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5" r:id="rId2"/>
    <p:sldMasterId id="2147483669" r:id="rId3"/>
  </p:sldMasterIdLst>
  <p:notesMasterIdLst>
    <p:notesMasterId r:id="rId32"/>
  </p:notesMasterIdLst>
  <p:sldIdLst>
    <p:sldId id="256" r:id="rId4"/>
    <p:sldId id="257" r:id="rId5"/>
    <p:sldId id="258" r:id="rId6"/>
    <p:sldId id="263" r:id="rId7"/>
    <p:sldId id="264" r:id="rId8"/>
    <p:sldId id="265" r:id="rId9"/>
    <p:sldId id="266" r:id="rId10"/>
    <p:sldId id="259" r:id="rId11"/>
    <p:sldId id="268" r:id="rId12"/>
    <p:sldId id="269" r:id="rId13"/>
    <p:sldId id="270" r:id="rId14"/>
    <p:sldId id="271" r:id="rId15"/>
    <p:sldId id="260" r:id="rId16"/>
    <p:sldId id="272" r:id="rId17"/>
    <p:sldId id="273" r:id="rId18"/>
    <p:sldId id="274" r:id="rId19"/>
    <p:sldId id="275" r:id="rId20"/>
    <p:sldId id="261" r:id="rId21"/>
    <p:sldId id="276" r:id="rId22"/>
    <p:sldId id="277" r:id="rId23"/>
    <p:sldId id="278" r:id="rId24"/>
    <p:sldId id="262" r:id="rId25"/>
    <p:sldId id="280" r:id="rId26"/>
    <p:sldId id="281" r:id="rId27"/>
    <p:sldId id="283" r:id="rId28"/>
    <p:sldId id="282" r:id="rId29"/>
    <p:sldId id="285" r:id="rId30"/>
    <p:sldId id="286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EDF5"/>
    <a:srgbClr val="9FE4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175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07D59-AA3C-475F-BCC6-5EB940B9C892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61CD2-8B0A-4BFF-AEA8-0FD8EAA745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3436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61CD2-8B0A-4BFF-AEA8-0FD8EAA745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084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9272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50DB276-6ADF-49B8-8553-42F310B8E7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1B495787-A722-4B61-8EF9-87C6CFDD26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53B3AC2-5C1F-4009-AB71-A4483C94E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10E9-7C1A-48F4-BF54-3DC3856EFECD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2CA553F-7E94-44DA-AF47-40449B0F5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A38B95A-CEF4-40E2-A7AF-4B67B08C3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4D3C-B700-4184-9A70-D03AFA37B9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0397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10E9-7C1A-48F4-BF54-3DC3856EFECD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4D3C-B700-4184-9A70-D03AFA37B9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93621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10E9-7C1A-48F4-BF54-3DC3856EFECD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4D3C-B700-4184-9A70-D03AFA37B9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1981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10E9-7C1A-48F4-BF54-3DC3856EFECD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4D3C-B700-4184-9A70-D03AFA37B9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247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10E9-7C1A-48F4-BF54-3DC3856EFECD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4D3C-B700-4184-9A70-D03AFA37B9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8946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10E9-7C1A-48F4-BF54-3DC3856EFECD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4D3C-B700-4184-9A70-D03AFA37B94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777075" y="668343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0193699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10E9-7C1A-48F4-BF54-3DC3856EFECD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4D3C-B700-4184-9A70-D03AFA37B9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0380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10E9-7C1A-48F4-BF54-3DC3856EFECD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4D3C-B700-4184-9A70-D03AFA37B9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4673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8518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0632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4483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6047838-4C39-4F0F-93C9-048D7056E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F53F91F2-74D9-4A97-A872-C4A414641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95DA339-C577-46D5-A3FE-31D104B92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10E9-7C1A-48F4-BF54-3DC3856EFECD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3F1D36A-3E52-4FC5-BF72-427FF00D1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8AC6805-724A-4359-BD57-56065433C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4D3C-B700-4184-9A70-D03AFA37B9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8082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0001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8643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8868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1771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8722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9764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1888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1849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6141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933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10E9-7C1A-48F4-BF54-3DC3856EFECD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4D3C-B700-4184-9A70-D03AFA37B9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16593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80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10E9-7C1A-48F4-BF54-3DC3856EFECD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4D3C-B700-4184-9A70-D03AFA37B9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955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10E9-7C1A-48F4-BF54-3DC3856EFECD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4D3C-B700-4184-9A70-D03AFA37B9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8380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10E9-7C1A-48F4-BF54-3DC3856EFECD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4D3C-B700-4184-9A70-D03AFA37B9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78047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10E9-7C1A-48F4-BF54-3DC3856EFECD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4D3C-B700-4184-9A70-D03AFA37B9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3309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10E9-7C1A-48F4-BF54-3DC3856EFECD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4D3C-B700-4184-9A70-D03AFA37B9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8851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10E9-7C1A-48F4-BF54-3DC3856EFECD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4D3C-B700-4184-9A70-D03AFA37B9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12659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3B815D5D-1300-404C-9F86-9E4B4A5CB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1C29780-97E3-46CD-9023-81F584BD0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7D13BFB-CF88-41BE-A70B-51EE088662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B10E9-7C1A-48F4-BF54-3DC3856EFECD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6DA8839-EFB0-4A80-89CA-2D141C3B02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C240274-C500-4D24-8807-E491A318E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E4D3C-B700-4184-9A70-D03AFA37B94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6884D4E9-723F-4974-BDE4-84D9AEECA288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1488FC9B-FFC7-4E59-BAB4-13A3BA7BA0B2}"/>
              </a:ext>
            </a:extLst>
          </p:cNvPr>
          <p:cNvSpPr/>
          <p:nvPr userDrawn="1"/>
        </p:nvSpPr>
        <p:spPr>
          <a:xfrm>
            <a:off x="314633" y="302342"/>
            <a:ext cx="11562735" cy="625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DEC0C7F0-D7A6-4717-815B-8057F9C41B06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570" y="247651"/>
            <a:ext cx="805012" cy="80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42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537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051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16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4.jpe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4.xml"/><Relationship Id="rId4" Type="http://schemas.openxmlformats.org/officeDocument/2006/relationships/tags" Target="../tags/tag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4.jpe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0.xml"/><Relationship Id="rId4" Type="http://schemas.openxmlformats.org/officeDocument/2006/relationships/tags" Target="../tags/tag2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tags" Target="../tags/tag34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9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4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8.png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4.jpe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3.xml"/><Relationship Id="rId4" Type="http://schemas.openxmlformats.org/officeDocument/2006/relationships/tags" Target="../tags/tag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6633214-723C-4658-B0E8-1D63C4FF96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5536E74-E7C4-4474-8F50-2D7B754612D4}"/>
              </a:ext>
            </a:extLst>
          </p:cNvPr>
          <p:cNvSpPr txBox="1"/>
          <p:nvPr/>
        </p:nvSpPr>
        <p:spPr>
          <a:xfrm>
            <a:off x="186807" y="1158098"/>
            <a:ext cx="400110" cy="258840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spc="600" dirty="0">
                <a:cs typeface="+mn-ea"/>
                <a:sym typeface="+mn-lt"/>
              </a:rPr>
              <a:t>中国传统二十四节气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656B5FDE-D730-4BB2-8B52-BA212FB2FA71}"/>
              </a:ext>
            </a:extLst>
          </p:cNvPr>
          <p:cNvSpPr/>
          <p:nvPr/>
        </p:nvSpPr>
        <p:spPr>
          <a:xfrm>
            <a:off x="3836571" y="4177521"/>
            <a:ext cx="4518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谷雨，是</a:t>
            </a:r>
            <a:r>
              <a:rPr lang="zh-CN" altLang="en-US" sz="1200" spc="30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二十四节气</a:t>
            </a:r>
            <a:r>
              <a:rPr lang="zh-CN" altLang="en-US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之第</a:t>
            </a:r>
            <a:r>
              <a:rPr lang="en-US" altLang="zh-CN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6</a:t>
            </a:r>
            <a:r>
              <a:rPr lang="zh-CN" altLang="en-US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个</a:t>
            </a:r>
            <a:r>
              <a:rPr lang="zh-CN" altLang="en-US" sz="1200" spc="30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节气</a:t>
            </a:r>
            <a:r>
              <a:rPr lang="zh-CN" altLang="en-US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，春季的最后一个节气。斗指辰；太阳黄经为</a:t>
            </a:r>
            <a:r>
              <a:rPr lang="en-US" altLang="zh-CN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30°</a:t>
            </a:r>
            <a:r>
              <a:rPr lang="zh-CN" altLang="en-US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；于每年公历</a:t>
            </a:r>
            <a:r>
              <a:rPr lang="en-US" altLang="zh-CN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4</a:t>
            </a:r>
            <a:r>
              <a:rPr lang="zh-CN" altLang="en-US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月</a:t>
            </a:r>
            <a:r>
              <a:rPr lang="en-US" altLang="zh-CN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19</a:t>
            </a:r>
            <a:r>
              <a:rPr lang="zh-CN" altLang="en-US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日</a:t>
            </a:r>
            <a:r>
              <a:rPr lang="en-US" altLang="zh-CN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—21</a:t>
            </a:r>
            <a:r>
              <a:rPr lang="zh-CN" altLang="en-US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日交节。</a:t>
            </a:r>
            <a:endParaRPr lang="zh-CN" altLang="en-US" sz="1200" spc="300" dirty="0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5989225D-7F0F-4262-AE8C-5803008C23F8}"/>
              </a:ext>
            </a:extLst>
          </p:cNvPr>
          <p:cNvSpPr/>
          <p:nvPr/>
        </p:nvSpPr>
        <p:spPr>
          <a:xfrm>
            <a:off x="4481384" y="4869499"/>
            <a:ext cx="32292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汇报时间：</a:t>
            </a:r>
            <a:r>
              <a:rPr lang="en-US" altLang="zh-CN" sz="140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20XX   </a:t>
            </a:r>
            <a:r>
              <a:rPr lang="zh-CN" altLang="en-US" sz="140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汇报人</a:t>
            </a:r>
            <a:r>
              <a:rPr lang="zh-CN" altLang="en-US" sz="1400" dirty="0" smtClean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：</a:t>
            </a:r>
            <a:r>
              <a:rPr lang="zh-CN" altLang="en-US" sz="140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优品</a:t>
            </a:r>
            <a:r>
              <a:rPr lang="en-US" altLang="zh-CN" sz="1400" dirty="0" smtClean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PPT</a:t>
            </a:r>
            <a:endParaRPr lang="zh-CN" altLang="en-US" sz="1400" dirty="0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817749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483517C-A37D-4DCC-9809-351CE75A8A69}"/>
              </a:ext>
            </a:extLst>
          </p:cNvPr>
          <p:cNvSpPr txBox="1"/>
          <p:nvPr/>
        </p:nvSpPr>
        <p:spPr>
          <a:xfrm>
            <a:off x="929150" y="419322"/>
            <a:ext cx="2094270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风俗</a:t>
            </a: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20608E01-5F43-41E7-84FF-A9E7D6915073}"/>
              </a:ext>
            </a:extLst>
          </p:cNvPr>
          <p:cNvSpPr/>
          <p:nvPr/>
        </p:nvSpPr>
        <p:spPr>
          <a:xfrm>
            <a:off x="964790" y="1550530"/>
            <a:ext cx="10262420" cy="4656169"/>
          </a:xfrm>
          <a:custGeom>
            <a:avLst/>
            <a:gdLst>
              <a:gd name="connsiteX0" fmla="*/ 282679 w 11636477"/>
              <a:gd name="connsiteY0" fmla="*/ 0 h 6489290"/>
              <a:gd name="connsiteX1" fmla="*/ 11353798 w 11636477"/>
              <a:gd name="connsiteY1" fmla="*/ 0 h 6489290"/>
              <a:gd name="connsiteX2" fmla="*/ 11634018 w 11636477"/>
              <a:gd name="connsiteY2" fmla="*/ 280220 h 6489290"/>
              <a:gd name="connsiteX3" fmla="*/ 11636477 w 11636477"/>
              <a:gd name="connsiteY3" fmla="*/ 279972 h 6489290"/>
              <a:gd name="connsiteX4" fmla="*/ 11636477 w 11636477"/>
              <a:gd name="connsiteY4" fmla="*/ 6209318 h 6489290"/>
              <a:gd name="connsiteX5" fmla="*/ 11634019 w 11636477"/>
              <a:gd name="connsiteY5" fmla="*/ 6209070 h 6489290"/>
              <a:gd name="connsiteX6" fmla="*/ 11353799 w 11636477"/>
              <a:gd name="connsiteY6" fmla="*/ 6489290 h 6489290"/>
              <a:gd name="connsiteX7" fmla="*/ 279476 w 11636477"/>
              <a:gd name="connsiteY7" fmla="*/ 6489290 h 6489290"/>
              <a:gd name="connsiteX8" fmla="*/ 280220 w 11636477"/>
              <a:gd name="connsiteY8" fmla="*/ 6485603 h 6489290"/>
              <a:gd name="connsiteX9" fmla="*/ 0 w 11636477"/>
              <a:gd name="connsiteY9" fmla="*/ 6205383 h 6489290"/>
              <a:gd name="connsiteX10" fmla="*/ 0 w 11636477"/>
              <a:gd name="connsiteY10" fmla="*/ 279972 h 6489290"/>
              <a:gd name="connsiteX11" fmla="*/ 2459 w 11636477"/>
              <a:gd name="connsiteY11" fmla="*/ 280220 h 6489290"/>
              <a:gd name="connsiteX12" fmla="*/ 282679 w 11636477"/>
              <a:gd name="connsiteY12" fmla="*/ 0 h 648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36477" h="6489290">
                <a:moveTo>
                  <a:pt x="282679" y="0"/>
                </a:moveTo>
                <a:lnTo>
                  <a:pt x="11353798" y="0"/>
                </a:lnTo>
                <a:cubicBezTo>
                  <a:pt x="11353798" y="154761"/>
                  <a:pt x="11479257" y="280220"/>
                  <a:pt x="11634018" y="280220"/>
                </a:cubicBezTo>
                <a:lnTo>
                  <a:pt x="11636477" y="279972"/>
                </a:lnTo>
                <a:lnTo>
                  <a:pt x="11636477" y="6209318"/>
                </a:lnTo>
                <a:lnTo>
                  <a:pt x="11634019" y="6209070"/>
                </a:lnTo>
                <a:cubicBezTo>
                  <a:pt x="11479258" y="6209070"/>
                  <a:pt x="11353799" y="6334529"/>
                  <a:pt x="11353799" y="6489290"/>
                </a:cubicBezTo>
                <a:lnTo>
                  <a:pt x="279476" y="6489290"/>
                </a:lnTo>
                <a:lnTo>
                  <a:pt x="280220" y="6485603"/>
                </a:lnTo>
                <a:cubicBezTo>
                  <a:pt x="280220" y="6330842"/>
                  <a:pt x="154761" y="6205383"/>
                  <a:pt x="0" y="6205383"/>
                </a:cubicBezTo>
                <a:lnTo>
                  <a:pt x="0" y="279972"/>
                </a:lnTo>
                <a:lnTo>
                  <a:pt x="2459" y="280220"/>
                </a:lnTo>
                <a:cubicBezTo>
                  <a:pt x="157220" y="280220"/>
                  <a:pt x="282679" y="154761"/>
                  <a:pt x="28267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9FE4EB"/>
            </a:solidFill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79579883-E393-44E9-8204-46890D5DE8D8}"/>
              </a:ext>
            </a:extLst>
          </p:cNvPr>
          <p:cNvGrpSpPr/>
          <p:nvPr/>
        </p:nvGrpSpPr>
        <p:grpSpPr>
          <a:xfrm>
            <a:off x="4625684" y="2242416"/>
            <a:ext cx="5494967" cy="1384995"/>
            <a:chOff x="4760578" y="2551980"/>
            <a:chExt cx="5494967" cy="1384995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00B86AA2-7086-45F5-ADD9-ABF81902A74C}"/>
                </a:ext>
              </a:extLst>
            </p:cNvPr>
            <p:cNvSpPr/>
            <p:nvPr/>
          </p:nvSpPr>
          <p:spPr>
            <a:xfrm>
              <a:off x="5290906" y="2607616"/>
              <a:ext cx="102937" cy="957640"/>
            </a:xfrm>
            <a:prstGeom prst="rect">
              <a:avLst/>
            </a:prstGeom>
            <a:solidFill>
              <a:srgbClr val="9FE4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BA50334A-B699-4091-ACFA-638012CB5D7E}"/>
                </a:ext>
              </a:extLst>
            </p:cNvPr>
            <p:cNvSpPr txBox="1"/>
            <p:nvPr/>
          </p:nvSpPr>
          <p:spPr>
            <a:xfrm>
              <a:off x="4760578" y="2583912"/>
              <a:ext cx="461665" cy="126033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桃花水洗浴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DE74A652-2CDD-474B-91DF-BB69B733C136}"/>
                </a:ext>
              </a:extLst>
            </p:cNvPr>
            <p:cNvSpPr txBox="1"/>
            <p:nvPr/>
          </p:nvSpPr>
          <p:spPr>
            <a:xfrm>
              <a:off x="5410495" y="2551980"/>
              <a:ext cx="484505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r">
                <a:lnSpc>
                  <a:spcPct val="150000"/>
                </a:lnSpc>
                <a:defRPr sz="2000">
                  <a:latin typeface="方正隶变简体" panose="03000509000000000000" pitchFamily="65" charset="-122"/>
                  <a:ea typeface="方正隶变简体" panose="03000509000000000000" pitchFamily="65" charset="-122"/>
                </a:defRPr>
              </a:lvl1pPr>
            </a:lstStyle>
            <a:p>
              <a:pPr algn="l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在西北地区，旧时的人们将谷雨的河水称为“桃花水”。相传以它洗浴，可消灾避祸。因而谷雨的河水是十分珍贵的。谷雨节人们以“桃花水”洗浴，举行射猎、跳舞等庆祝活动。</a:t>
              </a:r>
            </a:p>
            <a:p>
              <a:pPr algn="l"/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14031888-8FDE-4319-97A8-637DC98AD2DB}"/>
              </a:ext>
            </a:extLst>
          </p:cNvPr>
          <p:cNvGrpSpPr/>
          <p:nvPr/>
        </p:nvGrpSpPr>
        <p:grpSpPr>
          <a:xfrm>
            <a:off x="4876278" y="4160986"/>
            <a:ext cx="5499647" cy="1169552"/>
            <a:chOff x="5011172" y="4470550"/>
            <a:chExt cx="5499647" cy="1169552"/>
          </a:xfrm>
        </p:grpSpPr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59C97184-08AA-46D6-B143-D23DDB9F30B2}"/>
                </a:ext>
              </a:extLst>
            </p:cNvPr>
            <p:cNvSpPr txBox="1"/>
            <p:nvPr/>
          </p:nvSpPr>
          <p:spPr>
            <a:xfrm>
              <a:off x="10049154" y="4470550"/>
              <a:ext cx="461665" cy="10348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赏牡丹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B8761EB4-B15F-4EBB-AF91-08D38F4F8E8B}"/>
                </a:ext>
              </a:extLst>
            </p:cNvPr>
            <p:cNvSpPr/>
            <p:nvPr/>
          </p:nvSpPr>
          <p:spPr>
            <a:xfrm>
              <a:off x="9856222" y="4542669"/>
              <a:ext cx="102937" cy="962781"/>
            </a:xfrm>
            <a:prstGeom prst="rect">
              <a:avLst/>
            </a:prstGeom>
            <a:solidFill>
              <a:srgbClr val="9FE4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5CEAEF00-E0B3-4F07-9A69-527B7A27262C}"/>
                </a:ext>
              </a:extLst>
            </p:cNvPr>
            <p:cNvSpPr txBox="1"/>
            <p:nvPr/>
          </p:nvSpPr>
          <p:spPr>
            <a:xfrm>
              <a:off x="5011172" y="4470551"/>
              <a:ext cx="4845050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000">
                  <a:latin typeface="方正隶变_GBK" panose="03000509000000000000" pitchFamily="65" charset="-122"/>
                  <a:ea typeface="方正隶变_GBK" panose="03000509000000000000" pitchFamily="65" charset="-122"/>
                </a:defRPr>
              </a:lvl1pPr>
            </a:lstStyle>
            <a:p>
              <a:pPr algn="r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牡丹花的故乡在河南洛阳，每到谷雨时正值牡丹花盛开，因此牡丹花又被人们称为“谷雨花”，并衍生出“谷雨赏牡丹”的习俗。山东、河南、四川等地有“谷雨三朝看牡丹”的习俗，各地纷纷举办“牡丹花会”，人们徜徉在花海中，感受春天的气息和生活的美好。</a:t>
              </a: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D22CE76D-002A-4558-B988-A37A46A4AF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32567" y="571501"/>
            <a:ext cx="6614228" cy="661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7218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483517C-A37D-4DCC-9809-351CE75A8A69}"/>
              </a:ext>
            </a:extLst>
          </p:cNvPr>
          <p:cNvSpPr txBox="1"/>
          <p:nvPr/>
        </p:nvSpPr>
        <p:spPr>
          <a:xfrm>
            <a:off x="929150" y="419322"/>
            <a:ext cx="2094270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风俗</a:t>
            </a: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59AAB67B-9E86-4747-8C0F-ED517F68379B}"/>
              </a:ext>
            </a:extLst>
          </p:cNvPr>
          <p:cNvSpPr/>
          <p:nvPr/>
        </p:nvSpPr>
        <p:spPr>
          <a:xfrm>
            <a:off x="964790" y="1550530"/>
            <a:ext cx="10262420" cy="4656169"/>
          </a:xfrm>
          <a:custGeom>
            <a:avLst/>
            <a:gdLst>
              <a:gd name="connsiteX0" fmla="*/ 282679 w 11636477"/>
              <a:gd name="connsiteY0" fmla="*/ 0 h 6489290"/>
              <a:gd name="connsiteX1" fmla="*/ 11353798 w 11636477"/>
              <a:gd name="connsiteY1" fmla="*/ 0 h 6489290"/>
              <a:gd name="connsiteX2" fmla="*/ 11634018 w 11636477"/>
              <a:gd name="connsiteY2" fmla="*/ 280220 h 6489290"/>
              <a:gd name="connsiteX3" fmla="*/ 11636477 w 11636477"/>
              <a:gd name="connsiteY3" fmla="*/ 279972 h 6489290"/>
              <a:gd name="connsiteX4" fmla="*/ 11636477 w 11636477"/>
              <a:gd name="connsiteY4" fmla="*/ 6209318 h 6489290"/>
              <a:gd name="connsiteX5" fmla="*/ 11634019 w 11636477"/>
              <a:gd name="connsiteY5" fmla="*/ 6209070 h 6489290"/>
              <a:gd name="connsiteX6" fmla="*/ 11353799 w 11636477"/>
              <a:gd name="connsiteY6" fmla="*/ 6489290 h 6489290"/>
              <a:gd name="connsiteX7" fmla="*/ 279476 w 11636477"/>
              <a:gd name="connsiteY7" fmla="*/ 6489290 h 6489290"/>
              <a:gd name="connsiteX8" fmla="*/ 280220 w 11636477"/>
              <a:gd name="connsiteY8" fmla="*/ 6485603 h 6489290"/>
              <a:gd name="connsiteX9" fmla="*/ 0 w 11636477"/>
              <a:gd name="connsiteY9" fmla="*/ 6205383 h 6489290"/>
              <a:gd name="connsiteX10" fmla="*/ 0 w 11636477"/>
              <a:gd name="connsiteY10" fmla="*/ 279972 h 6489290"/>
              <a:gd name="connsiteX11" fmla="*/ 2459 w 11636477"/>
              <a:gd name="connsiteY11" fmla="*/ 280220 h 6489290"/>
              <a:gd name="connsiteX12" fmla="*/ 282679 w 11636477"/>
              <a:gd name="connsiteY12" fmla="*/ 0 h 648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36477" h="6489290">
                <a:moveTo>
                  <a:pt x="282679" y="0"/>
                </a:moveTo>
                <a:lnTo>
                  <a:pt x="11353798" y="0"/>
                </a:lnTo>
                <a:cubicBezTo>
                  <a:pt x="11353798" y="154761"/>
                  <a:pt x="11479257" y="280220"/>
                  <a:pt x="11634018" y="280220"/>
                </a:cubicBezTo>
                <a:lnTo>
                  <a:pt x="11636477" y="279972"/>
                </a:lnTo>
                <a:lnTo>
                  <a:pt x="11636477" y="6209318"/>
                </a:lnTo>
                <a:lnTo>
                  <a:pt x="11634019" y="6209070"/>
                </a:lnTo>
                <a:cubicBezTo>
                  <a:pt x="11479258" y="6209070"/>
                  <a:pt x="11353799" y="6334529"/>
                  <a:pt x="11353799" y="6489290"/>
                </a:cubicBezTo>
                <a:lnTo>
                  <a:pt x="279476" y="6489290"/>
                </a:lnTo>
                <a:lnTo>
                  <a:pt x="280220" y="6485603"/>
                </a:lnTo>
                <a:cubicBezTo>
                  <a:pt x="280220" y="6330842"/>
                  <a:pt x="154761" y="6205383"/>
                  <a:pt x="0" y="6205383"/>
                </a:cubicBezTo>
                <a:lnTo>
                  <a:pt x="0" y="279972"/>
                </a:lnTo>
                <a:lnTo>
                  <a:pt x="2459" y="280220"/>
                </a:lnTo>
                <a:cubicBezTo>
                  <a:pt x="157220" y="280220"/>
                  <a:pt x="282679" y="154761"/>
                  <a:pt x="28267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9FE4EB"/>
            </a:solidFill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1F56702E-9253-4A99-AD87-AE09B324CBCF}"/>
              </a:ext>
            </a:extLst>
          </p:cNvPr>
          <p:cNvGrpSpPr/>
          <p:nvPr/>
        </p:nvGrpSpPr>
        <p:grpSpPr>
          <a:xfrm>
            <a:off x="3947261" y="1789421"/>
            <a:ext cx="2484205" cy="4303527"/>
            <a:chOff x="1121539" y="2120203"/>
            <a:chExt cx="2484205" cy="3239549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77D8DC6-AAE3-41D0-B21A-594F3E16296C}"/>
                </a:ext>
              </a:extLst>
            </p:cNvPr>
            <p:cNvSpPr/>
            <p:nvPr/>
          </p:nvSpPr>
          <p:spPr>
            <a:xfrm>
              <a:off x="1121539" y="2230733"/>
              <a:ext cx="2123658" cy="312901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每年谷雨节，仓颉庙都要举行传统庙会，会期长达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7-10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天。年复一年，成千上万的人们从四面八方来到此地，举行隆重热烈的迎仓颉进庙和盛大庄严的祭奠仪式，缅怀和祭祀文字始祖仓颉。人们扭秧歌、跑竹马、耍社火、演大戏、表演武术、敲锣打鼓、载歌载舞，表达对仓颉的崇敬和怀念。仓颉庙会已经成为当地一个隆重节日。甚至当地人入学拜师、敬惜字、爱喝红豆稀饭、喜住窑洞、祈雨、祈子、祈福攘灾等习俗也都与仓颉有关。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E5FBB383-ADFB-4B45-8163-EAF136CC2CC7}"/>
                </a:ext>
              </a:extLst>
            </p:cNvPr>
            <p:cNvSpPr txBox="1"/>
            <p:nvPr/>
          </p:nvSpPr>
          <p:spPr>
            <a:xfrm>
              <a:off x="3113301" y="2120203"/>
              <a:ext cx="492443" cy="17785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祭仓颉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B7156DFC-A323-4474-9433-2C589C24E5DE}"/>
              </a:ext>
            </a:extLst>
          </p:cNvPr>
          <p:cNvGrpSpPr/>
          <p:nvPr/>
        </p:nvGrpSpPr>
        <p:grpSpPr>
          <a:xfrm>
            <a:off x="7071671" y="1789421"/>
            <a:ext cx="1837863" cy="4303527"/>
            <a:chOff x="1767880" y="2120203"/>
            <a:chExt cx="1837863" cy="3239549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9352F156-9D02-40C1-B072-577678519F8F}"/>
                </a:ext>
              </a:extLst>
            </p:cNvPr>
            <p:cNvSpPr/>
            <p:nvPr/>
          </p:nvSpPr>
          <p:spPr>
            <a:xfrm>
              <a:off x="1767880" y="2230733"/>
              <a:ext cx="1477328" cy="312901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对于渔家而言，谷雨节流行祭海习俗。谷雨时节正是春海水暖之时，百鱼行至浅海地带，是下海捕鱼的好日子。俗话说“骑着谷雨上网场”。为了能够出海平安、满载而归，谷雨这天渔民要举行海祭，祈祷海神保佑。因此，谷雨节也叫做渔民出海捕鱼的“壮行节”。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4710CE29-0767-4679-8693-207A1F5B3E0E}"/>
                </a:ext>
              </a:extLst>
            </p:cNvPr>
            <p:cNvSpPr txBox="1"/>
            <p:nvPr/>
          </p:nvSpPr>
          <p:spPr>
            <a:xfrm>
              <a:off x="3113300" y="2120203"/>
              <a:ext cx="492443" cy="17785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祭海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91599DA6-D256-4862-A4BD-51CB07CAFBDD}"/>
              </a:ext>
            </a:extLst>
          </p:cNvPr>
          <p:cNvGrpSpPr/>
          <p:nvPr/>
        </p:nvGrpSpPr>
        <p:grpSpPr>
          <a:xfrm>
            <a:off x="1253747" y="1789421"/>
            <a:ext cx="2053317" cy="4303527"/>
            <a:chOff x="1552426" y="2120203"/>
            <a:chExt cx="2053317" cy="3239549"/>
          </a:xfrm>
        </p:grpSpPr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F39D7028-58E1-4EDE-991B-8C8ECD769045}"/>
                </a:ext>
              </a:extLst>
            </p:cNvPr>
            <p:cNvSpPr/>
            <p:nvPr/>
          </p:nvSpPr>
          <p:spPr>
            <a:xfrm>
              <a:off x="1552426" y="2230733"/>
              <a:ext cx="1692771" cy="312901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谷雨期间比如三月十六、十八、二十几天，各地还会进行祭祀圣母的活动。在山西具城一带，农历三月十六这天会举行后土圣母庙大会。在陕西同官、绥德，十八这天，男男女女出城到后土庙中祭祀祈嗣。在山西浮山、永和，二十这天，圣母庙唱戏设礁，祈保婴孩平安。在台湾云林，人们认为二十是主司怀孕、生产的注生娘娘的生日。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18F35B7B-3AA4-47C8-9DD7-E6497987253C}"/>
                </a:ext>
              </a:extLst>
            </p:cNvPr>
            <p:cNvSpPr txBox="1"/>
            <p:nvPr/>
          </p:nvSpPr>
          <p:spPr>
            <a:xfrm>
              <a:off x="3113300" y="2120203"/>
              <a:ext cx="492443" cy="17785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祭圣母</a:t>
              </a:r>
            </a:p>
          </p:txBody>
        </p:sp>
      </p:grp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EF855EBE-676F-4438-ACEC-914A8D428DAF}"/>
              </a:ext>
            </a:extLst>
          </p:cNvPr>
          <p:cNvCxnSpPr/>
          <p:nvPr/>
        </p:nvCxnSpPr>
        <p:spPr>
          <a:xfrm>
            <a:off x="3570009" y="1789421"/>
            <a:ext cx="0" cy="29927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285247CC-2C74-4169-B2B2-F8D084560464}"/>
              </a:ext>
            </a:extLst>
          </p:cNvPr>
          <p:cNvCxnSpPr/>
          <p:nvPr/>
        </p:nvCxnSpPr>
        <p:spPr>
          <a:xfrm>
            <a:off x="6694410" y="1789421"/>
            <a:ext cx="0" cy="29927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D68D5BEA-E69E-463D-90AD-B631EC32A9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4751" y="1390651"/>
            <a:ext cx="5095500" cy="5095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5944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483517C-A37D-4DCC-9809-351CE75A8A69}"/>
              </a:ext>
            </a:extLst>
          </p:cNvPr>
          <p:cNvSpPr txBox="1"/>
          <p:nvPr/>
        </p:nvSpPr>
        <p:spPr>
          <a:xfrm>
            <a:off x="929150" y="419322"/>
            <a:ext cx="2094270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风俗</a:t>
            </a: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5355BCCB-93AF-48F9-BF87-5858BD4DADE6}"/>
              </a:ext>
            </a:extLst>
          </p:cNvPr>
          <p:cNvSpPr/>
          <p:nvPr/>
        </p:nvSpPr>
        <p:spPr>
          <a:xfrm>
            <a:off x="964790" y="1550530"/>
            <a:ext cx="10262420" cy="4656169"/>
          </a:xfrm>
          <a:custGeom>
            <a:avLst/>
            <a:gdLst>
              <a:gd name="connsiteX0" fmla="*/ 282679 w 11636477"/>
              <a:gd name="connsiteY0" fmla="*/ 0 h 6489290"/>
              <a:gd name="connsiteX1" fmla="*/ 11353798 w 11636477"/>
              <a:gd name="connsiteY1" fmla="*/ 0 h 6489290"/>
              <a:gd name="connsiteX2" fmla="*/ 11634018 w 11636477"/>
              <a:gd name="connsiteY2" fmla="*/ 280220 h 6489290"/>
              <a:gd name="connsiteX3" fmla="*/ 11636477 w 11636477"/>
              <a:gd name="connsiteY3" fmla="*/ 279972 h 6489290"/>
              <a:gd name="connsiteX4" fmla="*/ 11636477 w 11636477"/>
              <a:gd name="connsiteY4" fmla="*/ 6209318 h 6489290"/>
              <a:gd name="connsiteX5" fmla="*/ 11634019 w 11636477"/>
              <a:gd name="connsiteY5" fmla="*/ 6209070 h 6489290"/>
              <a:gd name="connsiteX6" fmla="*/ 11353799 w 11636477"/>
              <a:gd name="connsiteY6" fmla="*/ 6489290 h 6489290"/>
              <a:gd name="connsiteX7" fmla="*/ 279476 w 11636477"/>
              <a:gd name="connsiteY7" fmla="*/ 6489290 h 6489290"/>
              <a:gd name="connsiteX8" fmla="*/ 280220 w 11636477"/>
              <a:gd name="connsiteY8" fmla="*/ 6485603 h 6489290"/>
              <a:gd name="connsiteX9" fmla="*/ 0 w 11636477"/>
              <a:gd name="connsiteY9" fmla="*/ 6205383 h 6489290"/>
              <a:gd name="connsiteX10" fmla="*/ 0 w 11636477"/>
              <a:gd name="connsiteY10" fmla="*/ 279972 h 6489290"/>
              <a:gd name="connsiteX11" fmla="*/ 2459 w 11636477"/>
              <a:gd name="connsiteY11" fmla="*/ 280220 h 6489290"/>
              <a:gd name="connsiteX12" fmla="*/ 282679 w 11636477"/>
              <a:gd name="connsiteY12" fmla="*/ 0 h 648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36477" h="6489290">
                <a:moveTo>
                  <a:pt x="282679" y="0"/>
                </a:moveTo>
                <a:lnTo>
                  <a:pt x="11353798" y="0"/>
                </a:lnTo>
                <a:cubicBezTo>
                  <a:pt x="11353798" y="154761"/>
                  <a:pt x="11479257" y="280220"/>
                  <a:pt x="11634018" y="280220"/>
                </a:cubicBezTo>
                <a:lnTo>
                  <a:pt x="11636477" y="279972"/>
                </a:lnTo>
                <a:lnTo>
                  <a:pt x="11636477" y="6209318"/>
                </a:lnTo>
                <a:lnTo>
                  <a:pt x="11634019" y="6209070"/>
                </a:lnTo>
                <a:cubicBezTo>
                  <a:pt x="11479258" y="6209070"/>
                  <a:pt x="11353799" y="6334529"/>
                  <a:pt x="11353799" y="6489290"/>
                </a:cubicBezTo>
                <a:lnTo>
                  <a:pt x="279476" y="6489290"/>
                </a:lnTo>
                <a:lnTo>
                  <a:pt x="280220" y="6485603"/>
                </a:lnTo>
                <a:cubicBezTo>
                  <a:pt x="280220" y="6330842"/>
                  <a:pt x="154761" y="6205383"/>
                  <a:pt x="0" y="6205383"/>
                </a:cubicBezTo>
                <a:lnTo>
                  <a:pt x="0" y="279972"/>
                </a:lnTo>
                <a:lnTo>
                  <a:pt x="2459" y="280220"/>
                </a:lnTo>
                <a:cubicBezTo>
                  <a:pt x="157220" y="280220"/>
                  <a:pt x="282679" y="154761"/>
                  <a:pt x="28267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9FE4EB"/>
            </a:solidFill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DDEA9322-2D84-463C-9C56-42FF8CACA0EC}"/>
              </a:ext>
            </a:extLst>
          </p:cNvPr>
          <p:cNvSpPr/>
          <p:nvPr/>
        </p:nvSpPr>
        <p:spPr>
          <a:xfrm>
            <a:off x="4092790" y="1873046"/>
            <a:ext cx="492443" cy="1569560"/>
          </a:xfrm>
          <a:prstGeom prst="rect">
            <a:avLst/>
          </a:prstGeom>
          <a:gradFill>
            <a:gsLst>
              <a:gs pos="0">
                <a:srgbClr val="8EDCD6">
                  <a:alpha val="70000"/>
                </a:srgbClr>
              </a:gs>
              <a:gs pos="100000">
                <a:srgbClr val="1396A7">
                  <a:alpha val="70000"/>
                </a:srgbClr>
              </a:gs>
            </a:gsLst>
            <a:lin ang="2700000" scaled="1"/>
          </a:gradFill>
          <a:ln>
            <a:noFill/>
          </a:ln>
          <a:effectLst>
            <a:outerShdw blurRad="127000" dist="1270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cs typeface="+mn-ea"/>
                <a:sym typeface="+mn-lt"/>
              </a:rPr>
              <a:t>食香椿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D694CC2C-9A48-48FF-BA57-9F1BB585DB4D}"/>
              </a:ext>
            </a:extLst>
          </p:cNvPr>
          <p:cNvSpPr txBox="1"/>
          <p:nvPr/>
        </p:nvSpPr>
        <p:spPr>
          <a:xfrm>
            <a:off x="9554398" y="2016574"/>
            <a:ext cx="1477328" cy="3612240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在南方，有谷雨摘茶的习俗。据说喝了谷雨这天采摘的茶，可清火、辟邪、明目等，所以谷雨这天不管是什么天气，人们都会去茶山摘一些新茶回来喝。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86534C54-BA37-472B-B89D-74B1CAA6CC52}"/>
              </a:ext>
            </a:extLst>
          </p:cNvPr>
          <p:cNvSpPr txBox="1"/>
          <p:nvPr/>
        </p:nvSpPr>
        <p:spPr>
          <a:xfrm>
            <a:off x="1313750" y="2016574"/>
            <a:ext cx="2446824" cy="3612240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食香椿是全国各地谷雨节的习俗。谷雨前后正是香椿的市场，此时的香椿醇香爽口，营养价值高，有“雨前香椿嫩如丝”的说法。香椿具有提高机体抵抗力。健胃、理气、止泻、润肤、抗菌、消炎、杀虫之功效，无论炒食、凉拌、油炸、干制、腌渍都是不可多得的美味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F5B07D88-F66A-4355-9A7C-9FE325BFBC5B}"/>
              </a:ext>
            </a:extLst>
          </p:cNvPr>
          <p:cNvSpPr/>
          <p:nvPr/>
        </p:nvSpPr>
        <p:spPr>
          <a:xfrm>
            <a:off x="8847468" y="1859441"/>
            <a:ext cx="492443" cy="1569559"/>
          </a:xfrm>
          <a:prstGeom prst="rect">
            <a:avLst/>
          </a:prstGeom>
          <a:gradFill>
            <a:gsLst>
              <a:gs pos="0">
                <a:srgbClr val="8EDCD6">
                  <a:alpha val="70000"/>
                </a:srgbClr>
              </a:gs>
              <a:gs pos="100000">
                <a:srgbClr val="1396A7">
                  <a:alpha val="70000"/>
                </a:srgbClr>
              </a:gs>
            </a:gsLst>
            <a:lin ang="2700000" scaled="1"/>
          </a:gradFill>
          <a:ln>
            <a:noFill/>
          </a:ln>
          <a:effectLst>
            <a:outerShdw blurRad="127000" dist="1270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cs typeface="+mn-ea"/>
                <a:sym typeface="+mn-lt"/>
              </a:rPr>
              <a:t>谷雨摘茶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FC77DF-ED8A-4E81-AE56-32C808E6BC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8821" y="1866901"/>
            <a:ext cx="3693882" cy="391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6750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/>
      <p:bldP spid="12" grpId="0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E6F0A303-11A2-4945-9989-903BEBE2C95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D5A62DD-ED19-4B63-91E3-CD0701F94F44}"/>
              </a:ext>
            </a:extLst>
          </p:cNvPr>
          <p:cNvSpPr txBox="1"/>
          <p:nvPr/>
        </p:nvSpPr>
        <p:spPr>
          <a:xfrm>
            <a:off x="4861964" y="1924202"/>
            <a:ext cx="2293902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0A6675"/>
                </a:solidFill>
                <a:cs typeface="+mn-ea"/>
                <a:sym typeface="+mn-lt"/>
              </a:rPr>
              <a:t>第叁章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6187C75A-18FD-4C45-8E01-F5F352F54D80}"/>
              </a:ext>
            </a:extLst>
          </p:cNvPr>
          <p:cNvSpPr txBox="1"/>
          <p:nvPr/>
        </p:nvSpPr>
        <p:spPr>
          <a:xfrm>
            <a:off x="4187208" y="2632088"/>
            <a:ext cx="3643410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5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5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美食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FEB511BC-E98E-4359-B644-9F3867BBFA3C}"/>
              </a:ext>
            </a:extLst>
          </p:cNvPr>
          <p:cNvSpPr txBox="1"/>
          <p:nvPr/>
        </p:nvSpPr>
        <p:spPr>
          <a:xfrm>
            <a:off x="3476979" y="3520814"/>
            <a:ext cx="5071936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 algn="ctr"/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谷雨，是二十四节气之第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6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个节气，春季的最后一个节气。斗指辰；太阳黄经为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30°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；于每年公历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4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月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19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日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—21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日交节。</a:t>
            </a:r>
          </a:p>
        </p:txBody>
      </p:sp>
      <p:grpSp>
        <p:nvGrpSpPr>
          <p:cNvPr id="16" name="PA-组合 7">
            <a:extLst>
              <a:ext uri="{FF2B5EF4-FFF2-40B4-BE49-F238E27FC236}">
                <a16:creationId xmlns="" xmlns:a16="http://schemas.microsoft.com/office/drawing/2014/main" id="{DCD92BA9-E1D9-495A-BB7E-28DCD080DF0B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5178821" y="4140571"/>
            <a:ext cx="1834357" cy="360924"/>
            <a:chOff x="9273224" y="230981"/>
            <a:chExt cx="2093488" cy="411910"/>
          </a:xfrm>
        </p:grpSpPr>
        <p:sp>
          <p:nvSpPr>
            <p:cNvPr id="17" name="PA-椭圆 8">
              <a:extLst>
                <a:ext uri="{FF2B5EF4-FFF2-40B4-BE49-F238E27FC236}">
                  <a16:creationId xmlns="" xmlns:a16="http://schemas.microsoft.com/office/drawing/2014/main" id="{7C7972CD-AAF8-435D-93F1-02A7D058EA90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9273224" y="230981"/>
              <a:ext cx="411910" cy="411910"/>
            </a:xfrm>
            <a:prstGeom prst="ellipse">
              <a:avLst/>
            </a:prstGeom>
            <a:solidFill>
              <a:srgbClr val="D939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传</a:t>
              </a:r>
            </a:p>
          </p:txBody>
        </p:sp>
        <p:sp>
          <p:nvSpPr>
            <p:cNvPr id="18" name="PA-椭圆 9">
              <a:extLst>
                <a:ext uri="{FF2B5EF4-FFF2-40B4-BE49-F238E27FC236}">
                  <a16:creationId xmlns="" xmlns:a16="http://schemas.microsoft.com/office/drawing/2014/main" id="{531311C0-A44D-4EBF-A4C0-D08B0345AD84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9833750" y="230981"/>
              <a:ext cx="411910" cy="411910"/>
            </a:xfrm>
            <a:prstGeom prst="ellipse">
              <a:avLst/>
            </a:prstGeom>
            <a:solidFill>
              <a:srgbClr val="D939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统</a:t>
              </a:r>
            </a:p>
          </p:txBody>
        </p:sp>
        <p:sp>
          <p:nvSpPr>
            <p:cNvPr id="19" name="PA-椭圆 10">
              <a:extLst>
                <a:ext uri="{FF2B5EF4-FFF2-40B4-BE49-F238E27FC236}">
                  <a16:creationId xmlns="" xmlns:a16="http://schemas.microsoft.com/office/drawing/2014/main" id="{10CB3B7A-3058-4EBF-BBAA-AF6BC7EFE1BC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10394276" y="230981"/>
              <a:ext cx="411910" cy="411910"/>
            </a:xfrm>
            <a:prstGeom prst="ellipse">
              <a:avLst/>
            </a:prstGeom>
            <a:solidFill>
              <a:srgbClr val="D939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节</a:t>
              </a:r>
            </a:p>
          </p:txBody>
        </p:sp>
        <p:sp>
          <p:nvSpPr>
            <p:cNvPr id="20" name="PA-椭圆 11">
              <a:extLst>
                <a:ext uri="{FF2B5EF4-FFF2-40B4-BE49-F238E27FC236}">
                  <a16:creationId xmlns="" xmlns:a16="http://schemas.microsoft.com/office/drawing/2014/main" id="{6D898CB0-8DFD-48AE-A759-C0BA0FB39FE4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10954802" y="230981"/>
              <a:ext cx="411910" cy="411910"/>
            </a:xfrm>
            <a:prstGeom prst="ellipse">
              <a:avLst/>
            </a:prstGeom>
            <a:solidFill>
              <a:srgbClr val="D939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7870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4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00"/>
                            </p:stCondLst>
                            <p:childTnLst>
                              <p:par>
                                <p:cTn id="22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5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483517C-A37D-4DCC-9809-351CE75A8A69}"/>
              </a:ext>
            </a:extLst>
          </p:cNvPr>
          <p:cNvSpPr txBox="1"/>
          <p:nvPr/>
        </p:nvSpPr>
        <p:spPr>
          <a:xfrm>
            <a:off x="929150" y="419322"/>
            <a:ext cx="2094270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食香椿</a:t>
            </a: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EE424B5C-39C2-45C7-88D8-D42BEB1C7F26}"/>
              </a:ext>
            </a:extLst>
          </p:cNvPr>
          <p:cNvSpPr/>
          <p:nvPr/>
        </p:nvSpPr>
        <p:spPr>
          <a:xfrm>
            <a:off x="964790" y="1550530"/>
            <a:ext cx="10262420" cy="4656169"/>
          </a:xfrm>
          <a:custGeom>
            <a:avLst/>
            <a:gdLst>
              <a:gd name="connsiteX0" fmla="*/ 282679 w 11636477"/>
              <a:gd name="connsiteY0" fmla="*/ 0 h 6489290"/>
              <a:gd name="connsiteX1" fmla="*/ 11353798 w 11636477"/>
              <a:gd name="connsiteY1" fmla="*/ 0 h 6489290"/>
              <a:gd name="connsiteX2" fmla="*/ 11634018 w 11636477"/>
              <a:gd name="connsiteY2" fmla="*/ 280220 h 6489290"/>
              <a:gd name="connsiteX3" fmla="*/ 11636477 w 11636477"/>
              <a:gd name="connsiteY3" fmla="*/ 279972 h 6489290"/>
              <a:gd name="connsiteX4" fmla="*/ 11636477 w 11636477"/>
              <a:gd name="connsiteY4" fmla="*/ 6209318 h 6489290"/>
              <a:gd name="connsiteX5" fmla="*/ 11634019 w 11636477"/>
              <a:gd name="connsiteY5" fmla="*/ 6209070 h 6489290"/>
              <a:gd name="connsiteX6" fmla="*/ 11353799 w 11636477"/>
              <a:gd name="connsiteY6" fmla="*/ 6489290 h 6489290"/>
              <a:gd name="connsiteX7" fmla="*/ 279476 w 11636477"/>
              <a:gd name="connsiteY7" fmla="*/ 6489290 h 6489290"/>
              <a:gd name="connsiteX8" fmla="*/ 280220 w 11636477"/>
              <a:gd name="connsiteY8" fmla="*/ 6485603 h 6489290"/>
              <a:gd name="connsiteX9" fmla="*/ 0 w 11636477"/>
              <a:gd name="connsiteY9" fmla="*/ 6205383 h 6489290"/>
              <a:gd name="connsiteX10" fmla="*/ 0 w 11636477"/>
              <a:gd name="connsiteY10" fmla="*/ 279972 h 6489290"/>
              <a:gd name="connsiteX11" fmla="*/ 2459 w 11636477"/>
              <a:gd name="connsiteY11" fmla="*/ 280220 h 6489290"/>
              <a:gd name="connsiteX12" fmla="*/ 282679 w 11636477"/>
              <a:gd name="connsiteY12" fmla="*/ 0 h 648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36477" h="6489290">
                <a:moveTo>
                  <a:pt x="282679" y="0"/>
                </a:moveTo>
                <a:lnTo>
                  <a:pt x="11353798" y="0"/>
                </a:lnTo>
                <a:cubicBezTo>
                  <a:pt x="11353798" y="154761"/>
                  <a:pt x="11479257" y="280220"/>
                  <a:pt x="11634018" y="280220"/>
                </a:cubicBezTo>
                <a:lnTo>
                  <a:pt x="11636477" y="279972"/>
                </a:lnTo>
                <a:lnTo>
                  <a:pt x="11636477" y="6209318"/>
                </a:lnTo>
                <a:lnTo>
                  <a:pt x="11634019" y="6209070"/>
                </a:lnTo>
                <a:cubicBezTo>
                  <a:pt x="11479258" y="6209070"/>
                  <a:pt x="11353799" y="6334529"/>
                  <a:pt x="11353799" y="6489290"/>
                </a:cubicBezTo>
                <a:lnTo>
                  <a:pt x="279476" y="6489290"/>
                </a:lnTo>
                <a:lnTo>
                  <a:pt x="280220" y="6485603"/>
                </a:lnTo>
                <a:cubicBezTo>
                  <a:pt x="280220" y="6330842"/>
                  <a:pt x="154761" y="6205383"/>
                  <a:pt x="0" y="6205383"/>
                </a:cubicBezTo>
                <a:lnTo>
                  <a:pt x="0" y="279972"/>
                </a:lnTo>
                <a:lnTo>
                  <a:pt x="2459" y="280220"/>
                </a:lnTo>
                <a:cubicBezTo>
                  <a:pt x="157220" y="280220"/>
                  <a:pt x="282679" y="154761"/>
                  <a:pt x="28267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9FE4EB"/>
            </a:solidFill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798C18F-0F36-4746-B1DF-F8B01A0214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5272" y="1226571"/>
            <a:ext cx="5069941" cy="5069941"/>
          </a:xfrm>
          <a:prstGeom prst="rect">
            <a:avLst/>
          </a:prstGeom>
        </p:spPr>
      </p:pic>
      <p:sp>
        <p:nvSpPr>
          <p:cNvPr id="11" name="TextBox 46">
            <a:extLst>
              <a:ext uri="{FF2B5EF4-FFF2-40B4-BE49-F238E27FC236}">
                <a16:creationId xmlns="" xmlns:a16="http://schemas.microsoft.com/office/drawing/2014/main" id="{972E6110-4329-4407-8F82-CAEDE10A2C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6949" y="2686376"/>
            <a:ext cx="5069941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Aft>
                <a:spcPts val="11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俗语说：“雨前椿芽嫩无比，雨后椿芽生木体”。谷雨前后，正是吃香椿的好时候，尤其是北方地区，谷雨吃香椿，是时下最时令的金贵菜肴。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46">
            <a:extLst>
              <a:ext uri="{FF2B5EF4-FFF2-40B4-BE49-F238E27FC236}">
                <a16:creationId xmlns="" xmlns:a16="http://schemas.microsoft.com/office/drawing/2014/main" id="{39AD3DE0-BD6A-4660-83CE-17AB7AC362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5694" y="4139736"/>
            <a:ext cx="4998098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Aft>
                <a:spcPts val="11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这时的香椿醇香爽口营养价值高，一年之中也只有在这个时候才能尝得到这口“春味”！而且香椿具有提高机体免疫力，健胃、理气、止泻、润肤、抗菌、消炎、杀虫之功效。</a:t>
            </a:r>
          </a:p>
        </p:txBody>
      </p:sp>
    </p:spTree>
    <p:extLst>
      <p:ext uri="{BB962C8B-B14F-4D97-AF65-F5344CB8AC3E}">
        <p14:creationId xmlns:p14="http://schemas.microsoft.com/office/powerpoint/2010/main" val="12281958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483517C-A37D-4DCC-9809-351CE75A8A69}"/>
              </a:ext>
            </a:extLst>
          </p:cNvPr>
          <p:cNvSpPr txBox="1"/>
          <p:nvPr/>
        </p:nvSpPr>
        <p:spPr>
          <a:xfrm>
            <a:off x="929149" y="419322"/>
            <a:ext cx="2905431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喝谷雨茶</a:t>
            </a: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090B730D-DF92-4875-8BD2-0E3D0E225488}"/>
              </a:ext>
            </a:extLst>
          </p:cNvPr>
          <p:cNvSpPr/>
          <p:nvPr/>
        </p:nvSpPr>
        <p:spPr>
          <a:xfrm>
            <a:off x="964790" y="1550530"/>
            <a:ext cx="10262420" cy="4656169"/>
          </a:xfrm>
          <a:custGeom>
            <a:avLst/>
            <a:gdLst>
              <a:gd name="connsiteX0" fmla="*/ 282679 w 11636477"/>
              <a:gd name="connsiteY0" fmla="*/ 0 h 6489290"/>
              <a:gd name="connsiteX1" fmla="*/ 11353798 w 11636477"/>
              <a:gd name="connsiteY1" fmla="*/ 0 h 6489290"/>
              <a:gd name="connsiteX2" fmla="*/ 11634018 w 11636477"/>
              <a:gd name="connsiteY2" fmla="*/ 280220 h 6489290"/>
              <a:gd name="connsiteX3" fmla="*/ 11636477 w 11636477"/>
              <a:gd name="connsiteY3" fmla="*/ 279972 h 6489290"/>
              <a:gd name="connsiteX4" fmla="*/ 11636477 w 11636477"/>
              <a:gd name="connsiteY4" fmla="*/ 6209318 h 6489290"/>
              <a:gd name="connsiteX5" fmla="*/ 11634019 w 11636477"/>
              <a:gd name="connsiteY5" fmla="*/ 6209070 h 6489290"/>
              <a:gd name="connsiteX6" fmla="*/ 11353799 w 11636477"/>
              <a:gd name="connsiteY6" fmla="*/ 6489290 h 6489290"/>
              <a:gd name="connsiteX7" fmla="*/ 279476 w 11636477"/>
              <a:gd name="connsiteY7" fmla="*/ 6489290 h 6489290"/>
              <a:gd name="connsiteX8" fmla="*/ 280220 w 11636477"/>
              <a:gd name="connsiteY8" fmla="*/ 6485603 h 6489290"/>
              <a:gd name="connsiteX9" fmla="*/ 0 w 11636477"/>
              <a:gd name="connsiteY9" fmla="*/ 6205383 h 6489290"/>
              <a:gd name="connsiteX10" fmla="*/ 0 w 11636477"/>
              <a:gd name="connsiteY10" fmla="*/ 279972 h 6489290"/>
              <a:gd name="connsiteX11" fmla="*/ 2459 w 11636477"/>
              <a:gd name="connsiteY11" fmla="*/ 280220 h 6489290"/>
              <a:gd name="connsiteX12" fmla="*/ 282679 w 11636477"/>
              <a:gd name="connsiteY12" fmla="*/ 0 h 648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36477" h="6489290">
                <a:moveTo>
                  <a:pt x="282679" y="0"/>
                </a:moveTo>
                <a:lnTo>
                  <a:pt x="11353798" y="0"/>
                </a:lnTo>
                <a:cubicBezTo>
                  <a:pt x="11353798" y="154761"/>
                  <a:pt x="11479257" y="280220"/>
                  <a:pt x="11634018" y="280220"/>
                </a:cubicBezTo>
                <a:lnTo>
                  <a:pt x="11636477" y="279972"/>
                </a:lnTo>
                <a:lnTo>
                  <a:pt x="11636477" y="6209318"/>
                </a:lnTo>
                <a:lnTo>
                  <a:pt x="11634019" y="6209070"/>
                </a:lnTo>
                <a:cubicBezTo>
                  <a:pt x="11479258" y="6209070"/>
                  <a:pt x="11353799" y="6334529"/>
                  <a:pt x="11353799" y="6489290"/>
                </a:cubicBezTo>
                <a:lnTo>
                  <a:pt x="279476" y="6489290"/>
                </a:lnTo>
                <a:lnTo>
                  <a:pt x="280220" y="6485603"/>
                </a:lnTo>
                <a:cubicBezTo>
                  <a:pt x="280220" y="6330842"/>
                  <a:pt x="154761" y="6205383"/>
                  <a:pt x="0" y="6205383"/>
                </a:cubicBezTo>
                <a:lnTo>
                  <a:pt x="0" y="279972"/>
                </a:lnTo>
                <a:lnTo>
                  <a:pt x="2459" y="280220"/>
                </a:lnTo>
                <a:cubicBezTo>
                  <a:pt x="157220" y="280220"/>
                  <a:pt x="282679" y="154761"/>
                  <a:pt x="28267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9FE4EB"/>
            </a:solidFill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TextBox 33">
            <a:extLst>
              <a:ext uri="{FF2B5EF4-FFF2-40B4-BE49-F238E27FC236}">
                <a16:creationId xmlns="" xmlns:a16="http://schemas.microsoft.com/office/drawing/2014/main" id="{D71E8269-2BF8-443C-80AA-6E7AEECC6163}"/>
              </a:ext>
            </a:extLst>
          </p:cNvPr>
          <p:cNvSpPr txBox="1"/>
          <p:nvPr/>
        </p:nvSpPr>
        <p:spPr>
          <a:xfrm>
            <a:off x="5548513" y="2260865"/>
            <a:ext cx="4975721" cy="3287938"/>
          </a:xfrm>
          <a:prstGeom prst="rect">
            <a:avLst/>
          </a:prstGeom>
        </p:spPr>
        <p:txBody>
          <a:bodyPr vert="eaVert" wrap="square" lIns="0" tIns="0" rIns="0" bIns="0">
            <a:spAutoFit/>
          </a:bodyPr>
          <a:lstStyle>
            <a:defPPr>
              <a:defRPr lang="zh-CN"/>
            </a:defPPr>
            <a:lvl1pPr algn="just">
              <a:lnSpc>
                <a:spcPts val="1600"/>
              </a:lnSpc>
              <a:defRPr sz="110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>
              <a:lnSpc>
                <a:spcPct val="200000"/>
              </a:lnSpc>
              <a:spcAft>
                <a:spcPts val="110"/>
              </a:spcAft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民间谚云“谷雨谷雨，采茶对雨”，谷雨是采茶的时节。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200000"/>
              </a:lnSpc>
              <a:spcAft>
                <a:spcPts val="110"/>
              </a:spcAft>
            </a:pP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200000"/>
              </a:lnSpc>
              <a:spcAft>
                <a:spcPts val="110"/>
              </a:spcAft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谷雨前采摘的茶细嫩清香，味道最佳，故谷雨品新茶，相沿成习。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200000"/>
              </a:lnSpc>
              <a:spcAft>
                <a:spcPts val="110"/>
              </a:spcAft>
            </a:pP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200000"/>
              </a:lnSpc>
              <a:spcAft>
                <a:spcPts val="110"/>
              </a:spcAft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谷雨茶温凉，因为谷雨生长在温和的春季，春季温度也适中，所以谷雨茶都有温良去火的功效特点，可以用作茶疗。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77D7E067-B43A-4A53-A275-3091CAF73D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8963" y="2260865"/>
            <a:ext cx="4178858" cy="313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5839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483517C-A37D-4DCC-9809-351CE75A8A69}"/>
              </a:ext>
            </a:extLst>
          </p:cNvPr>
          <p:cNvSpPr txBox="1"/>
          <p:nvPr/>
        </p:nvSpPr>
        <p:spPr>
          <a:xfrm>
            <a:off x="929150" y="419322"/>
            <a:ext cx="2094270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吃香菜</a:t>
            </a: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C1001254-77BC-44FE-9DCC-39B71FF94A96}"/>
              </a:ext>
            </a:extLst>
          </p:cNvPr>
          <p:cNvSpPr/>
          <p:nvPr/>
        </p:nvSpPr>
        <p:spPr>
          <a:xfrm>
            <a:off x="964790" y="1550530"/>
            <a:ext cx="10262420" cy="4656169"/>
          </a:xfrm>
          <a:custGeom>
            <a:avLst/>
            <a:gdLst>
              <a:gd name="connsiteX0" fmla="*/ 282679 w 11636477"/>
              <a:gd name="connsiteY0" fmla="*/ 0 h 6489290"/>
              <a:gd name="connsiteX1" fmla="*/ 11353798 w 11636477"/>
              <a:gd name="connsiteY1" fmla="*/ 0 h 6489290"/>
              <a:gd name="connsiteX2" fmla="*/ 11634018 w 11636477"/>
              <a:gd name="connsiteY2" fmla="*/ 280220 h 6489290"/>
              <a:gd name="connsiteX3" fmla="*/ 11636477 w 11636477"/>
              <a:gd name="connsiteY3" fmla="*/ 279972 h 6489290"/>
              <a:gd name="connsiteX4" fmla="*/ 11636477 w 11636477"/>
              <a:gd name="connsiteY4" fmla="*/ 6209318 h 6489290"/>
              <a:gd name="connsiteX5" fmla="*/ 11634019 w 11636477"/>
              <a:gd name="connsiteY5" fmla="*/ 6209070 h 6489290"/>
              <a:gd name="connsiteX6" fmla="*/ 11353799 w 11636477"/>
              <a:gd name="connsiteY6" fmla="*/ 6489290 h 6489290"/>
              <a:gd name="connsiteX7" fmla="*/ 279476 w 11636477"/>
              <a:gd name="connsiteY7" fmla="*/ 6489290 h 6489290"/>
              <a:gd name="connsiteX8" fmla="*/ 280220 w 11636477"/>
              <a:gd name="connsiteY8" fmla="*/ 6485603 h 6489290"/>
              <a:gd name="connsiteX9" fmla="*/ 0 w 11636477"/>
              <a:gd name="connsiteY9" fmla="*/ 6205383 h 6489290"/>
              <a:gd name="connsiteX10" fmla="*/ 0 w 11636477"/>
              <a:gd name="connsiteY10" fmla="*/ 279972 h 6489290"/>
              <a:gd name="connsiteX11" fmla="*/ 2459 w 11636477"/>
              <a:gd name="connsiteY11" fmla="*/ 280220 h 6489290"/>
              <a:gd name="connsiteX12" fmla="*/ 282679 w 11636477"/>
              <a:gd name="connsiteY12" fmla="*/ 0 h 648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36477" h="6489290">
                <a:moveTo>
                  <a:pt x="282679" y="0"/>
                </a:moveTo>
                <a:lnTo>
                  <a:pt x="11353798" y="0"/>
                </a:lnTo>
                <a:cubicBezTo>
                  <a:pt x="11353798" y="154761"/>
                  <a:pt x="11479257" y="280220"/>
                  <a:pt x="11634018" y="280220"/>
                </a:cubicBezTo>
                <a:lnTo>
                  <a:pt x="11636477" y="279972"/>
                </a:lnTo>
                <a:lnTo>
                  <a:pt x="11636477" y="6209318"/>
                </a:lnTo>
                <a:lnTo>
                  <a:pt x="11634019" y="6209070"/>
                </a:lnTo>
                <a:cubicBezTo>
                  <a:pt x="11479258" y="6209070"/>
                  <a:pt x="11353799" y="6334529"/>
                  <a:pt x="11353799" y="6489290"/>
                </a:cubicBezTo>
                <a:lnTo>
                  <a:pt x="279476" y="6489290"/>
                </a:lnTo>
                <a:lnTo>
                  <a:pt x="280220" y="6485603"/>
                </a:lnTo>
                <a:cubicBezTo>
                  <a:pt x="280220" y="6330842"/>
                  <a:pt x="154761" y="6205383"/>
                  <a:pt x="0" y="6205383"/>
                </a:cubicBezTo>
                <a:lnTo>
                  <a:pt x="0" y="279972"/>
                </a:lnTo>
                <a:lnTo>
                  <a:pt x="2459" y="280220"/>
                </a:lnTo>
                <a:cubicBezTo>
                  <a:pt x="157220" y="280220"/>
                  <a:pt x="282679" y="154761"/>
                  <a:pt x="28267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9FE4EB"/>
            </a:solidFill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32C3E21F-FB1E-48D3-99B6-A4C518F3CAC4}"/>
              </a:ext>
            </a:extLst>
          </p:cNvPr>
          <p:cNvSpPr/>
          <p:nvPr/>
        </p:nvSpPr>
        <p:spPr>
          <a:xfrm>
            <a:off x="1877798" y="2714569"/>
            <a:ext cx="4924425" cy="2005781"/>
          </a:xfrm>
          <a:prstGeom prst="rect">
            <a:avLst/>
          </a:prstGeom>
          <a:ln w="15875">
            <a:noFill/>
            <a:prstDash val="lgDashDot"/>
          </a:ln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“清明断雪，谷雨断霜”，谷雨前后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天及清明的最后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天中，脾处于旺盛时期。中医认为香菜性温味甘，能健胃消食，利尿通便，并有发汗透疹，消食下气之功，适用于感冒、消化不良等。春季吃香菜能发散寒气，尤其是春寒料峭的时候最适合。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D7EDC84D-94BD-412C-B405-2E1136107D58}"/>
              </a:ext>
            </a:extLst>
          </p:cNvPr>
          <p:cNvSpPr/>
          <p:nvPr/>
        </p:nvSpPr>
        <p:spPr>
          <a:xfrm>
            <a:off x="1250321" y="5022692"/>
            <a:ext cx="9648737" cy="461665"/>
          </a:xfrm>
          <a:prstGeom prst="rect">
            <a:avLst/>
          </a:prstGeom>
          <a:solidFill>
            <a:srgbClr val="9FE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2" name="PA-图片 10">
            <a:extLst>
              <a:ext uri="{FF2B5EF4-FFF2-40B4-BE49-F238E27FC236}">
                <a16:creationId xmlns="" xmlns:a16="http://schemas.microsoft.com/office/drawing/2014/main" id="{DDABD1EC-014A-4A9F-BA78-C7C435E7337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61535" y="2171701"/>
            <a:ext cx="3982990" cy="3366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0660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0" presetClass="entr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2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50000" y="150000"/>
                                      <p:to x="50000" y="50000"/>
                                    </p:animScale>
                                    <p:anim to="" calcmode="lin" valueType="num">
                                      <p:cBhvr>
                                        <p:cTn id="16" dur="2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02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50000" y="5000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18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2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05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 from="-2700000" to="1200000">
                                      <p:cBhvr>
                                        <p:cTn id="2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00000" to="0">
                                      <p:cBhvr>
                                        <p:cTn id="22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Effect filter="fade">
                                      <p:cBhvr>
                                        <p:cTn id="23" dur="2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bldLvl="0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483517C-A37D-4DCC-9809-351CE75A8A69}"/>
              </a:ext>
            </a:extLst>
          </p:cNvPr>
          <p:cNvSpPr txBox="1"/>
          <p:nvPr/>
        </p:nvSpPr>
        <p:spPr>
          <a:xfrm>
            <a:off x="929150" y="419322"/>
            <a:ext cx="2094270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乌米饭</a:t>
            </a: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D7F832C6-7461-49A2-9F3D-C3FEC3F7002F}"/>
              </a:ext>
            </a:extLst>
          </p:cNvPr>
          <p:cNvSpPr/>
          <p:nvPr/>
        </p:nvSpPr>
        <p:spPr>
          <a:xfrm>
            <a:off x="964790" y="1550530"/>
            <a:ext cx="10262420" cy="4656169"/>
          </a:xfrm>
          <a:custGeom>
            <a:avLst/>
            <a:gdLst>
              <a:gd name="connsiteX0" fmla="*/ 282679 w 11636477"/>
              <a:gd name="connsiteY0" fmla="*/ 0 h 6489290"/>
              <a:gd name="connsiteX1" fmla="*/ 11353798 w 11636477"/>
              <a:gd name="connsiteY1" fmla="*/ 0 h 6489290"/>
              <a:gd name="connsiteX2" fmla="*/ 11634018 w 11636477"/>
              <a:gd name="connsiteY2" fmla="*/ 280220 h 6489290"/>
              <a:gd name="connsiteX3" fmla="*/ 11636477 w 11636477"/>
              <a:gd name="connsiteY3" fmla="*/ 279972 h 6489290"/>
              <a:gd name="connsiteX4" fmla="*/ 11636477 w 11636477"/>
              <a:gd name="connsiteY4" fmla="*/ 6209318 h 6489290"/>
              <a:gd name="connsiteX5" fmla="*/ 11634019 w 11636477"/>
              <a:gd name="connsiteY5" fmla="*/ 6209070 h 6489290"/>
              <a:gd name="connsiteX6" fmla="*/ 11353799 w 11636477"/>
              <a:gd name="connsiteY6" fmla="*/ 6489290 h 6489290"/>
              <a:gd name="connsiteX7" fmla="*/ 279476 w 11636477"/>
              <a:gd name="connsiteY7" fmla="*/ 6489290 h 6489290"/>
              <a:gd name="connsiteX8" fmla="*/ 280220 w 11636477"/>
              <a:gd name="connsiteY8" fmla="*/ 6485603 h 6489290"/>
              <a:gd name="connsiteX9" fmla="*/ 0 w 11636477"/>
              <a:gd name="connsiteY9" fmla="*/ 6205383 h 6489290"/>
              <a:gd name="connsiteX10" fmla="*/ 0 w 11636477"/>
              <a:gd name="connsiteY10" fmla="*/ 279972 h 6489290"/>
              <a:gd name="connsiteX11" fmla="*/ 2459 w 11636477"/>
              <a:gd name="connsiteY11" fmla="*/ 280220 h 6489290"/>
              <a:gd name="connsiteX12" fmla="*/ 282679 w 11636477"/>
              <a:gd name="connsiteY12" fmla="*/ 0 h 648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36477" h="6489290">
                <a:moveTo>
                  <a:pt x="282679" y="0"/>
                </a:moveTo>
                <a:lnTo>
                  <a:pt x="11353798" y="0"/>
                </a:lnTo>
                <a:cubicBezTo>
                  <a:pt x="11353798" y="154761"/>
                  <a:pt x="11479257" y="280220"/>
                  <a:pt x="11634018" y="280220"/>
                </a:cubicBezTo>
                <a:lnTo>
                  <a:pt x="11636477" y="279972"/>
                </a:lnTo>
                <a:lnTo>
                  <a:pt x="11636477" y="6209318"/>
                </a:lnTo>
                <a:lnTo>
                  <a:pt x="11634019" y="6209070"/>
                </a:lnTo>
                <a:cubicBezTo>
                  <a:pt x="11479258" y="6209070"/>
                  <a:pt x="11353799" y="6334529"/>
                  <a:pt x="11353799" y="6489290"/>
                </a:cubicBezTo>
                <a:lnTo>
                  <a:pt x="279476" y="6489290"/>
                </a:lnTo>
                <a:lnTo>
                  <a:pt x="280220" y="6485603"/>
                </a:lnTo>
                <a:cubicBezTo>
                  <a:pt x="280220" y="6330842"/>
                  <a:pt x="154761" y="6205383"/>
                  <a:pt x="0" y="6205383"/>
                </a:cubicBezTo>
                <a:lnTo>
                  <a:pt x="0" y="279972"/>
                </a:lnTo>
                <a:lnTo>
                  <a:pt x="2459" y="280220"/>
                </a:lnTo>
                <a:cubicBezTo>
                  <a:pt x="157220" y="280220"/>
                  <a:pt x="282679" y="154761"/>
                  <a:pt x="28267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9FE4EB"/>
            </a:solidFill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59918BFE-42BA-490B-B1B1-62B831769C8F}"/>
              </a:ext>
            </a:extLst>
          </p:cNvPr>
          <p:cNvGrpSpPr/>
          <p:nvPr/>
        </p:nvGrpSpPr>
        <p:grpSpPr>
          <a:xfrm>
            <a:off x="4221169" y="2559370"/>
            <a:ext cx="6518728" cy="1229193"/>
            <a:chOff x="929207" y="2743896"/>
            <a:chExt cx="6518728" cy="1229193"/>
          </a:xfrm>
        </p:grpSpPr>
        <p:sp>
          <p:nvSpPr>
            <p:cNvPr id="11" name="Rectangle 6">
              <a:extLst>
                <a:ext uri="{FF2B5EF4-FFF2-40B4-BE49-F238E27FC236}">
                  <a16:creationId xmlns="" xmlns:a16="http://schemas.microsoft.com/office/drawing/2014/main" id="{71E7AAF2-127F-40C9-A698-8436739810A1}"/>
                </a:ext>
              </a:extLst>
            </p:cNvPr>
            <p:cNvSpPr/>
            <p:nvPr/>
          </p:nvSpPr>
          <p:spPr>
            <a:xfrm>
              <a:off x="1111012" y="2743896"/>
              <a:ext cx="6336923" cy="1229193"/>
            </a:xfrm>
            <a:prstGeom prst="rect">
              <a:avLst/>
            </a:prstGeom>
            <a:solidFill>
              <a:srgbClr val="9FE4EB">
                <a:alpha val="32000"/>
              </a:srgbClr>
            </a:solidFill>
            <a:ln>
              <a:noFill/>
              <a:prstDash val="lgDash"/>
              <a:headEnd type="oval" w="lg" len="lg"/>
              <a:tailEnd type="oval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2" name="Oval 8">
              <a:extLst>
                <a:ext uri="{FF2B5EF4-FFF2-40B4-BE49-F238E27FC236}">
                  <a16:creationId xmlns="" xmlns:a16="http://schemas.microsoft.com/office/drawing/2014/main" id="{333CE78E-C90D-49B9-80BF-203016246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07" y="3154731"/>
              <a:ext cx="411945" cy="412504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9525">
              <a:solidFill>
                <a:schemeClr val="bg1"/>
              </a:solidFill>
              <a:rou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45720" tIns="22860" rIns="45720" bIns="22860" numCol="1" anchor="t" anchorCtr="0" compatLnSpc="1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C5C35ECD-2558-4A75-8438-95EB7C8DF814}"/>
                </a:ext>
              </a:extLst>
            </p:cNvPr>
            <p:cNvSpPr/>
            <p:nvPr/>
          </p:nvSpPr>
          <p:spPr>
            <a:xfrm>
              <a:off x="1452294" y="3043281"/>
              <a:ext cx="5700674" cy="62517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每年谷雨时节，肇兴侗寨有“吃乌米、打花脸、播稻种”习俗。在谷雨这天，男女青年充分表达自己的爱慕之情。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E18EFCE9-7C6B-4865-9AA2-D69DFF95962B}"/>
              </a:ext>
            </a:extLst>
          </p:cNvPr>
          <p:cNvGrpSpPr/>
          <p:nvPr/>
        </p:nvGrpSpPr>
        <p:grpSpPr>
          <a:xfrm>
            <a:off x="4221169" y="4139719"/>
            <a:ext cx="6518728" cy="1229193"/>
            <a:chOff x="929207" y="4324245"/>
            <a:chExt cx="6518728" cy="1229193"/>
          </a:xfrm>
        </p:grpSpPr>
        <p:sp>
          <p:nvSpPr>
            <p:cNvPr id="16" name="Rectangle 8">
              <a:extLst>
                <a:ext uri="{FF2B5EF4-FFF2-40B4-BE49-F238E27FC236}">
                  <a16:creationId xmlns="" xmlns:a16="http://schemas.microsoft.com/office/drawing/2014/main" id="{64C14142-6336-4729-A5F8-AD48E5E22073}"/>
                </a:ext>
              </a:extLst>
            </p:cNvPr>
            <p:cNvSpPr/>
            <p:nvPr/>
          </p:nvSpPr>
          <p:spPr>
            <a:xfrm>
              <a:off x="1111012" y="4324245"/>
              <a:ext cx="6336923" cy="1229193"/>
            </a:xfrm>
            <a:prstGeom prst="rect">
              <a:avLst/>
            </a:prstGeom>
            <a:solidFill>
              <a:srgbClr val="9FE4EB">
                <a:alpha val="32000"/>
              </a:srgbClr>
            </a:solidFill>
            <a:ln>
              <a:noFill/>
              <a:prstDash val="lgDash"/>
              <a:headEnd type="oval" w="lg" len="lg"/>
              <a:tailEnd type="oval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7" name="Oval 8">
              <a:extLst>
                <a:ext uri="{FF2B5EF4-FFF2-40B4-BE49-F238E27FC236}">
                  <a16:creationId xmlns="" xmlns:a16="http://schemas.microsoft.com/office/drawing/2014/main" id="{8404AFF9-9BA9-427F-AAF3-94698BD76F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07" y="4728064"/>
              <a:ext cx="411945" cy="412504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9525">
              <a:solidFill>
                <a:schemeClr val="bg1"/>
              </a:solidFill>
              <a:rou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45720" tIns="22860" rIns="45720" bIns="22860" numCol="1" anchor="t" anchorCtr="0" compatLnSpc="1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150333D8-E411-4314-91D5-6BF874969A6B}"/>
                </a:ext>
              </a:extLst>
            </p:cNvPr>
            <p:cNvSpPr/>
            <p:nvPr/>
          </p:nvSpPr>
          <p:spPr>
            <a:xfrm>
              <a:off x="1452294" y="4668217"/>
              <a:ext cx="5700674" cy="62517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青年男子都会到姑娘家扔竹篓，讨要乌米饭，去的人越多，姑娘的家人越觉得有面子，它是当地农耕文化与婚恋习俗的双重寓意表达。</a:t>
              </a:r>
            </a:p>
          </p:txBody>
        </p:sp>
      </p:grp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0366097A-24F9-4DA2-A989-304789D7D9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1590" y="2534015"/>
            <a:ext cx="2689197" cy="2689197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271787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67D30BD3-5052-4A0B-AAD0-A0F6232757B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A3A1C3ED-70C9-427A-BA23-1E009E0ED826}"/>
              </a:ext>
            </a:extLst>
          </p:cNvPr>
          <p:cNvSpPr txBox="1"/>
          <p:nvPr/>
        </p:nvSpPr>
        <p:spPr>
          <a:xfrm>
            <a:off x="4861964" y="1924202"/>
            <a:ext cx="2293902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0A6675"/>
                </a:solidFill>
                <a:cs typeface="+mn-ea"/>
                <a:sym typeface="+mn-lt"/>
              </a:rPr>
              <a:t>第肆章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41269ABD-2689-45C7-A865-231D9F30D5F0}"/>
              </a:ext>
            </a:extLst>
          </p:cNvPr>
          <p:cNvSpPr txBox="1"/>
          <p:nvPr/>
        </p:nvSpPr>
        <p:spPr>
          <a:xfrm>
            <a:off x="4187208" y="2632088"/>
            <a:ext cx="3643410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5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5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养生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A63D015A-CEDC-4CCF-90A3-1CB12F65FCC5}"/>
              </a:ext>
            </a:extLst>
          </p:cNvPr>
          <p:cNvSpPr txBox="1"/>
          <p:nvPr/>
        </p:nvSpPr>
        <p:spPr>
          <a:xfrm>
            <a:off x="3476979" y="3520814"/>
            <a:ext cx="5071936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 algn="ctr"/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谷雨，是二十四节气之第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6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个节气，春季的最后一个节气。斗指辰；太阳黄经为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30°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；于每年公历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4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月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19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日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—21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日交节。</a:t>
            </a:r>
          </a:p>
        </p:txBody>
      </p:sp>
      <p:grpSp>
        <p:nvGrpSpPr>
          <p:cNvPr id="16" name="PA-组合 7">
            <a:extLst>
              <a:ext uri="{FF2B5EF4-FFF2-40B4-BE49-F238E27FC236}">
                <a16:creationId xmlns="" xmlns:a16="http://schemas.microsoft.com/office/drawing/2014/main" id="{39C89E71-FBD9-44CA-98A4-2A4BFC09292C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5178821" y="4140571"/>
            <a:ext cx="1834357" cy="360924"/>
            <a:chOff x="9273224" y="230981"/>
            <a:chExt cx="2093488" cy="411910"/>
          </a:xfrm>
        </p:grpSpPr>
        <p:sp>
          <p:nvSpPr>
            <p:cNvPr id="17" name="PA-椭圆 8">
              <a:extLst>
                <a:ext uri="{FF2B5EF4-FFF2-40B4-BE49-F238E27FC236}">
                  <a16:creationId xmlns="" xmlns:a16="http://schemas.microsoft.com/office/drawing/2014/main" id="{440B0489-06F5-4666-A19F-1C237E3A5FDA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9273224" y="230981"/>
              <a:ext cx="411910" cy="411910"/>
            </a:xfrm>
            <a:prstGeom prst="ellipse">
              <a:avLst/>
            </a:prstGeom>
            <a:solidFill>
              <a:srgbClr val="D939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传</a:t>
              </a:r>
            </a:p>
          </p:txBody>
        </p:sp>
        <p:sp>
          <p:nvSpPr>
            <p:cNvPr id="18" name="PA-椭圆 9">
              <a:extLst>
                <a:ext uri="{FF2B5EF4-FFF2-40B4-BE49-F238E27FC236}">
                  <a16:creationId xmlns="" xmlns:a16="http://schemas.microsoft.com/office/drawing/2014/main" id="{0608C47E-0C19-4655-903B-A2784A69E0A8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9833750" y="230981"/>
              <a:ext cx="411910" cy="411910"/>
            </a:xfrm>
            <a:prstGeom prst="ellipse">
              <a:avLst/>
            </a:prstGeom>
            <a:solidFill>
              <a:srgbClr val="D939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统</a:t>
              </a:r>
            </a:p>
          </p:txBody>
        </p:sp>
        <p:sp>
          <p:nvSpPr>
            <p:cNvPr id="19" name="PA-椭圆 10">
              <a:extLst>
                <a:ext uri="{FF2B5EF4-FFF2-40B4-BE49-F238E27FC236}">
                  <a16:creationId xmlns="" xmlns:a16="http://schemas.microsoft.com/office/drawing/2014/main" id="{363C4C81-4FD9-4368-AA67-42F67976A250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10394276" y="230981"/>
              <a:ext cx="411910" cy="411910"/>
            </a:xfrm>
            <a:prstGeom prst="ellipse">
              <a:avLst/>
            </a:prstGeom>
            <a:solidFill>
              <a:srgbClr val="D939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节</a:t>
              </a:r>
            </a:p>
          </p:txBody>
        </p:sp>
        <p:sp>
          <p:nvSpPr>
            <p:cNvPr id="20" name="PA-椭圆 11">
              <a:extLst>
                <a:ext uri="{FF2B5EF4-FFF2-40B4-BE49-F238E27FC236}">
                  <a16:creationId xmlns="" xmlns:a16="http://schemas.microsoft.com/office/drawing/2014/main" id="{DE9E41DD-39C0-45AF-9226-5FF9845BFD32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10954802" y="230981"/>
              <a:ext cx="411910" cy="411910"/>
            </a:xfrm>
            <a:prstGeom prst="ellipse">
              <a:avLst/>
            </a:prstGeom>
            <a:solidFill>
              <a:srgbClr val="D939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7916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4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00"/>
                            </p:stCondLst>
                            <p:childTnLst>
                              <p:par>
                                <p:cTn id="22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5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483517C-A37D-4DCC-9809-351CE75A8A69}"/>
              </a:ext>
            </a:extLst>
          </p:cNvPr>
          <p:cNvSpPr txBox="1"/>
          <p:nvPr/>
        </p:nvSpPr>
        <p:spPr>
          <a:xfrm>
            <a:off x="929150" y="419322"/>
            <a:ext cx="2566218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春捂适度 </a:t>
            </a: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453BB945-F2FE-465A-8F23-C4C2F646918A}"/>
              </a:ext>
            </a:extLst>
          </p:cNvPr>
          <p:cNvSpPr/>
          <p:nvPr/>
        </p:nvSpPr>
        <p:spPr>
          <a:xfrm>
            <a:off x="964790" y="1550530"/>
            <a:ext cx="10262420" cy="4656169"/>
          </a:xfrm>
          <a:custGeom>
            <a:avLst/>
            <a:gdLst>
              <a:gd name="connsiteX0" fmla="*/ 282679 w 11636477"/>
              <a:gd name="connsiteY0" fmla="*/ 0 h 6489290"/>
              <a:gd name="connsiteX1" fmla="*/ 11353798 w 11636477"/>
              <a:gd name="connsiteY1" fmla="*/ 0 h 6489290"/>
              <a:gd name="connsiteX2" fmla="*/ 11634018 w 11636477"/>
              <a:gd name="connsiteY2" fmla="*/ 280220 h 6489290"/>
              <a:gd name="connsiteX3" fmla="*/ 11636477 w 11636477"/>
              <a:gd name="connsiteY3" fmla="*/ 279972 h 6489290"/>
              <a:gd name="connsiteX4" fmla="*/ 11636477 w 11636477"/>
              <a:gd name="connsiteY4" fmla="*/ 6209318 h 6489290"/>
              <a:gd name="connsiteX5" fmla="*/ 11634019 w 11636477"/>
              <a:gd name="connsiteY5" fmla="*/ 6209070 h 6489290"/>
              <a:gd name="connsiteX6" fmla="*/ 11353799 w 11636477"/>
              <a:gd name="connsiteY6" fmla="*/ 6489290 h 6489290"/>
              <a:gd name="connsiteX7" fmla="*/ 279476 w 11636477"/>
              <a:gd name="connsiteY7" fmla="*/ 6489290 h 6489290"/>
              <a:gd name="connsiteX8" fmla="*/ 280220 w 11636477"/>
              <a:gd name="connsiteY8" fmla="*/ 6485603 h 6489290"/>
              <a:gd name="connsiteX9" fmla="*/ 0 w 11636477"/>
              <a:gd name="connsiteY9" fmla="*/ 6205383 h 6489290"/>
              <a:gd name="connsiteX10" fmla="*/ 0 w 11636477"/>
              <a:gd name="connsiteY10" fmla="*/ 279972 h 6489290"/>
              <a:gd name="connsiteX11" fmla="*/ 2459 w 11636477"/>
              <a:gd name="connsiteY11" fmla="*/ 280220 h 6489290"/>
              <a:gd name="connsiteX12" fmla="*/ 282679 w 11636477"/>
              <a:gd name="connsiteY12" fmla="*/ 0 h 648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36477" h="6489290">
                <a:moveTo>
                  <a:pt x="282679" y="0"/>
                </a:moveTo>
                <a:lnTo>
                  <a:pt x="11353798" y="0"/>
                </a:lnTo>
                <a:cubicBezTo>
                  <a:pt x="11353798" y="154761"/>
                  <a:pt x="11479257" y="280220"/>
                  <a:pt x="11634018" y="280220"/>
                </a:cubicBezTo>
                <a:lnTo>
                  <a:pt x="11636477" y="279972"/>
                </a:lnTo>
                <a:lnTo>
                  <a:pt x="11636477" y="6209318"/>
                </a:lnTo>
                <a:lnTo>
                  <a:pt x="11634019" y="6209070"/>
                </a:lnTo>
                <a:cubicBezTo>
                  <a:pt x="11479258" y="6209070"/>
                  <a:pt x="11353799" y="6334529"/>
                  <a:pt x="11353799" y="6489290"/>
                </a:cubicBezTo>
                <a:lnTo>
                  <a:pt x="279476" y="6489290"/>
                </a:lnTo>
                <a:lnTo>
                  <a:pt x="280220" y="6485603"/>
                </a:lnTo>
                <a:cubicBezTo>
                  <a:pt x="280220" y="6330842"/>
                  <a:pt x="154761" y="6205383"/>
                  <a:pt x="0" y="6205383"/>
                </a:cubicBezTo>
                <a:lnTo>
                  <a:pt x="0" y="279972"/>
                </a:lnTo>
                <a:lnTo>
                  <a:pt x="2459" y="280220"/>
                </a:lnTo>
                <a:cubicBezTo>
                  <a:pt x="157220" y="280220"/>
                  <a:pt x="282679" y="154761"/>
                  <a:pt x="28267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9FE4EB"/>
            </a:solidFill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E439386-D035-418C-9A1A-D850029C84E7}"/>
              </a:ext>
            </a:extLst>
          </p:cNvPr>
          <p:cNvSpPr/>
          <p:nvPr/>
        </p:nvSpPr>
        <p:spPr>
          <a:xfrm>
            <a:off x="1262355" y="2331883"/>
            <a:ext cx="9667290" cy="2787379"/>
          </a:xfrm>
          <a:prstGeom prst="rect">
            <a:avLst/>
          </a:prstGeom>
          <a:solidFill>
            <a:srgbClr val="9FE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2" name="PA-图片 10">
            <a:extLst>
              <a:ext uri="{FF2B5EF4-FFF2-40B4-BE49-F238E27FC236}">
                <a16:creationId xmlns="" xmlns:a16="http://schemas.microsoft.com/office/drawing/2014/main" id="{3A30B15C-D9A1-4C01-8A5F-D31ABA897DD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8390" y="1691496"/>
            <a:ext cx="4556710" cy="455671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9F43171-6521-46A0-ABF1-B3C79E6B69AD}"/>
              </a:ext>
            </a:extLst>
          </p:cNvPr>
          <p:cNvSpPr/>
          <p:nvPr/>
        </p:nvSpPr>
        <p:spPr>
          <a:xfrm>
            <a:off x="1838633" y="2873677"/>
            <a:ext cx="3631763" cy="2009874"/>
          </a:xfrm>
          <a:prstGeom prst="rect">
            <a:avLst/>
          </a:prstGeom>
          <a:ln w="15875">
            <a:noFill/>
            <a:prstDash val="lgDashDot"/>
          </a:ln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春捂是一种很好的习惯，特别是春季冷暖变化较大，且谷雨时节，湿气较重，当然春捂也需适度，否则体热与湿气相遇容易生病，一般以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15°C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为临界点，可早晚多穿一件衣服即可。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801356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0" presetClass="entr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2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50000" y="150000"/>
                                      <p:to x="50000" y="50000"/>
                                    </p:animScale>
                                    <p:anim to="" calcmode="lin" valueType="num">
                                      <p:cBhvr>
                                        <p:cTn id="16" dur="2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02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50000" y="5000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18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2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05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 from="-2700000" to="1200000">
                                      <p:cBhvr>
                                        <p:cTn id="2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00000" to="0">
                                      <p:cBhvr>
                                        <p:cTn id="22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Effect filter="fade">
                                      <p:cBhvr>
                                        <p:cTn id="23" dur="2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0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9A88B55-70A9-455A-817F-E8540B26ED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0A693A53-4C07-4515-9F42-6C3975769278}"/>
              </a:ext>
            </a:extLst>
          </p:cNvPr>
          <p:cNvSpPr/>
          <p:nvPr/>
        </p:nvSpPr>
        <p:spPr>
          <a:xfrm>
            <a:off x="8249542" y="1357739"/>
            <a:ext cx="738664" cy="186350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  <a:effectLst>
                  <a:outerShdw dist="38100" dir="2700000" algn="tl" rotWithShape="0">
                    <a:schemeClr val="bg1">
                      <a:alpha val="97000"/>
                    </a:schemeClr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  <a:effectLst>
                  <a:outerShdw dist="38100" dir="2700000" algn="tl" rotWithShape="0">
                    <a:schemeClr val="bg1">
                      <a:alpha val="97000"/>
                    </a:schemeClr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  <a:effectLst>
                  <a:outerShdw dist="38100" dir="2700000" algn="tl" rotWithShape="0">
                    <a:schemeClr val="bg1">
                      <a:alpha val="97000"/>
                    </a:schemeClr>
                  </a:outerShdw>
                </a:effectLst>
                <a:cs typeface="+mn-ea"/>
                <a:sym typeface="+mn-lt"/>
              </a:rPr>
              <a:t>节气</a:t>
            </a:r>
          </a:p>
        </p:txBody>
      </p:sp>
      <p:sp>
        <p:nvSpPr>
          <p:cNvPr id="7" name="TextBox 28">
            <a:extLst>
              <a:ext uri="{FF2B5EF4-FFF2-40B4-BE49-F238E27FC236}">
                <a16:creationId xmlns="" xmlns:a16="http://schemas.microsoft.com/office/drawing/2014/main" id="{5F6F6B12-69D8-4FC2-90EB-72A289A4D43D}"/>
              </a:ext>
            </a:extLst>
          </p:cNvPr>
          <p:cNvSpPr txBox="1"/>
          <p:nvPr/>
        </p:nvSpPr>
        <p:spPr>
          <a:xfrm>
            <a:off x="7393641" y="2015827"/>
            <a:ext cx="830997" cy="266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标题数字等都可以通过点击和重新输入进行更改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57D1B0C1-ECF0-481A-9274-9C668DB675C9}"/>
              </a:ext>
            </a:extLst>
          </p:cNvPr>
          <p:cNvCxnSpPr/>
          <p:nvPr/>
        </p:nvCxnSpPr>
        <p:spPr>
          <a:xfrm>
            <a:off x="8224625" y="1488082"/>
            <a:ext cx="0" cy="319281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94087FD1-61C1-43B0-94BC-BC8EC4E7E786}"/>
              </a:ext>
            </a:extLst>
          </p:cNvPr>
          <p:cNvSpPr/>
          <p:nvPr/>
        </p:nvSpPr>
        <p:spPr>
          <a:xfrm>
            <a:off x="6736966" y="1357739"/>
            <a:ext cx="738664" cy="186350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  <a:effectLst>
                  <a:outerShdw dist="38100" dir="2700000" algn="tl" rotWithShape="0">
                    <a:schemeClr val="bg1">
                      <a:alpha val="97000"/>
                    </a:schemeClr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  <a:effectLst>
                  <a:outerShdw dist="38100" dir="2700000" algn="tl" rotWithShape="0">
                    <a:schemeClr val="bg1">
                      <a:alpha val="97000"/>
                    </a:schemeClr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  <a:effectLst>
                  <a:outerShdw dist="38100" dir="2700000" algn="tl" rotWithShape="0">
                    <a:schemeClr val="bg1">
                      <a:alpha val="97000"/>
                    </a:schemeClr>
                  </a:outerShdw>
                </a:effectLst>
                <a:cs typeface="+mn-ea"/>
                <a:sym typeface="+mn-lt"/>
              </a:rPr>
              <a:t>风俗</a:t>
            </a:r>
          </a:p>
        </p:txBody>
      </p:sp>
      <p:sp>
        <p:nvSpPr>
          <p:cNvPr id="10" name="TextBox 28">
            <a:extLst>
              <a:ext uri="{FF2B5EF4-FFF2-40B4-BE49-F238E27FC236}">
                <a16:creationId xmlns="" xmlns:a16="http://schemas.microsoft.com/office/drawing/2014/main" id="{63E29E01-19A3-469A-9ABC-F4D59D2559F6}"/>
              </a:ext>
            </a:extLst>
          </p:cNvPr>
          <p:cNvSpPr txBox="1"/>
          <p:nvPr/>
        </p:nvSpPr>
        <p:spPr>
          <a:xfrm>
            <a:off x="5557899" y="2015826"/>
            <a:ext cx="1154162" cy="266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标题数字等都可以通过点击和重新输入进行更改</a:t>
            </a:r>
          </a:p>
          <a:p>
            <a:pPr algn="ctr">
              <a:lnSpc>
                <a:spcPct val="150000"/>
              </a:lnSpc>
            </a:pPr>
            <a:endParaRPr lang="zh-CN" altLang="en-US" sz="1400" spc="300" dirty="0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2A064597-EE13-4D2F-A3EC-FA1C7410AEB9}"/>
              </a:ext>
            </a:extLst>
          </p:cNvPr>
          <p:cNvCxnSpPr/>
          <p:nvPr/>
        </p:nvCxnSpPr>
        <p:spPr>
          <a:xfrm>
            <a:off x="6712048" y="1488082"/>
            <a:ext cx="0" cy="319281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AFD70F6D-273D-4005-9803-DC28049FC1BF}"/>
              </a:ext>
            </a:extLst>
          </p:cNvPr>
          <p:cNvSpPr/>
          <p:nvPr/>
        </p:nvSpPr>
        <p:spPr>
          <a:xfrm>
            <a:off x="5259678" y="1357739"/>
            <a:ext cx="738664" cy="186350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  <a:effectLst>
                  <a:outerShdw dist="38100" dir="2700000" algn="tl" rotWithShape="0">
                    <a:schemeClr val="bg1">
                      <a:alpha val="97000"/>
                    </a:schemeClr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  <a:effectLst>
                  <a:outerShdw dist="38100" dir="2700000" algn="tl" rotWithShape="0">
                    <a:schemeClr val="bg1">
                      <a:alpha val="97000"/>
                    </a:schemeClr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  <a:effectLst>
                  <a:outerShdw dist="38100" dir="2700000" algn="tl" rotWithShape="0">
                    <a:schemeClr val="bg1">
                      <a:alpha val="97000"/>
                    </a:schemeClr>
                  </a:outerShdw>
                </a:effectLst>
                <a:cs typeface="+mn-ea"/>
                <a:sym typeface="+mn-lt"/>
              </a:rPr>
              <a:t>美食</a:t>
            </a:r>
          </a:p>
        </p:txBody>
      </p:sp>
      <p:sp>
        <p:nvSpPr>
          <p:cNvPr id="13" name="TextBox 28">
            <a:extLst>
              <a:ext uri="{FF2B5EF4-FFF2-40B4-BE49-F238E27FC236}">
                <a16:creationId xmlns="" xmlns:a16="http://schemas.microsoft.com/office/drawing/2014/main" id="{BBACD9DF-C063-4A32-81C9-4046A1E11DE6}"/>
              </a:ext>
            </a:extLst>
          </p:cNvPr>
          <p:cNvSpPr txBox="1"/>
          <p:nvPr/>
        </p:nvSpPr>
        <p:spPr>
          <a:xfrm>
            <a:off x="4080613" y="2015826"/>
            <a:ext cx="1154162" cy="266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标题数字等都可以通过点击和重新输入进行更改</a:t>
            </a:r>
          </a:p>
          <a:p>
            <a:pPr algn="ctr">
              <a:lnSpc>
                <a:spcPct val="150000"/>
              </a:lnSpc>
            </a:pPr>
            <a:endParaRPr lang="zh-CN" altLang="en-US" sz="1400" spc="300" dirty="0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527EA320-8B58-4EB4-966D-218EC814895B}"/>
              </a:ext>
            </a:extLst>
          </p:cNvPr>
          <p:cNvCxnSpPr/>
          <p:nvPr/>
        </p:nvCxnSpPr>
        <p:spPr>
          <a:xfrm>
            <a:off x="5234762" y="1488082"/>
            <a:ext cx="0" cy="319281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35CCCF4-6BB2-4D1F-8741-2DBDFAEC7598}"/>
              </a:ext>
            </a:extLst>
          </p:cNvPr>
          <p:cNvSpPr/>
          <p:nvPr/>
        </p:nvSpPr>
        <p:spPr>
          <a:xfrm>
            <a:off x="3793199" y="1357739"/>
            <a:ext cx="738664" cy="186350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  <a:effectLst>
                  <a:outerShdw dist="38100" dir="2700000" algn="tl" rotWithShape="0">
                    <a:schemeClr val="bg1">
                      <a:alpha val="97000"/>
                    </a:schemeClr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  <a:effectLst>
                  <a:outerShdw dist="38100" dir="2700000" algn="tl" rotWithShape="0">
                    <a:schemeClr val="bg1">
                      <a:alpha val="97000"/>
                    </a:schemeClr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  <a:effectLst>
                  <a:outerShdw dist="38100" dir="2700000" algn="tl" rotWithShape="0">
                    <a:schemeClr val="bg1">
                      <a:alpha val="97000"/>
                    </a:schemeClr>
                  </a:outerShdw>
                </a:effectLst>
                <a:cs typeface="+mn-ea"/>
                <a:sym typeface="+mn-lt"/>
              </a:rPr>
              <a:t>养生</a:t>
            </a:r>
          </a:p>
        </p:txBody>
      </p:sp>
      <p:sp>
        <p:nvSpPr>
          <p:cNvPr id="16" name="TextBox 28">
            <a:extLst>
              <a:ext uri="{FF2B5EF4-FFF2-40B4-BE49-F238E27FC236}">
                <a16:creationId xmlns="" xmlns:a16="http://schemas.microsoft.com/office/drawing/2014/main" id="{C7544F0A-E297-43FC-8A6D-1F838D0E6BCB}"/>
              </a:ext>
            </a:extLst>
          </p:cNvPr>
          <p:cNvSpPr txBox="1"/>
          <p:nvPr/>
        </p:nvSpPr>
        <p:spPr>
          <a:xfrm>
            <a:off x="2614132" y="2015826"/>
            <a:ext cx="1154162" cy="266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标题数字等都可以通过点击和重新输入进行更改</a:t>
            </a:r>
          </a:p>
          <a:p>
            <a:pPr algn="ctr">
              <a:lnSpc>
                <a:spcPct val="150000"/>
              </a:lnSpc>
            </a:pPr>
            <a:endParaRPr lang="zh-CN" altLang="en-US" sz="1400" spc="300" dirty="0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860A833B-7094-4CD6-A628-A08B3A2A3AD5}"/>
              </a:ext>
            </a:extLst>
          </p:cNvPr>
          <p:cNvCxnSpPr/>
          <p:nvPr/>
        </p:nvCxnSpPr>
        <p:spPr>
          <a:xfrm>
            <a:off x="3768283" y="1488082"/>
            <a:ext cx="0" cy="319281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F919EC45-9496-4B32-BC44-79967F65A188}"/>
              </a:ext>
            </a:extLst>
          </p:cNvPr>
          <p:cNvSpPr/>
          <p:nvPr/>
        </p:nvSpPr>
        <p:spPr>
          <a:xfrm>
            <a:off x="2278155" y="1357739"/>
            <a:ext cx="738664" cy="186350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  <a:effectLst>
                  <a:outerShdw dist="38100" dir="2700000" algn="tl" rotWithShape="0">
                    <a:schemeClr val="bg1">
                      <a:alpha val="97000"/>
                    </a:schemeClr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  <a:effectLst>
                  <a:outerShdw dist="38100" dir="2700000" algn="tl" rotWithShape="0">
                    <a:schemeClr val="bg1">
                      <a:alpha val="97000"/>
                    </a:schemeClr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  <a:effectLst>
                  <a:outerShdw dist="38100" dir="2700000" algn="tl" rotWithShape="0">
                    <a:schemeClr val="bg1">
                      <a:alpha val="97000"/>
                    </a:schemeClr>
                  </a:outerShdw>
                </a:effectLst>
                <a:cs typeface="+mn-ea"/>
                <a:sym typeface="+mn-lt"/>
              </a:rPr>
              <a:t>诗词</a:t>
            </a:r>
          </a:p>
        </p:txBody>
      </p:sp>
      <p:sp>
        <p:nvSpPr>
          <p:cNvPr id="19" name="TextBox 28">
            <a:extLst>
              <a:ext uri="{FF2B5EF4-FFF2-40B4-BE49-F238E27FC236}">
                <a16:creationId xmlns="" xmlns:a16="http://schemas.microsoft.com/office/drawing/2014/main" id="{65E11347-3C13-46ED-BF08-3BC2BEBB2B52}"/>
              </a:ext>
            </a:extLst>
          </p:cNvPr>
          <p:cNvSpPr txBox="1"/>
          <p:nvPr/>
        </p:nvSpPr>
        <p:spPr>
          <a:xfrm>
            <a:off x="1099088" y="2015826"/>
            <a:ext cx="1154162" cy="266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标题数字等都可以通过点击和重新输入进行更改</a:t>
            </a:r>
          </a:p>
          <a:p>
            <a:pPr algn="ctr">
              <a:lnSpc>
                <a:spcPct val="150000"/>
              </a:lnSpc>
            </a:pPr>
            <a:endParaRPr lang="zh-CN" altLang="en-US" sz="1400" spc="300" dirty="0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C384B221-8DB1-45F7-B81E-BCAD621A0ABD}"/>
              </a:ext>
            </a:extLst>
          </p:cNvPr>
          <p:cNvCxnSpPr/>
          <p:nvPr/>
        </p:nvCxnSpPr>
        <p:spPr>
          <a:xfrm>
            <a:off x="2253239" y="1488082"/>
            <a:ext cx="0" cy="319281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24138947-70BF-4FD9-9C42-45CA8EDAAB6F}"/>
              </a:ext>
            </a:extLst>
          </p:cNvPr>
          <p:cNvSpPr txBox="1"/>
          <p:nvPr/>
        </p:nvSpPr>
        <p:spPr>
          <a:xfrm>
            <a:off x="9047743" y="1290587"/>
            <a:ext cx="1428750" cy="2092881"/>
          </a:xfrm>
          <a:prstGeom prst="rect">
            <a:avLst/>
          </a:prstGeom>
          <a:noFill/>
          <a:effectLst>
            <a:outerShdw blurRad="1270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13000" dirty="0">
                <a:solidFill>
                  <a:schemeClr val="accent5">
                    <a:lumMod val="50000"/>
                  </a:schemeClr>
                </a:solidFill>
                <a:effectLst>
                  <a:outerShdw dist="38100" dir="2700000" sx="101000" sy="101000" algn="tl" rotWithShape="0">
                    <a:schemeClr val="bg1"/>
                  </a:outerShdw>
                </a:effectLst>
                <a:cs typeface="+mn-ea"/>
                <a:sym typeface="+mn-lt"/>
              </a:rPr>
              <a:t>目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A37ADF3-930A-473C-81F7-75DC761E3999}"/>
              </a:ext>
            </a:extLst>
          </p:cNvPr>
          <p:cNvSpPr txBox="1"/>
          <p:nvPr/>
        </p:nvSpPr>
        <p:spPr>
          <a:xfrm>
            <a:off x="10525031" y="2308225"/>
            <a:ext cx="1428750" cy="1323439"/>
          </a:xfrm>
          <a:prstGeom prst="rect">
            <a:avLst/>
          </a:prstGeom>
          <a:noFill/>
          <a:effectLst>
            <a:outerShdw blurRad="1270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solidFill>
                  <a:schemeClr val="accent5">
                    <a:lumMod val="50000"/>
                  </a:schemeClr>
                </a:solidFill>
                <a:effectLst>
                  <a:outerShdw dist="38100" dir="2700000" sx="101000" sy="101000" algn="tl" rotWithShape="0">
                    <a:schemeClr val="bg1"/>
                  </a:outerShdw>
                </a:effectLst>
                <a:cs typeface="+mn-ea"/>
                <a:sym typeface="+mn-lt"/>
              </a:rPr>
              <a:t>录</a:t>
            </a:r>
          </a:p>
        </p:txBody>
      </p:sp>
    </p:spTree>
    <p:extLst>
      <p:ext uri="{BB962C8B-B14F-4D97-AF65-F5344CB8AC3E}">
        <p14:creationId xmlns:p14="http://schemas.microsoft.com/office/powerpoint/2010/main" val="16283450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75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2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2" grpId="0"/>
      <p:bldP spid="13" grpId="0"/>
      <p:bldP spid="15" grpId="0"/>
      <p:bldP spid="16" grpId="0"/>
      <p:bldP spid="18" grpId="0"/>
      <p:bldP spid="19" grpId="0"/>
      <p:bldP spid="26" grpId="0"/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483517C-A37D-4DCC-9809-351CE75A8A69}"/>
              </a:ext>
            </a:extLst>
          </p:cNvPr>
          <p:cNvSpPr txBox="1"/>
          <p:nvPr/>
        </p:nvSpPr>
        <p:spPr>
          <a:xfrm>
            <a:off x="929149" y="419322"/>
            <a:ext cx="2772695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运动宜缓</a:t>
            </a: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54943340-FBA0-4325-B6B0-14364E8BD8AF}"/>
              </a:ext>
            </a:extLst>
          </p:cNvPr>
          <p:cNvSpPr/>
          <p:nvPr/>
        </p:nvSpPr>
        <p:spPr>
          <a:xfrm>
            <a:off x="964790" y="1550530"/>
            <a:ext cx="10262420" cy="4656169"/>
          </a:xfrm>
          <a:custGeom>
            <a:avLst/>
            <a:gdLst>
              <a:gd name="connsiteX0" fmla="*/ 282679 w 11636477"/>
              <a:gd name="connsiteY0" fmla="*/ 0 h 6489290"/>
              <a:gd name="connsiteX1" fmla="*/ 11353798 w 11636477"/>
              <a:gd name="connsiteY1" fmla="*/ 0 h 6489290"/>
              <a:gd name="connsiteX2" fmla="*/ 11634018 w 11636477"/>
              <a:gd name="connsiteY2" fmla="*/ 280220 h 6489290"/>
              <a:gd name="connsiteX3" fmla="*/ 11636477 w 11636477"/>
              <a:gd name="connsiteY3" fmla="*/ 279972 h 6489290"/>
              <a:gd name="connsiteX4" fmla="*/ 11636477 w 11636477"/>
              <a:gd name="connsiteY4" fmla="*/ 6209318 h 6489290"/>
              <a:gd name="connsiteX5" fmla="*/ 11634019 w 11636477"/>
              <a:gd name="connsiteY5" fmla="*/ 6209070 h 6489290"/>
              <a:gd name="connsiteX6" fmla="*/ 11353799 w 11636477"/>
              <a:gd name="connsiteY6" fmla="*/ 6489290 h 6489290"/>
              <a:gd name="connsiteX7" fmla="*/ 279476 w 11636477"/>
              <a:gd name="connsiteY7" fmla="*/ 6489290 h 6489290"/>
              <a:gd name="connsiteX8" fmla="*/ 280220 w 11636477"/>
              <a:gd name="connsiteY8" fmla="*/ 6485603 h 6489290"/>
              <a:gd name="connsiteX9" fmla="*/ 0 w 11636477"/>
              <a:gd name="connsiteY9" fmla="*/ 6205383 h 6489290"/>
              <a:gd name="connsiteX10" fmla="*/ 0 w 11636477"/>
              <a:gd name="connsiteY10" fmla="*/ 279972 h 6489290"/>
              <a:gd name="connsiteX11" fmla="*/ 2459 w 11636477"/>
              <a:gd name="connsiteY11" fmla="*/ 280220 h 6489290"/>
              <a:gd name="connsiteX12" fmla="*/ 282679 w 11636477"/>
              <a:gd name="connsiteY12" fmla="*/ 0 h 648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36477" h="6489290">
                <a:moveTo>
                  <a:pt x="282679" y="0"/>
                </a:moveTo>
                <a:lnTo>
                  <a:pt x="11353798" y="0"/>
                </a:lnTo>
                <a:cubicBezTo>
                  <a:pt x="11353798" y="154761"/>
                  <a:pt x="11479257" y="280220"/>
                  <a:pt x="11634018" y="280220"/>
                </a:cubicBezTo>
                <a:lnTo>
                  <a:pt x="11636477" y="279972"/>
                </a:lnTo>
                <a:lnTo>
                  <a:pt x="11636477" y="6209318"/>
                </a:lnTo>
                <a:lnTo>
                  <a:pt x="11634019" y="6209070"/>
                </a:lnTo>
                <a:cubicBezTo>
                  <a:pt x="11479258" y="6209070"/>
                  <a:pt x="11353799" y="6334529"/>
                  <a:pt x="11353799" y="6489290"/>
                </a:cubicBezTo>
                <a:lnTo>
                  <a:pt x="279476" y="6489290"/>
                </a:lnTo>
                <a:lnTo>
                  <a:pt x="280220" y="6485603"/>
                </a:lnTo>
                <a:cubicBezTo>
                  <a:pt x="280220" y="6330842"/>
                  <a:pt x="154761" y="6205383"/>
                  <a:pt x="0" y="6205383"/>
                </a:cubicBezTo>
                <a:lnTo>
                  <a:pt x="0" y="279972"/>
                </a:lnTo>
                <a:lnTo>
                  <a:pt x="2459" y="280220"/>
                </a:lnTo>
                <a:cubicBezTo>
                  <a:pt x="157220" y="280220"/>
                  <a:pt x="282679" y="154761"/>
                  <a:pt x="28267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9FE4EB"/>
            </a:solidFill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TextBox 36">
            <a:extLst>
              <a:ext uri="{FF2B5EF4-FFF2-40B4-BE49-F238E27FC236}">
                <a16:creationId xmlns="" xmlns:a16="http://schemas.microsoft.com/office/drawing/2014/main" id="{2190FFEE-110C-4926-933D-84D7A4A6C039}"/>
              </a:ext>
            </a:extLst>
          </p:cNvPr>
          <p:cNvSpPr txBox="1"/>
          <p:nvPr/>
        </p:nvSpPr>
        <p:spPr>
          <a:xfrm>
            <a:off x="4763666" y="2728569"/>
            <a:ext cx="3200876" cy="23000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谷雨时节应起居有节，早睡早起，最好应伴有一定的运动量，古来还有“走谷雨”这习俗一说，谷雨时节可多出去散散步、放放风筝之类的运动，以舒缓的有氧运动为宜，不宜剧烈运动。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C6A2C18B-E8A8-47C9-A675-385F304CE0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1452" y="2286000"/>
            <a:ext cx="3427120" cy="342712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50CD2F52-D5C7-46C3-BEF5-5AC6E6A22A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8062" y="2560634"/>
            <a:ext cx="3171786" cy="3171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5032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483517C-A37D-4DCC-9809-351CE75A8A69}"/>
              </a:ext>
            </a:extLst>
          </p:cNvPr>
          <p:cNvSpPr txBox="1"/>
          <p:nvPr/>
        </p:nvSpPr>
        <p:spPr>
          <a:xfrm>
            <a:off x="929150" y="419322"/>
            <a:ext cx="3185650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适当进补</a:t>
            </a: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EA88827C-9893-4182-81B0-AB504B9D973D}"/>
              </a:ext>
            </a:extLst>
          </p:cNvPr>
          <p:cNvSpPr/>
          <p:nvPr/>
        </p:nvSpPr>
        <p:spPr>
          <a:xfrm>
            <a:off x="964790" y="1550530"/>
            <a:ext cx="10262420" cy="4656169"/>
          </a:xfrm>
          <a:custGeom>
            <a:avLst/>
            <a:gdLst>
              <a:gd name="connsiteX0" fmla="*/ 282679 w 11636477"/>
              <a:gd name="connsiteY0" fmla="*/ 0 h 6489290"/>
              <a:gd name="connsiteX1" fmla="*/ 11353798 w 11636477"/>
              <a:gd name="connsiteY1" fmla="*/ 0 h 6489290"/>
              <a:gd name="connsiteX2" fmla="*/ 11634018 w 11636477"/>
              <a:gd name="connsiteY2" fmla="*/ 280220 h 6489290"/>
              <a:gd name="connsiteX3" fmla="*/ 11636477 w 11636477"/>
              <a:gd name="connsiteY3" fmla="*/ 279972 h 6489290"/>
              <a:gd name="connsiteX4" fmla="*/ 11636477 w 11636477"/>
              <a:gd name="connsiteY4" fmla="*/ 6209318 h 6489290"/>
              <a:gd name="connsiteX5" fmla="*/ 11634019 w 11636477"/>
              <a:gd name="connsiteY5" fmla="*/ 6209070 h 6489290"/>
              <a:gd name="connsiteX6" fmla="*/ 11353799 w 11636477"/>
              <a:gd name="connsiteY6" fmla="*/ 6489290 h 6489290"/>
              <a:gd name="connsiteX7" fmla="*/ 279476 w 11636477"/>
              <a:gd name="connsiteY7" fmla="*/ 6489290 h 6489290"/>
              <a:gd name="connsiteX8" fmla="*/ 280220 w 11636477"/>
              <a:gd name="connsiteY8" fmla="*/ 6485603 h 6489290"/>
              <a:gd name="connsiteX9" fmla="*/ 0 w 11636477"/>
              <a:gd name="connsiteY9" fmla="*/ 6205383 h 6489290"/>
              <a:gd name="connsiteX10" fmla="*/ 0 w 11636477"/>
              <a:gd name="connsiteY10" fmla="*/ 279972 h 6489290"/>
              <a:gd name="connsiteX11" fmla="*/ 2459 w 11636477"/>
              <a:gd name="connsiteY11" fmla="*/ 280220 h 6489290"/>
              <a:gd name="connsiteX12" fmla="*/ 282679 w 11636477"/>
              <a:gd name="connsiteY12" fmla="*/ 0 h 648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36477" h="6489290">
                <a:moveTo>
                  <a:pt x="282679" y="0"/>
                </a:moveTo>
                <a:lnTo>
                  <a:pt x="11353798" y="0"/>
                </a:lnTo>
                <a:cubicBezTo>
                  <a:pt x="11353798" y="154761"/>
                  <a:pt x="11479257" y="280220"/>
                  <a:pt x="11634018" y="280220"/>
                </a:cubicBezTo>
                <a:lnTo>
                  <a:pt x="11636477" y="279972"/>
                </a:lnTo>
                <a:lnTo>
                  <a:pt x="11636477" y="6209318"/>
                </a:lnTo>
                <a:lnTo>
                  <a:pt x="11634019" y="6209070"/>
                </a:lnTo>
                <a:cubicBezTo>
                  <a:pt x="11479258" y="6209070"/>
                  <a:pt x="11353799" y="6334529"/>
                  <a:pt x="11353799" y="6489290"/>
                </a:cubicBezTo>
                <a:lnTo>
                  <a:pt x="279476" y="6489290"/>
                </a:lnTo>
                <a:lnTo>
                  <a:pt x="280220" y="6485603"/>
                </a:lnTo>
                <a:cubicBezTo>
                  <a:pt x="280220" y="6330842"/>
                  <a:pt x="154761" y="6205383"/>
                  <a:pt x="0" y="6205383"/>
                </a:cubicBezTo>
                <a:lnTo>
                  <a:pt x="0" y="279972"/>
                </a:lnTo>
                <a:lnTo>
                  <a:pt x="2459" y="280220"/>
                </a:lnTo>
                <a:cubicBezTo>
                  <a:pt x="157220" y="280220"/>
                  <a:pt x="282679" y="154761"/>
                  <a:pt x="28267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9FE4EB"/>
            </a:solidFill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D250B0E-0C69-4132-BBD9-44834951ED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9573" y="2092888"/>
            <a:ext cx="1638478" cy="163847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77B1FFA4-322A-4472-B91D-8893DA400A9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41380" y="1945637"/>
            <a:ext cx="1932977" cy="193297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AAA213E-59D5-4FCB-A56C-A7C3E125DD3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3020" y="1945637"/>
            <a:ext cx="1932977" cy="1932977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37CE1781-8340-4895-8AB5-1A99B44F89B6}"/>
              </a:ext>
            </a:extLst>
          </p:cNvPr>
          <p:cNvSpPr txBox="1"/>
          <p:nvPr/>
        </p:nvSpPr>
        <p:spPr>
          <a:xfrm>
            <a:off x="1564759" y="4180956"/>
            <a:ext cx="8965504" cy="13199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rgbClr val="3B3838"/>
                </a:solidFill>
                <a:cs typeface="+mn-ea"/>
                <a:sym typeface="+mn-lt"/>
              </a:rPr>
              <a:t>       谷雨是春夏相交的节气，春天是肝盛脾弱的时节，但在谷雨时节，脾胃旺盛，正适宜进补，不过还需注意管住嘴，以清淡为主，少油、少盐、少糖，晚间不宜过饱，时值谷雨节气，湿气最重，可适当吃些益气补血、有祛湿之效的食材，如果赤豆、薏仁、山药、冬瓜、海带、鲫鱼、豆芽及黑色谷类等。</a:t>
            </a:r>
          </a:p>
        </p:txBody>
      </p:sp>
    </p:spTree>
    <p:extLst>
      <p:ext uri="{BB962C8B-B14F-4D97-AF65-F5344CB8AC3E}">
        <p14:creationId xmlns:p14="http://schemas.microsoft.com/office/powerpoint/2010/main" val="9023853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362C5DB-539B-4130-8345-C3A5730569A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877A97FC-7A8D-4F8C-848E-47799F19E474}"/>
              </a:ext>
            </a:extLst>
          </p:cNvPr>
          <p:cNvSpPr txBox="1"/>
          <p:nvPr/>
        </p:nvSpPr>
        <p:spPr>
          <a:xfrm>
            <a:off x="4861964" y="1924202"/>
            <a:ext cx="2293902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0A6675"/>
                </a:solidFill>
                <a:cs typeface="+mn-ea"/>
                <a:sym typeface="+mn-lt"/>
              </a:rPr>
              <a:t>第伍章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ABCB1F47-406F-4A70-9628-5BA9C76C2ADC}"/>
              </a:ext>
            </a:extLst>
          </p:cNvPr>
          <p:cNvSpPr txBox="1"/>
          <p:nvPr/>
        </p:nvSpPr>
        <p:spPr>
          <a:xfrm>
            <a:off x="4187208" y="2632088"/>
            <a:ext cx="3643410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5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5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诗词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57704B3-819D-4989-88C6-F21F7867466E}"/>
              </a:ext>
            </a:extLst>
          </p:cNvPr>
          <p:cNvSpPr txBox="1"/>
          <p:nvPr/>
        </p:nvSpPr>
        <p:spPr>
          <a:xfrm>
            <a:off x="3476979" y="3520814"/>
            <a:ext cx="5071936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 algn="ctr"/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谷雨，是二十四节气之第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6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个节气，春季的最后一个节气。斗指辰；太阳黄经为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30°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；于每年公历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4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月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19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日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—21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日交节。</a:t>
            </a:r>
          </a:p>
        </p:txBody>
      </p:sp>
      <p:grpSp>
        <p:nvGrpSpPr>
          <p:cNvPr id="16" name="PA-组合 7">
            <a:extLst>
              <a:ext uri="{FF2B5EF4-FFF2-40B4-BE49-F238E27FC236}">
                <a16:creationId xmlns="" xmlns:a16="http://schemas.microsoft.com/office/drawing/2014/main" id="{02B33A73-528F-4688-BC33-11F51A29711A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5178821" y="4140571"/>
            <a:ext cx="1834357" cy="360924"/>
            <a:chOff x="9273224" y="230981"/>
            <a:chExt cx="2093488" cy="411910"/>
          </a:xfrm>
        </p:grpSpPr>
        <p:sp>
          <p:nvSpPr>
            <p:cNvPr id="17" name="PA-椭圆 8">
              <a:extLst>
                <a:ext uri="{FF2B5EF4-FFF2-40B4-BE49-F238E27FC236}">
                  <a16:creationId xmlns="" xmlns:a16="http://schemas.microsoft.com/office/drawing/2014/main" id="{D9CCAC95-CC17-4F87-AD1B-52876B3D565C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9273224" y="230981"/>
              <a:ext cx="411910" cy="411910"/>
            </a:xfrm>
            <a:prstGeom prst="ellipse">
              <a:avLst/>
            </a:prstGeom>
            <a:solidFill>
              <a:srgbClr val="D939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传</a:t>
              </a:r>
            </a:p>
          </p:txBody>
        </p:sp>
        <p:sp>
          <p:nvSpPr>
            <p:cNvPr id="18" name="PA-椭圆 9">
              <a:extLst>
                <a:ext uri="{FF2B5EF4-FFF2-40B4-BE49-F238E27FC236}">
                  <a16:creationId xmlns="" xmlns:a16="http://schemas.microsoft.com/office/drawing/2014/main" id="{F1CAF675-B223-4292-BF6C-97D916326DE6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9833750" y="230981"/>
              <a:ext cx="411910" cy="411910"/>
            </a:xfrm>
            <a:prstGeom prst="ellipse">
              <a:avLst/>
            </a:prstGeom>
            <a:solidFill>
              <a:srgbClr val="D939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统</a:t>
              </a:r>
            </a:p>
          </p:txBody>
        </p:sp>
        <p:sp>
          <p:nvSpPr>
            <p:cNvPr id="19" name="PA-椭圆 10">
              <a:extLst>
                <a:ext uri="{FF2B5EF4-FFF2-40B4-BE49-F238E27FC236}">
                  <a16:creationId xmlns="" xmlns:a16="http://schemas.microsoft.com/office/drawing/2014/main" id="{7C18B217-FC55-4262-8B54-ADD0B9BFDD3E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10394276" y="230981"/>
              <a:ext cx="411910" cy="411910"/>
            </a:xfrm>
            <a:prstGeom prst="ellipse">
              <a:avLst/>
            </a:prstGeom>
            <a:solidFill>
              <a:srgbClr val="D939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节</a:t>
              </a:r>
            </a:p>
          </p:txBody>
        </p:sp>
        <p:sp>
          <p:nvSpPr>
            <p:cNvPr id="20" name="PA-椭圆 11">
              <a:extLst>
                <a:ext uri="{FF2B5EF4-FFF2-40B4-BE49-F238E27FC236}">
                  <a16:creationId xmlns="" xmlns:a16="http://schemas.microsoft.com/office/drawing/2014/main" id="{3E6E7165-D079-4989-8D23-D87257660ABB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10954802" y="230981"/>
              <a:ext cx="411910" cy="411910"/>
            </a:xfrm>
            <a:prstGeom prst="ellipse">
              <a:avLst/>
            </a:prstGeom>
            <a:solidFill>
              <a:srgbClr val="D939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53584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4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00"/>
                            </p:stCondLst>
                            <p:childTnLst>
                              <p:par>
                                <p:cTn id="22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5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483517C-A37D-4DCC-9809-351CE75A8A69}"/>
              </a:ext>
            </a:extLst>
          </p:cNvPr>
          <p:cNvSpPr txBox="1"/>
          <p:nvPr/>
        </p:nvSpPr>
        <p:spPr>
          <a:xfrm>
            <a:off x="929150" y="419322"/>
            <a:ext cx="2094270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诗词</a:t>
            </a: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AF51DB41-BF43-42C8-80FF-413C57B61390}"/>
              </a:ext>
            </a:extLst>
          </p:cNvPr>
          <p:cNvSpPr/>
          <p:nvPr/>
        </p:nvSpPr>
        <p:spPr>
          <a:xfrm>
            <a:off x="1007226" y="2141219"/>
            <a:ext cx="10262420" cy="3154205"/>
          </a:xfrm>
          <a:custGeom>
            <a:avLst/>
            <a:gdLst>
              <a:gd name="connsiteX0" fmla="*/ 282679 w 11636477"/>
              <a:gd name="connsiteY0" fmla="*/ 0 h 6489290"/>
              <a:gd name="connsiteX1" fmla="*/ 11353798 w 11636477"/>
              <a:gd name="connsiteY1" fmla="*/ 0 h 6489290"/>
              <a:gd name="connsiteX2" fmla="*/ 11634018 w 11636477"/>
              <a:gd name="connsiteY2" fmla="*/ 280220 h 6489290"/>
              <a:gd name="connsiteX3" fmla="*/ 11636477 w 11636477"/>
              <a:gd name="connsiteY3" fmla="*/ 279972 h 6489290"/>
              <a:gd name="connsiteX4" fmla="*/ 11636477 w 11636477"/>
              <a:gd name="connsiteY4" fmla="*/ 6209318 h 6489290"/>
              <a:gd name="connsiteX5" fmla="*/ 11634019 w 11636477"/>
              <a:gd name="connsiteY5" fmla="*/ 6209070 h 6489290"/>
              <a:gd name="connsiteX6" fmla="*/ 11353799 w 11636477"/>
              <a:gd name="connsiteY6" fmla="*/ 6489290 h 6489290"/>
              <a:gd name="connsiteX7" fmla="*/ 279476 w 11636477"/>
              <a:gd name="connsiteY7" fmla="*/ 6489290 h 6489290"/>
              <a:gd name="connsiteX8" fmla="*/ 280220 w 11636477"/>
              <a:gd name="connsiteY8" fmla="*/ 6485603 h 6489290"/>
              <a:gd name="connsiteX9" fmla="*/ 0 w 11636477"/>
              <a:gd name="connsiteY9" fmla="*/ 6205383 h 6489290"/>
              <a:gd name="connsiteX10" fmla="*/ 0 w 11636477"/>
              <a:gd name="connsiteY10" fmla="*/ 279972 h 6489290"/>
              <a:gd name="connsiteX11" fmla="*/ 2459 w 11636477"/>
              <a:gd name="connsiteY11" fmla="*/ 280220 h 6489290"/>
              <a:gd name="connsiteX12" fmla="*/ 282679 w 11636477"/>
              <a:gd name="connsiteY12" fmla="*/ 0 h 648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36477" h="6489290">
                <a:moveTo>
                  <a:pt x="282679" y="0"/>
                </a:moveTo>
                <a:lnTo>
                  <a:pt x="11353798" y="0"/>
                </a:lnTo>
                <a:cubicBezTo>
                  <a:pt x="11353798" y="154761"/>
                  <a:pt x="11479257" y="280220"/>
                  <a:pt x="11634018" y="280220"/>
                </a:cubicBezTo>
                <a:lnTo>
                  <a:pt x="11636477" y="279972"/>
                </a:lnTo>
                <a:lnTo>
                  <a:pt x="11636477" y="6209318"/>
                </a:lnTo>
                <a:lnTo>
                  <a:pt x="11634019" y="6209070"/>
                </a:lnTo>
                <a:cubicBezTo>
                  <a:pt x="11479258" y="6209070"/>
                  <a:pt x="11353799" y="6334529"/>
                  <a:pt x="11353799" y="6489290"/>
                </a:cubicBezTo>
                <a:lnTo>
                  <a:pt x="279476" y="6489290"/>
                </a:lnTo>
                <a:lnTo>
                  <a:pt x="280220" y="6485603"/>
                </a:lnTo>
                <a:cubicBezTo>
                  <a:pt x="280220" y="6330842"/>
                  <a:pt x="154761" y="6205383"/>
                  <a:pt x="0" y="6205383"/>
                </a:cubicBezTo>
                <a:lnTo>
                  <a:pt x="0" y="279972"/>
                </a:lnTo>
                <a:lnTo>
                  <a:pt x="2459" y="280220"/>
                </a:lnTo>
                <a:cubicBezTo>
                  <a:pt x="157220" y="280220"/>
                  <a:pt x="282679" y="154761"/>
                  <a:pt x="28267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9FE4EB"/>
            </a:solidFill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0" name="PA-图片 9">
            <a:extLst>
              <a:ext uri="{FF2B5EF4-FFF2-40B4-BE49-F238E27FC236}">
                <a16:creationId xmlns="" xmlns:a16="http://schemas.microsoft.com/office/drawing/2014/main" id="{AA715859-1D1C-4311-9D71-1C0573AECA6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03" r="1803"/>
          <a:stretch/>
        </p:blipFill>
        <p:spPr>
          <a:xfrm flipH="1">
            <a:off x="1587159" y="1162050"/>
            <a:ext cx="2683300" cy="4902186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D73F76DC-B8B5-4B02-92B1-FF12A2D286F8}"/>
              </a:ext>
            </a:extLst>
          </p:cNvPr>
          <p:cNvSpPr txBox="1"/>
          <p:nvPr/>
        </p:nvSpPr>
        <p:spPr>
          <a:xfrm>
            <a:off x="9423443" y="2911780"/>
            <a:ext cx="544830" cy="846169"/>
          </a:xfrm>
          <a:prstGeom prst="roundRect">
            <a:avLst/>
          </a:prstGeom>
          <a:solidFill>
            <a:schemeClr val="accent5">
              <a:lumMod val="50000"/>
            </a:schemeClr>
          </a:solidFill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谷 雨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E4FAAFE6-8C0C-40BD-9209-8E02FBA45115}"/>
              </a:ext>
            </a:extLst>
          </p:cNvPr>
          <p:cNvSpPr txBox="1"/>
          <p:nvPr/>
        </p:nvSpPr>
        <p:spPr>
          <a:xfrm>
            <a:off x="8927573" y="3336593"/>
            <a:ext cx="677108" cy="16130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清</a:t>
            </a:r>
            <a:r>
              <a:rPr lang="en-US" altLang="zh-CN" sz="160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·</a:t>
            </a:r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郑板桥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06952DB4-5B88-4559-8FD2-FB59DDA63C89}"/>
              </a:ext>
            </a:extLst>
          </p:cNvPr>
          <p:cNvSpPr txBox="1"/>
          <p:nvPr/>
        </p:nvSpPr>
        <p:spPr>
          <a:xfrm>
            <a:off x="4421323" y="2911778"/>
            <a:ext cx="4124206" cy="16130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不风不雨正晴和，翠竹亭亭好节柯。</a:t>
            </a:r>
          </a:p>
          <a:p>
            <a:pPr algn="just"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最爱晚凉佳客至，一壶新茗泡松萝。</a:t>
            </a:r>
          </a:p>
          <a:p>
            <a:pPr algn="just"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几枝新叶萧萧竹，数笔横皴淡淡山。</a:t>
            </a:r>
          </a:p>
          <a:p>
            <a:pPr algn="just"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正好清明连谷雨，一杯香茗坐其间。</a:t>
            </a:r>
          </a:p>
        </p:txBody>
      </p:sp>
    </p:spTree>
    <p:extLst>
      <p:ext uri="{BB962C8B-B14F-4D97-AF65-F5344CB8AC3E}">
        <p14:creationId xmlns:p14="http://schemas.microsoft.com/office/powerpoint/2010/main" val="42816286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1.2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/2*($)^6">
                                          <p:val>
                                            <p:strVal val="0"/>
                                          </p:val>
                                        </p:tav>
                                        <p:tav tm="50000" fmla="#ppt_h-#ppt_h/2*(2-$)^6">
                                          <p:val>
                                            <p:strVal val="1"/>
                                          </p:val>
                                        </p:tav>
                                        <p:tav tm="100000">
                                          <p:val>
                                            <p:strVal val="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/2*($)^6">
                                          <p:val>
                                            <p:strVal val="0"/>
                                          </p:val>
                                        </p:tav>
                                        <p:tav tm="50000" fmla="#ppt_w-#ppt_w/2*(2-$)^6">
                                          <p:val>
                                            <p:strVal val="1"/>
                                          </p:val>
                                        </p:tav>
                                        <p:tav tm="100000">
                                          <p:val>
                                            <p:strVal val="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7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bldLvl="0" animBg="1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483517C-A37D-4DCC-9809-351CE75A8A69}"/>
              </a:ext>
            </a:extLst>
          </p:cNvPr>
          <p:cNvSpPr txBox="1"/>
          <p:nvPr/>
        </p:nvSpPr>
        <p:spPr>
          <a:xfrm>
            <a:off x="929150" y="419322"/>
            <a:ext cx="2094270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诗词</a:t>
            </a: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DD2FA4D3-FD6D-4F3B-B701-1E90B8730365}"/>
              </a:ext>
            </a:extLst>
          </p:cNvPr>
          <p:cNvSpPr/>
          <p:nvPr/>
        </p:nvSpPr>
        <p:spPr>
          <a:xfrm>
            <a:off x="964790" y="1550530"/>
            <a:ext cx="10262420" cy="4656169"/>
          </a:xfrm>
          <a:custGeom>
            <a:avLst/>
            <a:gdLst>
              <a:gd name="connsiteX0" fmla="*/ 282679 w 11636477"/>
              <a:gd name="connsiteY0" fmla="*/ 0 h 6489290"/>
              <a:gd name="connsiteX1" fmla="*/ 11353798 w 11636477"/>
              <a:gd name="connsiteY1" fmla="*/ 0 h 6489290"/>
              <a:gd name="connsiteX2" fmla="*/ 11634018 w 11636477"/>
              <a:gd name="connsiteY2" fmla="*/ 280220 h 6489290"/>
              <a:gd name="connsiteX3" fmla="*/ 11636477 w 11636477"/>
              <a:gd name="connsiteY3" fmla="*/ 279972 h 6489290"/>
              <a:gd name="connsiteX4" fmla="*/ 11636477 w 11636477"/>
              <a:gd name="connsiteY4" fmla="*/ 6209318 h 6489290"/>
              <a:gd name="connsiteX5" fmla="*/ 11634019 w 11636477"/>
              <a:gd name="connsiteY5" fmla="*/ 6209070 h 6489290"/>
              <a:gd name="connsiteX6" fmla="*/ 11353799 w 11636477"/>
              <a:gd name="connsiteY6" fmla="*/ 6489290 h 6489290"/>
              <a:gd name="connsiteX7" fmla="*/ 279476 w 11636477"/>
              <a:gd name="connsiteY7" fmla="*/ 6489290 h 6489290"/>
              <a:gd name="connsiteX8" fmla="*/ 280220 w 11636477"/>
              <a:gd name="connsiteY8" fmla="*/ 6485603 h 6489290"/>
              <a:gd name="connsiteX9" fmla="*/ 0 w 11636477"/>
              <a:gd name="connsiteY9" fmla="*/ 6205383 h 6489290"/>
              <a:gd name="connsiteX10" fmla="*/ 0 w 11636477"/>
              <a:gd name="connsiteY10" fmla="*/ 279972 h 6489290"/>
              <a:gd name="connsiteX11" fmla="*/ 2459 w 11636477"/>
              <a:gd name="connsiteY11" fmla="*/ 280220 h 6489290"/>
              <a:gd name="connsiteX12" fmla="*/ 282679 w 11636477"/>
              <a:gd name="connsiteY12" fmla="*/ 0 h 648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36477" h="6489290">
                <a:moveTo>
                  <a:pt x="282679" y="0"/>
                </a:moveTo>
                <a:lnTo>
                  <a:pt x="11353798" y="0"/>
                </a:lnTo>
                <a:cubicBezTo>
                  <a:pt x="11353798" y="154761"/>
                  <a:pt x="11479257" y="280220"/>
                  <a:pt x="11634018" y="280220"/>
                </a:cubicBezTo>
                <a:lnTo>
                  <a:pt x="11636477" y="279972"/>
                </a:lnTo>
                <a:lnTo>
                  <a:pt x="11636477" y="6209318"/>
                </a:lnTo>
                <a:lnTo>
                  <a:pt x="11634019" y="6209070"/>
                </a:lnTo>
                <a:cubicBezTo>
                  <a:pt x="11479258" y="6209070"/>
                  <a:pt x="11353799" y="6334529"/>
                  <a:pt x="11353799" y="6489290"/>
                </a:cubicBezTo>
                <a:lnTo>
                  <a:pt x="279476" y="6489290"/>
                </a:lnTo>
                <a:lnTo>
                  <a:pt x="280220" y="6485603"/>
                </a:lnTo>
                <a:cubicBezTo>
                  <a:pt x="280220" y="6330842"/>
                  <a:pt x="154761" y="6205383"/>
                  <a:pt x="0" y="6205383"/>
                </a:cubicBezTo>
                <a:lnTo>
                  <a:pt x="0" y="279972"/>
                </a:lnTo>
                <a:lnTo>
                  <a:pt x="2459" y="280220"/>
                </a:lnTo>
                <a:cubicBezTo>
                  <a:pt x="157220" y="280220"/>
                  <a:pt x="282679" y="154761"/>
                  <a:pt x="28267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9FE4EB"/>
            </a:solidFill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4C6D86AD-6C64-4643-A445-B060A7BD6E3E}"/>
              </a:ext>
            </a:extLst>
          </p:cNvPr>
          <p:cNvGrpSpPr/>
          <p:nvPr/>
        </p:nvGrpSpPr>
        <p:grpSpPr>
          <a:xfrm>
            <a:off x="1858906" y="1844842"/>
            <a:ext cx="1749502" cy="4536337"/>
            <a:chOff x="1741943" y="2120203"/>
            <a:chExt cx="1749502" cy="4536337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23C17BA9-249F-4F47-8FB8-2EC1DBD84603}"/>
                </a:ext>
              </a:extLst>
            </p:cNvPr>
            <p:cNvSpPr/>
            <p:nvPr/>
          </p:nvSpPr>
          <p:spPr>
            <a:xfrm>
              <a:off x="1741943" y="2818070"/>
              <a:ext cx="830997" cy="383847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谷雨花枝号鼠姑，戏拈彤管画成图。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平康脂粉知多少，可有相同颜色无。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E3B9B36D-EFE3-41E2-89C1-76EE3F46989B}"/>
                </a:ext>
              </a:extLst>
            </p:cNvPr>
            <p:cNvSpPr txBox="1"/>
            <p:nvPr/>
          </p:nvSpPr>
          <p:spPr>
            <a:xfrm>
              <a:off x="2999002" y="2120203"/>
              <a:ext cx="492443" cy="17785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000" b="1" spc="300" dirty="0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牡丹图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A6C98B6E-803C-43FC-8667-578CE76894B6}"/>
              </a:ext>
            </a:extLst>
          </p:cNvPr>
          <p:cNvGrpSpPr/>
          <p:nvPr/>
        </p:nvGrpSpPr>
        <p:grpSpPr>
          <a:xfrm>
            <a:off x="4925625" y="1804855"/>
            <a:ext cx="1498941" cy="4625554"/>
            <a:chOff x="1992502" y="2120203"/>
            <a:chExt cx="1498941" cy="4625554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126B3691-931F-4CF2-B901-B547E5C57E93}"/>
                </a:ext>
              </a:extLst>
            </p:cNvPr>
            <p:cNvSpPr/>
            <p:nvPr/>
          </p:nvSpPr>
          <p:spPr>
            <a:xfrm>
              <a:off x="1992502" y="2907287"/>
              <a:ext cx="830997" cy="383847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邵平瓜地接吾庐，谷雨干时手自锄。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昨日春风欺不在，就床吹落读残书。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C87BBA3E-ECF1-418F-ABD7-F3353A4BD50A}"/>
                </a:ext>
              </a:extLst>
            </p:cNvPr>
            <p:cNvSpPr txBox="1"/>
            <p:nvPr/>
          </p:nvSpPr>
          <p:spPr>
            <a:xfrm>
              <a:off x="2999000" y="2120203"/>
              <a:ext cx="492443" cy="17785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000" b="1" spc="300" dirty="0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老圃堂</a:t>
              </a:r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52507F6-2592-4DCB-BB66-3DB1016591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854520" y="1123950"/>
            <a:ext cx="5275228" cy="5275228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E7BEFD6E-49A6-412C-B47B-FFDB0411917E}"/>
              </a:ext>
            </a:extLst>
          </p:cNvPr>
          <p:cNvSpPr txBox="1"/>
          <p:nvPr/>
        </p:nvSpPr>
        <p:spPr>
          <a:xfrm>
            <a:off x="2680341" y="2877608"/>
            <a:ext cx="461665" cy="13582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/>
            <a:r>
              <a:rPr lang="zh-CN" altLang="en-US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明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·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唐寅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0687C927-E1C2-43FF-9A8C-A8C175ECA87C}"/>
              </a:ext>
            </a:extLst>
          </p:cNvPr>
          <p:cNvSpPr txBox="1"/>
          <p:nvPr/>
        </p:nvSpPr>
        <p:spPr>
          <a:xfrm>
            <a:off x="5561430" y="2877608"/>
            <a:ext cx="461665" cy="13582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/>
            <a:r>
              <a:rPr lang="zh-CN" altLang="en-US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唐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·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曹邺</a:t>
            </a:r>
          </a:p>
        </p:txBody>
      </p:sp>
    </p:spTree>
    <p:extLst>
      <p:ext uri="{BB962C8B-B14F-4D97-AF65-F5344CB8AC3E}">
        <p14:creationId xmlns:p14="http://schemas.microsoft.com/office/powerpoint/2010/main" val="12801950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0"/>
                            </p:stCondLst>
                            <p:childTnLst>
                              <p:par>
                                <p:cTn id="3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483517C-A37D-4DCC-9809-351CE75A8A69}"/>
              </a:ext>
            </a:extLst>
          </p:cNvPr>
          <p:cNvSpPr txBox="1"/>
          <p:nvPr/>
        </p:nvSpPr>
        <p:spPr>
          <a:xfrm>
            <a:off x="929150" y="419322"/>
            <a:ext cx="2094270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诗词</a:t>
            </a: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FF9FEA4D-F758-4172-BE64-CF8B18FEF072}"/>
              </a:ext>
            </a:extLst>
          </p:cNvPr>
          <p:cNvSpPr/>
          <p:nvPr/>
        </p:nvSpPr>
        <p:spPr>
          <a:xfrm>
            <a:off x="964790" y="1550530"/>
            <a:ext cx="10262420" cy="4656169"/>
          </a:xfrm>
          <a:custGeom>
            <a:avLst/>
            <a:gdLst>
              <a:gd name="connsiteX0" fmla="*/ 282679 w 11636477"/>
              <a:gd name="connsiteY0" fmla="*/ 0 h 6489290"/>
              <a:gd name="connsiteX1" fmla="*/ 11353798 w 11636477"/>
              <a:gd name="connsiteY1" fmla="*/ 0 h 6489290"/>
              <a:gd name="connsiteX2" fmla="*/ 11634018 w 11636477"/>
              <a:gd name="connsiteY2" fmla="*/ 280220 h 6489290"/>
              <a:gd name="connsiteX3" fmla="*/ 11636477 w 11636477"/>
              <a:gd name="connsiteY3" fmla="*/ 279972 h 6489290"/>
              <a:gd name="connsiteX4" fmla="*/ 11636477 w 11636477"/>
              <a:gd name="connsiteY4" fmla="*/ 6209318 h 6489290"/>
              <a:gd name="connsiteX5" fmla="*/ 11634019 w 11636477"/>
              <a:gd name="connsiteY5" fmla="*/ 6209070 h 6489290"/>
              <a:gd name="connsiteX6" fmla="*/ 11353799 w 11636477"/>
              <a:gd name="connsiteY6" fmla="*/ 6489290 h 6489290"/>
              <a:gd name="connsiteX7" fmla="*/ 279476 w 11636477"/>
              <a:gd name="connsiteY7" fmla="*/ 6489290 h 6489290"/>
              <a:gd name="connsiteX8" fmla="*/ 280220 w 11636477"/>
              <a:gd name="connsiteY8" fmla="*/ 6485603 h 6489290"/>
              <a:gd name="connsiteX9" fmla="*/ 0 w 11636477"/>
              <a:gd name="connsiteY9" fmla="*/ 6205383 h 6489290"/>
              <a:gd name="connsiteX10" fmla="*/ 0 w 11636477"/>
              <a:gd name="connsiteY10" fmla="*/ 279972 h 6489290"/>
              <a:gd name="connsiteX11" fmla="*/ 2459 w 11636477"/>
              <a:gd name="connsiteY11" fmla="*/ 280220 h 6489290"/>
              <a:gd name="connsiteX12" fmla="*/ 282679 w 11636477"/>
              <a:gd name="connsiteY12" fmla="*/ 0 h 648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36477" h="6489290">
                <a:moveTo>
                  <a:pt x="282679" y="0"/>
                </a:moveTo>
                <a:lnTo>
                  <a:pt x="11353798" y="0"/>
                </a:lnTo>
                <a:cubicBezTo>
                  <a:pt x="11353798" y="154761"/>
                  <a:pt x="11479257" y="280220"/>
                  <a:pt x="11634018" y="280220"/>
                </a:cubicBezTo>
                <a:lnTo>
                  <a:pt x="11636477" y="279972"/>
                </a:lnTo>
                <a:lnTo>
                  <a:pt x="11636477" y="6209318"/>
                </a:lnTo>
                <a:lnTo>
                  <a:pt x="11634019" y="6209070"/>
                </a:lnTo>
                <a:cubicBezTo>
                  <a:pt x="11479258" y="6209070"/>
                  <a:pt x="11353799" y="6334529"/>
                  <a:pt x="11353799" y="6489290"/>
                </a:cubicBezTo>
                <a:lnTo>
                  <a:pt x="279476" y="6489290"/>
                </a:lnTo>
                <a:lnTo>
                  <a:pt x="280220" y="6485603"/>
                </a:lnTo>
                <a:cubicBezTo>
                  <a:pt x="280220" y="6330842"/>
                  <a:pt x="154761" y="6205383"/>
                  <a:pt x="0" y="6205383"/>
                </a:cubicBezTo>
                <a:lnTo>
                  <a:pt x="0" y="279972"/>
                </a:lnTo>
                <a:lnTo>
                  <a:pt x="2459" y="280220"/>
                </a:lnTo>
                <a:cubicBezTo>
                  <a:pt x="157220" y="280220"/>
                  <a:pt x="282679" y="154761"/>
                  <a:pt x="28267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9FE4EB"/>
            </a:solidFill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9D690050-660A-49F1-B216-A5112413E7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8421" y="1183329"/>
            <a:ext cx="5240352" cy="5240352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EC4C620-E700-409C-AD28-4C343F52E4C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90257" y="4254931"/>
            <a:ext cx="2402413" cy="2004129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117A11B7-9955-470F-8DD3-9817634EB305}"/>
              </a:ext>
            </a:extLst>
          </p:cNvPr>
          <p:cNvGrpSpPr/>
          <p:nvPr/>
        </p:nvGrpSpPr>
        <p:grpSpPr>
          <a:xfrm>
            <a:off x="2532387" y="2374922"/>
            <a:ext cx="4685325" cy="1489975"/>
            <a:chOff x="1696460" y="1636519"/>
            <a:chExt cx="4685325" cy="1489975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64A899BA-7A9F-4868-B642-C23FF1C070E2}"/>
                </a:ext>
              </a:extLst>
            </p:cNvPr>
            <p:cNvSpPr/>
            <p:nvPr/>
          </p:nvSpPr>
          <p:spPr>
            <a:xfrm>
              <a:off x="1696461" y="2338971"/>
              <a:ext cx="4685324" cy="787523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杨花落尽子规啼，闻道龙标过五溪。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我寄愁心与明月，随风直到夜郎西。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C364F2F3-6DE6-4B73-8281-6E861A859798}"/>
                </a:ext>
              </a:extLst>
            </p:cNvPr>
            <p:cNvSpPr txBox="1"/>
            <p:nvPr/>
          </p:nvSpPr>
          <p:spPr>
            <a:xfrm>
              <a:off x="1696460" y="1636519"/>
              <a:ext cx="4149753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闻王昌龄左迁龙标遥有此寄</a:t>
              </a:r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6219262B-FE72-4C4B-9F21-CF72F8B6883C}"/>
              </a:ext>
            </a:extLst>
          </p:cNvPr>
          <p:cNvSpPr txBox="1"/>
          <p:nvPr/>
        </p:nvSpPr>
        <p:spPr>
          <a:xfrm>
            <a:off x="2532387" y="2703935"/>
            <a:ext cx="1680880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/>
            <a:r>
              <a:rPr lang="zh-CN" altLang="en-US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唐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·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李白</a:t>
            </a:r>
          </a:p>
        </p:txBody>
      </p:sp>
    </p:spTree>
    <p:extLst>
      <p:ext uri="{BB962C8B-B14F-4D97-AF65-F5344CB8AC3E}">
        <p14:creationId xmlns:p14="http://schemas.microsoft.com/office/powerpoint/2010/main" val="37493475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483517C-A37D-4DCC-9809-351CE75A8A69}"/>
              </a:ext>
            </a:extLst>
          </p:cNvPr>
          <p:cNvSpPr txBox="1"/>
          <p:nvPr/>
        </p:nvSpPr>
        <p:spPr>
          <a:xfrm>
            <a:off x="929150" y="419322"/>
            <a:ext cx="2094270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诗词</a:t>
            </a: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461B7E15-152A-4FD2-94E9-413E10F66EC0}"/>
              </a:ext>
            </a:extLst>
          </p:cNvPr>
          <p:cNvSpPr/>
          <p:nvPr/>
        </p:nvSpPr>
        <p:spPr>
          <a:xfrm>
            <a:off x="964790" y="1550530"/>
            <a:ext cx="10262420" cy="4656169"/>
          </a:xfrm>
          <a:custGeom>
            <a:avLst/>
            <a:gdLst>
              <a:gd name="connsiteX0" fmla="*/ 282679 w 11636477"/>
              <a:gd name="connsiteY0" fmla="*/ 0 h 6489290"/>
              <a:gd name="connsiteX1" fmla="*/ 11353798 w 11636477"/>
              <a:gd name="connsiteY1" fmla="*/ 0 h 6489290"/>
              <a:gd name="connsiteX2" fmla="*/ 11634018 w 11636477"/>
              <a:gd name="connsiteY2" fmla="*/ 280220 h 6489290"/>
              <a:gd name="connsiteX3" fmla="*/ 11636477 w 11636477"/>
              <a:gd name="connsiteY3" fmla="*/ 279972 h 6489290"/>
              <a:gd name="connsiteX4" fmla="*/ 11636477 w 11636477"/>
              <a:gd name="connsiteY4" fmla="*/ 6209318 h 6489290"/>
              <a:gd name="connsiteX5" fmla="*/ 11634019 w 11636477"/>
              <a:gd name="connsiteY5" fmla="*/ 6209070 h 6489290"/>
              <a:gd name="connsiteX6" fmla="*/ 11353799 w 11636477"/>
              <a:gd name="connsiteY6" fmla="*/ 6489290 h 6489290"/>
              <a:gd name="connsiteX7" fmla="*/ 279476 w 11636477"/>
              <a:gd name="connsiteY7" fmla="*/ 6489290 h 6489290"/>
              <a:gd name="connsiteX8" fmla="*/ 280220 w 11636477"/>
              <a:gd name="connsiteY8" fmla="*/ 6485603 h 6489290"/>
              <a:gd name="connsiteX9" fmla="*/ 0 w 11636477"/>
              <a:gd name="connsiteY9" fmla="*/ 6205383 h 6489290"/>
              <a:gd name="connsiteX10" fmla="*/ 0 w 11636477"/>
              <a:gd name="connsiteY10" fmla="*/ 279972 h 6489290"/>
              <a:gd name="connsiteX11" fmla="*/ 2459 w 11636477"/>
              <a:gd name="connsiteY11" fmla="*/ 280220 h 6489290"/>
              <a:gd name="connsiteX12" fmla="*/ 282679 w 11636477"/>
              <a:gd name="connsiteY12" fmla="*/ 0 h 648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36477" h="6489290">
                <a:moveTo>
                  <a:pt x="282679" y="0"/>
                </a:moveTo>
                <a:lnTo>
                  <a:pt x="11353798" y="0"/>
                </a:lnTo>
                <a:cubicBezTo>
                  <a:pt x="11353798" y="154761"/>
                  <a:pt x="11479257" y="280220"/>
                  <a:pt x="11634018" y="280220"/>
                </a:cubicBezTo>
                <a:lnTo>
                  <a:pt x="11636477" y="279972"/>
                </a:lnTo>
                <a:lnTo>
                  <a:pt x="11636477" y="6209318"/>
                </a:lnTo>
                <a:lnTo>
                  <a:pt x="11634019" y="6209070"/>
                </a:lnTo>
                <a:cubicBezTo>
                  <a:pt x="11479258" y="6209070"/>
                  <a:pt x="11353799" y="6334529"/>
                  <a:pt x="11353799" y="6489290"/>
                </a:cubicBezTo>
                <a:lnTo>
                  <a:pt x="279476" y="6489290"/>
                </a:lnTo>
                <a:lnTo>
                  <a:pt x="280220" y="6485603"/>
                </a:lnTo>
                <a:cubicBezTo>
                  <a:pt x="280220" y="6330842"/>
                  <a:pt x="154761" y="6205383"/>
                  <a:pt x="0" y="6205383"/>
                </a:cubicBezTo>
                <a:lnTo>
                  <a:pt x="0" y="279972"/>
                </a:lnTo>
                <a:lnTo>
                  <a:pt x="2459" y="280220"/>
                </a:lnTo>
                <a:cubicBezTo>
                  <a:pt x="157220" y="280220"/>
                  <a:pt x="282679" y="154761"/>
                  <a:pt x="28267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9FE4EB"/>
            </a:solidFill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0" name="PA-组合 5">
            <a:extLst>
              <a:ext uri="{FF2B5EF4-FFF2-40B4-BE49-F238E27FC236}">
                <a16:creationId xmlns="" xmlns:a16="http://schemas.microsoft.com/office/drawing/2014/main" id="{BD62BD63-83CB-4228-8A17-C7AFD95169CE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6024928" y="2248080"/>
            <a:ext cx="4006504" cy="1040442"/>
            <a:chOff x="1696461" y="1636519"/>
            <a:chExt cx="4006504" cy="1040442"/>
          </a:xfrm>
        </p:grpSpPr>
        <p:sp>
          <p:nvSpPr>
            <p:cNvPr id="11" name="PA-矩形 8">
              <a:extLst>
                <a:ext uri="{FF2B5EF4-FFF2-40B4-BE49-F238E27FC236}">
                  <a16:creationId xmlns="" xmlns:a16="http://schemas.microsoft.com/office/drawing/2014/main" id="{5D31C74D-AB0C-4A95-A75F-8124A6DB211A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1733912" y="1976385"/>
              <a:ext cx="3969053" cy="700576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雨频霜断气清和，柳绿茶香燕弄梭。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布谷啼播春暮日，栽插种管事诸多。</a:t>
              </a:r>
            </a:p>
          </p:txBody>
        </p:sp>
        <p:sp>
          <p:nvSpPr>
            <p:cNvPr id="12" name="PA-文本框 9">
              <a:extLst>
                <a:ext uri="{FF2B5EF4-FFF2-40B4-BE49-F238E27FC236}">
                  <a16:creationId xmlns="" xmlns:a16="http://schemas.microsoft.com/office/drawing/2014/main" id="{7C2758AF-D11E-4DAD-9237-C4ED4E9E3E9F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1696461" y="1636519"/>
              <a:ext cx="1712678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谷 雨</a:t>
              </a:r>
            </a:p>
          </p:txBody>
        </p:sp>
      </p:grpSp>
      <p:grpSp>
        <p:nvGrpSpPr>
          <p:cNvPr id="13" name="PA-组合 10">
            <a:extLst>
              <a:ext uri="{FF2B5EF4-FFF2-40B4-BE49-F238E27FC236}">
                <a16:creationId xmlns="" xmlns:a16="http://schemas.microsoft.com/office/drawing/2014/main" id="{49A6096F-2F54-4E4C-89E3-626965F03E4F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024928" y="4487403"/>
            <a:ext cx="4006504" cy="1040442"/>
            <a:chOff x="1696461" y="1636519"/>
            <a:chExt cx="4006504" cy="1040442"/>
          </a:xfrm>
        </p:grpSpPr>
        <p:sp>
          <p:nvSpPr>
            <p:cNvPr id="14" name="PA-矩形 11">
              <a:extLst>
                <a:ext uri="{FF2B5EF4-FFF2-40B4-BE49-F238E27FC236}">
                  <a16:creationId xmlns="" xmlns:a16="http://schemas.microsoft.com/office/drawing/2014/main" id="{1D336AF8-F483-4FE7-BFAD-23012839EC08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1733912" y="1976385"/>
              <a:ext cx="3969053" cy="700576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古木阴中系短篷，杖藜扶我过桥东。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沾衣欲湿杏花雨，吹面不寒杨柳风。</a:t>
              </a:r>
            </a:p>
          </p:txBody>
        </p:sp>
        <p:sp>
          <p:nvSpPr>
            <p:cNvPr id="15" name="PA-文本框 12">
              <a:extLst>
                <a:ext uri="{FF2B5EF4-FFF2-40B4-BE49-F238E27FC236}">
                  <a16:creationId xmlns="" xmlns:a16="http://schemas.microsoft.com/office/drawing/2014/main" id="{938EBE9A-4AC7-4DB8-B6B3-B58DC9CB92A9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1696461" y="1636519"/>
              <a:ext cx="1712678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绝 句</a:t>
              </a:r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962139A6-5E32-4ACF-8C32-704C214CC2A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331" y="1172645"/>
            <a:ext cx="5020970" cy="5091356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AFD23E09-4EE5-48C5-8759-F889EA5647C6}"/>
              </a:ext>
            </a:extLst>
          </p:cNvPr>
          <p:cNvSpPr txBox="1"/>
          <p:nvPr/>
        </p:nvSpPr>
        <p:spPr>
          <a:xfrm>
            <a:off x="6821582" y="2233347"/>
            <a:ext cx="1680880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/>
            <a:r>
              <a:rPr lang="zh-CN" altLang="en-US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左河水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A8C9CA48-3FD7-4E26-92D6-F2279C752EB6}"/>
              </a:ext>
            </a:extLst>
          </p:cNvPr>
          <p:cNvSpPr txBox="1"/>
          <p:nvPr/>
        </p:nvSpPr>
        <p:spPr>
          <a:xfrm>
            <a:off x="6875513" y="4470927"/>
            <a:ext cx="1680880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/>
            <a:r>
              <a:rPr lang="zh-CN" altLang="en-US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宋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·</a:t>
            </a: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志南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9CDACB69-397B-4593-974A-10DADDE27E8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83861" y="4018493"/>
            <a:ext cx="2402413" cy="200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9440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2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5" presetID="0" presetClass="entr" presetSubtype="0" fill="hold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to="" calcmode="lin" valueType="num" p14:bounceEnd="38000">
                                          <p:cBhvr>
                                            <p:cTn id="1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.5+(((0.0001*(ABS((FLOOR(#ppt_x-0.5))+(CEIL(#ppt_x-0.5)))-1))+#ppt_x-0.5)*(1.42+SQRT((#ppt_w)^2+(#ppt_h)^2)))/SQRT(((0.0001*(ABS((FLOOR(#ppt_x-0.5))+(CEIL(#ppt_x-0.5)))-1))+#ppt_x-0.5)^2+((0.0001*(ABS((FLOOR(#ppt_x-0.5))+(CEIL(#ppt_x-0.5)))-1))+#ppt_y-0.5)^2)&#10;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.6793244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 p14:bounceEnd="38000">
                                          <p:cBhvr>
                                            <p:cTn id="1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.5+(((0.0001*(ABS((FLOOR(#ppt_y-0.5))+(CEIL(#ppt_y-0.5)))-1))+#ppt_y-0.5)*(1.42+SQRT((#ppt_w)^2+(#ppt_h)^2)))/SQRT(((0.0001*(ABS((FLOOR(#ppt_y-0.5))+(CEIL(#ppt_y-0.5)))-1))+#ppt_x-0.5)^2+((0.0001*(ABS((FLOOR(#ppt_y-0.5))+(CEIL(#ppt_y-0.5)))-1))+#ppt_y-0.5)^2)&#10;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.3886269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0" presetID="0" presetClass="entr" presetSubtype="0" fill="hold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to="" calcmode="lin" valueType="num" p14:bounceEnd="38000">
                                          <p:cBhvr>
                                            <p:cTn id="2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.5+(((0.0001*(ABS((FLOOR(#ppt_x-0.5))+(CEIL(#ppt_x-0.5)))-1))+#ppt_x-0.5)*(1.42+SQRT((#ppt_w)^2+(#ppt_h)^2)))/SQRT(((0.0001*(ABS((FLOOR(#ppt_x-0.5))+(CEIL(#ppt_x-0.5)))-1))+#ppt_x-0.5)^2+((0.0001*(ABS((FLOOR(#ppt_x-0.5))+(CEIL(#ppt_x-0.5)))-1))+#ppt_y-0.5)^2)&#10;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.6793244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 p14:bounceEnd="38000">
                                          <p:cBhvr>
                                            <p:cTn id="2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.5+(((0.0001*(ABS((FLOOR(#ppt_y-0.5))+(CEIL(#ppt_y-0.5)))-1))+#ppt_y-0.5)*(1.42+SQRT((#ppt_w)^2+(#ppt_h)^2)))/SQRT(((0.0001*(ABS((FLOOR(#ppt_y-0.5))+(CEIL(#ppt_y-0.5)))-1))+#ppt_x-0.5)^2+((0.0001*(ABS((FLOOR(#ppt_y-0.5))+(CEIL(#ppt_y-0.5)))-1))+#ppt_y-0.5)^2)&#10;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.715154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to="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.6793244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.3886269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2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2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0" presetID="35" presetClass="path" presetSubtype="0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to="" calcmode="lin" valueType="num">
                                          <p:cBhvr>
                                            <p:cTn id="31" dur="2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.6793244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32" dur="2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.715154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33" dur="2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34" dur="2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36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41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23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2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5" presetID="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to="" calcmode="lin" valueType="num">
                                          <p:cBhvr>
                                            <p:cTn id="1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.5+(((0.0001*(ABS((FLOOR(#ppt_x-0.5))+(CEIL(#ppt_x-0.5)))-1))+#ppt_x-0.5)*(1.42+SQRT((#ppt_w)^2+(#ppt_h)^2)))/SQRT(((0.0001*(ABS((FLOOR(#ppt_x-0.5))+(CEIL(#ppt_x-0.5)))-1))+#ppt_x-0.5)^2+((0.0001*(ABS((FLOOR(#ppt_x-0.5))+(CEIL(#ppt_x-0.5)))-1))+#ppt_y-0.5)^2)&#10;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.6793244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.5+(((0.0001*(ABS((FLOOR(#ppt_y-0.5))+(CEIL(#ppt_y-0.5)))-1))+#ppt_y-0.5)*(1.42+SQRT((#ppt_w)^2+(#ppt_h)^2)))/SQRT(((0.0001*(ABS((FLOOR(#ppt_y-0.5))+(CEIL(#ppt_y-0.5)))-1))+#ppt_x-0.5)^2+((0.0001*(ABS((FLOOR(#ppt_y-0.5))+(CEIL(#ppt_y-0.5)))-1))+#ppt_y-0.5)^2)&#10;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.3886269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0" presetID="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to="" calcmode="lin" valueType="num">
                                          <p:cBhvr>
                                            <p:cTn id="2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.5+(((0.0001*(ABS((FLOOR(#ppt_x-0.5))+(CEIL(#ppt_x-0.5)))-1))+#ppt_x-0.5)*(1.42+SQRT((#ppt_w)^2+(#ppt_h)^2)))/SQRT(((0.0001*(ABS((FLOOR(#ppt_x-0.5))+(CEIL(#ppt_x-0.5)))-1))+#ppt_x-0.5)^2+((0.0001*(ABS((FLOOR(#ppt_x-0.5))+(CEIL(#ppt_x-0.5)))-1))+#ppt_y-0.5)^2)&#10;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.6793244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2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.5+(((0.0001*(ABS((FLOOR(#ppt_y-0.5))+(CEIL(#ppt_y-0.5)))-1))+#ppt_y-0.5)*(1.42+SQRT((#ppt_w)^2+(#ppt_h)^2)))/SQRT(((0.0001*(ABS((FLOOR(#ppt_y-0.5))+(CEIL(#ppt_y-0.5)))-1))+#ppt_x-0.5)^2+((0.0001*(ABS((FLOOR(#ppt_y-0.5))+(CEIL(#ppt_y-0.5)))-1))+#ppt_y-0.5)^2)&#10;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.715154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to="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.6793244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.3886269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2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2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0" presetID="35" presetClass="path" presetSubtype="0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to="" calcmode="lin" valueType="num">
                                          <p:cBhvr>
                                            <p:cTn id="31" dur="2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.6793244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32" dur="2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.715154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33" dur="2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34" dur="2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36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41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23" grpId="0"/>
          <p:bldP spid="24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152D07F-2F89-443D-B94A-D9822AA88A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63F6391-64CC-4C77-B7B9-D9A8701B889F}"/>
              </a:ext>
            </a:extLst>
          </p:cNvPr>
          <p:cNvSpPr txBox="1"/>
          <p:nvPr/>
        </p:nvSpPr>
        <p:spPr>
          <a:xfrm>
            <a:off x="186807" y="1158098"/>
            <a:ext cx="400110" cy="258840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spc="600" dirty="0">
                <a:cs typeface="+mn-ea"/>
                <a:sym typeface="+mn-lt"/>
              </a:rPr>
              <a:t>中国传统二十四节气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E166D0A2-71E4-48EA-89D8-F94AF86A2A4A}"/>
              </a:ext>
            </a:extLst>
          </p:cNvPr>
          <p:cNvSpPr/>
          <p:nvPr/>
        </p:nvSpPr>
        <p:spPr>
          <a:xfrm>
            <a:off x="3836571" y="4177521"/>
            <a:ext cx="4518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谷雨，是</a:t>
            </a:r>
            <a:r>
              <a:rPr lang="zh-CN" altLang="en-US" sz="1200" spc="30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二十四节气</a:t>
            </a:r>
            <a:r>
              <a:rPr lang="zh-CN" altLang="en-US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之第</a:t>
            </a:r>
            <a:r>
              <a:rPr lang="en-US" altLang="zh-CN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6</a:t>
            </a:r>
            <a:r>
              <a:rPr lang="zh-CN" altLang="en-US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个</a:t>
            </a:r>
            <a:r>
              <a:rPr lang="zh-CN" altLang="en-US" sz="1200" spc="30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节气</a:t>
            </a:r>
            <a:r>
              <a:rPr lang="zh-CN" altLang="en-US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，春季的最后一个节气。斗指辰；太阳黄经为</a:t>
            </a:r>
            <a:r>
              <a:rPr lang="en-US" altLang="zh-CN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30°</a:t>
            </a:r>
            <a:r>
              <a:rPr lang="zh-CN" altLang="en-US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；于每年公历</a:t>
            </a:r>
            <a:r>
              <a:rPr lang="en-US" altLang="zh-CN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4</a:t>
            </a:r>
            <a:r>
              <a:rPr lang="zh-CN" altLang="en-US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月</a:t>
            </a:r>
            <a:r>
              <a:rPr lang="en-US" altLang="zh-CN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19</a:t>
            </a:r>
            <a:r>
              <a:rPr lang="zh-CN" altLang="en-US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日</a:t>
            </a:r>
            <a:r>
              <a:rPr lang="en-US" altLang="zh-CN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—21</a:t>
            </a:r>
            <a:r>
              <a:rPr lang="zh-CN" altLang="en-US" sz="1200" b="0" i="0" spc="300" dirty="0">
                <a:solidFill>
                  <a:schemeClr val="accent5">
                    <a:lumMod val="50000"/>
                  </a:schemeClr>
                </a:solidFill>
                <a:effectLst/>
                <a:cs typeface="+mn-ea"/>
                <a:sym typeface="+mn-lt"/>
              </a:rPr>
              <a:t>日交节。</a:t>
            </a:r>
            <a:endParaRPr lang="zh-CN" altLang="en-US" sz="1200" spc="300" dirty="0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B70EF735-FFCE-4A0E-889D-58103EE7EF7C}"/>
              </a:ext>
            </a:extLst>
          </p:cNvPr>
          <p:cNvSpPr/>
          <p:nvPr/>
        </p:nvSpPr>
        <p:spPr>
          <a:xfrm>
            <a:off x="4481384" y="4869499"/>
            <a:ext cx="32292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汇报时间：</a:t>
            </a:r>
            <a:r>
              <a:rPr lang="en-US" altLang="zh-CN" sz="140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20XX   </a:t>
            </a:r>
            <a:r>
              <a:rPr lang="zh-CN" altLang="en-US" sz="140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汇报人</a:t>
            </a:r>
            <a:r>
              <a:rPr lang="zh-CN" altLang="en-US" sz="1400" dirty="0" smtClean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：</a:t>
            </a:r>
            <a:r>
              <a:rPr lang="zh-CN" altLang="en-US" sz="140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优品</a:t>
            </a:r>
            <a:r>
              <a:rPr lang="en-US" altLang="zh-CN" sz="1400" dirty="0" smtClean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PPT</a:t>
            </a:r>
            <a:endParaRPr lang="zh-CN" altLang="en-US" sz="1400" dirty="0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94338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438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3DA81A0-5B01-4597-B058-D31ACDC33C6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5CDB1EF8-AC6F-4875-9FD6-AFC02486C91A}"/>
              </a:ext>
            </a:extLst>
          </p:cNvPr>
          <p:cNvSpPr txBox="1"/>
          <p:nvPr/>
        </p:nvSpPr>
        <p:spPr>
          <a:xfrm>
            <a:off x="4861964" y="1924202"/>
            <a:ext cx="2293902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0A6675"/>
                </a:solidFill>
                <a:cs typeface="+mn-ea"/>
                <a:sym typeface="+mn-lt"/>
              </a:rPr>
              <a:t>第壹章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E8E688B-51CB-4A28-AC5D-14E315DEF16A}"/>
              </a:ext>
            </a:extLst>
          </p:cNvPr>
          <p:cNvSpPr txBox="1"/>
          <p:nvPr/>
        </p:nvSpPr>
        <p:spPr>
          <a:xfrm>
            <a:off x="4187208" y="2632088"/>
            <a:ext cx="3643410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5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5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节气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44A0DFDF-632D-4287-84B3-DF28EECBD96E}"/>
              </a:ext>
            </a:extLst>
          </p:cNvPr>
          <p:cNvSpPr txBox="1"/>
          <p:nvPr/>
        </p:nvSpPr>
        <p:spPr>
          <a:xfrm>
            <a:off x="3476979" y="3520814"/>
            <a:ext cx="5071936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 algn="ctr"/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谷雨，是二十四节气之第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6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个节气，春季的最后一个节气。斗指辰；太阳黄经为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30°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；于每年公历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4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月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19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日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—21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日交节。</a:t>
            </a:r>
          </a:p>
        </p:txBody>
      </p:sp>
      <p:grpSp>
        <p:nvGrpSpPr>
          <p:cNvPr id="7" name="PA-组合 7">
            <a:extLst>
              <a:ext uri="{FF2B5EF4-FFF2-40B4-BE49-F238E27FC236}">
                <a16:creationId xmlns="" xmlns:a16="http://schemas.microsoft.com/office/drawing/2014/main" id="{FAA4E4AE-FB6C-494B-B019-0B108AF9F80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5178821" y="4140571"/>
            <a:ext cx="1834357" cy="360924"/>
            <a:chOff x="9273224" y="230981"/>
            <a:chExt cx="2093488" cy="411910"/>
          </a:xfrm>
        </p:grpSpPr>
        <p:sp>
          <p:nvSpPr>
            <p:cNvPr id="8" name="PA-椭圆 8">
              <a:extLst>
                <a:ext uri="{FF2B5EF4-FFF2-40B4-BE49-F238E27FC236}">
                  <a16:creationId xmlns="" xmlns:a16="http://schemas.microsoft.com/office/drawing/2014/main" id="{80736BB7-6C9C-4289-A537-AD83A20201C1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9273224" y="230981"/>
              <a:ext cx="411910" cy="411910"/>
            </a:xfrm>
            <a:prstGeom prst="ellipse">
              <a:avLst/>
            </a:prstGeom>
            <a:solidFill>
              <a:srgbClr val="D939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传</a:t>
              </a:r>
            </a:p>
          </p:txBody>
        </p:sp>
        <p:sp>
          <p:nvSpPr>
            <p:cNvPr id="9" name="PA-椭圆 9">
              <a:extLst>
                <a:ext uri="{FF2B5EF4-FFF2-40B4-BE49-F238E27FC236}">
                  <a16:creationId xmlns="" xmlns:a16="http://schemas.microsoft.com/office/drawing/2014/main" id="{F25B85A7-7DBB-459E-AFB4-353B17B3A7D1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9833750" y="230981"/>
              <a:ext cx="411910" cy="411910"/>
            </a:xfrm>
            <a:prstGeom prst="ellipse">
              <a:avLst/>
            </a:prstGeom>
            <a:solidFill>
              <a:srgbClr val="D939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统</a:t>
              </a:r>
            </a:p>
          </p:txBody>
        </p:sp>
        <p:sp>
          <p:nvSpPr>
            <p:cNvPr id="10" name="PA-椭圆 10">
              <a:extLst>
                <a:ext uri="{FF2B5EF4-FFF2-40B4-BE49-F238E27FC236}">
                  <a16:creationId xmlns="" xmlns:a16="http://schemas.microsoft.com/office/drawing/2014/main" id="{A7354451-9BD8-456E-99C8-6770545A206F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10394276" y="230981"/>
              <a:ext cx="411910" cy="411910"/>
            </a:xfrm>
            <a:prstGeom prst="ellipse">
              <a:avLst/>
            </a:prstGeom>
            <a:solidFill>
              <a:srgbClr val="D939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节</a:t>
              </a:r>
            </a:p>
          </p:txBody>
        </p:sp>
        <p:sp>
          <p:nvSpPr>
            <p:cNvPr id="11" name="PA-椭圆 11">
              <a:extLst>
                <a:ext uri="{FF2B5EF4-FFF2-40B4-BE49-F238E27FC236}">
                  <a16:creationId xmlns="" xmlns:a16="http://schemas.microsoft.com/office/drawing/2014/main" id="{F52BBC4B-5625-4DB0-85E6-7CD8DF92577C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10954802" y="230981"/>
              <a:ext cx="411910" cy="411910"/>
            </a:xfrm>
            <a:prstGeom prst="ellipse">
              <a:avLst/>
            </a:prstGeom>
            <a:solidFill>
              <a:srgbClr val="D939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气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651247" y="541538"/>
            <a:ext cx="126950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solidFill>
                  <a:srgbClr val="B2EDF5"/>
                </a:solidFill>
              </a:rPr>
              <a:t>https://www.ypppt.com/</a:t>
            </a:r>
            <a:endParaRPr lang="zh-CN" altLang="en-US" sz="600" dirty="0">
              <a:solidFill>
                <a:srgbClr val="B2ED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0487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4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00"/>
                            </p:stCondLst>
                            <p:childTnLst>
                              <p:par>
                                <p:cTn id="22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5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483517C-A37D-4DCC-9809-351CE75A8A69}"/>
              </a:ext>
            </a:extLst>
          </p:cNvPr>
          <p:cNvSpPr txBox="1"/>
          <p:nvPr/>
        </p:nvSpPr>
        <p:spPr>
          <a:xfrm>
            <a:off x="929150" y="419322"/>
            <a:ext cx="2094270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节气</a:t>
            </a:r>
          </a:p>
        </p:txBody>
      </p:sp>
      <p:sp>
        <p:nvSpPr>
          <p:cNvPr id="10" name="任意多边形: 形状 9">
            <a:extLst>
              <a:ext uri="{FF2B5EF4-FFF2-40B4-BE49-F238E27FC236}">
                <a16:creationId xmlns="" xmlns:a16="http://schemas.microsoft.com/office/drawing/2014/main" id="{993DF7E2-3709-4A4C-8F27-58D36F0A1517}"/>
              </a:ext>
            </a:extLst>
          </p:cNvPr>
          <p:cNvSpPr/>
          <p:nvPr/>
        </p:nvSpPr>
        <p:spPr>
          <a:xfrm>
            <a:off x="964789" y="1738699"/>
            <a:ext cx="10262420" cy="4188542"/>
          </a:xfrm>
          <a:custGeom>
            <a:avLst/>
            <a:gdLst>
              <a:gd name="connsiteX0" fmla="*/ 282679 w 11636477"/>
              <a:gd name="connsiteY0" fmla="*/ 0 h 6489290"/>
              <a:gd name="connsiteX1" fmla="*/ 11353798 w 11636477"/>
              <a:gd name="connsiteY1" fmla="*/ 0 h 6489290"/>
              <a:gd name="connsiteX2" fmla="*/ 11634018 w 11636477"/>
              <a:gd name="connsiteY2" fmla="*/ 280220 h 6489290"/>
              <a:gd name="connsiteX3" fmla="*/ 11636477 w 11636477"/>
              <a:gd name="connsiteY3" fmla="*/ 279972 h 6489290"/>
              <a:gd name="connsiteX4" fmla="*/ 11636477 w 11636477"/>
              <a:gd name="connsiteY4" fmla="*/ 6209318 h 6489290"/>
              <a:gd name="connsiteX5" fmla="*/ 11634019 w 11636477"/>
              <a:gd name="connsiteY5" fmla="*/ 6209070 h 6489290"/>
              <a:gd name="connsiteX6" fmla="*/ 11353799 w 11636477"/>
              <a:gd name="connsiteY6" fmla="*/ 6489290 h 6489290"/>
              <a:gd name="connsiteX7" fmla="*/ 279476 w 11636477"/>
              <a:gd name="connsiteY7" fmla="*/ 6489290 h 6489290"/>
              <a:gd name="connsiteX8" fmla="*/ 280220 w 11636477"/>
              <a:gd name="connsiteY8" fmla="*/ 6485603 h 6489290"/>
              <a:gd name="connsiteX9" fmla="*/ 0 w 11636477"/>
              <a:gd name="connsiteY9" fmla="*/ 6205383 h 6489290"/>
              <a:gd name="connsiteX10" fmla="*/ 0 w 11636477"/>
              <a:gd name="connsiteY10" fmla="*/ 279972 h 6489290"/>
              <a:gd name="connsiteX11" fmla="*/ 2459 w 11636477"/>
              <a:gd name="connsiteY11" fmla="*/ 280220 h 6489290"/>
              <a:gd name="connsiteX12" fmla="*/ 282679 w 11636477"/>
              <a:gd name="connsiteY12" fmla="*/ 0 h 648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36477" h="6489290">
                <a:moveTo>
                  <a:pt x="282679" y="0"/>
                </a:moveTo>
                <a:lnTo>
                  <a:pt x="11353798" y="0"/>
                </a:lnTo>
                <a:cubicBezTo>
                  <a:pt x="11353798" y="154761"/>
                  <a:pt x="11479257" y="280220"/>
                  <a:pt x="11634018" y="280220"/>
                </a:cubicBezTo>
                <a:lnTo>
                  <a:pt x="11636477" y="279972"/>
                </a:lnTo>
                <a:lnTo>
                  <a:pt x="11636477" y="6209318"/>
                </a:lnTo>
                <a:lnTo>
                  <a:pt x="11634019" y="6209070"/>
                </a:lnTo>
                <a:cubicBezTo>
                  <a:pt x="11479258" y="6209070"/>
                  <a:pt x="11353799" y="6334529"/>
                  <a:pt x="11353799" y="6489290"/>
                </a:cubicBezTo>
                <a:lnTo>
                  <a:pt x="279476" y="6489290"/>
                </a:lnTo>
                <a:lnTo>
                  <a:pt x="280220" y="6485603"/>
                </a:lnTo>
                <a:cubicBezTo>
                  <a:pt x="280220" y="6330842"/>
                  <a:pt x="154761" y="6205383"/>
                  <a:pt x="0" y="6205383"/>
                </a:cubicBezTo>
                <a:lnTo>
                  <a:pt x="0" y="279972"/>
                </a:lnTo>
                <a:lnTo>
                  <a:pt x="2459" y="280220"/>
                </a:lnTo>
                <a:cubicBezTo>
                  <a:pt x="157220" y="280220"/>
                  <a:pt x="282679" y="154761"/>
                  <a:pt x="28267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9FE4EB"/>
            </a:solidFill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C9628A6E-4780-4F92-AE4A-206D2938A3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5394" y="1756229"/>
            <a:ext cx="4067754" cy="4067754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A4C46834-0EDA-48F2-9D22-6CADFAA25473}"/>
              </a:ext>
            </a:extLst>
          </p:cNvPr>
          <p:cNvSpPr/>
          <p:nvPr/>
        </p:nvSpPr>
        <p:spPr>
          <a:xfrm>
            <a:off x="4728379" y="3152677"/>
            <a:ext cx="6389563" cy="2259593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  <a:spcAft>
                <a:spcPts val="11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谷雨是二十四节气的第六个节气，也是春季最后一个节气，每年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19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日～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21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日时太阳到达黄经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30°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时为谷雨，源自古人“雨生百谷”之说。</a:t>
            </a:r>
          </a:p>
          <a:p>
            <a:pPr>
              <a:lnSpc>
                <a:spcPct val="200000"/>
              </a:lnSpc>
              <a:spcAft>
                <a:spcPts val="11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公历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日或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21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日节令交谷雨，这天太阳到达黄经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30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度，当日正午用圣表测日影，影长为古尺五尺三寸二分，相当于今天的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1.313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米，夜晚观测北斗七星的斗柄指向辰的位置，也就是东南方，这时一般为农历三月，又叫辰月或蚕月“。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DE14A0EE-C5F4-4488-8678-8E535442B9AF}"/>
              </a:ext>
            </a:extLst>
          </p:cNvPr>
          <p:cNvGrpSpPr/>
          <p:nvPr/>
        </p:nvGrpSpPr>
        <p:grpSpPr>
          <a:xfrm rot="16200000">
            <a:off x="5233836" y="829973"/>
            <a:ext cx="1184136" cy="3559162"/>
            <a:chOff x="9366736" y="1546476"/>
            <a:chExt cx="1641947" cy="4935209"/>
          </a:xfrm>
        </p:grpSpPr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F8D1CF80-8968-4B72-8CE3-DB2E9F2A99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6736" y="1546476"/>
              <a:ext cx="1641947" cy="4935209"/>
            </a:xfrm>
            <a:prstGeom prst="rect">
              <a:avLst/>
            </a:prstGeom>
          </p:spPr>
        </p:pic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6AB4463A-F1C6-419E-9378-EE5C5ECF6D71}"/>
                </a:ext>
              </a:extLst>
            </p:cNvPr>
            <p:cNvSpPr txBox="1"/>
            <p:nvPr/>
          </p:nvSpPr>
          <p:spPr>
            <a:xfrm>
              <a:off x="9803617" y="3219286"/>
              <a:ext cx="768185" cy="270520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spc="150" dirty="0">
                  <a:solidFill>
                    <a:schemeClr val="bg1"/>
                  </a:solidFill>
                  <a:cs typeface="+mn-ea"/>
                  <a:sym typeface="+mn-lt"/>
                </a:rPr>
                <a:t>谷雨</a:t>
              </a:r>
              <a:r>
                <a:rPr lang="en-US" altLang="zh-CN" sz="2400" spc="150" dirty="0">
                  <a:solidFill>
                    <a:schemeClr val="bg1"/>
                  </a:solidFill>
                  <a:cs typeface="+mn-ea"/>
                  <a:sym typeface="+mn-lt"/>
                </a:rPr>
                <a:t>.</a:t>
              </a:r>
              <a:r>
                <a:rPr lang="zh-CN" altLang="en-US" sz="2400" spc="150" dirty="0">
                  <a:solidFill>
                    <a:schemeClr val="bg1"/>
                  </a:solidFill>
                  <a:cs typeface="+mn-ea"/>
                  <a:sym typeface="+mn-lt"/>
                </a:rPr>
                <a:t>节气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3728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483517C-A37D-4DCC-9809-351CE75A8A69}"/>
              </a:ext>
            </a:extLst>
          </p:cNvPr>
          <p:cNvSpPr txBox="1"/>
          <p:nvPr/>
        </p:nvSpPr>
        <p:spPr>
          <a:xfrm>
            <a:off x="929150" y="419322"/>
            <a:ext cx="2094270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节气</a:t>
            </a:r>
          </a:p>
        </p:txBody>
      </p:sp>
      <p:grpSp>
        <p:nvGrpSpPr>
          <p:cNvPr id="10" name="îś1iḓê">
            <a:extLst>
              <a:ext uri="{FF2B5EF4-FFF2-40B4-BE49-F238E27FC236}">
                <a16:creationId xmlns="" xmlns:a16="http://schemas.microsoft.com/office/drawing/2014/main" id="{46E59941-E296-49AC-AA0A-6ADE6FE1866B}"/>
              </a:ext>
            </a:extLst>
          </p:cNvPr>
          <p:cNvGrpSpPr/>
          <p:nvPr/>
        </p:nvGrpSpPr>
        <p:grpSpPr>
          <a:xfrm>
            <a:off x="655075" y="1819853"/>
            <a:ext cx="1768290" cy="1698007"/>
            <a:chOff x="1273048" y="2255012"/>
            <a:chExt cx="1768290" cy="1698007"/>
          </a:xfrm>
        </p:grpSpPr>
        <p:grpSp>
          <p:nvGrpSpPr>
            <p:cNvPr id="75" name="ïṥľíďê">
              <a:extLst>
                <a:ext uri="{FF2B5EF4-FFF2-40B4-BE49-F238E27FC236}">
                  <a16:creationId xmlns="" xmlns:a16="http://schemas.microsoft.com/office/drawing/2014/main" id="{F61B3E93-069B-4F6C-AA2E-41C002CD6248}"/>
                </a:ext>
              </a:extLst>
            </p:cNvPr>
            <p:cNvGrpSpPr/>
            <p:nvPr/>
          </p:nvGrpSpPr>
          <p:grpSpPr>
            <a:xfrm>
              <a:off x="1368349" y="2255012"/>
              <a:ext cx="570484" cy="570484"/>
              <a:chOff x="716498" y="2346812"/>
              <a:chExt cx="767949" cy="767949"/>
            </a:xfrm>
          </p:grpSpPr>
          <p:sp>
            <p:nvSpPr>
              <p:cNvPr id="79" name="ïṩ1íďe">
                <a:extLst>
                  <a:ext uri="{FF2B5EF4-FFF2-40B4-BE49-F238E27FC236}">
                    <a16:creationId xmlns="" xmlns:a16="http://schemas.microsoft.com/office/drawing/2014/main" id="{A26DF6F2-6397-4179-B2D5-AB88082FDCFE}"/>
                  </a:ext>
                </a:extLst>
              </p:cNvPr>
              <p:cNvSpPr/>
              <p:nvPr/>
            </p:nvSpPr>
            <p:spPr>
              <a:xfrm>
                <a:off x="716498" y="2346812"/>
                <a:ext cx="767949" cy="767949"/>
              </a:xfrm>
              <a:prstGeom prst="ellipse">
                <a:avLst/>
              </a:prstGeom>
              <a:solidFill>
                <a:srgbClr val="9FE4EB"/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zh-CN" altLang="en-US" sz="24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0" name="îṩļïḍè">
                <a:extLst>
                  <a:ext uri="{FF2B5EF4-FFF2-40B4-BE49-F238E27FC236}">
                    <a16:creationId xmlns="" xmlns:a16="http://schemas.microsoft.com/office/drawing/2014/main" id="{6EDD1160-6C89-4AB9-AC15-C2D5FBF6E132}"/>
                  </a:ext>
                </a:extLst>
              </p:cNvPr>
              <p:cNvSpPr/>
              <p:nvPr/>
            </p:nvSpPr>
            <p:spPr>
              <a:xfrm>
                <a:off x="901543" y="2579681"/>
                <a:ext cx="397859" cy="302221"/>
              </a:xfrm>
              <a:custGeom>
                <a:avLst/>
                <a:gdLst>
                  <a:gd name="T0" fmla="*/ 2664 w 2711"/>
                  <a:gd name="T1" fmla="*/ 1581 h 2062"/>
                  <a:gd name="T2" fmla="*/ 909 w 2711"/>
                  <a:gd name="T3" fmla="*/ 1581 h 2062"/>
                  <a:gd name="T4" fmla="*/ 861 w 2711"/>
                  <a:gd name="T5" fmla="*/ 1534 h 2062"/>
                  <a:gd name="T6" fmla="*/ 861 w 2711"/>
                  <a:gd name="T7" fmla="*/ 434 h 2062"/>
                  <a:gd name="T8" fmla="*/ 909 w 2711"/>
                  <a:gd name="T9" fmla="*/ 386 h 2062"/>
                  <a:gd name="T10" fmla="*/ 2664 w 2711"/>
                  <a:gd name="T11" fmla="*/ 386 h 2062"/>
                  <a:gd name="T12" fmla="*/ 2711 w 2711"/>
                  <a:gd name="T13" fmla="*/ 434 h 2062"/>
                  <a:gd name="T14" fmla="*/ 2711 w 2711"/>
                  <a:gd name="T15" fmla="*/ 1534 h 2062"/>
                  <a:gd name="T16" fmla="*/ 2664 w 2711"/>
                  <a:gd name="T17" fmla="*/ 1581 h 2062"/>
                  <a:gd name="T18" fmla="*/ 2177 w 2711"/>
                  <a:gd name="T19" fmla="*/ 1928 h 2062"/>
                  <a:gd name="T20" fmla="*/ 2000 w 2711"/>
                  <a:gd name="T21" fmla="*/ 1928 h 2062"/>
                  <a:gd name="T22" fmla="*/ 2000 w 2711"/>
                  <a:gd name="T23" fmla="*/ 1715 h 2062"/>
                  <a:gd name="T24" fmla="*/ 1573 w 2711"/>
                  <a:gd name="T25" fmla="*/ 1715 h 2062"/>
                  <a:gd name="T26" fmla="*/ 1573 w 2711"/>
                  <a:gd name="T27" fmla="*/ 1928 h 2062"/>
                  <a:gd name="T28" fmla="*/ 1395 w 2711"/>
                  <a:gd name="T29" fmla="*/ 1928 h 2062"/>
                  <a:gd name="T30" fmla="*/ 1329 w 2711"/>
                  <a:gd name="T31" fmla="*/ 1995 h 2062"/>
                  <a:gd name="T32" fmla="*/ 1395 w 2711"/>
                  <a:gd name="T33" fmla="*/ 2062 h 2062"/>
                  <a:gd name="T34" fmla="*/ 1640 w 2711"/>
                  <a:gd name="T35" fmla="*/ 2062 h 2062"/>
                  <a:gd name="T36" fmla="*/ 1933 w 2711"/>
                  <a:gd name="T37" fmla="*/ 2062 h 2062"/>
                  <a:gd name="T38" fmla="*/ 2177 w 2711"/>
                  <a:gd name="T39" fmla="*/ 2062 h 2062"/>
                  <a:gd name="T40" fmla="*/ 2244 w 2711"/>
                  <a:gd name="T41" fmla="*/ 1995 h 2062"/>
                  <a:gd name="T42" fmla="*/ 2177 w 2711"/>
                  <a:gd name="T43" fmla="*/ 1928 h 2062"/>
                  <a:gd name="T44" fmla="*/ 1065 w 2711"/>
                  <a:gd name="T45" fmla="*/ 253 h 2062"/>
                  <a:gd name="T46" fmla="*/ 909 w 2711"/>
                  <a:gd name="T47" fmla="*/ 253 h 2062"/>
                  <a:gd name="T48" fmla="*/ 880 w 2711"/>
                  <a:gd name="T49" fmla="*/ 255 h 2062"/>
                  <a:gd name="T50" fmla="*/ 863 w 2711"/>
                  <a:gd name="T51" fmla="*/ 253 h 2062"/>
                  <a:gd name="T52" fmla="*/ 201 w 2711"/>
                  <a:gd name="T53" fmla="*/ 253 h 2062"/>
                  <a:gd name="T54" fmla="*/ 135 w 2711"/>
                  <a:gd name="T55" fmla="*/ 320 h 2062"/>
                  <a:gd name="T56" fmla="*/ 201 w 2711"/>
                  <a:gd name="T57" fmla="*/ 386 h 2062"/>
                  <a:gd name="T58" fmla="*/ 735 w 2711"/>
                  <a:gd name="T59" fmla="*/ 386 h 2062"/>
                  <a:gd name="T60" fmla="*/ 728 w 2711"/>
                  <a:gd name="T61" fmla="*/ 434 h 2062"/>
                  <a:gd name="T62" fmla="*/ 728 w 2711"/>
                  <a:gd name="T63" fmla="*/ 558 h 2062"/>
                  <a:gd name="T64" fmla="*/ 201 w 2711"/>
                  <a:gd name="T65" fmla="*/ 558 h 2062"/>
                  <a:gd name="T66" fmla="*/ 135 w 2711"/>
                  <a:gd name="T67" fmla="*/ 624 h 2062"/>
                  <a:gd name="T68" fmla="*/ 201 w 2711"/>
                  <a:gd name="T69" fmla="*/ 691 h 2062"/>
                  <a:gd name="T70" fmla="*/ 728 w 2711"/>
                  <a:gd name="T71" fmla="*/ 691 h 2062"/>
                  <a:gd name="T72" fmla="*/ 728 w 2711"/>
                  <a:gd name="T73" fmla="*/ 863 h 2062"/>
                  <a:gd name="T74" fmla="*/ 201 w 2711"/>
                  <a:gd name="T75" fmla="*/ 863 h 2062"/>
                  <a:gd name="T76" fmla="*/ 135 w 2711"/>
                  <a:gd name="T77" fmla="*/ 929 h 2062"/>
                  <a:gd name="T78" fmla="*/ 201 w 2711"/>
                  <a:gd name="T79" fmla="*/ 996 h 2062"/>
                  <a:gd name="T80" fmla="*/ 728 w 2711"/>
                  <a:gd name="T81" fmla="*/ 996 h 2062"/>
                  <a:gd name="T82" fmla="*/ 728 w 2711"/>
                  <a:gd name="T83" fmla="*/ 1534 h 2062"/>
                  <a:gd name="T84" fmla="*/ 909 w 2711"/>
                  <a:gd name="T85" fmla="*/ 1715 h 2062"/>
                  <a:gd name="T86" fmla="*/ 1065 w 2711"/>
                  <a:gd name="T87" fmla="*/ 1715 h 2062"/>
                  <a:gd name="T88" fmla="*/ 1065 w 2711"/>
                  <a:gd name="T89" fmla="*/ 1995 h 2062"/>
                  <a:gd name="T90" fmla="*/ 998 w 2711"/>
                  <a:gd name="T91" fmla="*/ 2062 h 2062"/>
                  <a:gd name="T92" fmla="*/ 67 w 2711"/>
                  <a:gd name="T93" fmla="*/ 2062 h 2062"/>
                  <a:gd name="T94" fmla="*/ 0 w 2711"/>
                  <a:gd name="T95" fmla="*/ 1995 h 2062"/>
                  <a:gd name="T96" fmla="*/ 0 w 2711"/>
                  <a:gd name="T97" fmla="*/ 66 h 2062"/>
                  <a:gd name="T98" fmla="*/ 67 w 2711"/>
                  <a:gd name="T99" fmla="*/ 0 h 2062"/>
                  <a:gd name="T100" fmla="*/ 998 w 2711"/>
                  <a:gd name="T101" fmla="*/ 0 h 2062"/>
                  <a:gd name="T102" fmla="*/ 1065 w 2711"/>
                  <a:gd name="T103" fmla="*/ 66 h 2062"/>
                  <a:gd name="T104" fmla="*/ 1065 w 2711"/>
                  <a:gd name="T105" fmla="*/ 253 h 2062"/>
                  <a:gd name="T106" fmla="*/ 430 w 2711"/>
                  <a:gd name="T107" fmla="*/ 1569 h 2062"/>
                  <a:gd name="T108" fmla="*/ 532 w 2711"/>
                  <a:gd name="T109" fmla="*/ 1672 h 2062"/>
                  <a:gd name="T110" fmla="*/ 635 w 2711"/>
                  <a:gd name="T111" fmla="*/ 1569 h 2062"/>
                  <a:gd name="T112" fmla="*/ 532 w 2711"/>
                  <a:gd name="T113" fmla="*/ 1466 h 2062"/>
                  <a:gd name="T114" fmla="*/ 430 w 2711"/>
                  <a:gd name="T115" fmla="*/ 1569 h 2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11" h="2062">
                    <a:moveTo>
                      <a:pt x="2664" y="1581"/>
                    </a:moveTo>
                    <a:lnTo>
                      <a:pt x="909" y="1581"/>
                    </a:lnTo>
                    <a:cubicBezTo>
                      <a:pt x="883" y="1581"/>
                      <a:pt x="861" y="1560"/>
                      <a:pt x="861" y="1534"/>
                    </a:cubicBezTo>
                    <a:lnTo>
                      <a:pt x="861" y="434"/>
                    </a:lnTo>
                    <a:cubicBezTo>
                      <a:pt x="861" y="407"/>
                      <a:pt x="883" y="386"/>
                      <a:pt x="909" y="386"/>
                    </a:cubicBezTo>
                    <a:lnTo>
                      <a:pt x="2664" y="386"/>
                    </a:lnTo>
                    <a:cubicBezTo>
                      <a:pt x="2690" y="386"/>
                      <a:pt x="2711" y="408"/>
                      <a:pt x="2711" y="434"/>
                    </a:cubicBezTo>
                    <a:lnTo>
                      <a:pt x="2711" y="1534"/>
                    </a:lnTo>
                    <a:cubicBezTo>
                      <a:pt x="2711" y="1560"/>
                      <a:pt x="2690" y="1581"/>
                      <a:pt x="2664" y="1581"/>
                    </a:cubicBezTo>
                    <a:close/>
                    <a:moveTo>
                      <a:pt x="2177" y="1928"/>
                    </a:moveTo>
                    <a:lnTo>
                      <a:pt x="2000" y="1928"/>
                    </a:lnTo>
                    <a:lnTo>
                      <a:pt x="2000" y="1715"/>
                    </a:lnTo>
                    <a:lnTo>
                      <a:pt x="1573" y="1715"/>
                    </a:lnTo>
                    <a:lnTo>
                      <a:pt x="1573" y="1928"/>
                    </a:lnTo>
                    <a:lnTo>
                      <a:pt x="1395" y="1928"/>
                    </a:lnTo>
                    <a:cubicBezTo>
                      <a:pt x="1358" y="1928"/>
                      <a:pt x="1329" y="1958"/>
                      <a:pt x="1329" y="1995"/>
                    </a:cubicBezTo>
                    <a:cubicBezTo>
                      <a:pt x="1329" y="2032"/>
                      <a:pt x="1358" y="2062"/>
                      <a:pt x="1395" y="2062"/>
                    </a:cubicBezTo>
                    <a:lnTo>
                      <a:pt x="1640" y="2062"/>
                    </a:lnTo>
                    <a:lnTo>
                      <a:pt x="1933" y="2062"/>
                    </a:lnTo>
                    <a:lnTo>
                      <a:pt x="2177" y="2062"/>
                    </a:lnTo>
                    <a:cubicBezTo>
                      <a:pt x="2214" y="2062"/>
                      <a:pt x="2244" y="2032"/>
                      <a:pt x="2244" y="1995"/>
                    </a:cubicBezTo>
                    <a:cubicBezTo>
                      <a:pt x="2244" y="1958"/>
                      <a:pt x="2214" y="1928"/>
                      <a:pt x="2177" y="1928"/>
                    </a:cubicBezTo>
                    <a:close/>
                    <a:moveTo>
                      <a:pt x="1065" y="253"/>
                    </a:moveTo>
                    <a:lnTo>
                      <a:pt x="909" y="253"/>
                    </a:lnTo>
                    <a:cubicBezTo>
                      <a:pt x="899" y="253"/>
                      <a:pt x="890" y="254"/>
                      <a:pt x="880" y="255"/>
                    </a:cubicBezTo>
                    <a:cubicBezTo>
                      <a:pt x="875" y="254"/>
                      <a:pt x="869" y="253"/>
                      <a:pt x="863" y="253"/>
                    </a:cubicBezTo>
                    <a:lnTo>
                      <a:pt x="201" y="253"/>
                    </a:lnTo>
                    <a:cubicBezTo>
                      <a:pt x="164" y="253"/>
                      <a:pt x="135" y="283"/>
                      <a:pt x="135" y="320"/>
                    </a:cubicBezTo>
                    <a:cubicBezTo>
                      <a:pt x="135" y="356"/>
                      <a:pt x="164" y="386"/>
                      <a:pt x="201" y="386"/>
                    </a:cubicBezTo>
                    <a:lnTo>
                      <a:pt x="735" y="386"/>
                    </a:lnTo>
                    <a:cubicBezTo>
                      <a:pt x="730" y="401"/>
                      <a:pt x="728" y="417"/>
                      <a:pt x="728" y="434"/>
                    </a:cubicBezTo>
                    <a:lnTo>
                      <a:pt x="728" y="558"/>
                    </a:lnTo>
                    <a:lnTo>
                      <a:pt x="201" y="558"/>
                    </a:lnTo>
                    <a:cubicBezTo>
                      <a:pt x="164" y="558"/>
                      <a:pt x="135" y="588"/>
                      <a:pt x="135" y="624"/>
                    </a:cubicBezTo>
                    <a:cubicBezTo>
                      <a:pt x="135" y="661"/>
                      <a:pt x="164" y="691"/>
                      <a:pt x="201" y="691"/>
                    </a:cubicBezTo>
                    <a:lnTo>
                      <a:pt x="728" y="691"/>
                    </a:lnTo>
                    <a:lnTo>
                      <a:pt x="728" y="863"/>
                    </a:lnTo>
                    <a:lnTo>
                      <a:pt x="201" y="863"/>
                    </a:lnTo>
                    <a:cubicBezTo>
                      <a:pt x="164" y="863"/>
                      <a:pt x="135" y="893"/>
                      <a:pt x="135" y="929"/>
                    </a:cubicBezTo>
                    <a:cubicBezTo>
                      <a:pt x="135" y="966"/>
                      <a:pt x="164" y="996"/>
                      <a:pt x="201" y="996"/>
                    </a:cubicBezTo>
                    <a:lnTo>
                      <a:pt x="728" y="996"/>
                    </a:lnTo>
                    <a:lnTo>
                      <a:pt x="728" y="1534"/>
                    </a:lnTo>
                    <a:cubicBezTo>
                      <a:pt x="728" y="1633"/>
                      <a:pt x="809" y="1715"/>
                      <a:pt x="909" y="1715"/>
                    </a:cubicBezTo>
                    <a:lnTo>
                      <a:pt x="1065" y="1715"/>
                    </a:lnTo>
                    <a:lnTo>
                      <a:pt x="1065" y="1995"/>
                    </a:lnTo>
                    <a:cubicBezTo>
                      <a:pt x="1065" y="2032"/>
                      <a:pt x="1035" y="2062"/>
                      <a:pt x="998" y="2062"/>
                    </a:cubicBezTo>
                    <a:lnTo>
                      <a:pt x="67" y="2062"/>
                    </a:lnTo>
                    <a:cubicBezTo>
                      <a:pt x="30" y="2062"/>
                      <a:pt x="0" y="2032"/>
                      <a:pt x="0" y="1995"/>
                    </a:cubicBezTo>
                    <a:lnTo>
                      <a:pt x="0" y="66"/>
                    </a:lnTo>
                    <a:cubicBezTo>
                      <a:pt x="0" y="29"/>
                      <a:pt x="30" y="0"/>
                      <a:pt x="67" y="0"/>
                    </a:cubicBezTo>
                    <a:lnTo>
                      <a:pt x="998" y="0"/>
                    </a:lnTo>
                    <a:cubicBezTo>
                      <a:pt x="1035" y="0"/>
                      <a:pt x="1065" y="29"/>
                      <a:pt x="1065" y="66"/>
                    </a:cubicBezTo>
                    <a:lnTo>
                      <a:pt x="1065" y="253"/>
                    </a:lnTo>
                    <a:close/>
                    <a:moveTo>
                      <a:pt x="430" y="1569"/>
                    </a:moveTo>
                    <a:cubicBezTo>
                      <a:pt x="430" y="1626"/>
                      <a:pt x="476" y="1672"/>
                      <a:pt x="532" y="1672"/>
                    </a:cubicBezTo>
                    <a:cubicBezTo>
                      <a:pt x="589" y="1672"/>
                      <a:pt x="635" y="1626"/>
                      <a:pt x="635" y="1569"/>
                    </a:cubicBezTo>
                    <a:cubicBezTo>
                      <a:pt x="635" y="1512"/>
                      <a:pt x="589" y="1466"/>
                      <a:pt x="532" y="1466"/>
                    </a:cubicBezTo>
                    <a:cubicBezTo>
                      <a:pt x="476" y="1466"/>
                      <a:pt x="430" y="1512"/>
                      <a:pt x="430" y="156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6" name="î$líḍé">
              <a:extLst>
                <a:ext uri="{FF2B5EF4-FFF2-40B4-BE49-F238E27FC236}">
                  <a16:creationId xmlns="" xmlns:a16="http://schemas.microsoft.com/office/drawing/2014/main" id="{20E5B0E7-097B-4243-9037-8486E4BE40CB}"/>
                </a:ext>
              </a:extLst>
            </p:cNvPr>
            <p:cNvGrpSpPr/>
            <p:nvPr/>
          </p:nvGrpSpPr>
          <p:grpSpPr>
            <a:xfrm>
              <a:off x="1273048" y="2998487"/>
              <a:ext cx="1768290" cy="954532"/>
              <a:chOff x="1042734" y="4342499"/>
              <a:chExt cx="1768290" cy="954532"/>
            </a:xfrm>
          </p:grpSpPr>
          <p:sp>
            <p:nvSpPr>
              <p:cNvPr id="77" name="î$1ïḑê">
                <a:extLst>
                  <a:ext uri="{FF2B5EF4-FFF2-40B4-BE49-F238E27FC236}">
                    <a16:creationId xmlns="" xmlns:a16="http://schemas.microsoft.com/office/drawing/2014/main" id="{0BF6ED84-D315-46E6-A0A4-311FAA914F5E}"/>
                  </a:ext>
                </a:extLst>
              </p:cNvPr>
              <p:cNvSpPr/>
              <p:nvPr/>
            </p:nvSpPr>
            <p:spPr bwMode="auto">
              <a:xfrm>
                <a:off x="1042734" y="4717072"/>
                <a:ext cx="1768290" cy="5799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谷雨</a:t>
                </a:r>
              </a:p>
            </p:txBody>
          </p:sp>
          <p:sp>
            <p:nvSpPr>
              <p:cNvPr id="78" name="iṣļiḋè">
                <a:extLst>
                  <a:ext uri="{FF2B5EF4-FFF2-40B4-BE49-F238E27FC236}">
                    <a16:creationId xmlns="" xmlns:a16="http://schemas.microsoft.com/office/drawing/2014/main" id="{A165950C-595E-497C-8252-0AD69441994F}"/>
                  </a:ext>
                </a:extLst>
              </p:cNvPr>
              <p:cNvSpPr txBox="1"/>
              <p:nvPr/>
            </p:nvSpPr>
            <p:spPr bwMode="auto">
              <a:xfrm>
                <a:off x="1042734" y="4342499"/>
                <a:ext cx="1768290" cy="3745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zh-CN" altLang="en-US" sz="2400" b="1" dirty="0">
                    <a:solidFill>
                      <a:schemeClr val="accent5">
                        <a:lumMod val="50000"/>
                      </a:schemeClr>
                    </a:solidFill>
                    <a:cs typeface="+mn-ea"/>
                    <a:sym typeface="+mn-lt"/>
                  </a:rPr>
                  <a:t>中文名</a:t>
                </a:r>
              </a:p>
            </p:txBody>
          </p:sp>
        </p:grpSp>
      </p:grpSp>
      <p:grpSp>
        <p:nvGrpSpPr>
          <p:cNvPr id="11" name="îṥliḑè">
            <a:extLst>
              <a:ext uri="{FF2B5EF4-FFF2-40B4-BE49-F238E27FC236}">
                <a16:creationId xmlns="" xmlns:a16="http://schemas.microsoft.com/office/drawing/2014/main" id="{5527299A-D222-4F81-8067-0F034BFA5A00}"/>
              </a:ext>
            </a:extLst>
          </p:cNvPr>
          <p:cNvGrpSpPr/>
          <p:nvPr/>
        </p:nvGrpSpPr>
        <p:grpSpPr>
          <a:xfrm>
            <a:off x="655075" y="4005269"/>
            <a:ext cx="1768290" cy="1698007"/>
            <a:chOff x="1273048" y="2255012"/>
            <a:chExt cx="1768290" cy="1698007"/>
          </a:xfrm>
        </p:grpSpPr>
        <p:grpSp>
          <p:nvGrpSpPr>
            <p:cNvPr id="69" name="îşľiďé">
              <a:extLst>
                <a:ext uri="{FF2B5EF4-FFF2-40B4-BE49-F238E27FC236}">
                  <a16:creationId xmlns="" xmlns:a16="http://schemas.microsoft.com/office/drawing/2014/main" id="{C82DA977-02ED-43E9-8341-9D9842EA4640}"/>
                </a:ext>
              </a:extLst>
            </p:cNvPr>
            <p:cNvGrpSpPr/>
            <p:nvPr/>
          </p:nvGrpSpPr>
          <p:grpSpPr>
            <a:xfrm>
              <a:off x="1368349" y="2255012"/>
              <a:ext cx="570484" cy="570484"/>
              <a:chOff x="716498" y="2346812"/>
              <a:chExt cx="767949" cy="767949"/>
            </a:xfrm>
          </p:grpSpPr>
          <p:sp>
            <p:nvSpPr>
              <p:cNvPr id="73" name="ïṩḷïdê">
                <a:extLst>
                  <a:ext uri="{FF2B5EF4-FFF2-40B4-BE49-F238E27FC236}">
                    <a16:creationId xmlns="" xmlns:a16="http://schemas.microsoft.com/office/drawing/2014/main" id="{E3BD101C-98D0-4636-A4A5-5D3C22199B20}"/>
                  </a:ext>
                </a:extLst>
              </p:cNvPr>
              <p:cNvSpPr/>
              <p:nvPr/>
            </p:nvSpPr>
            <p:spPr>
              <a:xfrm>
                <a:off x="716498" y="2346812"/>
                <a:ext cx="767949" cy="767949"/>
              </a:xfrm>
              <a:prstGeom prst="ellipse">
                <a:avLst/>
              </a:prstGeom>
              <a:solidFill>
                <a:srgbClr val="9FE4EB"/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zh-CN" altLang="en-US" sz="24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4" name="ïšľiḋé">
                <a:extLst>
                  <a:ext uri="{FF2B5EF4-FFF2-40B4-BE49-F238E27FC236}">
                    <a16:creationId xmlns="" xmlns:a16="http://schemas.microsoft.com/office/drawing/2014/main" id="{71A32D5E-AAE9-4274-B62C-448162382113}"/>
                  </a:ext>
                </a:extLst>
              </p:cNvPr>
              <p:cNvSpPr/>
              <p:nvPr/>
            </p:nvSpPr>
            <p:spPr>
              <a:xfrm>
                <a:off x="901543" y="2579681"/>
                <a:ext cx="397859" cy="302221"/>
              </a:xfrm>
              <a:custGeom>
                <a:avLst/>
                <a:gdLst>
                  <a:gd name="T0" fmla="*/ 2664 w 2711"/>
                  <a:gd name="T1" fmla="*/ 1581 h 2062"/>
                  <a:gd name="T2" fmla="*/ 909 w 2711"/>
                  <a:gd name="T3" fmla="*/ 1581 h 2062"/>
                  <a:gd name="T4" fmla="*/ 861 w 2711"/>
                  <a:gd name="T5" fmla="*/ 1534 h 2062"/>
                  <a:gd name="T6" fmla="*/ 861 w 2711"/>
                  <a:gd name="T7" fmla="*/ 434 h 2062"/>
                  <a:gd name="T8" fmla="*/ 909 w 2711"/>
                  <a:gd name="T9" fmla="*/ 386 h 2062"/>
                  <a:gd name="T10" fmla="*/ 2664 w 2711"/>
                  <a:gd name="T11" fmla="*/ 386 h 2062"/>
                  <a:gd name="T12" fmla="*/ 2711 w 2711"/>
                  <a:gd name="T13" fmla="*/ 434 h 2062"/>
                  <a:gd name="T14" fmla="*/ 2711 w 2711"/>
                  <a:gd name="T15" fmla="*/ 1534 h 2062"/>
                  <a:gd name="T16" fmla="*/ 2664 w 2711"/>
                  <a:gd name="T17" fmla="*/ 1581 h 2062"/>
                  <a:gd name="T18" fmla="*/ 2177 w 2711"/>
                  <a:gd name="T19" fmla="*/ 1928 h 2062"/>
                  <a:gd name="T20" fmla="*/ 2000 w 2711"/>
                  <a:gd name="T21" fmla="*/ 1928 h 2062"/>
                  <a:gd name="T22" fmla="*/ 2000 w 2711"/>
                  <a:gd name="T23" fmla="*/ 1715 h 2062"/>
                  <a:gd name="T24" fmla="*/ 1573 w 2711"/>
                  <a:gd name="T25" fmla="*/ 1715 h 2062"/>
                  <a:gd name="T26" fmla="*/ 1573 w 2711"/>
                  <a:gd name="T27" fmla="*/ 1928 h 2062"/>
                  <a:gd name="T28" fmla="*/ 1395 w 2711"/>
                  <a:gd name="T29" fmla="*/ 1928 h 2062"/>
                  <a:gd name="T30" fmla="*/ 1329 w 2711"/>
                  <a:gd name="T31" fmla="*/ 1995 h 2062"/>
                  <a:gd name="T32" fmla="*/ 1395 w 2711"/>
                  <a:gd name="T33" fmla="*/ 2062 h 2062"/>
                  <a:gd name="T34" fmla="*/ 1640 w 2711"/>
                  <a:gd name="T35" fmla="*/ 2062 h 2062"/>
                  <a:gd name="T36" fmla="*/ 1933 w 2711"/>
                  <a:gd name="T37" fmla="*/ 2062 h 2062"/>
                  <a:gd name="T38" fmla="*/ 2177 w 2711"/>
                  <a:gd name="T39" fmla="*/ 2062 h 2062"/>
                  <a:gd name="T40" fmla="*/ 2244 w 2711"/>
                  <a:gd name="T41" fmla="*/ 1995 h 2062"/>
                  <a:gd name="T42" fmla="*/ 2177 w 2711"/>
                  <a:gd name="T43" fmla="*/ 1928 h 2062"/>
                  <a:gd name="T44" fmla="*/ 1065 w 2711"/>
                  <a:gd name="T45" fmla="*/ 253 h 2062"/>
                  <a:gd name="T46" fmla="*/ 909 w 2711"/>
                  <a:gd name="T47" fmla="*/ 253 h 2062"/>
                  <a:gd name="T48" fmla="*/ 880 w 2711"/>
                  <a:gd name="T49" fmla="*/ 255 h 2062"/>
                  <a:gd name="T50" fmla="*/ 863 w 2711"/>
                  <a:gd name="T51" fmla="*/ 253 h 2062"/>
                  <a:gd name="T52" fmla="*/ 201 w 2711"/>
                  <a:gd name="T53" fmla="*/ 253 h 2062"/>
                  <a:gd name="T54" fmla="*/ 135 w 2711"/>
                  <a:gd name="T55" fmla="*/ 320 h 2062"/>
                  <a:gd name="T56" fmla="*/ 201 w 2711"/>
                  <a:gd name="T57" fmla="*/ 386 h 2062"/>
                  <a:gd name="T58" fmla="*/ 735 w 2711"/>
                  <a:gd name="T59" fmla="*/ 386 h 2062"/>
                  <a:gd name="T60" fmla="*/ 728 w 2711"/>
                  <a:gd name="T61" fmla="*/ 434 h 2062"/>
                  <a:gd name="T62" fmla="*/ 728 w 2711"/>
                  <a:gd name="T63" fmla="*/ 558 h 2062"/>
                  <a:gd name="T64" fmla="*/ 201 w 2711"/>
                  <a:gd name="T65" fmla="*/ 558 h 2062"/>
                  <a:gd name="T66" fmla="*/ 135 w 2711"/>
                  <a:gd name="T67" fmla="*/ 624 h 2062"/>
                  <a:gd name="T68" fmla="*/ 201 w 2711"/>
                  <a:gd name="T69" fmla="*/ 691 h 2062"/>
                  <a:gd name="T70" fmla="*/ 728 w 2711"/>
                  <a:gd name="T71" fmla="*/ 691 h 2062"/>
                  <a:gd name="T72" fmla="*/ 728 w 2711"/>
                  <a:gd name="T73" fmla="*/ 863 h 2062"/>
                  <a:gd name="T74" fmla="*/ 201 w 2711"/>
                  <a:gd name="T75" fmla="*/ 863 h 2062"/>
                  <a:gd name="T76" fmla="*/ 135 w 2711"/>
                  <a:gd name="T77" fmla="*/ 929 h 2062"/>
                  <a:gd name="T78" fmla="*/ 201 w 2711"/>
                  <a:gd name="T79" fmla="*/ 996 h 2062"/>
                  <a:gd name="T80" fmla="*/ 728 w 2711"/>
                  <a:gd name="T81" fmla="*/ 996 h 2062"/>
                  <a:gd name="T82" fmla="*/ 728 w 2711"/>
                  <a:gd name="T83" fmla="*/ 1534 h 2062"/>
                  <a:gd name="T84" fmla="*/ 909 w 2711"/>
                  <a:gd name="T85" fmla="*/ 1715 h 2062"/>
                  <a:gd name="T86" fmla="*/ 1065 w 2711"/>
                  <a:gd name="T87" fmla="*/ 1715 h 2062"/>
                  <a:gd name="T88" fmla="*/ 1065 w 2711"/>
                  <a:gd name="T89" fmla="*/ 1995 h 2062"/>
                  <a:gd name="T90" fmla="*/ 998 w 2711"/>
                  <a:gd name="T91" fmla="*/ 2062 h 2062"/>
                  <a:gd name="T92" fmla="*/ 67 w 2711"/>
                  <a:gd name="T93" fmla="*/ 2062 h 2062"/>
                  <a:gd name="T94" fmla="*/ 0 w 2711"/>
                  <a:gd name="T95" fmla="*/ 1995 h 2062"/>
                  <a:gd name="T96" fmla="*/ 0 w 2711"/>
                  <a:gd name="T97" fmla="*/ 66 h 2062"/>
                  <a:gd name="T98" fmla="*/ 67 w 2711"/>
                  <a:gd name="T99" fmla="*/ 0 h 2062"/>
                  <a:gd name="T100" fmla="*/ 998 w 2711"/>
                  <a:gd name="T101" fmla="*/ 0 h 2062"/>
                  <a:gd name="T102" fmla="*/ 1065 w 2711"/>
                  <a:gd name="T103" fmla="*/ 66 h 2062"/>
                  <a:gd name="T104" fmla="*/ 1065 w 2711"/>
                  <a:gd name="T105" fmla="*/ 253 h 2062"/>
                  <a:gd name="T106" fmla="*/ 430 w 2711"/>
                  <a:gd name="T107" fmla="*/ 1569 h 2062"/>
                  <a:gd name="T108" fmla="*/ 532 w 2711"/>
                  <a:gd name="T109" fmla="*/ 1672 h 2062"/>
                  <a:gd name="T110" fmla="*/ 635 w 2711"/>
                  <a:gd name="T111" fmla="*/ 1569 h 2062"/>
                  <a:gd name="T112" fmla="*/ 532 w 2711"/>
                  <a:gd name="T113" fmla="*/ 1466 h 2062"/>
                  <a:gd name="T114" fmla="*/ 430 w 2711"/>
                  <a:gd name="T115" fmla="*/ 1569 h 2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11" h="2062">
                    <a:moveTo>
                      <a:pt x="2664" y="1581"/>
                    </a:moveTo>
                    <a:lnTo>
                      <a:pt x="909" y="1581"/>
                    </a:lnTo>
                    <a:cubicBezTo>
                      <a:pt x="883" y="1581"/>
                      <a:pt x="861" y="1560"/>
                      <a:pt x="861" y="1534"/>
                    </a:cubicBezTo>
                    <a:lnTo>
                      <a:pt x="861" y="434"/>
                    </a:lnTo>
                    <a:cubicBezTo>
                      <a:pt x="861" y="407"/>
                      <a:pt x="883" y="386"/>
                      <a:pt x="909" y="386"/>
                    </a:cubicBezTo>
                    <a:lnTo>
                      <a:pt x="2664" y="386"/>
                    </a:lnTo>
                    <a:cubicBezTo>
                      <a:pt x="2690" y="386"/>
                      <a:pt x="2711" y="408"/>
                      <a:pt x="2711" y="434"/>
                    </a:cubicBezTo>
                    <a:lnTo>
                      <a:pt x="2711" y="1534"/>
                    </a:lnTo>
                    <a:cubicBezTo>
                      <a:pt x="2711" y="1560"/>
                      <a:pt x="2690" y="1581"/>
                      <a:pt x="2664" y="1581"/>
                    </a:cubicBezTo>
                    <a:close/>
                    <a:moveTo>
                      <a:pt x="2177" y="1928"/>
                    </a:moveTo>
                    <a:lnTo>
                      <a:pt x="2000" y="1928"/>
                    </a:lnTo>
                    <a:lnTo>
                      <a:pt x="2000" y="1715"/>
                    </a:lnTo>
                    <a:lnTo>
                      <a:pt x="1573" y="1715"/>
                    </a:lnTo>
                    <a:lnTo>
                      <a:pt x="1573" y="1928"/>
                    </a:lnTo>
                    <a:lnTo>
                      <a:pt x="1395" y="1928"/>
                    </a:lnTo>
                    <a:cubicBezTo>
                      <a:pt x="1358" y="1928"/>
                      <a:pt x="1329" y="1958"/>
                      <a:pt x="1329" y="1995"/>
                    </a:cubicBezTo>
                    <a:cubicBezTo>
                      <a:pt x="1329" y="2032"/>
                      <a:pt x="1358" y="2062"/>
                      <a:pt x="1395" y="2062"/>
                    </a:cubicBezTo>
                    <a:lnTo>
                      <a:pt x="1640" y="2062"/>
                    </a:lnTo>
                    <a:lnTo>
                      <a:pt x="1933" y="2062"/>
                    </a:lnTo>
                    <a:lnTo>
                      <a:pt x="2177" y="2062"/>
                    </a:lnTo>
                    <a:cubicBezTo>
                      <a:pt x="2214" y="2062"/>
                      <a:pt x="2244" y="2032"/>
                      <a:pt x="2244" y="1995"/>
                    </a:cubicBezTo>
                    <a:cubicBezTo>
                      <a:pt x="2244" y="1958"/>
                      <a:pt x="2214" y="1928"/>
                      <a:pt x="2177" y="1928"/>
                    </a:cubicBezTo>
                    <a:close/>
                    <a:moveTo>
                      <a:pt x="1065" y="253"/>
                    </a:moveTo>
                    <a:lnTo>
                      <a:pt x="909" y="253"/>
                    </a:lnTo>
                    <a:cubicBezTo>
                      <a:pt x="899" y="253"/>
                      <a:pt x="890" y="254"/>
                      <a:pt x="880" y="255"/>
                    </a:cubicBezTo>
                    <a:cubicBezTo>
                      <a:pt x="875" y="254"/>
                      <a:pt x="869" y="253"/>
                      <a:pt x="863" y="253"/>
                    </a:cubicBezTo>
                    <a:lnTo>
                      <a:pt x="201" y="253"/>
                    </a:lnTo>
                    <a:cubicBezTo>
                      <a:pt x="164" y="253"/>
                      <a:pt x="135" y="283"/>
                      <a:pt x="135" y="320"/>
                    </a:cubicBezTo>
                    <a:cubicBezTo>
                      <a:pt x="135" y="356"/>
                      <a:pt x="164" y="386"/>
                      <a:pt x="201" y="386"/>
                    </a:cubicBezTo>
                    <a:lnTo>
                      <a:pt x="735" y="386"/>
                    </a:lnTo>
                    <a:cubicBezTo>
                      <a:pt x="730" y="401"/>
                      <a:pt x="728" y="417"/>
                      <a:pt x="728" y="434"/>
                    </a:cubicBezTo>
                    <a:lnTo>
                      <a:pt x="728" y="558"/>
                    </a:lnTo>
                    <a:lnTo>
                      <a:pt x="201" y="558"/>
                    </a:lnTo>
                    <a:cubicBezTo>
                      <a:pt x="164" y="558"/>
                      <a:pt x="135" y="588"/>
                      <a:pt x="135" y="624"/>
                    </a:cubicBezTo>
                    <a:cubicBezTo>
                      <a:pt x="135" y="661"/>
                      <a:pt x="164" y="691"/>
                      <a:pt x="201" y="691"/>
                    </a:cubicBezTo>
                    <a:lnTo>
                      <a:pt x="728" y="691"/>
                    </a:lnTo>
                    <a:lnTo>
                      <a:pt x="728" y="863"/>
                    </a:lnTo>
                    <a:lnTo>
                      <a:pt x="201" y="863"/>
                    </a:lnTo>
                    <a:cubicBezTo>
                      <a:pt x="164" y="863"/>
                      <a:pt x="135" y="893"/>
                      <a:pt x="135" y="929"/>
                    </a:cubicBezTo>
                    <a:cubicBezTo>
                      <a:pt x="135" y="966"/>
                      <a:pt x="164" y="996"/>
                      <a:pt x="201" y="996"/>
                    </a:cubicBezTo>
                    <a:lnTo>
                      <a:pt x="728" y="996"/>
                    </a:lnTo>
                    <a:lnTo>
                      <a:pt x="728" y="1534"/>
                    </a:lnTo>
                    <a:cubicBezTo>
                      <a:pt x="728" y="1633"/>
                      <a:pt x="809" y="1715"/>
                      <a:pt x="909" y="1715"/>
                    </a:cubicBezTo>
                    <a:lnTo>
                      <a:pt x="1065" y="1715"/>
                    </a:lnTo>
                    <a:lnTo>
                      <a:pt x="1065" y="1995"/>
                    </a:lnTo>
                    <a:cubicBezTo>
                      <a:pt x="1065" y="2032"/>
                      <a:pt x="1035" y="2062"/>
                      <a:pt x="998" y="2062"/>
                    </a:cubicBezTo>
                    <a:lnTo>
                      <a:pt x="67" y="2062"/>
                    </a:lnTo>
                    <a:cubicBezTo>
                      <a:pt x="30" y="2062"/>
                      <a:pt x="0" y="2032"/>
                      <a:pt x="0" y="1995"/>
                    </a:cubicBezTo>
                    <a:lnTo>
                      <a:pt x="0" y="66"/>
                    </a:lnTo>
                    <a:cubicBezTo>
                      <a:pt x="0" y="29"/>
                      <a:pt x="30" y="0"/>
                      <a:pt x="67" y="0"/>
                    </a:cubicBezTo>
                    <a:lnTo>
                      <a:pt x="998" y="0"/>
                    </a:lnTo>
                    <a:cubicBezTo>
                      <a:pt x="1035" y="0"/>
                      <a:pt x="1065" y="29"/>
                      <a:pt x="1065" y="66"/>
                    </a:cubicBezTo>
                    <a:lnTo>
                      <a:pt x="1065" y="253"/>
                    </a:lnTo>
                    <a:close/>
                    <a:moveTo>
                      <a:pt x="430" y="1569"/>
                    </a:moveTo>
                    <a:cubicBezTo>
                      <a:pt x="430" y="1626"/>
                      <a:pt x="476" y="1672"/>
                      <a:pt x="532" y="1672"/>
                    </a:cubicBezTo>
                    <a:cubicBezTo>
                      <a:pt x="589" y="1672"/>
                      <a:pt x="635" y="1626"/>
                      <a:pt x="635" y="1569"/>
                    </a:cubicBezTo>
                    <a:cubicBezTo>
                      <a:pt x="635" y="1512"/>
                      <a:pt x="589" y="1466"/>
                      <a:pt x="532" y="1466"/>
                    </a:cubicBezTo>
                    <a:cubicBezTo>
                      <a:pt x="476" y="1466"/>
                      <a:pt x="430" y="1512"/>
                      <a:pt x="430" y="156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0" name="ïSļíḑê">
              <a:extLst>
                <a:ext uri="{FF2B5EF4-FFF2-40B4-BE49-F238E27FC236}">
                  <a16:creationId xmlns="" xmlns:a16="http://schemas.microsoft.com/office/drawing/2014/main" id="{06A8F854-9506-413B-AB29-BB39AF3D545F}"/>
                </a:ext>
              </a:extLst>
            </p:cNvPr>
            <p:cNvGrpSpPr/>
            <p:nvPr/>
          </p:nvGrpSpPr>
          <p:grpSpPr>
            <a:xfrm>
              <a:off x="1273048" y="2998487"/>
              <a:ext cx="1768290" cy="954532"/>
              <a:chOff x="1042734" y="4342499"/>
              <a:chExt cx="1768290" cy="954532"/>
            </a:xfrm>
          </p:grpSpPr>
          <p:sp>
            <p:nvSpPr>
              <p:cNvPr id="71" name="iSḻïḓè">
                <a:extLst>
                  <a:ext uri="{FF2B5EF4-FFF2-40B4-BE49-F238E27FC236}">
                    <a16:creationId xmlns="" xmlns:a16="http://schemas.microsoft.com/office/drawing/2014/main" id="{91C5A6CD-6E64-410B-9595-6AAFC582ED5B}"/>
                  </a:ext>
                </a:extLst>
              </p:cNvPr>
              <p:cNvSpPr/>
              <p:nvPr/>
            </p:nvSpPr>
            <p:spPr bwMode="auto">
              <a:xfrm>
                <a:off x="1042734" y="4717072"/>
                <a:ext cx="1768290" cy="5799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太阳到达黄经</a:t>
                </a:r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30° </a:t>
                </a:r>
              </a:p>
            </p:txBody>
          </p:sp>
          <p:sp>
            <p:nvSpPr>
              <p:cNvPr id="72" name="iṡľiďé">
                <a:extLst>
                  <a:ext uri="{FF2B5EF4-FFF2-40B4-BE49-F238E27FC236}">
                    <a16:creationId xmlns="" xmlns:a16="http://schemas.microsoft.com/office/drawing/2014/main" id="{21E06319-FE2B-47F2-BAA9-03EA913C0080}"/>
                  </a:ext>
                </a:extLst>
              </p:cNvPr>
              <p:cNvSpPr txBox="1"/>
              <p:nvPr/>
            </p:nvSpPr>
            <p:spPr bwMode="auto">
              <a:xfrm>
                <a:off x="1042734" y="4342499"/>
                <a:ext cx="1768290" cy="3745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zh-CN" altLang="en-US" sz="2400" b="1" dirty="0">
                    <a:solidFill>
                      <a:schemeClr val="accent5">
                        <a:lumMod val="50000"/>
                      </a:schemeClr>
                    </a:solidFill>
                    <a:cs typeface="+mn-ea"/>
                    <a:sym typeface="+mn-lt"/>
                  </a:rPr>
                  <a:t>太阳位置</a:t>
                </a:r>
              </a:p>
            </p:txBody>
          </p:sp>
        </p:grpSp>
      </p:grpSp>
      <p:grpSp>
        <p:nvGrpSpPr>
          <p:cNvPr id="12" name="îṡľiḑe">
            <a:extLst>
              <a:ext uri="{FF2B5EF4-FFF2-40B4-BE49-F238E27FC236}">
                <a16:creationId xmlns="" xmlns:a16="http://schemas.microsoft.com/office/drawing/2014/main" id="{3E2F7696-41B3-4DD6-82FB-8CD9449F1645}"/>
              </a:ext>
            </a:extLst>
          </p:cNvPr>
          <p:cNvGrpSpPr/>
          <p:nvPr/>
        </p:nvGrpSpPr>
        <p:grpSpPr>
          <a:xfrm>
            <a:off x="2927628" y="1819853"/>
            <a:ext cx="1768290" cy="1698007"/>
            <a:chOff x="1273048" y="2255012"/>
            <a:chExt cx="1768290" cy="1698007"/>
          </a:xfrm>
        </p:grpSpPr>
        <p:grpSp>
          <p:nvGrpSpPr>
            <p:cNvPr id="63" name="îšḻiḓé">
              <a:extLst>
                <a:ext uri="{FF2B5EF4-FFF2-40B4-BE49-F238E27FC236}">
                  <a16:creationId xmlns="" xmlns:a16="http://schemas.microsoft.com/office/drawing/2014/main" id="{09CA1517-BDCD-4EA2-9D4F-92A14A7576E5}"/>
                </a:ext>
              </a:extLst>
            </p:cNvPr>
            <p:cNvGrpSpPr/>
            <p:nvPr/>
          </p:nvGrpSpPr>
          <p:grpSpPr>
            <a:xfrm>
              <a:off x="1368349" y="2255012"/>
              <a:ext cx="570484" cy="570484"/>
              <a:chOff x="716498" y="2346812"/>
              <a:chExt cx="767949" cy="767949"/>
            </a:xfrm>
          </p:grpSpPr>
          <p:sp>
            <p:nvSpPr>
              <p:cNvPr id="67" name="ï$1ïḓe">
                <a:extLst>
                  <a:ext uri="{FF2B5EF4-FFF2-40B4-BE49-F238E27FC236}">
                    <a16:creationId xmlns="" xmlns:a16="http://schemas.microsoft.com/office/drawing/2014/main" id="{FBB0D9E9-CEAC-4A0D-A131-3B43CE9315E4}"/>
                  </a:ext>
                </a:extLst>
              </p:cNvPr>
              <p:cNvSpPr/>
              <p:nvPr/>
            </p:nvSpPr>
            <p:spPr>
              <a:xfrm>
                <a:off x="716498" y="2346812"/>
                <a:ext cx="767949" cy="767949"/>
              </a:xfrm>
              <a:prstGeom prst="ellipse">
                <a:avLst/>
              </a:prstGeom>
              <a:solidFill>
                <a:srgbClr val="9FE4EB"/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zh-CN" altLang="en-US" sz="24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8" name="iṧlïḑé">
                <a:extLst>
                  <a:ext uri="{FF2B5EF4-FFF2-40B4-BE49-F238E27FC236}">
                    <a16:creationId xmlns="" xmlns:a16="http://schemas.microsoft.com/office/drawing/2014/main" id="{A132757C-CE02-46D0-9FD0-9655F87F4CE0}"/>
                  </a:ext>
                </a:extLst>
              </p:cNvPr>
              <p:cNvSpPr/>
              <p:nvPr/>
            </p:nvSpPr>
            <p:spPr>
              <a:xfrm>
                <a:off x="901543" y="2579681"/>
                <a:ext cx="397859" cy="302221"/>
              </a:xfrm>
              <a:custGeom>
                <a:avLst/>
                <a:gdLst>
                  <a:gd name="T0" fmla="*/ 2664 w 2711"/>
                  <a:gd name="T1" fmla="*/ 1581 h 2062"/>
                  <a:gd name="T2" fmla="*/ 909 w 2711"/>
                  <a:gd name="T3" fmla="*/ 1581 h 2062"/>
                  <a:gd name="T4" fmla="*/ 861 w 2711"/>
                  <a:gd name="T5" fmla="*/ 1534 h 2062"/>
                  <a:gd name="T6" fmla="*/ 861 w 2711"/>
                  <a:gd name="T7" fmla="*/ 434 h 2062"/>
                  <a:gd name="T8" fmla="*/ 909 w 2711"/>
                  <a:gd name="T9" fmla="*/ 386 h 2062"/>
                  <a:gd name="T10" fmla="*/ 2664 w 2711"/>
                  <a:gd name="T11" fmla="*/ 386 h 2062"/>
                  <a:gd name="T12" fmla="*/ 2711 w 2711"/>
                  <a:gd name="T13" fmla="*/ 434 h 2062"/>
                  <a:gd name="T14" fmla="*/ 2711 w 2711"/>
                  <a:gd name="T15" fmla="*/ 1534 h 2062"/>
                  <a:gd name="T16" fmla="*/ 2664 w 2711"/>
                  <a:gd name="T17" fmla="*/ 1581 h 2062"/>
                  <a:gd name="T18" fmla="*/ 2177 w 2711"/>
                  <a:gd name="T19" fmla="*/ 1928 h 2062"/>
                  <a:gd name="T20" fmla="*/ 2000 w 2711"/>
                  <a:gd name="T21" fmla="*/ 1928 h 2062"/>
                  <a:gd name="T22" fmla="*/ 2000 w 2711"/>
                  <a:gd name="T23" fmla="*/ 1715 h 2062"/>
                  <a:gd name="T24" fmla="*/ 1573 w 2711"/>
                  <a:gd name="T25" fmla="*/ 1715 h 2062"/>
                  <a:gd name="T26" fmla="*/ 1573 w 2711"/>
                  <a:gd name="T27" fmla="*/ 1928 h 2062"/>
                  <a:gd name="T28" fmla="*/ 1395 w 2711"/>
                  <a:gd name="T29" fmla="*/ 1928 h 2062"/>
                  <a:gd name="T30" fmla="*/ 1329 w 2711"/>
                  <a:gd name="T31" fmla="*/ 1995 h 2062"/>
                  <a:gd name="T32" fmla="*/ 1395 w 2711"/>
                  <a:gd name="T33" fmla="*/ 2062 h 2062"/>
                  <a:gd name="T34" fmla="*/ 1640 w 2711"/>
                  <a:gd name="T35" fmla="*/ 2062 h 2062"/>
                  <a:gd name="T36" fmla="*/ 1933 w 2711"/>
                  <a:gd name="T37" fmla="*/ 2062 h 2062"/>
                  <a:gd name="T38" fmla="*/ 2177 w 2711"/>
                  <a:gd name="T39" fmla="*/ 2062 h 2062"/>
                  <a:gd name="T40" fmla="*/ 2244 w 2711"/>
                  <a:gd name="T41" fmla="*/ 1995 h 2062"/>
                  <a:gd name="T42" fmla="*/ 2177 w 2711"/>
                  <a:gd name="T43" fmla="*/ 1928 h 2062"/>
                  <a:gd name="T44" fmla="*/ 1065 w 2711"/>
                  <a:gd name="T45" fmla="*/ 253 h 2062"/>
                  <a:gd name="T46" fmla="*/ 909 w 2711"/>
                  <a:gd name="T47" fmla="*/ 253 h 2062"/>
                  <a:gd name="T48" fmla="*/ 880 w 2711"/>
                  <a:gd name="T49" fmla="*/ 255 h 2062"/>
                  <a:gd name="T50" fmla="*/ 863 w 2711"/>
                  <a:gd name="T51" fmla="*/ 253 h 2062"/>
                  <a:gd name="T52" fmla="*/ 201 w 2711"/>
                  <a:gd name="T53" fmla="*/ 253 h 2062"/>
                  <a:gd name="T54" fmla="*/ 135 w 2711"/>
                  <a:gd name="T55" fmla="*/ 320 h 2062"/>
                  <a:gd name="T56" fmla="*/ 201 w 2711"/>
                  <a:gd name="T57" fmla="*/ 386 h 2062"/>
                  <a:gd name="T58" fmla="*/ 735 w 2711"/>
                  <a:gd name="T59" fmla="*/ 386 h 2062"/>
                  <a:gd name="T60" fmla="*/ 728 w 2711"/>
                  <a:gd name="T61" fmla="*/ 434 h 2062"/>
                  <a:gd name="T62" fmla="*/ 728 w 2711"/>
                  <a:gd name="T63" fmla="*/ 558 h 2062"/>
                  <a:gd name="T64" fmla="*/ 201 w 2711"/>
                  <a:gd name="T65" fmla="*/ 558 h 2062"/>
                  <a:gd name="T66" fmla="*/ 135 w 2711"/>
                  <a:gd name="T67" fmla="*/ 624 h 2062"/>
                  <a:gd name="T68" fmla="*/ 201 w 2711"/>
                  <a:gd name="T69" fmla="*/ 691 h 2062"/>
                  <a:gd name="T70" fmla="*/ 728 w 2711"/>
                  <a:gd name="T71" fmla="*/ 691 h 2062"/>
                  <a:gd name="T72" fmla="*/ 728 w 2711"/>
                  <a:gd name="T73" fmla="*/ 863 h 2062"/>
                  <a:gd name="T74" fmla="*/ 201 w 2711"/>
                  <a:gd name="T75" fmla="*/ 863 h 2062"/>
                  <a:gd name="T76" fmla="*/ 135 w 2711"/>
                  <a:gd name="T77" fmla="*/ 929 h 2062"/>
                  <a:gd name="T78" fmla="*/ 201 w 2711"/>
                  <a:gd name="T79" fmla="*/ 996 h 2062"/>
                  <a:gd name="T80" fmla="*/ 728 w 2711"/>
                  <a:gd name="T81" fmla="*/ 996 h 2062"/>
                  <a:gd name="T82" fmla="*/ 728 w 2711"/>
                  <a:gd name="T83" fmla="*/ 1534 h 2062"/>
                  <a:gd name="T84" fmla="*/ 909 w 2711"/>
                  <a:gd name="T85" fmla="*/ 1715 h 2062"/>
                  <a:gd name="T86" fmla="*/ 1065 w 2711"/>
                  <a:gd name="T87" fmla="*/ 1715 h 2062"/>
                  <a:gd name="T88" fmla="*/ 1065 w 2711"/>
                  <a:gd name="T89" fmla="*/ 1995 h 2062"/>
                  <a:gd name="T90" fmla="*/ 998 w 2711"/>
                  <a:gd name="T91" fmla="*/ 2062 h 2062"/>
                  <a:gd name="T92" fmla="*/ 67 w 2711"/>
                  <a:gd name="T93" fmla="*/ 2062 h 2062"/>
                  <a:gd name="T94" fmla="*/ 0 w 2711"/>
                  <a:gd name="T95" fmla="*/ 1995 h 2062"/>
                  <a:gd name="T96" fmla="*/ 0 w 2711"/>
                  <a:gd name="T97" fmla="*/ 66 h 2062"/>
                  <a:gd name="T98" fmla="*/ 67 w 2711"/>
                  <a:gd name="T99" fmla="*/ 0 h 2062"/>
                  <a:gd name="T100" fmla="*/ 998 w 2711"/>
                  <a:gd name="T101" fmla="*/ 0 h 2062"/>
                  <a:gd name="T102" fmla="*/ 1065 w 2711"/>
                  <a:gd name="T103" fmla="*/ 66 h 2062"/>
                  <a:gd name="T104" fmla="*/ 1065 w 2711"/>
                  <a:gd name="T105" fmla="*/ 253 h 2062"/>
                  <a:gd name="T106" fmla="*/ 430 w 2711"/>
                  <a:gd name="T107" fmla="*/ 1569 h 2062"/>
                  <a:gd name="T108" fmla="*/ 532 w 2711"/>
                  <a:gd name="T109" fmla="*/ 1672 h 2062"/>
                  <a:gd name="T110" fmla="*/ 635 w 2711"/>
                  <a:gd name="T111" fmla="*/ 1569 h 2062"/>
                  <a:gd name="T112" fmla="*/ 532 w 2711"/>
                  <a:gd name="T113" fmla="*/ 1466 h 2062"/>
                  <a:gd name="T114" fmla="*/ 430 w 2711"/>
                  <a:gd name="T115" fmla="*/ 1569 h 2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11" h="2062">
                    <a:moveTo>
                      <a:pt x="2664" y="1581"/>
                    </a:moveTo>
                    <a:lnTo>
                      <a:pt x="909" y="1581"/>
                    </a:lnTo>
                    <a:cubicBezTo>
                      <a:pt x="883" y="1581"/>
                      <a:pt x="861" y="1560"/>
                      <a:pt x="861" y="1534"/>
                    </a:cubicBezTo>
                    <a:lnTo>
                      <a:pt x="861" y="434"/>
                    </a:lnTo>
                    <a:cubicBezTo>
                      <a:pt x="861" y="407"/>
                      <a:pt x="883" y="386"/>
                      <a:pt x="909" y="386"/>
                    </a:cubicBezTo>
                    <a:lnTo>
                      <a:pt x="2664" y="386"/>
                    </a:lnTo>
                    <a:cubicBezTo>
                      <a:pt x="2690" y="386"/>
                      <a:pt x="2711" y="408"/>
                      <a:pt x="2711" y="434"/>
                    </a:cubicBezTo>
                    <a:lnTo>
                      <a:pt x="2711" y="1534"/>
                    </a:lnTo>
                    <a:cubicBezTo>
                      <a:pt x="2711" y="1560"/>
                      <a:pt x="2690" y="1581"/>
                      <a:pt x="2664" y="1581"/>
                    </a:cubicBezTo>
                    <a:close/>
                    <a:moveTo>
                      <a:pt x="2177" y="1928"/>
                    </a:moveTo>
                    <a:lnTo>
                      <a:pt x="2000" y="1928"/>
                    </a:lnTo>
                    <a:lnTo>
                      <a:pt x="2000" y="1715"/>
                    </a:lnTo>
                    <a:lnTo>
                      <a:pt x="1573" y="1715"/>
                    </a:lnTo>
                    <a:lnTo>
                      <a:pt x="1573" y="1928"/>
                    </a:lnTo>
                    <a:lnTo>
                      <a:pt x="1395" y="1928"/>
                    </a:lnTo>
                    <a:cubicBezTo>
                      <a:pt x="1358" y="1928"/>
                      <a:pt x="1329" y="1958"/>
                      <a:pt x="1329" y="1995"/>
                    </a:cubicBezTo>
                    <a:cubicBezTo>
                      <a:pt x="1329" y="2032"/>
                      <a:pt x="1358" y="2062"/>
                      <a:pt x="1395" y="2062"/>
                    </a:cubicBezTo>
                    <a:lnTo>
                      <a:pt x="1640" y="2062"/>
                    </a:lnTo>
                    <a:lnTo>
                      <a:pt x="1933" y="2062"/>
                    </a:lnTo>
                    <a:lnTo>
                      <a:pt x="2177" y="2062"/>
                    </a:lnTo>
                    <a:cubicBezTo>
                      <a:pt x="2214" y="2062"/>
                      <a:pt x="2244" y="2032"/>
                      <a:pt x="2244" y="1995"/>
                    </a:cubicBezTo>
                    <a:cubicBezTo>
                      <a:pt x="2244" y="1958"/>
                      <a:pt x="2214" y="1928"/>
                      <a:pt x="2177" y="1928"/>
                    </a:cubicBezTo>
                    <a:close/>
                    <a:moveTo>
                      <a:pt x="1065" y="253"/>
                    </a:moveTo>
                    <a:lnTo>
                      <a:pt x="909" y="253"/>
                    </a:lnTo>
                    <a:cubicBezTo>
                      <a:pt x="899" y="253"/>
                      <a:pt x="890" y="254"/>
                      <a:pt x="880" y="255"/>
                    </a:cubicBezTo>
                    <a:cubicBezTo>
                      <a:pt x="875" y="254"/>
                      <a:pt x="869" y="253"/>
                      <a:pt x="863" y="253"/>
                    </a:cubicBezTo>
                    <a:lnTo>
                      <a:pt x="201" y="253"/>
                    </a:lnTo>
                    <a:cubicBezTo>
                      <a:pt x="164" y="253"/>
                      <a:pt x="135" y="283"/>
                      <a:pt x="135" y="320"/>
                    </a:cubicBezTo>
                    <a:cubicBezTo>
                      <a:pt x="135" y="356"/>
                      <a:pt x="164" y="386"/>
                      <a:pt x="201" y="386"/>
                    </a:cubicBezTo>
                    <a:lnTo>
                      <a:pt x="735" y="386"/>
                    </a:lnTo>
                    <a:cubicBezTo>
                      <a:pt x="730" y="401"/>
                      <a:pt x="728" y="417"/>
                      <a:pt x="728" y="434"/>
                    </a:cubicBezTo>
                    <a:lnTo>
                      <a:pt x="728" y="558"/>
                    </a:lnTo>
                    <a:lnTo>
                      <a:pt x="201" y="558"/>
                    </a:lnTo>
                    <a:cubicBezTo>
                      <a:pt x="164" y="558"/>
                      <a:pt x="135" y="588"/>
                      <a:pt x="135" y="624"/>
                    </a:cubicBezTo>
                    <a:cubicBezTo>
                      <a:pt x="135" y="661"/>
                      <a:pt x="164" y="691"/>
                      <a:pt x="201" y="691"/>
                    </a:cubicBezTo>
                    <a:lnTo>
                      <a:pt x="728" y="691"/>
                    </a:lnTo>
                    <a:lnTo>
                      <a:pt x="728" y="863"/>
                    </a:lnTo>
                    <a:lnTo>
                      <a:pt x="201" y="863"/>
                    </a:lnTo>
                    <a:cubicBezTo>
                      <a:pt x="164" y="863"/>
                      <a:pt x="135" y="893"/>
                      <a:pt x="135" y="929"/>
                    </a:cubicBezTo>
                    <a:cubicBezTo>
                      <a:pt x="135" y="966"/>
                      <a:pt x="164" y="996"/>
                      <a:pt x="201" y="996"/>
                    </a:cubicBezTo>
                    <a:lnTo>
                      <a:pt x="728" y="996"/>
                    </a:lnTo>
                    <a:lnTo>
                      <a:pt x="728" y="1534"/>
                    </a:lnTo>
                    <a:cubicBezTo>
                      <a:pt x="728" y="1633"/>
                      <a:pt x="809" y="1715"/>
                      <a:pt x="909" y="1715"/>
                    </a:cubicBezTo>
                    <a:lnTo>
                      <a:pt x="1065" y="1715"/>
                    </a:lnTo>
                    <a:lnTo>
                      <a:pt x="1065" y="1995"/>
                    </a:lnTo>
                    <a:cubicBezTo>
                      <a:pt x="1065" y="2032"/>
                      <a:pt x="1035" y="2062"/>
                      <a:pt x="998" y="2062"/>
                    </a:cubicBezTo>
                    <a:lnTo>
                      <a:pt x="67" y="2062"/>
                    </a:lnTo>
                    <a:cubicBezTo>
                      <a:pt x="30" y="2062"/>
                      <a:pt x="0" y="2032"/>
                      <a:pt x="0" y="1995"/>
                    </a:cubicBezTo>
                    <a:lnTo>
                      <a:pt x="0" y="66"/>
                    </a:lnTo>
                    <a:cubicBezTo>
                      <a:pt x="0" y="29"/>
                      <a:pt x="30" y="0"/>
                      <a:pt x="67" y="0"/>
                    </a:cubicBezTo>
                    <a:lnTo>
                      <a:pt x="998" y="0"/>
                    </a:lnTo>
                    <a:cubicBezTo>
                      <a:pt x="1035" y="0"/>
                      <a:pt x="1065" y="29"/>
                      <a:pt x="1065" y="66"/>
                    </a:cubicBezTo>
                    <a:lnTo>
                      <a:pt x="1065" y="253"/>
                    </a:lnTo>
                    <a:close/>
                    <a:moveTo>
                      <a:pt x="430" y="1569"/>
                    </a:moveTo>
                    <a:cubicBezTo>
                      <a:pt x="430" y="1626"/>
                      <a:pt x="476" y="1672"/>
                      <a:pt x="532" y="1672"/>
                    </a:cubicBezTo>
                    <a:cubicBezTo>
                      <a:pt x="589" y="1672"/>
                      <a:pt x="635" y="1626"/>
                      <a:pt x="635" y="1569"/>
                    </a:cubicBezTo>
                    <a:cubicBezTo>
                      <a:pt x="635" y="1512"/>
                      <a:pt x="589" y="1466"/>
                      <a:pt x="532" y="1466"/>
                    </a:cubicBezTo>
                    <a:cubicBezTo>
                      <a:pt x="476" y="1466"/>
                      <a:pt x="430" y="1512"/>
                      <a:pt x="430" y="156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4" name="iṣļïḓê">
              <a:extLst>
                <a:ext uri="{FF2B5EF4-FFF2-40B4-BE49-F238E27FC236}">
                  <a16:creationId xmlns="" xmlns:a16="http://schemas.microsoft.com/office/drawing/2014/main" id="{B953824C-82F3-452F-8039-D1E6B3E96228}"/>
                </a:ext>
              </a:extLst>
            </p:cNvPr>
            <p:cNvGrpSpPr/>
            <p:nvPr/>
          </p:nvGrpSpPr>
          <p:grpSpPr>
            <a:xfrm>
              <a:off x="1273048" y="2998487"/>
              <a:ext cx="1768290" cy="954532"/>
              <a:chOff x="1042734" y="4342499"/>
              <a:chExt cx="1768290" cy="954532"/>
            </a:xfrm>
          </p:grpSpPr>
          <p:sp>
            <p:nvSpPr>
              <p:cNvPr id="65" name="íṧľîdé">
                <a:extLst>
                  <a:ext uri="{FF2B5EF4-FFF2-40B4-BE49-F238E27FC236}">
                    <a16:creationId xmlns="" xmlns:a16="http://schemas.microsoft.com/office/drawing/2014/main" id="{1FE4D181-17EF-4829-970E-53E9AAD9DF5E}"/>
                  </a:ext>
                </a:extLst>
              </p:cNvPr>
              <p:cNvSpPr/>
              <p:nvPr/>
            </p:nvSpPr>
            <p:spPr bwMode="auto">
              <a:xfrm>
                <a:off x="1042734" y="4717072"/>
                <a:ext cx="1768290" cy="5799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寒潮天气基本结束，气温回升加快 </a:t>
                </a:r>
              </a:p>
            </p:txBody>
          </p:sp>
          <p:sp>
            <p:nvSpPr>
              <p:cNvPr id="66" name="ïṩḻîďé">
                <a:extLst>
                  <a:ext uri="{FF2B5EF4-FFF2-40B4-BE49-F238E27FC236}">
                    <a16:creationId xmlns="" xmlns:a16="http://schemas.microsoft.com/office/drawing/2014/main" id="{99461AAB-C594-4270-A069-9D0878D2A069}"/>
                  </a:ext>
                </a:extLst>
              </p:cNvPr>
              <p:cNvSpPr txBox="1"/>
              <p:nvPr/>
            </p:nvSpPr>
            <p:spPr bwMode="auto">
              <a:xfrm>
                <a:off x="1042734" y="4342499"/>
                <a:ext cx="1768290" cy="3745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zh-CN" altLang="en-US" sz="2400" b="1" dirty="0">
                    <a:solidFill>
                      <a:schemeClr val="accent5">
                        <a:lumMod val="50000"/>
                      </a:schemeClr>
                    </a:solidFill>
                    <a:cs typeface="+mn-ea"/>
                    <a:sym typeface="+mn-lt"/>
                  </a:rPr>
                  <a:t>代表寓意</a:t>
                </a:r>
              </a:p>
            </p:txBody>
          </p:sp>
        </p:grpSp>
      </p:grpSp>
      <p:grpSp>
        <p:nvGrpSpPr>
          <p:cNvPr id="13" name="îṡḷîḍé">
            <a:extLst>
              <a:ext uri="{FF2B5EF4-FFF2-40B4-BE49-F238E27FC236}">
                <a16:creationId xmlns="" xmlns:a16="http://schemas.microsoft.com/office/drawing/2014/main" id="{DF11440E-AAAC-4EB0-B94F-FA299273A896}"/>
              </a:ext>
            </a:extLst>
          </p:cNvPr>
          <p:cNvGrpSpPr/>
          <p:nvPr/>
        </p:nvGrpSpPr>
        <p:grpSpPr>
          <a:xfrm>
            <a:off x="2927628" y="4005269"/>
            <a:ext cx="1768290" cy="1698007"/>
            <a:chOff x="1273048" y="2255012"/>
            <a:chExt cx="1768290" cy="1698007"/>
          </a:xfrm>
        </p:grpSpPr>
        <p:grpSp>
          <p:nvGrpSpPr>
            <p:cNvPr id="57" name="íşļîḑê">
              <a:extLst>
                <a:ext uri="{FF2B5EF4-FFF2-40B4-BE49-F238E27FC236}">
                  <a16:creationId xmlns="" xmlns:a16="http://schemas.microsoft.com/office/drawing/2014/main" id="{8FDE8BE0-A61A-4F19-BF85-2A3FA3D422C2}"/>
                </a:ext>
              </a:extLst>
            </p:cNvPr>
            <p:cNvGrpSpPr/>
            <p:nvPr/>
          </p:nvGrpSpPr>
          <p:grpSpPr>
            <a:xfrm>
              <a:off x="1368349" y="2255012"/>
              <a:ext cx="570484" cy="570484"/>
              <a:chOff x="716498" y="2346812"/>
              <a:chExt cx="767949" cy="767949"/>
            </a:xfrm>
          </p:grpSpPr>
          <p:sp>
            <p:nvSpPr>
              <p:cNvPr id="61" name="ï$ḻiďê">
                <a:extLst>
                  <a:ext uri="{FF2B5EF4-FFF2-40B4-BE49-F238E27FC236}">
                    <a16:creationId xmlns="" xmlns:a16="http://schemas.microsoft.com/office/drawing/2014/main" id="{5C613456-9302-4FEA-9F7F-BA211B9A1ADF}"/>
                  </a:ext>
                </a:extLst>
              </p:cNvPr>
              <p:cNvSpPr/>
              <p:nvPr/>
            </p:nvSpPr>
            <p:spPr>
              <a:xfrm>
                <a:off x="716498" y="2346812"/>
                <a:ext cx="767949" cy="767949"/>
              </a:xfrm>
              <a:prstGeom prst="ellipse">
                <a:avLst/>
              </a:prstGeom>
              <a:solidFill>
                <a:srgbClr val="9FE4EB"/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zh-CN" altLang="en-US" sz="24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2" name="ïšļidê">
                <a:extLst>
                  <a:ext uri="{FF2B5EF4-FFF2-40B4-BE49-F238E27FC236}">
                    <a16:creationId xmlns="" xmlns:a16="http://schemas.microsoft.com/office/drawing/2014/main" id="{8ADE0D06-E72A-429D-94A7-9E9D3BE26446}"/>
                  </a:ext>
                </a:extLst>
              </p:cNvPr>
              <p:cNvSpPr/>
              <p:nvPr/>
            </p:nvSpPr>
            <p:spPr>
              <a:xfrm>
                <a:off x="901543" y="2579681"/>
                <a:ext cx="397859" cy="302221"/>
              </a:xfrm>
              <a:custGeom>
                <a:avLst/>
                <a:gdLst>
                  <a:gd name="T0" fmla="*/ 2664 w 2711"/>
                  <a:gd name="T1" fmla="*/ 1581 h 2062"/>
                  <a:gd name="T2" fmla="*/ 909 w 2711"/>
                  <a:gd name="T3" fmla="*/ 1581 h 2062"/>
                  <a:gd name="T4" fmla="*/ 861 w 2711"/>
                  <a:gd name="T5" fmla="*/ 1534 h 2062"/>
                  <a:gd name="T6" fmla="*/ 861 w 2711"/>
                  <a:gd name="T7" fmla="*/ 434 h 2062"/>
                  <a:gd name="T8" fmla="*/ 909 w 2711"/>
                  <a:gd name="T9" fmla="*/ 386 h 2062"/>
                  <a:gd name="T10" fmla="*/ 2664 w 2711"/>
                  <a:gd name="T11" fmla="*/ 386 h 2062"/>
                  <a:gd name="T12" fmla="*/ 2711 w 2711"/>
                  <a:gd name="T13" fmla="*/ 434 h 2062"/>
                  <a:gd name="T14" fmla="*/ 2711 w 2711"/>
                  <a:gd name="T15" fmla="*/ 1534 h 2062"/>
                  <a:gd name="T16" fmla="*/ 2664 w 2711"/>
                  <a:gd name="T17" fmla="*/ 1581 h 2062"/>
                  <a:gd name="T18" fmla="*/ 2177 w 2711"/>
                  <a:gd name="T19" fmla="*/ 1928 h 2062"/>
                  <a:gd name="T20" fmla="*/ 2000 w 2711"/>
                  <a:gd name="T21" fmla="*/ 1928 h 2062"/>
                  <a:gd name="T22" fmla="*/ 2000 w 2711"/>
                  <a:gd name="T23" fmla="*/ 1715 h 2062"/>
                  <a:gd name="T24" fmla="*/ 1573 w 2711"/>
                  <a:gd name="T25" fmla="*/ 1715 h 2062"/>
                  <a:gd name="T26" fmla="*/ 1573 w 2711"/>
                  <a:gd name="T27" fmla="*/ 1928 h 2062"/>
                  <a:gd name="T28" fmla="*/ 1395 w 2711"/>
                  <a:gd name="T29" fmla="*/ 1928 h 2062"/>
                  <a:gd name="T30" fmla="*/ 1329 w 2711"/>
                  <a:gd name="T31" fmla="*/ 1995 h 2062"/>
                  <a:gd name="T32" fmla="*/ 1395 w 2711"/>
                  <a:gd name="T33" fmla="*/ 2062 h 2062"/>
                  <a:gd name="T34" fmla="*/ 1640 w 2711"/>
                  <a:gd name="T35" fmla="*/ 2062 h 2062"/>
                  <a:gd name="T36" fmla="*/ 1933 w 2711"/>
                  <a:gd name="T37" fmla="*/ 2062 h 2062"/>
                  <a:gd name="T38" fmla="*/ 2177 w 2711"/>
                  <a:gd name="T39" fmla="*/ 2062 h 2062"/>
                  <a:gd name="T40" fmla="*/ 2244 w 2711"/>
                  <a:gd name="T41" fmla="*/ 1995 h 2062"/>
                  <a:gd name="T42" fmla="*/ 2177 w 2711"/>
                  <a:gd name="T43" fmla="*/ 1928 h 2062"/>
                  <a:gd name="T44" fmla="*/ 1065 w 2711"/>
                  <a:gd name="T45" fmla="*/ 253 h 2062"/>
                  <a:gd name="T46" fmla="*/ 909 w 2711"/>
                  <a:gd name="T47" fmla="*/ 253 h 2062"/>
                  <a:gd name="T48" fmla="*/ 880 w 2711"/>
                  <a:gd name="T49" fmla="*/ 255 h 2062"/>
                  <a:gd name="T50" fmla="*/ 863 w 2711"/>
                  <a:gd name="T51" fmla="*/ 253 h 2062"/>
                  <a:gd name="T52" fmla="*/ 201 w 2711"/>
                  <a:gd name="T53" fmla="*/ 253 h 2062"/>
                  <a:gd name="T54" fmla="*/ 135 w 2711"/>
                  <a:gd name="T55" fmla="*/ 320 h 2062"/>
                  <a:gd name="T56" fmla="*/ 201 w 2711"/>
                  <a:gd name="T57" fmla="*/ 386 h 2062"/>
                  <a:gd name="T58" fmla="*/ 735 w 2711"/>
                  <a:gd name="T59" fmla="*/ 386 h 2062"/>
                  <a:gd name="T60" fmla="*/ 728 w 2711"/>
                  <a:gd name="T61" fmla="*/ 434 h 2062"/>
                  <a:gd name="T62" fmla="*/ 728 w 2711"/>
                  <a:gd name="T63" fmla="*/ 558 h 2062"/>
                  <a:gd name="T64" fmla="*/ 201 w 2711"/>
                  <a:gd name="T65" fmla="*/ 558 h 2062"/>
                  <a:gd name="T66" fmla="*/ 135 w 2711"/>
                  <a:gd name="T67" fmla="*/ 624 h 2062"/>
                  <a:gd name="T68" fmla="*/ 201 w 2711"/>
                  <a:gd name="T69" fmla="*/ 691 h 2062"/>
                  <a:gd name="T70" fmla="*/ 728 w 2711"/>
                  <a:gd name="T71" fmla="*/ 691 h 2062"/>
                  <a:gd name="T72" fmla="*/ 728 w 2711"/>
                  <a:gd name="T73" fmla="*/ 863 h 2062"/>
                  <a:gd name="T74" fmla="*/ 201 w 2711"/>
                  <a:gd name="T75" fmla="*/ 863 h 2062"/>
                  <a:gd name="T76" fmla="*/ 135 w 2711"/>
                  <a:gd name="T77" fmla="*/ 929 h 2062"/>
                  <a:gd name="T78" fmla="*/ 201 w 2711"/>
                  <a:gd name="T79" fmla="*/ 996 h 2062"/>
                  <a:gd name="T80" fmla="*/ 728 w 2711"/>
                  <a:gd name="T81" fmla="*/ 996 h 2062"/>
                  <a:gd name="T82" fmla="*/ 728 w 2711"/>
                  <a:gd name="T83" fmla="*/ 1534 h 2062"/>
                  <a:gd name="T84" fmla="*/ 909 w 2711"/>
                  <a:gd name="T85" fmla="*/ 1715 h 2062"/>
                  <a:gd name="T86" fmla="*/ 1065 w 2711"/>
                  <a:gd name="T87" fmla="*/ 1715 h 2062"/>
                  <a:gd name="T88" fmla="*/ 1065 w 2711"/>
                  <a:gd name="T89" fmla="*/ 1995 h 2062"/>
                  <a:gd name="T90" fmla="*/ 998 w 2711"/>
                  <a:gd name="T91" fmla="*/ 2062 h 2062"/>
                  <a:gd name="T92" fmla="*/ 67 w 2711"/>
                  <a:gd name="T93" fmla="*/ 2062 h 2062"/>
                  <a:gd name="T94" fmla="*/ 0 w 2711"/>
                  <a:gd name="T95" fmla="*/ 1995 h 2062"/>
                  <a:gd name="T96" fmla="*/ 0 w 2711"/>
                  <a:gd name="T97" fmla="*/ 66 h 2062"/>
                  <a:gd name="T98" fmla="*/ 67 w 2711"/>
                  <a:gd name="T99" fmla="*/ 0 h 2062"/>
                  <a:gd name="T100" fmla="*/ 998 w 2711"/>
                  <a:gd name="T101" fmla="*/ 0 h 2062"/>
                  <a:gd name="T102" fmla="*/ 1065 w 2711"/>
                  <a:gd name="T103" fmla="*/ 66 h 2062"/>
                  <a:gd name="T104" fmla="*/ 1065 w 2711"/>
                  <a:gd name="T105" fmla="*/ 253 h 2062"/>
                  <a:gd name="T106" fmla="*/ 430 w 2711"/>
                  <a:gd name="T107" fmla="*/ 1569 h 2062"/>
                  <a:gd name="T108" fmla="*/ 532 w 2711"/>
                  <a:gd name="T109" fmla="*/ 1672 h 2062"/>
                  <a:gd name="T110" fmla="*/ 635 w 2711"/>
                  <a:gd name="T111" fmla="*/ 1569 h 2062"/>
                  <a:gd name="T112" fmla="*/ 532 w 2711"/>
                  <a:gd name="T113" fmla="*/ 1466 h 2062"/>
                  <a:gd name="T114" fmla="*/ 430 w 2711"/>
                  <a:gd name="T115" fmla="*/ 1569 h 2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11" h="2062">
                    <a:moveTo>
                      <a:pt x="2664" y="1581"/>
                    </a:moveTo>
                    <a:lnTo>
                      <a:pt x="909" y="1581"/>
                    </a:lnTo>
                    <a:cubicBezTo>
                      <a:pt x="883" y="1581"/>
                      <a:pt x="861" y="1560"/>
                      <a:pt x="861" y="1534"/>
                    </a:cubicBezTo>
                    <a:lnTo>
                      <a:pt x="861" y="434"/>
                    </a:lnTo>
                    <a:cubicBezTo>
                      <a:pt x="861" y="407"/>
                      <a:pt x="883" y="386"/>
                      <a:pt x="909" y="386"/>
                    </a:cubicBezTo>
                    <a:lnTo>
                      <a:pt x="2664" y="386"/>
                    </a:lnTo>
                    <a:cubicBezTo>
                      <a:pt x="2690" y="386"/>
                      <a:pt x="2711" y="408"/>
                      <a:pt x="2711" y="434"/>
                    </a:cubicBezTo>
                    <a:lnTo>
                      <a:pt x="2711" y="1534"/>
                    </a:lnTo>
                    <a:cubicBezTo>
                      <a:pt x="2711" y="1560"/>
                      <a:pt x="2690" y="1581"/>
                      <a:pt x="2664" y="1581"/>
                    </a:cubicBezTo>
                    <a:close/>
                    <a:moveTo>
                      <a:pt x="2177" y="1928"/>
                    </a:moveTo>
                    <a:lnTo>
                      <a:pt x="2000" y="1928"/>
                    </a:lnTo>
                    <a:lnTo>
                      <a:pt x="2000" y="1715"/>
                    </a:lnTo>
                    <a:lnTo>
                      <a:pt x="1573" y="1715"/>
                    </a:lnTo>
                    <a:lnTo>
                      <a:pt x="1573" y="1928"/>
                    </a:lnTo>
                    <a:lnTo>
                      <a:pt x="1395" y="1928"/>
                    </a:lnTo>
                    <a:cubicBezTo>
                      <a:pt x="1358" y="1928"/>
                      <a:pt x="1329" y="1958"/>
                      <a:pt x="1329" y="1995"/>
                    </a:cubicBezTo>
                    <a:cubicBezTo>
                      <a:pt x="1329" y="2032"/>
                      <a:pt x="1358" y="2062"/>
                      <a:pt x="1395" y="2062"/>
                    </a:cubicBezTo>
                    <a:lnTo>
                      <a:pt x="1640" y="2062"/>
                    </a:lnTo>
                    <a:lnTo>
                      <a:pt x="1933" y="2062"/>
                    </a:lnTo>
                    <a:lnTo>
                      <a:pt x="2177" y="2062"/>
                    </a:lnTo>
                    <a:cubicBezTo>
                      <a:pt x="2214" y="2062"/>
                      <a:pt x="2244" y="2032"/>
                      <a:pt x="2244" y="1995"/>
                    </a:cubicBezTo>
                    <a:cubicBezTo>
                      <a:pt x="2244" y="1958"/>
                      <a:pt x="2214" y="1928"/>
                      <a:pt x="2177" y="1928"/>
                    </a:cubicBezTo>
                    <a:close/>
                    <a:moveTo>
                      <a:pt x="1065" y="253"/>
                    </a:moveTo>
                    <a:lnTo>
                      <a:pt x="909" y="253"/>
                    </a:lnTo>
                    <a:cubicBezTo>
                      <a:pt x="899" y="253"/>
                      <a:pt x="890" y="254"/>
                      <a:pt x="880" y="255"/>
                    </a:cubicBezTo>
                    <a:cubicBezTo>
                      <a:pt x="875" y="254"/>
                      <a:pt x="869" y="253"/>
                      <a:pt x="863" y="253"/>
                    </a:cubicBezTo>
                    <a:lnTo>
                      <a:pt x="201" y="253"/>
                    </a:lnTo>
                    <a:cubicBezTo>
                      <a:pt x="164" y="253"/>
                      <a:pt x="135" y="283"/>
                      <a:pt x="135" y="320"/>
                    </a:cubicBezTo>
                    <a:cubicBezTo>
                      <a:pt x="135" y="356"/>
                      <a:pt x="164" y="386"/>
                      <a:pt x="201" y="386"/>
                    </a:cubicBezTo>
                    <a:lnTo>
                      <a:pt x="735" y="386"/>
                    </a:lnTo>
                    <a:cubicBezTo>
                      <a:pt x="730" y="401"/>
                      <a:pt x="728" y="417"/>
                      <a:pt x="728" y="434"/>
                    </a:cubicBezTo>
                    <a:lnTo>
                      <a:pt x="728" y="558"/>
                    </a:lnTo>
                    <a:lnTo>
                      <a:pt x="201" y="558"/>
                    </a:lnTo>
                    <a:cubicBezTo>
                      <a:pt x="164" y="558"/>
                      <a:pt x="135" y="588"/>
                      <a:pt x="135" y="624"/>
                    </a:cubicBezTo>
                    <a:cubicBezTo>
                      <a:pt x="135" y="661"/>
                      <a:pt x="164" y="691"/>
                      <a:pt x="201" y="691"/>
                    </a:cubicBezTo>
                    <a:lnTo>
                      <a:pt x="728" y="691"/>
                    </a:lnTo>
                    <a:lnTo>
                      <a:pt x="728" y="863"/>
                    </a:lnTo>
                    <a:lnTo>
                      <a:pt x="201" y="863"/>
                    </a:lnTo>
                    <a:cubicBezTo>
                      <a:pt x="164" y="863"/>
                      <a:pt x="135" y="893"/>
                      <a:pt x="135" y="929"/>
                    </a:cubicBezTo>
                    <a:cubicBezTo>
                      <a:pt x="135" y="966"/>
                      <a:pt x="164" y="996"/>
                      <a:pt x="201" y="996"/>
                    </a:cubicBezTo>
                    <a:lnTo>
                      <a:pt x="728" y="996"/>
                    </a:lnTo>
                    <a:lnTo>
                      <a:pt x="728" y="1534"/>
                    </a:lnTo>
                    <a:cubicBezTo>
                      <a:pt x="728" y="1633"/>
                      <a:pt x="809" y="1715"/>
                      <a:pt x="909" y="1715"/>
                    </a:cubicBezTo>
                    <a:lnTo>
                      <a:pt x="1065" y="1715"/>
                    </a:lnTo>
                    <a:lnTo>
                      <a:pt x="1065" y="1995"/>
                    </a:lnTo>
                    <a:cubicBezTo>
                      <a:pt x="1065" y="2032"/>
                      <a:pt x="1035" y="2062"/>
                      <a:pt x="998" y="2062"/>
                    </a:cubicBezTo>
                    <a:lnTo>
                      <a:pt x="67" y="2062"/>
                    </a:lnTo>
                    <a:cubicBezTo>
                      <a:pt x="30" y="2062"/>
                      <a:pt x="0" y="2032"/>
                      <a:pt x="0" y="1995"/>
                    </a:cubicBezTo>
                    <a:lnTo>
                      <a:pt x="0" y="66"/>
                    </a:lnTo>
                    <a:cubicBezTo>
                      <a:pt x="0" y="29"/>
                      <a:pt x="30" y="0"/>
                      <a:pt x="67" y="0"/>
                    </a:cubicBezTo>
                    <a:lnTo>
                      <a:pt x="998" y="0"/>
                    </a:lnTo>
                    <a:cubicBezTo>
                      <a:pt x="1035" y="0"/>
                      <a:pt x="1065" y="29"/>
                      <a:pt x="1065" y="66"/>
                    </a:cubicBezTo>
                    <a:lnTo>
                      <a:pt x="1065" y="253"/>
                    </a:lnTo>
                    <a:close/>
                    <a:moveTo>
                      <a:pt x="430" y="1569"/>
                    </a:moveTo>
                    <a:cubicBezTo>
                      <a:pt x="430" y="1626"/>
                      <a:pt x="476" y="1672"/>
                      <a:pt x="532" y="1672"/>
                    </a:cubicBezTo>
                    <a:cubicBezTo>
                      <a:pt x="589" y="1672"/>
                      <a:pt x="635" y="1626"/>
                      <a:pt x="635" y="1569"/>
                    </a:cubicBezTo>
                    <a:cubicBezTo>
                      <a:pt x="635" y="1512"/>
                      <a:pt x="589" y="1466"/>
                      <a:pt x="532" y="1466"/>
                    </a:cubicBezTo>
                    <a:cubicBezTo>
                      <a:pt x="476" y="1466"/>
                      <a:pt x="430" y="1512"/>
                      <a:pt x="430" y="156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8" name="isļíďe">
              <a:extLst>
                <a:ext uri="{FF2B5EF4-FFF2-40B4-BE49-F238E27FC236}">
                  <a16:creationId xmlns="" xmlns:a16="http://schemas.microsoft.com/office/drawing/2014/main" id="{D362FA3E-73C4-48F6-9961-08D5612528F8}"/>
                </a:ext>
              </a:extLst>
            </p:cNvPr>
            <p:cNvGrpSpPr/>
            <p:nvPr/>
          </p:nvGrpSpPr>
          <p:grpSpPr>
            <a:xfrm>
              <a:off x="1273048" y="2998487"/>
              <a:ext cx="1768290" cy="954532"/>
              <a:chOff x="1042734" y="4342499"/>
              <a:chExt cx="1768290" cy="954532"/>
            </a:xfrm>
          </p:grpSpPr>
          <p:sp>
            <p:nvSpPr>
              <p:cNvPr id="59" name="ïş1íḋè">
                <a:extLst>
                  <a:ext uri="{FF2B5EF4-FFF2-40B4-BE49-F238E27FC236}">
                    <a16:creationId xmlns="" xmlns:a16="http://schemas.microsoft.com/office/drawing/2014/main" id="{3B3525F5-C514-4042-8021-537434BF2791}"/>
                  </a:ext>
                </a:extLst>
              </p:cNvPr>
              <p:cNvSpPr/>
              <p:nvPr/>
            </p:nvSpPr>
            <p:spPr bwMode="auto">
              <a:xfrm>
                <a:off x="1042734" y="4717072"/>
                <a:ext cx="1768290" cy="5799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清明 </a:t>
                </a:r>
              </a:p>
            </p:txBody>
          </p:sp>
          <p:sp>
            <p:nvSpPr>
              <p:cNvPr id="60" name="ísľíḑê">
                <a:extLst>
                  <a:ext uri="{FF2B5EF4-FFF2-40B4-BE49-F238E27FC236}">
                    <a16:creationId xmlns="" xmlns:a16="http://schemas.microsoft.com/office/drawing/2014/main" id="{6967BE5C-64A9-4F0C-AFD8-AAC9878F566F}"/>
                  </a:ext>
                </a:extLst>
              </p:cNvPr>
              <p:cNvSpPr txBox="1"/>
              <p:nvPr/>
            </p:nvSpPr>
            <p:spPr bwMode="auto">
              <a:xfrm>
                <a:off x="1042734" y="4342499"/>
                <a:ext cx="1768290" cy="3745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zh-CN" altLang="en-US" sz="2400" b="1" dirty="0">
                    <a:solidFill>
                      <a:schemeClr val="accent5">
                        <a:lumMod val="50000"/>
                      </a:schemeClr>
                    </a:solidFill>
                    <a:cs typeface="+mn-ea"/>
                    <a:sym typeface="+mn-lt"/>
                  </a:rPr>
                  <a:t>前一节气</a:t>
                </a:r>
              </a:p>
            </p:txBody>
          </p:sp>
        </p:grpSp>
      </p:grpSp>
      <p:grpSp>
        <p:nvGrpSpPr>
          <p:cNvPr id="14" name="íṥḻiḍê">
            <a:extLst>
              <a:ext uri="{FF2B5EF4-FFF2-40B4-BE49-F238E27FC236}">
                <a16:creationId xmlns="" xmlns:a16="http://schemas.microsoft.com/office/drawing/2014/main" id="{9E608142-6355-45A0-AEBE-87124B5F89D4}"/>
              </a:ext>
            </a:extLst>
          </p:cNvPr>
          <p:cNvGrpSpPr/>
          <p:nvPr/>
        </p:nvGrpSpPr>
        <p:grpSpPr>
          <a:xfrm>
            <a:off x="5200181" y="1819853"/>
            <a:ext cx="1768290" cy="1698007"/>
            <a:chOff x="1273048" y="2255012"/>
            <a:chExt cx="1768290" cy="1698007"/>
          </a:xfrm>
        </p:grpSpPr>
        <p:grpSp>
          <p:nvGrpSpPr>
            <p:cNvPr id="51" name="îŝ1ïďè">
              <a:extLst>
                <a:ext uri="{FF2B5EF4-FFF2-40B4-BE49-F238E27FC236}">
                  <a16:creationId xmlns="" xmlns:a16="http://schemas.microsoft.com/office/drawing/2014/main" id="{CF0E2541-F25D-4113-B1CF-5693FF95F61C}"/>
                </a:ext>
              </a:extLst>
            </p:cNvPr>
            <p:cNvGrpSpPr/>
            <p:nvPr/>
          </p:nvGrpSpPr>
          <p:grpSpPr>
            <a:xfrm>
              <a:off x="1368349" y="2255012"/>
              <a:ext cx="570484" cy="570484"/>
              <a:chOff x="716498" y="2346812"/>
              <a:chExt cx="767949" cy="767949"/>
            </a:xfrm>
          </p:grpSpPr>
          <p:sp>
            <p:nvSpPr>
              <p:cNvPr id="55" name="ïṡľïḋè">
                <a:extLst>
                  <a:ext uri="{FF2B5EF4-FFF2-40B4-BE49-F238E27FC236}">
                    <a16:creationId xmlns="" xmlns:a16="http://schemas.microsoft.com/office/drawing/2014/main" id="{AE1D902A-A781-4FFE-9CCD-5D27819C36D5}"/>
                  </a:ext>
                </a:extLst>
              </p:cNvPr>
              <p:cNvSpPr/>
              <p:nvPr/>
            </p:nvSpPr>
            <p:spPr>
              <a:xfrm>
                <a:off x="716498" y="2346812"/>
                <a:ext cx="767949" cy="767949"/>
              </a:xfrm>
              <a:prstGeom prst="ellipse">
                <a:avLst/>
              </a:prstGeom>
              <a:solidFill>
                <a:srgbClr val="9FE4EB"/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zh-CN" altLang="en-US" sz="24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6" name="îṡlîdè">
                <a:extLst>
                  <a:ext uri="{FF2B5EF4-FFF2-40B4-BE49-F238E27FC236}">
                    <a16:creationId xmlns="" xmlns:a16="http://schemas.microsoft.com/office/drawing/2014/main" id="{ADD3E64C-FCBD-4F62-8819-723AFC58772C}"/>
                  </a:ext>
                </a:extLst>
              </p:cNvPr>
              <p:cNvSpPr/>
              <p:nvPr/>
            </p:nvSpPr>
            <p:spPr>
              <a:xfrm>
                <a:off x="901543" y="2579681"/>
                <a:ext cx="397859" cy="302221"/>
              </a:xfrm>
              <a:custGeom>
                <a:avLst/>
                <a:gdLst>
                  <a:gd name="T0" fmla="*/ 2664 w 2711"/>
                  <a:gd name="T1" fmla="*/ 1581 h 2062"/>
                  <a:gd name="T2" fmla="*/ 909 w 2711"/>
                  <a:gd name="T3" fmla="*/ 1581 h 2062"/>
                  <a:gd name="T4" fmla="*/ 861 w 2711"/>
                  <a:gd name="T5" fmla="*/ 1534 h 2062"/>
                  <a:gd name="T6" fmla="*/ 861 w 2711"/>
                  <a:gd name="T7" fmla="*/ 434 h 2062"/>
                  <a:gd name="T8" fmla="*/ 909 w 2711"/>
                  <a:gd name="T9" fmla="*/ 386 h 2062"/>
                  <a:gd name="T10" fmla="*/ 2664 w 2711"/>
                  <a:gd name="T11" fmla="*/ 386 h 2062"/>
                  <a:gd name="T12" fmla="*/ 2711 w 2711"/>
                  <a:gd name="T13" fmla="*/ 434 h 2062"/>
                  <a:gd name="T14" fmla="*/ 2711 w 2711"/>
                  <a:gd name="T15" fmla="*/ 1534 h 2062"/>
                  <a:gd name="T16" fmla="*/ 2664 w 2711"/>
                  <a:gd name="T17" fmla="*/ 1581 h 2062"/>
                  <a:gd name="T18" fmla="*/ 2177 w 2711"/>
                  <a:gd name="T19" fmla="*/ 1928 h 2062"/>
                  <a:gd name="T20" fmla="*/ 2000 w 2711"/>
                  <a:gd name="T21" fmla="*/ 1928 h 2062"/>
                  <a:gd name="T22" fmla="*/ 2000 w 2711"/>
                  <a:gd name="T23" fmla="*/ 1715 h 2062"/>
                  <a:gd name="T24" fmla="*/ 1573 w 2711"/>
                  <a:gd name="T25" fmla="*/ 1715 h 2062"/>
                  <a:gd name="T26" fmla="*/ 1573 w 2711"/>
                  <a:gd name="T27" fmla="*/ 1928 h 2062"/>
                  <a:gd name="T28" fmla="*/ 1395 w 2711"/>
                  <a:gd name="T29" fmla="*/ 1928 h 2062"/>
                  <a:gd name="T30" fmla="*/ 1329 w 2711"/>
                  <a:gd name="T31" fmla="*/ 1995 h 2062"/>
                  <a:gd name="T32" fmla="*/ 1395 w 2711"/>
                  <a:gd name="T33" fmla="*/ 2062 h 2062"/>
                  <a:gd name="T34" fmla="*/ 1640 w 2711"/>
                  <a:gd name="T35" fmla="*/ 2062 h 2062"/>
                  <a:gd name="T36" fmla="*/ 1933 w 2711"/>
                  <a:gd name="T37" fmla="*/ 2062 h 2062"/>
                  <a:gd name="T38" fmla="*/ 2177 w 2711"/>
                  <a:gd name="T39" fmla="*/ 2062 h 2062"/>
                  <a:gd name="T40" fmla="*/ 2244 w 2711"/>
                  <a:gd name="T41" fmla="*/ 1995 h 2062"/>
                  <a:gd name="T42" fmla="*/ 2177 w 2711"/>
                  <a:gd name="T43" fmla="*/ 1928 h 2062"/>
                  <a:gd name="T44" fmla="*/ 1065 w 2711"/>
                  <a:gd name="T45" fmla="*/ 253 h 2062"/>
                  <a:gd name="T46" fmla="*/ 909 w 2711"/>
                  <a:gd name="T47" fmla="*/ 253 h 2062"/>
                  <a:gd name="T48" fmla="*/ 880 w 2711"/>
                  <a:gd name="T49" fmla="*/ 255 h 2062"/>
                  <a:gd name="T50" fmla="*/ 863 w 2711"/>
                  <a:gd name="T51" fmla="*/ 253 h 2062"/>
                  <a:gd name="T52" fmla="*/ 201 w 2711"/>
                  <a:gd name="T53" fmla="*/ 253 h 2062"/>
                  <a:gd name="T54" fmla="*/ 135 w 2711"/>
                  <a:gd name="T55" fmla="*/ 320 h 2062"/>
                  <a:gd name="T56" fmla="*/ 201 w 2711"/>
                  <a:gd name="T57" fmla="*/ 386 h 2062"/>
                  <a:gd name="T58" fmla="*/ 735 w 2711"/>
                  <a:gd name="T59" fmla="*/ 386 h 2062"/>
                  <a:gd name="T60" fmla="*/ 728 w 2711"/>
                  <a:gd name="T61" fmla="*/ 434 h 2062"/>
                  <a:gd name="T62" fmla="*/ 728 w 2711"/>
                  <a:gd name="T63" fmla="*/ 558 h 2062"/>
                  <a:gd name="T64" fmla="*/ 201 w 2711"/>
                  <a:gd name="T65" fmla="*/ 558 h 2062"/>
                  <a:gd name="T66" fmla="*/ 135 w 2711"/>
                  <a:gd name="T67" fmla="*/ 624 h 2062"/>
                  <a:gd name="T68" fmla="*/ 201 w 2711"/>
                  <a:gd name="T69" fmla="*/ 691 h 2062"/>
                  <a:gd name="T70" fmla="*/ 728 w 2711"/>
                  <a:gd name="T71" fmla="*/ 691 h 2062"/>
                  <a:gd name="T72" fmla="*/ 728 w 2711"/>
                  <a:gd name="T73" fmla="*/ 863 h 2062"/>
                  <a:gd name="T74" fmla="*/ 201 w 2711"/>
                  <a:gd name="T75" fmla="*/ 863 h 2062"/>
                  <a:gd name="T76" fmla="*/ 135 w 2711"/>
                  <a:gd name="T77" fmla="*/ 929 h 2062"/>
                  <a:gd name="T78" fmla="*/ 201 w 2711"/>
                  <a:gd name="T79" fmla="*/ 996 h 2062"/>
                  <a:gd name="T80" fmla="*/ 728 w 2711"/>
                  <a:gd name="T81" fmla="*/ 996 h 2062"/>
                  <a:gd name="T82" fmla="*/ 728 w 2711"/>
                  <a:gd name="T83" fmla="*/ 1534 h 2062"/>
                  <a:gd name="T84" fmla="*/ 909 w 2711"/>
                  <a:gd name="T85" fmla="*/ 1715 h 2062"/>
                  <a:gd name="T86" fmla="*/ 1065 w 2711"/>
                  <a:gd name="T87" fmla="*/ 1715 h 2062"/>
                  <a:gd name="T88" fmla="*/ 1065 w 2711"/>
                  <a:gd name="T89" fmla="*/ 1995 h 2062"/>
                  <a:gd name="T90" fmla="*/ 998 w 2711"/>
                  <a:gd name="T91" fmla="*/ 2062 h 2062"/>
                  <a:gd name="T92" fmla="*/ 67 w 2711"/>
                  <a:gd name="T93" fmla="*/ 2062 h 2062"/>
                  <a:gd name="T94" fmla="*/ 0 w 2711"/>
                  <a:gd name="T95" fmla="*/ 1995 h 2062"/>
                  <a:gd name="T96" fmla="*/ 0 w 2711"/>
                  <a:gd name="T97" fmla="*/ 66 h 2062"/>
                  <a:gd name="T98" fmla="*/ 67 w 2711"/>
                  <a:gd name="T99" fmla="*/ 0 h 2062"/>
                  <a:gd name="T100" fmla="*/ 998 w 2711"/>
                  <a:gd name="T101" fmla="*/ 0 h 2062"/>
                  <a:gd name="T102" fmla="*/ 1065 w 2711"/>
                  <a:gd name="T103" fmla="*/ 66 h 2062"/>
                  <a:gd name="T104" fmla="*/ 1065 w 2711"/>
                  <a:gd name="T105" fmla="*/ 253 h 2062"/>
                  <a:gd name="T106" fmla="*/ 430 w 2711"/>
                  <a:gd name="T107" fmla="*/ 1569 h 2062"/>
                  <a:gd name="T108" fmla="*/ 532 w 2711"/>
                  <a:gd name="T109" fmla="*/ 1672 h 2062"/>
                  <a:gd name="T110" fmla="*/ 635 w 2711"/>
                  <a:gd name="T111" fmla="*/ 1569 h 2062"/>
                  <a:gd name="T112" fmla="*/ 532 w 2711"/>
                  <a:gd name="T113" fmla="*/ 1466 h 2062"/>
                  <a:gd name="T114" fmla="*/ 430 w 2711"/>
                  <a:gd name="T115" fmla="*/ 1569 h 2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11" h="2062">
                    <a:moveTo>
                      <a:pt x="2664" y="1581"/>
                    </a:moveTo>
                    <a:lnTo>
                      <a:pt x="909" y="1581"/>
                    </a:lnTo>
                    <a:cubicBezTo>
                      <a:pt x="883" y="1581"/>
                      <a:pt x="861" y="1560"/>
                      <a:pt x="861" y="1534"/>
                    </a:cubicBezTo>
                    <a:lnTo>
                      <a:pt x="861" y="434"/>
                    </a:lnTo>
                    <a:cubicBezTo>
                      <a:pt x="861" y="407"/>
                      <a:pt x="883" y="386"/>
                      <a:pt x="909" y="386"/>
                    </a:cubicBezTo>
                    <a:lnTo>
                      <a:pt x="2664" y="386"/>
                    </a:lnTo>
                    <a:cubicBezTo>
                      <a:pt x="2690" y="386"/>
                      <a:pt x="2711" y="408"/>
                      <a:pt x="2711" y="434"/>
                    </a:cubicBezTo>
                    <a:lnTo>
                      <a:pt x="2711" y="1534"/>
                    </a:lnTo>
                    <a:cubicBezTo>
                      <a:pt x="2711" y="1560"/>
                      <a:pt x="2690" y="1581"/>
                      <a:pt x="2664" y="1581"/>
                    </a:cubicBezTo>
                    <a:close/>
                    <a:moveTo>
                      <a:pt x="2177" y="1928"/>
                    </a:moveTo>
                    <a:lnTo>
                      <a:pt x="2000" y="1928"/>
                    </a:lnTo>
                    <a:lnTo>
                      <a:pt x="2000" y="1715"/>
                    </a:lnTo>
                    <a:lnTo>
                      <a:pt x="1573" y="1715"/>
                    </a:lnTo>
                    <a:lnTo>
                      <a:pt x="1573" y="1928"/>
                    </a:lnTo>
                    <a:lnTo>
                      <a:pt x="1395" y="1928"/>
                    </a:lnTo>
                    <a:cubicBezTo>
                      <a:pt x="1358" y="1928"/>
                      <a:pt x="1329" y="1958"/>
                      <a:pt x="1329" y="1995"/>
                    </a:cubicBezTo>
                    <a:cubicBezTo>
                      <a:pt x="1329" y="2032"/>
                      <a:pt x="1358" y="2062"/>
                      <a:pt x="1395" y="2062"/>
                    </a:cubicBezTo>
                    <a:lnTo>
                      <a:pt x="1640" y="2062"/>
                    </a:lnTo>
                    <a:lnTo>
                      <a:pt x="1933" y="2062"/>
                    </a:lnTo>
                    <a:lnTo>
                      <a:pt x="2177" y="2062"/>
                    </a:lnTo>
                    <a:cubicBezTo>
                      <a:pt x="2214" y="2062"/>
                      <a:pt x="2244" y="2032"/>
                      <a:pt x="2244" y="1995"/>
                    </a:cubicBezTo>
                    <a:cubicBezTo>
                      <a:pt x="2244" y="1958"/>
                      <a:pt x="2214" y="1928"/>
                      <a:pt x="2177" y="1928"/>
                    </a:cubicBezTo>
                    <a:close/>
                    <a:moveTo>
                      <a:pt x="1065" y="253"/>
                    </a:moveTo>
                    <a:lnTo>
                      <a:pt x="909" y="253"/>
                    </a:lnTo>
                    <a:cubicBezTo>
                      <a:pt x="899" y="253"/>
                      <a:pt x="890" y="254"/>
                      <a:pt x="880" y="255"/>
                    </a:cubicBezTo>
                    <a:cubicBezTo>
                      <a:pt x="875" y="254"/>
                      <a:pt x="869" y="253"/>
                      <a:pt x="863" y="253"/>
                    </a:cubicBezTo>
                    <a:lnTo>
                      <a:pt x="201" y="253"/>
                    </a:lnTo>
                    <a:cubicBezTo>
                      <a:pt x="164" y="253"/>
                      <a:pt x="135" y="283"/>
                      <a:pt x="135" y="320"/>
                    </a:cubicBezTo>
                    <a:cubicBezTo>
                      <a:pt x="135" y="356"/>
                      <a:pt x="164" y="386"/>
                      <a:pt x="201" y="386"/>
                    </a:cubicBezTo>
                    <a:lnTo>
                      <a:pt x="735" y="386"/>
                    </a:lnTo>
                    <a:cubicBezTo>
                      <a:pt x="730" y="401"/>
                      <a:pt x="728" y="417"/>
                      <a:pt x="728" y="434"/>
                    </a:cubicBezTo>
                    <a:lnTo>
                      <a:pt x="728" y="558"/>
                    </a:lnTo>
                    <a:lnTo>
                      <a:pt x="201" y="558"/>
                    </a:lnTo>
                    <a:cubicBezTo>
                      <a:pt x="164" y="558"/>
                      <a:pt x="135" y="588"/>
                      <a:pt x="135" y="624"/>
                    </a:cubicBezTo>
                    <a:cubicBezTo>
                      <a:pt x="135" y="661"/>
                      <a:pt x="164" y="691"/>
                      <a:pt x="201" y="691"/>
                    </a:cubicBezTo>
                    <a:lnTo>
                      <a:pt x="728" y="691"/>
                    </a:lnTo>
                    <a:lnTo>
                      <a:pt x="728" y="863"/>
                    </a:lnTo>
                    <a:lnTo>
                      <a:pt x="201" y="863"/>
                    </a:lnTo>
                    <a:cubicBezTo>
                      <a:pt x="164" y="863"/>
                      <a:pt x="135" y="893"/>
                      <a:pt x="135" y="929"/>
                    </a:cubicBezTo>
                    <a:cubicBezTo>
                      <a:pt x="135" y="966"/>
                      <a:pt x="164" y="996"/>
                      <a:pt x="201" y="996"/>
                    </a:cubicBezTo>
                    <a:lnTo>
                      <a:pt x="728" y="996"/>
                    </a:lnTo>
                    <a:lnTo>
                      <a:pt x="728" y="1534"/>
                    </a:lnTo>
                    <a:cubicBezTo>
                      <a:pt x="728" y="1633"/>
                      <a:pt x="809" y="1715"/>
                      <a:pt x="909" y="1715"/>
                    </a:cubicBezTo>
                    <a:lnTo>
                      <a:pt x="1065" y="1715"/>
                    </a:lnTo>
                    <a:lnTo>
                      <a:pt x="1065" y="1995"/>
                    </a:lnTo>
                    <a:cubicBezTo>
                      <a:pt x="1065" y="2032"/>
                      <a:pt x="1035" y="2062"/>
                      <a:pt x="998" y="2062"/>
                    </a:cubicBezTo>
                    <a:lnTo>
                      <a:pt x="67" y="2062"/>
                    </a:lnTo>
                    <a:cubicBezTo>
                      <a:pt x="30" y="2062"/>
                      <a:pt x="0" y="2032"/>
                      <a:pt x="0" y="1995"/>
                    </a:cubicBezTo>
                    <a:lnTo>
                      <a:pt x="0" y="66"/>
                    </a:lnTo>
                    <a:cubicBezTo>
                      <a:pt x="0" y="29"/>
                      <a:pt x="30" y="0"/>
                      <a:pt x="67" y="0"/>
                    </a:cubicBezTo>
                    <a:lnTo>
                      <a:pt x="998" y="0"/>
                    </a:lnTo>
                    <a:cubicBezTo>
                      <a:pt x="1035" y="0"/>
                      <a:pt x="1065" y="29"/>
                      <a:pt x="1065" y="66"/>
                    </a:cubicBezTo>
                    <a:lnTo>
                      <a:pt x="1065" y="253"/>
                    </a:lnTo>
                    <a:close/>
                    <a:moveTo>
                      <a:pt x="430" y="1569"/>
                    </a:moveTo>
                    <a:cubicBezTo>
                      <a:pt x="430" y="1626"/>
                      <a:pt x="476" y="1672"/>
                      <a:pt x="532" y="1672"/>
                    </a:cubicBezTo>
                    <a:cubicBezTo>
                      <a:pt x="589" y="1672"/>
                      <a:pt x="635" y="1626"/>
                      <a:pt x="635" y="1569"/>
                    </a:cubicBezTo>
                    <a:cubicBezTo>
                      <a:pt x="635" y="1512"/>
                      <a:pt x="589" y="1466"/>
                      <a:pt x="532" y="1466"/>
                    </a:cubicBezTo>
                    <a:cubicBezTo>
                      <a:pt x="476" y="1466"/>
                      <a:pt x="430" y="1512"/>
                      <a:pt x="430" y="156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2" name="iSlîďe">
              <a:extLst>
                <a:ext uri="{FF2B5EF4-FFF2-40B4-BE49-F238E27FC236}">
                  <a16:creationId xmlns="" xmlns:a16="http://schemas.microsoft.com/office/drawing/2014/main" id="{1FD0EF2A-A47D-405F-B3F3-522E2BBE0014}"/>
                </a:ext>
              </a:extLst>
            </p:cNvPr>
            <p:cNvGrpSpPr/>
            <p:nvPr/>
          </p:nvGrpSpPr>
          <p:grpSpPr>
            <a:xfrm>
              <a:off x="1273048" y="2998487"/>
              <a:ext cx="1768290" cy="954532"/>
              <a:chOff x="1042734" y="4342499"/>
              <a:chExt cx="1768290" cy="954532"/>
            </a:xfrm>
          </p:grpSpPr>
          <p:sp>
            <p:nvSpPr>
              <p:cNvPr id="53" name="işḷídé">
                <a:extLst>
                  <a:ext uri="{FF2B5EF4-FFF2-40B4-BE49-F238E27FC236}">
                    <a16:creationId xmlns="" xmlns:a16="http://schemas.microsoft.com/office/drawing/2014/main" id="{269E2372-42EF-4435-B1EF-30F2A37CB834}"/>
                  </a:ext>
                </a:extLst>
              </p:cNvPr>
              <p:cNvSpPr/>
              <p:nvPr/>
            </p:nvSpPr>
            <p:spPr bwMode="auto">
              <a:xfrm>
                <a:off x="1042734" y="4717072"/>
                <a:ext cx="1768290" cy="5799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降水明显增多 </a:t>
                </a:r>
              </a:p>
            </p:txBody>
          </p:sp>
          <p:sp>
            <p:nvSpPr>
              <p:cNvPr id="54" name="ïṡḷîďe">
                <a:extLst>
                  <a:ext uri="{FF2B5EF4-FFF2-40B4-BE49-F238E27FC236}">
                    <a16:creationId xmlns="" xmlns:a16="http://schemas.microsoft.com/office/drawing/2014/main" id="{46434897-9E2A-4CC4-B903-4B21CB394790}"/>
                  </a:ext>
                </a:extLst>
              </p:cNvPr>
              <p:cNvSpPr txBox="1"/>
              <p:nvPr/>
            </p:nvSpPr>
            <p:spPr bwMode="auto">
              <a:xfrm>
                <a:off x="1042734" y="4342499"/>
                <a:ext cx="1768290" cy="3745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zh-CN" altLang="en-US" sz="2400" b="1" dirty="0">
                    <a:solidFill>
                      <a:schemeClr val="accent5">
                        <a:lumMod val="50000"/>
                      </a:schemeClr>
                    </a:solidFill>
                    <a:cs typeface="+mn-ea"/>
                    <a:sym typeface="+mn-lt"/>
                  </a:rPr>
                  <a:t>气候特点</a:t>
                </a:r>
              </a:p>
            </p:txBody>
          </p:sp>
        </p:grpSp>
      </p:grpSp>
      <p:grpSp>
        <p:nvGrpSpPr>
          <p:cNvPr id="15" name="işḻîḓé">
            <a:extLst>
              <a:ext uri="{FF2B5EF4-FFF2-40B4-BE49-F238E27FC236}">
                <a16:creationId xmlns="" xmlns:a16="http://schemas.microsoft.com/office/drawing/2014/main" id="{28DF880A-80BB-4BBB-8D4A-5B8877C1A962}"/>
              </a:ext>
            </a:extLst>
          </p:cNvPr>
          <p:cNvGrpSpPr/>
          <p:nvPr/>
        </p:nvGrpSpPr>
        <p:grpSpPr>
          <a:xfrm>
            <a:off x="5200181" y="4005269"/>
            <a:ext cx="1768290" cy="1698007"/>
            <a:chOff x="1273048" y="2255012"/>
            <a:chExt cx="1768290" cy="1698007"/>
          </a:xfrm>
        </p:grpSpPr>
        <p:grpSp>
          <p:nvGrpSpPr>
            <p:cNvPr id="45" name="îSlïďé">
              <a:extLst>
                <a:ext uri="{FF2B5EF4-FFF2-40B4-BE49-F238E27FC236}">
                  <a16:creationId xmlns="" xmlns:a16="http://schemas.microsoft.com/office/drawing/2014/main" id="{A12B2BEB-559A-4C0A-8E5B-EF8E43D9B3E9}"/>
                </a:ext>
              </a:extLst>
            </p:cNvPr>
            <p:cNvGrpSpPr/>
            <p:nvPr/>
          </p:nvGrpSpPr>
          <p:grpSpPr>
            <a:xfrm>
              <a:off x="1368349" y="2255012"/>
              <a:ext cx="570484" cy="570484"/>
              <a:chOff x="716498" y="2346812"/>
              <a:chExt cx="767949" cy="767949"/>
            </a:xfrm>
          </p:grpSpPr>
          <p:sp>
            <p:nvSpPr>
              <p:cNvPr id="49" name="íṥlíḋê">
                <a:extLst>
                  <a:ext uri="{FF2B5EF4-FFF2-40B4-BE49-F238E27FC236}">
                    <a16:creationId xmlns="" xmlns:a16="http://schemas.microsoft.com/office/drawing/2014/main" id="{191B8162-6EB4-44A9-9B19-8C0BCD208E39}"/>
                  </a:ext>
                </a:extLst>
              </p:cNvPr>
              <p:cNvSpPr/>
              <p:nvPr/>
            </p:nvSpPr>
            <p:spPr>
              <a:xfrm>
                <a:off x="716498" y="2346812"/>
                <a:ext cx="767949" cy="767949"/>
              </a:xfrm>
              <a:prstGeom prst="ellipse">
                <a:avLst/>
              </a:prstGeom>
              <a:solidFill>
                <a:srgbClr val="9FE4EB"/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zh-CN" altLang="en-US" sz="24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iṥḷïdé">
                <a:extLst>
                  <a:ext uri="{FF2B5EF4-FFF2-40B4-BE49-F238E27FC236}">
                    <a16:creationId xmlns="" xmlns:a16="http://schemas.microsoft.com/office/drawing/2014/main" id="{53A6F2A1-1F9F-4D3F-BD04-38B29DD177F1}"/>
                  </a:ext>
                </a:extLst>
              </p:cNvPr>
              <p:cNvSpPr/>
              <p:nvPr/>
            </p:nvSpPr>
            <p:spPr>
              <a:xfrm>
                <a:off x="901543" y="2579681"/>
                <a:ext cx="397859" cy="302221"/>
              </a:xfrm>
              <a:custGeom>
                <a:avLst/>
                <a:gdLst>
                  <a:gd name="T0" fmla="*/ 2664 w 2711"/>
                  <a:gd name="T1" fmla="*/ 1581 h 2062"/>
                  <a:gd name="T2" fmla="*/ 909 w 2711"/>
                  <a:gd name="T3" fmla="*/ 1581 h 2062"/>
                  <a:gd name="T4" fmla="*/ 861 w 2711"/>
                  <a:gd name="T5" fmla="*/ 1534 h 2062"/>
                  <a:gd name="T6" fmla="*/ 861 w 2711"/>
                  <a:gd name="T7" fmla="*/ 434 h 2062"/>
                  <a:gd name="T8" fmla="*/ 909 w 2711"/>
                  <a:gd name="T9" fmla="*/ 386 h 2062"/>
                  <a:gd name="T10" fmla="*/ 2664 w 2711"/>
                  <a:gd name="T11" fmla="*/ 386 h 2062"/>
                  <a:gd name="T12" fmla="*/ 2711 w 2711"/>
                  <a:gd name="T13" fmla="*/ 434 h 2062"/>
                  <a:gd name="T14" fmla="*/ 2711 w 2711"/>
                  <a:gd name="T15" fmla="*/ 1534 h 2062"/>
                  <a:gd name="T16" fmla="*/ 2664 w 2711"/>
                  <a:gd name="T17" fmla="*/ 1581 h 2062"/>
                  <a:gd name="T18" fmla="*/ 2177 w 2711"/>
                  <a:gd name="T19" fmla="*/ 1928 h 2062"/>
                  <a:gd name="T20" fmla="*/ 2000 w 2711"/>
                  <a:gd name="T21" fmla="*/ 1928 h 2062"/>
                  <a:gd name="T22" fmla="*/ 2000 w 2711"/>
                  <a:gd name="T23" fmla="*/ 1715 h 2062"/>
                  <a:gd name="T24" fmla="*/ 1573 w 2711"/>
                  <a:gd name="T25" fmla="*/ 1715 h 2062"/>
                  <a:gd name="T26" fmla="*/ 1573 w 2711"/>
                  <a:gd name="T27" fmla="*/ 1928 h 2062"/>
                  <a:gd name="T28" fmla="*/ 1395 w 2711"/>
                  <a:gd name="T29" fmla="*/ 1928 h 2062"/>
                  <a:gd name="T30" fmla="*/ 1329 w 2711"/>
                  <a:gd name="T31" fmla="*/ 1995 h 2062"/>
                  <a:gd name="T32" fmla="*/ 1395 w 2711"/>
                  <a:gd name="T33" fmla="*/ 2062 h 2062"/>
                  <a:gd name="T34" fmla="*/ 1640 w 2711"/>
                  <a:gd name="T35" fmla="*/ 2062 h 2062"/>
                  <a:gd name="T36" fmla="*/ 1933 w 2711"/>
                  <a:gd name="T37" fmla="*/ 2062 h 2062"/>
                  <a:gd name="T38" fmla="*/ 2177 w 2711"/>
                  <a:gd name="T39" fmla="*/ 2062 h 2062"/>
                  <a:gd name="T40" fmla="*/ 2244 w 2711"/>
                  <a:gd name="T41" fmla="*/ 1995 h 2062"/>
                  <a:gd name="T42" fmla="*/ 2177 w 2711"/>
                  <a:gd name="T43" fmla="*/ 1928 h 2062"/>
                  <a:gd name="T44" fmla="*/ 1065 w 2711"/>
                  <a:gd name="T45" fmla="*/ 253 h 2062"/>
                  <a:gd name="T46" fmla="*/ 909 w 2711"/>
                  <a:gd name="T47" fmla="*/ 253 h 2062"/>
                  <a:gd name="T48" fmla="*/ 880 w 2711"/>
                  <a:gd name="T49" fmla="*/ 255 h 2062"/>
                  <a:gd name="T50" fmla="*/ 863 w 2711"/>
                  <a:gd name="T51" fmla="*/ 253 h 2062"/>
                  <a:gd name="T52" fmla="*/ 201 w 2711"/>
                  <a:gd name="T53" fmla="*/ 253 h 2062"/>
                  <a:gd name="T54" fmla="*/ 135 w 2711"/>
                  <a:gd name="T55" fmla="*/ 320 h 2062"/>
                  <a:gd name="T56" fmla="*/ 201 w 2711"/>
                  <a:gd name="T57" fmla="*/ 386 h 2062"/>
                  <a:gd name="T58" fmla="*/ 735 w 2711"/>
                  <a:gd name="T59" fmla="*/ 386 h 2062"/>
                  <a:gd name="T60" fmla="*/ 728 w 2711"/>
                  <a:gd name="T61" fmla="*/ 434 h 2062"/>
                  <a:gd name="T62" fmla="*/ 728 w 2711"/>
                  <a:gd name="T63" fmla="*/ 558 h 2062"/>
                  <a:gd name="T64" fmla="*/ 201 w 2711"/>
                  <a:gd name="T65" fmla="*/ 558 h 2062"/>
                  <a:gd name="T66" fmla="*/ 135 w 2711"/>
                  <a:gd name="T67" fmla="*/ 624 h 2062"/>
                  <a:gd name="T68" fmla="*/ 201 w 2711"/>
                  <a:gd name="T69" fmla="*/ 691 h 2062"/>
                  <a:gd name="T70" fmla="*/ 728 w 2711"/>
                  <a:gd name="T71" fmla="*/ 691 h 2062"/>
                  <a:gd name="T72" fmla="*/ 728 w 2711"/>
                  <a:gd name="T73" fmla="*/ 863 h 2062"/>
                  <a:gd name="T74" fmla="*/ 201 w 2711"/>
                  <a:gd name="T75" fmla="*/ 863 h 2062"/>
                  <a:gd name="T76" fmla="*/ 135 w 2711"/>
                  <a:gd name="T77" fmla="*/ 929 h 2062"/>
                  <a:gd name="T78" fmla="*/ 201 w 2711"/>
                  <a:gd name="T79" fmla="*/ 996 h 2062"/>
                  <a:gd name="T80" fmla="*/ 728 w 2711"/>
                  <a:gd name="T81" fmla="*/ 996 h 2062"/>
                  <a:gd name="T82" fmla="*/ 728 w 2711"/>
                  <a:gd name="T83" fmla="*/ 1534 h 2062"/>
                  <a:gd name="T84" fmla="*/ 909 w 2711"/>
                  <a:gd name="T85" fmla="*/ 1715 h 2062"/>
                  <a:gd name="T86" fmla="*/ 1065 w 2711"/>
                  <a:gd name="T87" fmla="*/ 1715 h 2062"/>
                  <a:gd name="T88" fmla="*/ 1065 w 2711"/>
                  <a:gd name="T89" fmla="*/ 1995 h 2062"/>
                  <a:gd name="T90" fmla="*/ 998 w 2711"/>
                  <a:gd name="T91" fmla="*/ 2062 h 2062"/>
                  <a:gd name="T92" fmla="*/ 67 w 2711"/>
                  <a:gd name="T93" fmla="*/ 2062 h 2062"/>
                  <a:gd name="T94" fmla="*/ 0 w 2711"/>
                  <a:gd name="T95" fmla="*/ 1995 h 2062"/>
                  <a:gd name="T96" fmla="*/ 0 w 2711"/>
                  <a:gd name="T97" fmla="*/ 66 h 2062"/>
                  <a:gd name="T98" fmla="*/ 67 w 2711"/>
                  <a:gd name="T99" fmla="*/ 0 h 2062"/>
                  <a:gd name="T100" fmla="*/ 998 w 2711"/>
                  <a:gd name="T101" fmla="*/ 0 h 2062"/>
                  <a:gd name="T102" fmla="*/ 1065 w 2711"/>
                  <a:gd name="T103" fmla="*/ 66 h 2062"/>
                  <a:gd name="T104" fmla="*/ 1065 w 2711"/>
                  <a:gd name="T105" fmla="*/ 253 h 2062"/>
                  <a:gd name="T106" fmla="*/ 430 w 2711"/>
                  <a:gd name="T107" fmla="*/ 1569 h 2062"/>
                  <a:gd name="T108" fmla="*/ 532 w 2711"/>
                  <a:gd name="T109" fmla="*/ 1672 h 2062"/>
                  <a:gd name="T110" fmla="*/ 635 w 2711"/>
                  <a:gd name="T111" fmla="*/ 1569 h 2062"/>
                  <a:gd name="T112" fmla="*/ 532 w 2711"/>
                  <a:gd name="T113" fmla="*/ 1466 h 2062"/>
                  <a:gd name="T114" fmla="*/ 430 w 2711"/>
                  <a:gd name="T115" fmla="*/ 1569 h 2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11" h="2062">
                    <a:moveTo>
                      <a:pt x="2664" y="1581"/>
                    </a:moveTo>
                    <a:lnTo>
                      <a:pt x="909" y="1581"/>
                    </a:lnTo>
                    <a:cubicBezTo>
                      <a:pt x="883" y="1581"/>
                      <a:pt x="861" y="1560"/>
                      <a:pt x="861" y="1534"/>
                    </a:cubicBezTo>
                    <a:lnTo>
                      <a:pt x="861" y="434"/>
                    </a:lnTo>
                    <a:cubicBezTo>
                      <a:pt x="861" y="407"/>
                      <a:pt x="883" y="386"/>
                      <a:pt x="909" y="386"/>
                    </a:cubicBezTo>
                    <a:lnTo>
                      <a:pt x="2664" y="386"/>
                    </a:lnTo>
                    <a:cubicBezTo>
                      <a:pt x="2690" y="386"/>
                      <a:pt x="2711" y="408"/>
                      <a:pt x="2711" y="434"/>
                    </a:cubicBezTo>
                    <a:lnTo>
                      <a:pt x="2711" y="1534"/>
                    </a:lnTo>
                    <a:cubicBezTo>
                      <a:pt x="2711" y="1560"/>
                      <a:pt x="2690" y="1581"/>
                      <a:pt x="2664" y="1581"/>
                    </a:cubicBezTo>
                    <a:close/>
                    <a:moveTo>
                      <a:pt x="2177" y="1928"/>
                    </a:moveTo>
                    <a:lnTo>
                      <a:pt x="2000" y="1928"/>
                    </a:lnTo>
                    <a:lnTo>
                      <a:pt x="2000" y="1715"/>
                    </a:lnTo>
                    <a:lnTo>
                      <a:pt x="1573" y="1715"/>
                    </a:lnTo>
                    <a:lnTo>
                      <a:pt x="1573" y="1928"/>
                    </a:lnTo>
                    <a:lnTo>
                      <a:pt x="1395" y="1928"/>
                    </a:lnTo>
                    <a:cubicBezTo>
                      <a:pt x="1358" y="1928"/>
                      <a:pt x="1329" y="1958"/>
                      <a:pt x="1329" y="1995"/>
                    </a:cubicBezTo>
                    <a:cubicBezTo>
                      <a:pt x="1329" y="2032"/>
                      <a:pt x="1358" y="2062"/>
                      <a:pt x="1395" y="2062"/>
                    </a:cubicBezTo>
                    <a:lnTo>
                      <a:pt x="1640" y="2062"/>
                    </a:lnTo>
                    <a:lnTo>
                      <a:pt x="1933" y="2062"/>
                    </a:lnTo>
                    <a:lnTo>
                      <a:pt x="2177" y="2062"/>
                    </a:lnTo>
                    <a:cubicBezTo>
                      <a:pt x="2214" y="2062"/>
                      <a:pt x="2244" y="2032"/>
                      <a:pt x="2244" y="1995"/>
                    </a:cubicBezTo>
                    <a:cubicBezTo>
                      <a:pt x="2244" y="1958"/>
                      <a:pt x="2214" y="1928"/>
                      <a:pt x="2177" y="1928"/>
                    </a:cubicBezTo>
                    <a:close/>
                    <a:moveTo>
                      <a:pt x="1065" y="253"/>
                    </a:moveTo>
                    <a:lnTo>
                      <a:pt x="909" y="253"/>
                    </a:lnTo>
                    <a:cubicBezTo>
                      <a:pt x="899" y="253"/>
                      <a:pt x="890" y="254"/>
                      <a:pt x="880" y="255"/>
                    </a:cubicBezTo>
                    <a:cubicBezTo>
                      <a:pt x="875" y="254"/>
                      <a:pt x="869" y="253"/>
                      <a:pt x="863" y="253"/>
                    </a:cubicBezTo>
                    <a:lnTo>
                      <a:pt x="201" y="253"/>
                    </a:lnTo>
                    <a:cubicBezTo>
                      <a:pt x="164" y="253"/>
                      <a:pt x="135" y="283"/>
                      <a:pt x="135" y="320"/>
                    </a:cubicBezTo>
                    <a:cubicBezTo>
                      <a:pt x="135" y="356"/>
                      <a:pt x="164" y="386"/>
                      <a:pt x="201" y="386"/>
                    </a:cubicBezTo>
                    <a:lnTo>
                      <a:pt x="735" y="386"/>
                    </a:lnTo>
                    <a:cubicBezTo>
                      <a:pt x="730" y="401"/>
                      <a:pt x="728" y="417"/>
                      <a:pt x="728" y="434"/>
                    </a:cubicBezTo>
                    <a:lnTo>
                      <a:pt x="728" y="558"/>
                    </a:lnTo>
                    <a:lnTo>
                      <a:pt x="201" y="558"/>
                    </a:lnTo>
                    <a:cubicBezTo>
                      <a:pt x="164" y="558"/>
                      <a:pt x="135" y="588"/>
                      <a:pt x="135" y="624"/>
                    </a:cubicBezTo>
                    <a:cubicBezTo>
                      <a:pt x="135" y="661"/>
                      <a:pt x="164" y="691"/>
                      <a:pt x="201" y="691"/>
                    </a:cubicBezTo>
                    <a:lnTo>
                      <a:pt x="728" y="691"/>
                    </a:lnTo>
                    <a:lnTo>
                      <a:pt x="728" y="863"/>
                    </a:lnTo>
                    <a:lnTo>
                      <a:pt x="201" y="863"/>
                    </a:lnTo>
                    <a:cubicBezTo>
                      <a:pt x="164" y="863"/>
                      <a:pt x="135" y="893"/>
                      <a:pt x="135" y="929"/>
                    </a:cubicBezTo>
                    <a:cubicBezTo>
                      <a:pt x="135" y="966"/>
                      <a:pt x="164" y="996"/>
                      <a:pt x="201" y="996"/>
                    </a:cubicBezTo>
                    <a:lnTo>
                      <a:pt x="728" y="996"/>
                    </a:lnTo>
                    <a:lnTo>
                      <a:pt x="728" y="1534"/>
                    </a:lnTo>
                    <a:cubicBezTo>
                      <a:pt x="728" y="1633"/>
                      <a:pt x="809" y="1715"/>
                      <a:pt x="909" y="1715"/>
                    </a:cubicBezTo>
                    <a:lnTo>
                      <a:pt x="1065" y="1715"/>
                    </a:lnTo>
                    <a:lnTo>
                      <a:pt x="1065" y="1995"/>
                    </a:lnTo>
                    <a:cubicBezTo>
                      <a:pt x="1065" y="2032"/>
                      <a:pt x="1035" y="2062"/>
                      <a:pt x="998" y="2062"/>
                    </a:cubicBezTo>
                    <a:lnTo>
                      <a:pt x="67" y="2062"/>
                    </a:lnTo>
                    <a:cubicBezTo>
                      <a:pt x="30" y="2062"/>
                      <a:pt x="0" y="2032"/>
                      <a:pt x="0" y="1995"/>
                    </a:cubicBezTo>
                    <a:lnTo>
                      <a:pt x="0" y="66"/>
                    </a:lnTo>
                    <a:cubicBezTo>
                      <a:pt x="0" y="29"/>
                      <a:pt x="30" y="0"/>
                      <a:pt x="67" y="0"/>
                    </a:cubicBezTo>
                    <a:lnTo>
                      <a:pt x="998" y="0"/>
                    </a:lnTo>
                    <a:cubicBezTo>
                      <a:pt x="1035" y="0"/>
                      <a:pt x="1065" y="29"/>
                      <a:pt x="1065" y="66"/>
                    </a:cubicBezTo>
                    <a:lnTo>
                      <a:pt x="1065" y="253"/>
                    </a:lnTo>
                    <a:close/>
                    <a:moveTo>
                      <a:pt x="430" y="1569"/>
                    </a:moveTo>
                    <a:cubicBezTo>
                      <a:pt x="430" y="1626"/>
                      <a:pt x="476" y="1672"/>
                      <a:pt x="532" y="1672"/>
                    </a:cubicBezTo>
                    <a:cubicBezTo>
                      <a:pt x="589" y="1672"/>
                      <a:pt x="635" y="1626"/>
                      <a:pt x="635" y="1569"/>
                    </a:cubicBezTo>
                    <a:cubicBezTo>
                      <a:pt x="635" y="1512"/>
                      <a:pt x="589" y="1466"/>
                      <a:pt x="532" y="1466"/>
                    </a:cubicBezTo>
                    <a:cubicBezTo>
                      <a:pt x="476" y="1466"/>
                      <a:pt x="430" y="1512"/>
                      <a:pt x="430" y="156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6" name="ïṣḷîḍe">
              <a:extLst>
                <a:ext uri="{FF2B5EF4-FFF2-40B4-BE49-F238E27FC236}">
                  <a16:creationId xmlns="" xmlns:a16="http://schemas.microsoft.com/office/drawing/2014/main" id="{A517FBA6-FBEE-44DB-B4B1-AA5A01198559}"/>
                </a:ext>
              </a:extLst>
            </p:cNvPr>
            <p:cNvGrpSpPr/>
            <p:nvPr/>
          </p:nvGrpSpPr>
          <p:grpSpPr>
            <a:xfrm>
              <a:off x="1273048" y="2998487"/>
              <a:ext cx="1768290" cy="954532"/>
              <a:chOff x="1042734" y="4342499"/>
              <a:chExt cx="1768290" cy="954532"/>
            </a:xfrm>
          </p:grpSpPr>
          <p:sp>
            <p:nvSpPr>
              <p:cNvPr id="47" name="íşḷiḍé">
                <a:extLst>
                  <a:ext uri="{FF2B5EF4-FFF2-40B4-BE49-F238E27FC236}">
                    <a16:creationId xmlns="" xmlns:a16="http://schemas.microsoft.com/office/drawing/2014/main" id="{07E0A0CF-5F77-480E-9EFF-9193696710F3}"/>
                  </a:ext>
                </a:extLst>
              </p:cNvPr>
              <p:cNvSpPr/>
              <p:nvPr/>
            </p:nvSpPr>
            <p:spPr bwMode="auto">
              <a:xfrm>
                <a:off x="1042734" y="4717072"/>
                <a:ext cx="1768290" cy="5799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立夏</a:t>
                </a:r>
              </a:p>
            </p:txBody>
          </p:sp>
          <p:sp>
            <p:nvSpPr>
              <p:cNvPr id="48" name="î$ḻîde">
                <a:extLst>
                  <a:ext uri="{FF2B5EF4-FFF2-40B4-BE49-F238E27FC236}">
                    <a16:creationId xmlns="" xmlns:a16="http://schemas.microsoft.com/office/drawing/2014/main" id="{AD3AE0FD-CCF8-4E63-A87D-DB3821A4CBF4}"/>
                  </a:ext>
                </a:extLst>
              </p:cNvPr>
              <p:cNvSpPr txBox="1"/>
              <p:nvPr/>
            </p:nvSpPr>
            <p:spPr bwMode="auto">
              <a:xfrm>
                <a:off x="1042734" y="4342499"/>
                <a:ext cx="1768290" cy="3745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zh-CN" altLang="en-US" sz="2400" b="1" dirty="0">
                    <a:solidFill>
                      <a:schemeClr val="accent5">
                        <a:lumMod val="50000"/>
                      </a:schemeClr>
                    </a:solidFill>
                    <a:cs typeface="+mn-ea"/>
                    <a:sym typeface="+mn-lt"/>
                  </a:rPr>
                  <a:t>后一节气</a:t>
                </a:r>
              </a:p>
            </p:txBody>
          </p:sp>
        </p:grpSp>
      </p:grpSp>
      <p:grpSp>
        <p:nvGrpSpPr>
          <p:cNvPr id="16" name="iṩḻïdê">
            <a:extLst>
              <a:ext uri="{FF2B5EF4-FFF2-40B4-BE49-F238E27FC236}">
                <a16:creationId xmlns="" xmlns:a16="http://schemas.microsoft.com/office/drawing/2014/main" id="{5CE4BBEC-385A-4960-BB2C-2A0E230FBAE8}"/>
              </a:ext>
            </a:extLst>
          </p:cNvPr>
          <p:cNvGrpSpPr/>
          <p:nvPr/>
        </p:nvGrpSpPr>
        <p:grpSpPr>
          <a:xfrm>
            <a:off x="7472734" y="1819853"/>
            <a:ext cx="1768290" cy="1698007"/>
            <a:chOff x="1273048" y="2255012"/>
            <a:chExt cx="1768290" cy="1698007"/>
          </a:xfrm>
        </p:grpSpPr>
        <p:grpSp>
          <p:nvGrpSpPr>
            <p:cNvPr id="39" name="îṥ1íḑè">
              <a:extLst>
                <a:ext uri="{FF2B5EF4-FFF2-40B4-BE49-F238E27FC236}">
                  <a16:creationId xmlns="" xmlns:a16="http://schemas.microsoft.com/office/drawing/2014/main" id="{988972CD-7853-4DD2-8B8B-A8CAB35B6FEA}"/>
                </a:ext>
              </a:extLst>
            </p:cNvPr>
            <p:cNvGrpSpPr/>
            <p:nvPr/>
          </p:nvGrpSpPr>
          <p:grpSpPr>
            <a:xfrm>
              <a:off x="1368349" y="2255012"/>
              <a:ext cx="570484" cy="570484"/>
              <a:chOff x="716498" y="2346812"/>
              <a:chExt cx="767949" cy="767949"/>
            </a:xfrm>
          </p:grpSpPr>
          <p:sp>
            <p:nvSpPr>
              <p:cNvPr id="43" name="îş1ïḍe">
                <a:extLst>
                  <a:ext uri="{FF2B5EF4-FFF2-40B4-BE49-F238E27FC236}">
                    <a16:creationId xmlns="" xmlns:a16="http://schemas.microsoft.com/office/drawing/2014/main" id="{33035F51-4C58-4864-8959-3235DCF59414}"/>
                  </a:ext>
                </a:extLst>
              </p:cNvPr>
              <p:cNvSpPr/>
              <p:nvPr/>
            </p:nvSpPr>
            <p:spPr>
              <a:xfrm>
                <a:off x="716498" y="2346812"/>
                <a:ext cx="767949" cy="767949"/>
              </a:xfrm>
              <a:prstGeom prst="ellipse">
                <a:avLst/>
              </a:prstGeom>
              <a:solidFill>
                <a:srgbClr val="9FE4EB"/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zh-CN" altLang="en-US" sz="24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iṡľíḋé">
                <a:extLst>
                  <a:ext uri="{FF2B5EF4-FFF2-40B4-BE49-F238E27FC236}">
                    <a16:creationId xmlns="" xmlns:a16="http://schemas.microsoft.com/office/drawing/2014/main" id="{7BEF8DDD-7096-4361-BACD-38C699A1E04D}"/>
                  </a:ext>
                </a:extLst>
              </p:cNvPr>
              <p:cNvSpPr/>
              <p:nvPr/>
            </p:nvSpPr>
            <p:spPr>
              <a:xfrm>
                <a:off x="901543" y="2579681"/>
                <a:ext cx="397859" cy="302221"/>
              </a:xfrm>
              <a:custGeom>
                <a:avLst/>
                <a:gdLst>
                  <a:gd name="T0" fmla="*/ 2664 w 2711"/>
                  <a:gd name="T1" fmla="*/ 1581 h 2062"/>
                  <a:gd name="T2" fmla="*/ 909 w 2711"/>
                  <a:gd name="T3" fmla="*/ 1581 h 2062"/>
                  <a:gd name="T4" fmla="*/ 861 w 2711"/>
                  <a:gd name="T5" fmla="*/ 1534 h 2062"/>
                  <a:gd name="T6" fmla="*/ 861 w 2711"/>
                  <a:gd name="T7" fmla="*/ 434 h 2062"/>
                  <a:gd name="T8" fmla="*/ 909 w 2711"/>
                  <a:gd name="T9" fmla="*/ 386 h 2062"/>
                  <a:gd name="T10" fmla="*/ 2664 w 2711"/>
                  <a:gd name="T11" fmla="*/ 386 h 2062"/>
                  <a:gd name="T12" fmla="*/ 2711 w 2711"/>
                  <a:gd name="T13" fmla="*/ 434 h 2062"/>
                  <a:gd name="T14" fmla="*/ 2711 w 2711"/>
                  <a:gd name="T15" fmla="*/ 1534 h 2062"/>
                  <a:gd name="T16" fmla="*/ 2664 w 2711"/>
                  <a:gd name="T17" fmla="*/ 1581 h 2062"/>
                  <a:gd name="T18" fmla="*/ 2177 w 2711"/>
                  <a:gd name="T19" fmla="*/ 1928 h 2062"/>
                  <a:gd name="T20" fmla="*/ 2000 w 2711"/>
                  <a:gd name="T21" fmla="*/ 1928 h 2062"/>
                  <a:gd name="T22" fmla="*/ 2000 w 2711"/>
                  <a:gd name="T23" fmla="*/ 1715 h 2062"/>
                  <a:gd name="T24" fmla="*/ 1573 w 2711"/>
                  <a:gd name="T25" fmla="*/ 1715 h 2062"/>
                  <a:gd name="T26" fmla="*/ 1573 w 2711"/>
                  <a:gd name="T27" fmla="*/ 1928 h 2062"/>
                  <a:gd name="T28" fmla="*/ 1395 w 2711"/>
                  <a:gd name="T29" fmla="*/ 1928 h 2062"/>
                  <a:gd name="T30" fmla="*/ 1329 w 2711"/>
                  <a:gd name="T31" fmla="*/ 1995 h 2062"/>
                  <a:gd name="T32" fmla="*/ 1395 w 2711"/>
                  <a:gd name="T33" fmla="*/ 2062 h 2062"/>
                  <a:gd name="T34" fmla="*/ 1640 w 2711"/>
                  <a:gd name="T35" fmla="*/ 2062 h 2062"/>
                  <a:gd name="T36" fmla="*/ 1933 w 2711"/>
                  <a:gd name="T37" fmla="*/ 2062 h 2062"/>
                  <a:gd name="T38" fmla="*/ 2177 w 2711"/>
                  <a:gd name="T39" fmla="*/ 2062 h 2062"/>
                  <a:gd name="T40" fmla="*/ 2244 w 2711"/>
                  <a:gd name="T41" fmla="*/ 1995 h 2062"/>
                  <a:gd name="T42" fmla="*/ 2177 w 2711"/>
                  <a:gd name="T43" fmla="*/ 1928 h 2062"/>
                  <a:gd name="T44" fmla="*/ 1065 w 2711"/>
                  <a:gd name="T45" fmla="*/ 253 h 2062"/>
                  <a:gd name="T46" fmla="*/ 909 w 2711"/>
                  <a:gd name="T47" fmla="*/ 253 h 2062"/>
                  <a:gd name="T48" fmla="*/ 880 w 2711"/>
                  <a:gd name="T49" fmla="*/ 255 h 2062"/>
                  <a:gd name="T50" fmla="*/ 863 w 2711"/>
                  <a:gd name="T51" fmla="*/ 253 h 2062"/>
                  <a:gd name="T52" fmla="*/ 201 w 2711"/>
                  <a:gd name="T53" fmla="*/ 253 h 2062"/>
                  <a:gd name="T54" fmla="*/ 135 w 2711"/>
                  <a:gd name="T55" fmla="*/ 320 h 2062"/>
                  <a:gd name="T56" fmla="*/ 201 w 2711"/>
                  <a:gd name="T57" fmla="*/ 386 h 2062"/>
                  <a:gd name="T58" fmla="*/ 735 w 2711"/>
                  <a:gd name="T59" fmla="*/ 386 h 2062"/>
                  <a:gd name="T60" fmla="*/ 728 w 2711"/>
                  <a:gd name="T61" fmla="*/ 434 h 2062"/>
                  <a:gd name="T62" fmla="*/ 728 w 2711"/>
                  <a:gd name="T63" fmla="*/ 558 h 2062"/>
                  <a:gd name="T64" fmla="*/ 201 w 2711"/>
                  <a:gd name="T65" fmla="*/ 558 h 2062"/>
                  <a:gd name="T66" fmla="*/ 135 w 2711"/>
                  <a:gd name="T67" fmla="*/ 624 h 2062"/>
                  <a:gd name="T68" fmla="*/ 201 w 2711"/>
                  <a:gd name="T69" fmla="*/ 691 h 2062"/>
                  <a:gd name="T70" fmla="*/ 728 w 2711"/>
                  <a:gd name="T71" fmla="*/ 691 h 2062"/>
                  <a:gd name="T72" fmla="*/ 728 w 2711"/>
                  <a:gd name="T73" fmla="*/ 863 h 2062"/>
                  <a:gd name="T74" fmla="*/ 201 w 2711"/>
                  <a:gd name="T75" fmla="*/ 863 h 2062"/>
                  <a:gd name="T76" fmla="*/ 135 w 2711"/>
                  <a:gd name="T77" fmla="*/ 929 h 2062"/>
                  <a:gd name="T78" fmla="*/ 201 w 2711"/>
                  <a:gd name="T79" fmla="*/ 996 h 2062"/>
                  <a:gd name="T80" fmla="*/ 728 w 2711"/>
                  <a:gd name="T81" fmla="*/ 996 h 2062"/>
                  <a:gd name="T82" fmla="*/ 728 w 2711"/>
                  <a:gd name="T83" fmla="*/ 1534 h 2062"/>
                  <a:gd name="T84" fmla="*/ 909 w 2711"/>
                  <a:gd name="T85" fmla="*/ 1715 h 2062"/>
                  <a:gd name="T86" fmla="*/ 1065 w 2711"/>
                  <a:gd name="T87" fmla="*/ 1715 h 2062"/>
                  <a:gd name="T88" fmla="*/ 1065 w 2711"/>
                  <a:gd name="T89" fmla="*/ 1995 h 2062"/>
                  <a:gd name="T90" fmla="*/ 998 w 2711"/>
                  <a:gd name="T91" fmla="*/ 2062 h 2062"/>
                  <a:gd name="T92" fmla="*/ 67 w 2711"/>
                  <a:gd name="T93" fmla="*/ 2062 h 2062"/>
                  <a:gd name="T94" fmla="*/ 0 w 2711"/>
                  <a:gd name="T95" fmla="*/ 1995 h 2062"/>
                  <a:gd name="T96" fmla="*/ 0 w 2711"/>
                  <a:gd name="T97" fmla="*/ 66 h 2062"/>
                  <a:gd name="T98" fmla="*/ 67 w 2711"/>
                  <a:gd name="T99" fmla="*/ 0 h 2062"/>
                  <a:gd name="T100" fmla="*/ 998 w 2711"/>
                  <a:gd name="T101" fmla="*/ 0 h 2062"/>
                  <a:gd name="T102" fmla="*/ 1065 w 2711"/>
                  <a:gd name="T103" fmla="*/ 66 h 2062"/>
                  <a:gd name="T104" fmla="*/ 1065 w 2711"/>
                  <a:gd name="T105" fmla="*/ 253 h 2062"/>
                  <a:gd name="T106" fmla="*/ 430 w 2711"/>
                  <a:gd name="T107" fmla="*/ 1569 h 2062"/>
                  <a:gd name="T108" fmla="*/ 532 w 2711"/>
                  <a:gd name="T109" fmla="*/ 1672 h 2062"/>
                  <a:gd name="T110" fmla="*/ 635 w 2711"/>
                  <a:gd name="T111" fmla="*/ 1569 h 2062"/>
                  <a:gd name="T112" fmla="*/ 532 w 2711"/>
                  <a:gd name="T113" fmla="*/ 1466 h 2062"/>
                  <a:gd name="T114" fmla="*/ 430 w 2711"/>
                  <a:gd name="T115" fmla="*/ 1569 h 2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11" h="2062">
                    <a:moveTo>
                      <a:pt x="2664" y="1581"/>
                    </a:moveTo>
                    <a:lnTo>
                      <a:pt x="909" y="1581"/>
                    </a:lnTo>
                    <a:cubicBezTo>
                      <a:pt x="883" y="1581"/>
                      <a:pt x="861" y="1560"/>
                      <a:pt x="861" y="1534"/>
                    </a:cubicBezTo>
                    <a:lnTo>
                      <a:pt x="861" y="434"/>
                    </a:lnTo>
                    <a:cubicBezTo>
                      <a:pt x="861" y="407"/>
                      <a:pt x="883" y="386"/>
                      <a:pt x="909" y="386"/>
                    </a:cubicBezTo>
                    <a:lnTo>
                      <a:pt x="2664" y="386"/>
                    </a:lnTo>
                    <a:cubicBezTo>
                      <a:pt x="2690" y="386"/>
                      <a:pt x="2711" y="408"/>
                      <a:pt x="2711" y="434"/>
                    </a:cubicBezTo>
                    <a:lnTo>
                      <a:pt x="2711" y="1534"/>
                    </a:lnTo>
                    <a:cubicBezTo>
                      <a:pt x="2711" y="1560"/>
                      <a:pt x="2690" y="1581"/>
                      <a:pt x="2664" y="1581"/>
                    </a:cubicBezTo>
                    <a:close/>
                    <a:moveTo>
                      <a:pt x="2177" y="1928"/>
                    </a:moveTo>
                    <a:lnTo>
                      <a:pt x="2000" y="1928"/>
                    </a:lnTo>
                    <a:lnTo>
                      <a:pt x="2000" y="1715"/>
                    </a:lnTo>
                    <a:lnTo>
                      <a:pt x="1573" y="1715"/>
                    </a:lnTo>
                    <a:lnTo>
                      <a:pt x="1573" y="1928"/>
                    </a:lnTo>
                    <a:lnTo>
                      <a:pt x="1395" y="1928"/>
                    </a:lnTo>
                    <a:cubicBezTo>
                      <a:pt x="1358" y="1928"/>
                      <a:pt x="1329" y="1958"/>
                      <a:pt x="1329" y="1995"/>
                    </a:cubicBezTo>
                    <a:cubicBezTo>
                      <a:pt x="1329" y="2032"/>
                      <a:pt x="1358" y="2062"/>
                      <a:pt x="1395" y="2062"/>
                    </a:cubicBezTo>
                    <a:lnTo>
                      <a:pt x="1640" y="2062"/>
                    </a:lnTo>
                    <a:lnTo>
                      <a:pt x="1933" y="2062"/>
                    </a:lnTo>
                    <a:lnTo>
                      <a:pt x="2177" y="2062"/>
                    </a:lnTo>
                    <a:cubicBezTo>
                      <a:pt x="2214" y="2062"/>
                      <a:pt x="2244" y="2032"/>
                      <a:pt x="2244" y="1995"/>
                    </a:cubicBezTo>
                    <a:cubicBezTo>
                      <a:pt x="2244" y="1958"/>
                      <a:pt x="2214" y="1928"/>
                      <a:pt x="2177" y="1928"/>
                    </a:cubicBezTo>
                    <a:close/>
                    <a:moveTo>
                      <a:pt x="1065" y="253"/>
                    </a:moveTo>
                    <a:lnTo>
                      <a:pt x="909" y="253"/>
                    </a:lnTo>
                    <a:cubicBezTo>
                      <a:pt x="899" y="253"/>
                      <a:pt x="890" y="254"/>
                      <a:pt x="880" y="255"/>
                    </a:cubicBezTo>
                    <a:cubicBezTo>
                      <a:pt x="875" y="254"/>
                      <a:pt x="869" y="253"/>
                      <a:pt x="863" y="253"/>
                    </a:cubicBezTo>
                    <a:lnTo>
                      <a:pt x="201" y="253"/>
                    </a:lnTo>
                    <a:cubicBezTo>
                      <a:pt x="164" y="253"/>
                      <a:pt x="135" y="283"/>
                      <a:pt x="135" y="320"/>
                    </a:cubicBezTo>
                    <a:cubicBezTo>
                      <a:pt x="135" y="356"/>
                      <a:pt x="164" y="386"/>
                      <a:pt x="201" y="386"/>
                    </a:cubicBezTo>
                    <a:lnTo>
                      <a:pt x="735" y="386"/>
                    </a:lnTo>
                    <a:cubicBezTo>
                      <a:pt x="730" y="401"/>
                      <a:pt x="728" y="417"/>
                      <a:pt x="728" y="434"/>
                    </a:cubicBezTo>
                    <a:lnTo>
                      <a:pt x="728" y="558"/>
                    </a:lnTo>
                    <a:lnTo>
                      <a:pt x="201" y="558"/>
                    </a:lnTo>
                    <a:cubicBezTo>
                      <a:pt x="164" y="558"/>
                      <a:pt x="135" y="588"/>
                      <a:pt x="135" y="624"/>
                    </a:cubicBezTo>
                    <a:cubicBezTo>
                      <a:pt x="135" y="661"/>
                      <a:pt x="164" y="691"/>
                      <a:pt x="201" y="691"/>
                    </a:cubicBezTo>
                    <a:lnTo>
                      <a:pt x="728" y="691"/>
                    </a:lnTo>
                    <a:lnTo>
                      <a:pt x="728" y="863"/>
                    </a:lnTo>
                    <a:lnTo>
                      <a:pt x="201" y="863"/>
                    </a:lnTo>
                    <a:cubicBezTo>
                      <a:pt x="164" y="863"/>
                      <a:pt x="135" y="893"/>
                      <a:pt x="135" y="929"/>
                    </a:cubicBezTo>
                    <a:cubicBezTo>
                      <a:pt x="135" y="966"/>
                      <a:pt x="164" y="996"/>
                      <a:pt x="201" y="996"/>
                    </a:cubicBezTo>
                    <a:lnTo>
                      <a:pt x="728" y="996"/>
                    </a:lnTo>
                    <a:lnTo>
                      <a:pt x="728" y="1534"/>
                    </a:lnTo>
                    <a:cubicBezTo>
                      <a:pt x="728" y="1633"/>
                      <a:pt x="809" y="1715"/>
                      <a:pt x="909" y="1715"/>
                    </a:cubicBezTo>
                    <a:lnTo>
                      <a:pt x="1065" y="1715"/>
                    </a:lnTo>
                    <a:lnTo>
                      <a:pt x="1065" y="1995"/>
                    </a:lnTo>
                    <a:cubicBezTo>
                      <a:pt x="1065" y="2032"/>
                      <a:pt x="1035" y="2062"/>
                      <a:pt x="998" y="2062"/>
                    </a:cubicBezTo>
                    <a:lnTo>
                      <a:pt x="67" y="2062"/>
                    </a:lnTo>
                    <a:cubicBezTo>
                      <a:pt x="30" y="2062"/>
                      <a:pt x="0" y="2032"/>
                      <a:pt x="0" y="1995"/>
                    </a:cubicBezTo>
                    <a:lnTo>
                      <a:pt x="0" y="66"/>
                    </a:lnTo>
                    <a:cubicBezTo>
                      <a:pt x="0" y="29"/>
                      <a:pt x="30" y="0"/>
                      <a:pt x="67" y="0"/>
                    </a:cubicBezTo>
                    <a:lnTo>
                      <a:pt x="998" y="0"/>
                    </a:lnTo>
                    <a:cubicBezTo>
                      <a:pt x="1035" y="0"/>
                      <a:pt x="1065" y="29"/>
                      <a:pt x="1065" y="66"/>
                    </a:cubicBezTo>
                    <a:lnTo>
                      <a:pt x="1065" y="253"/>
                    </a:lnTo>
                    <a:close/>
                    <a:moveTo>
                      <a:pt x="430" y="1569"/>
                    </a:moveTo>
                    <a:cubicBezTo>
                      <a:pt x="430" y="1626"/>
                      <a:pt x="476" y="1672"/>
                      <a:pt x="532" y="1672"/>
                    </a:cubicBezTo>
                    <a:cubicBezTo>
                      <a:pt x="589" y="1672"/>
                      <a:pt x="635" y="1626"/>
                      <a:pt x="635" y="1569"/>
                    </a:cubicBezTo>
                    <a:cubicBezTo>
                      <a:pt x="635" y="1512"/>
                      <a:pt x="589" y="1466"/>
                      <a:pt x="532" y="1466"/>
                    </a:cubicBezTo>
                    <a:cubicBezTo>
                      <a:pt x="476" y="1466"/>
                      <a:pt x="430" y="1512"/>
                      <a:pt x="430" y="156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îṩlíḋê">
              <a:extLst>
                <a:ext uri="{FF2B5EF4-FFF2-40B4-BE49-F238E27FC236}">
                  <a16:creationId xmlns="" xmlns:a16="http://schemas.microsoft.com/office/drawing/2014/main" id="{D719EB21-5EBA-4CAD-97A8-F9996ECA1DC8}"/>
                </a:ext>
              </a:extLst>
            </p:cNvPr>
            <p:cNvGrpSpPr/>
            <p:nvPr/>
          </p:nvGrpSpPr>
          <p:grpSpPr>
            <a:xfrm>
              <a:off x="1273048" y="2998487"/>
              <a:ext cx="1768290" cy="954532"/>
              <a:chOff x="1042734" y="4342499"/>
              <a:chExt cx="1768290" cy="954532"/>
            </a:xfrm>
          </p:grpSpPr>
          <p:sp>
            <p:nvSpPr>
              <p:cNvPr id="41" name="islíḑé">
                <a:extLst>
                  <a:ext uri="{FF2B5EF4-FFF2-40B4-BE49-F238E27FC236}">
                    <a16:creationId xmlns="" xmlns:a16="http://schemas.microsoft.com/office/drawing/2014/main" id="{3A8ADE7A-E32D-4FE4-AA9C-D52D843EE542}"/>
                  </a:ext>
                </a:extLst>
              </p:cNvPr>
              <p:cNvSpPr/>
              <p:nvPr/>
            </p:nvSpPr>
            <p:spPr bwMode="auto">
              <a:xfrm>
                <a:off x="1042734" y="4717072"/>
                <a:ext cx="1768290" cy="5799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春季 </a:t>
                </a:r>
              </a:p>
            </p:txBody>
          </p:sp>
          <p:sp>
            <p:nvSpPr>
              <p:cNvPr id="42" name="î$ḻiďe">
                <a:extLst>
                  <a:ext uri="{FF2B5EF4-FFF2-40B4-BE49-F238E27FC236}">
                    <a16:creationId xmlns="" xmlns:a16="http://schemas.microsoft.com/office/drawing/2014/main" id="{9F39C3D3-DF3A-4C97-9716-D0BEC41AF26B}"/>
                  </a:ext>
                </a:extLst>
              </p:cNvPr>
              <p:cNvSpPr txBox="1"/>
              <p:nvPr/>
            </p:nvSpPr>
            <p:spPr bwMode="auto">
              <a:xfrm>
                <a:off x="1042734" y="4342499"/>
                <a:ext cx="1768290" cy="3745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zh-CN" altLang="en-US" sz="2400" b="1" dirty="0">
                    <a:solidFill>
                      <a:schemeClr val="accent5">
                        <a:lumMod val="50000"/>
                      </a:schemeClr>
                    </a:solidFill>
                    <a:cs typeface="+mn-ea"/>
                    <a:sym typeface="+mn-lt"/>
                  </a:rPr>
                  <a:t>季    节</a:t>
                </a:r>
              </a:p>
            </p:txBody>
          </p:sp>
        </p:grpSp>
      </p:grpSp>
      <p:grpSp>
        <p:nvGrpSpPr>
          <p:cNvPr id="17" name="iŝḻiḑè">
            <a:extLst>
              <a:ext uri="{FF2B5EF4-FFF2-40B4-BE49-F238E27FC236}">
                <a16:creationId xmlns="" xmlns:a16="http://schemas.microsoft.com/office/drawing/2014/main" id="{28AC8091-3951-4505-835A-E335CC27B84C}"/>
              </a:ext>
            </a:extLst>
          </p:cNvPr>
          <p:cNvGrpSpPr/>
          <p:nvPr/>
        </p:nvGrpSpPr>
        <p:grpSpPr>
          <a:xfrm>
            <a:off x="7472734" y="4005269"/>
            <a:ext cx="1768290" cy="1698007"/>
            <a:chOff x="1273048" y="2255012"/>
            <a:chExt cx="1768290" cy="1698007"/>
          </a:xfrm>
        </p:grpSpPr>
        <p:grpSp>
          <p:nvGrpSpPr>
            <p:cNvPr id="33" name="íṣḷíďè">
              <a:extLst>
                <a:ext uri="{FF2B5EF4-FFF2-40B4-BE49-F238E27FC236}">
                  <a16:creationId xmlns="" xmlns:a16="http://schemas.microsoft.com/office/drawing/2014/main" id="{0B0AB57C-98D9-413B-BA97-19F55AB09731}"/>
                </a:ext>
              </a:extLst>
            </p:cNvPr>
            <p:cNvGrpSpPr/>
            <p:nvPr/>
          </p:nvGrpSpPr>
          <p:grpSpPr>
            <a:xfrm>
              <a:off x="1368349" y="2255012"/>
              <a:ext cx="570484" cy="570484"/>
              <a:chOff x="716498" y="2346812"/>
              <a:chExt cx="767949" cy="767949"/>
            </a:xfrm>
          </p:grpSpPr>
          <p:sp>
            <p:nvSpPr>
              <p:cNvPr id="37" name="išḻidé">
                <a:extLst>
                  <a:ext uri="{FF2B5EF4-FFF2-40B4-BE49-F238E27FC236}">
                    <a16:creationId xmlns="" xmlns:a16="http://schemas.microsoft.com/office/drawing/2014/main" id="{D69BA889-B9E8-4DFE-B109-66DDDE49CE5E}"/>
                  </a:ext>
                </a:extLst>
              </p:cNvPr>
              <p:cNvSpPr/>
              <p:nvPr/>
            </p:nvSpPr>
            <p:spPr>
              <a:xfrm>
                <a:off x="716498" y="2346812"/>
                <a:ext cx="767949" cy="767949"/>
              </a:xfrm>
              <a:prstGeom prst="ellipse">
                <a:avLst/>
              </a:prstGeom>
              <a:solidFill>
                <a:srgbClr val="9FE4EB"/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zh-CN" altLang="en-US" sz="24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iṧľiḓe">
                <a:extLst>
                  <a:ext uri="{FF2B5EF4-FFF2-40B4-BE49-F238E27FC236}">
                    <a16:creationId xmlns="" xmlns:a16="http://schemas.microsoft.com/office/drawing/2014/main" id="{F083D965-D3BE-4F43-B0DF-7F3C9581107B}"/>
                  </a:ext>
                </a:extLst>
              </p:cNvPr>
              <p:cNvSpPr/>
              <p:nvPr/>
            </p:nvSpPr>
            <p:spPr>
              <a:xfrm>
                <a:off x="901543" y="2579681"/>
                <a:ext cx="397859" cy="302221"/>
              </a:xfrm>
              <a:custGeom>
                <a:avLst/>
                <a:gdLst>
                  <a:gd name="T0" fmla="*/ 2664 w 2711"/>
                  <a:gd name="T1" fmla="*/ 1581 h 2062"/>
                  <a:gd name="T2" fmla="*/ 909 w 2711"/>
                  <a:gd name="T3" fmla="*/ 1581 h 2062"/>
                  <a:gd name="T4" fmla="*/ 861 w 2711"/>
                  <a:gd name="T5" fmla="*/ 1534 h 2062"/>
                  <a:gd name="T6" fmla="*/ 861 w 2711"/>
                  <a:gd name="T7" fmla="*/ 434 h 2062"/>
                  <a:gd name="T8" fmla="*/ 909 w 2711"/>
                  <a:gd name="T9" fmla="*/ 386 h 2062"/>
                  <a:gd name="T10" fmla="*/ 2664 w 2711"/>
                  <a:gd name="T11" fmla="*/ 386 h 2062"/>
                  <a:gd name="T12" fmla="*/ 2711 w 2711"/>
                  <a:gd name="T13" fmla="*/ 434 h 2062"/>
                  <a:gd name="T14" fmla="*/ 2711 w 2711"/>
                  <a:gd name="T15" fmla="*/ 1534 h 2062"/>
                  <a:gd name="T16" fmla="*/ 2664 w 2711"/>
                  <a:gd name="T17" fmla="*/ 1581 h 2062"/>
                  <a:gd name="T18" fmla="*/ 2177 w 2711"/>
                  <a:gd name="T19" fmla="*/ 1928 h 2062"/>
                  <a:gd name="T20" fmla="*/ 2000 w 2711"/>
                  <a:gd name="T21" fmla="*/ 1928 h 2062"/>
                  <a:gd name="T22" fmla="*/ 2000 w 2711"/>
                  <a:gd name="T23" fmla="*/ 1715 h 2062"/>
                  <a:gd name="T24" fmla="*/ 1573 w 2711"/>
                  <a:gd name="T25" fmla="*/ 1715 h 2062"/>
                  <a:gd name="T26" fmla="*/ 1573 w 2711"/>
                  <a:gd name="T27" fmla="*/ 1928 h 2062"/>
                  <a:gd name="T28" fmla="*/ 1395 w 2711"/>
                  <a:gd name="T29" fmla="*/ 1928 h 2062"/>
                  <a:gd name="T30" fmla="*/ 1329 w 2711"/>
                  <a:gd name="T31" fmla="*/ 1995 h 2062"/>
                  <a:gd name="T32" fmla="*/ 1395 w 2711"/>
                  <a:gd name="T33" fmla="*/ 2062 h 2062"/>
                  <a:gd name="T34" fmla="*/ 1640 w 2711"/>
                  <a:gd name="T35" fmla="*/ 2062 h 2062"/>
                  <a:gd name="T36" fmla="*/ 1933 w 2711"/>
                  <a:gd name="T37" fmla="*/ 2062 h 2062"/>
                  <a:gd name="T38" fmla="*/ 2177 w 2711"/>
                  <a:gd name="T39" fmla="*/ 2062 h 2062"/>
                  <a:gd name="T40" fmla="*/ 2244 w 2711"/>
                  <a:gd name="T41" fmla="*/ 1995 h 2062"/>
                  <a:gd name="T42" fmla="*/ 2177 w 2711"/>
                  <a:gd name="T43" fmla="*/ 1928 h 2062"/>
                  <a:gd name="T44" fmla="*/ 1065 w 2711"/>
                  <a:gd name="T45" fmla="*/ 253 h 2062"/>
                  <a:gd name="T46" fmla="*/ 909 w 2711"/>
                  <a:gd name="T47" fmla="*/ 253 h 2062"/>
                  <a:gd name="T48" fmla="*/ 880 w 2711"/>
                  <a:gd name="T49" fmla="*/ 255 h 2062"/>
                  <a:gd name="T50" fmla="*/ 863 w 2711"/>
                  <a:gd name="T51" fmla="*/ 253 h 2062"/>
                  <a:gd name="T52" fmla="*/ 201 w 2711"/>
                  <a:gd name="T53" fmla="*/ 253 h 2062"/>
                  <a:gd name="T54" fmla="*/ 135 w 2711"/>
                  <a:gd name="T55" fmla="*/ 320 h 2062"/>
                  <a:gd name="T56" fmla="*/ 201 w 2711"/>
                  <a:gd name="T57" fmla="*/ 386 h 2062"/>
                  <a:gd name="T58" fmla="*/ 735 w 2711"/>
                  <a:gd name="T59" fmla="*/ 386 h 2062"/>
                  <a:gd name="T60" fmla="*/ 728 w 2711"/>
                  <a:gd name="T61" fmla="*/ 434 h 2062"/>
                  <a:gd name="T62" fmla="*/ 728 w 2711"/>
                  <a:gd name="T63" fmla="*/ 558 h 2062"/>
                  <a:gd name="T64" fmla="*/ 201 w 2711"/>
                  <a:gd name="T65" fmla="*/ 558 h 2062"/>
                  <a:gd name="T66" fmla="*/ 135 w 2711"/>
                  <a:gd name="T67" fmla="*/ 624 h 2062"/>
                  <a:gd name="T68" fmla="*/ 201 w 2711"/>
                  <a:gd name="T69" fmla="*/ 691 h 2062"/>
                  <a:gd name="T70" fmla="*/ 728 w 2711"/>
                  <a:gd name="T71" fmla="*/ 691 h 2062"/>
                  <a:gd name="T72" fmla="*/ 728 w 2711"/>
                  <a:gd name="T73" fmla="*/ 863 h 2062"/>
                  <a:gd name="T74" fmla="*/ 201 w 2711"/>
                  <a:gd name="T75" fmla="*/ 863 h 2062"/>
                  <a:gd name="T76" fmla="*/ 135 w 2711"/>
                  <a:gd name="T77" fmla="*/ 929 h 2062"/>
                  <a:gd name="T78" fmla="*/ 201 w 2711"/>
                  <a:gd name="T79" fmla="*/ 996 h 2062"/>
                  <a:gd name="T80" fmla="*/ 728 w 2711"/>
                  <a:gd name="T81" fmla="*/ 996 h 2062"/>
                  <a:gd name="T82" fmla="*/ 728 w 2711"/>
                  <a:gd name="T83" fmla="*/ 1534 h 2062"/>
                  <a:gd name="T84" fmla="*/ 909 w 2711"/>
                  <a:gd name="T85" fmla="*/ 1715 h 2062"/>
                  <a:gd name="T86" fmla="*/ 1065 w 2711"/>
                  <a:gd name="T87" fmla="*/ 1715 h 2062"/>
                  <a:gd name="T88" fmla="*/ 1065 w 2711"/>
                  <a:gd name="T89" fmla="*/ 1995 h 2062"/>
                  <a:gd name="T90" fmla="*/ 998 w 2711"/>
                  <a:gd name="T91" fmla="*/ 2062 h 2062"/>
                  <a:gd name="T92" fmla="*/ 67 w 2711"/>
                  <a:gd name="T93" fmla="*/ 2062 h 2062"/>
                  <a:gd name="T94" fmla="*/ 0 w 2711"/>
                  <a:gd name="T95" fmla="*/ 1995 h 2062"/>
                  <a:gd name="T96" fmla="*/ 0 w 2711"/>
                  <a:gd name="T97" fmla="*/ 66 h 2062"/>
                  <a:gd name="T98" fmla="*/ 67 w 2711"/>
                  <a:gd name="T99" fmla="*/ 0 h 2062"/>
                  <a:gd name="T100" fmla="*/ 998 w 2711"/>
                  <a:gd name="T101" fmla="*/ 0 h 2062"/>
                  <a:gd name="T102" fmla="*/ 1065 w 2711"/>
                  <a:gd name="T103" fmla="*/ 66 h 2062"/>
                  <a:gd name="T104" fmla="*/ 1065 w 2711"/>
                  <a:gd name="T105" fmla="*/ 253 h 2062"/>
                  <a:gd name="T106" fmla="*/ 430 w 2711"/>
                  <a:gd name="T107" fmla="*/ 1569 h 2062"/>
                  <a:gd name="T108" fmla="*/ 532 w 2711"/>
                  <a:gd name="T109" fmla="*/ 1672 h 2062"/>
                  <a:gd name="T110" fmla="*/ 635 w 2711"/>
                  <a:gd name="T111" fmla="*/ 1569 h 2062"/>
                  <a:gd name="T112" fmla="*/ 532 w 2711"/>
                  <a:gd name="T113" fmla="*/ 1466 h 2062"/>
                  <a:gd name="T114" fmla="*/ 430 w 2711"/>
                  <a:gd name="T115" fmla="*/ 1569 h 2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11" h="2062">
                    <a:moveTo>
                      <a:pt x="2664" y="1581"/>
                    </a:moveTo>
                    <a:lnTo>
                      <a:pt x="909" y="1581"/>
                    </a:lnTo>
                    <a:cubicBezTo>
                      <a:pt x="883" y="1581"/>
                      <a:pt x="861" y="1560"/>
                      <a:pt x="861" y="1534"/>
                    </a:cubicBezTo>
                    <a:lnTo>
                      <a:pt x="861" y="434"/>
                    </a:lnTo>
                    <a:cubicBezTo>
                      <a:pt x="861" y="407"/>
                      <a:pt x="883" y="386"/>
                      <a:pt x="909" y="386"/>
                    </a:cubicBezTo>
                    <a:lnTo>
                      <a:pt x="2664" y="386"/>
                    </a:lnTo>
                    <a:cubicBezTo>
                      <a:pt x="2690" y="386"/>
                      <a:pt x="2711" y="408"/>
                      <a:pt x="2711" y="434"/>
                    </a:cubicBezTo>
                    <a:lnTo>
                      <a:pt x="2711" y="1534"/>
                    </a:lnTo>
                    <a:cubicBezTo>
                      <a:pt x="2711" y="1560"/>
                      <a:pt x="2690" y="1581"/>
                      <a:pt x="2664" y="1581"/>
                    </a:cubicBezTo>
                    <a:close/>
                    <a:moveTo>
                      <a:pt x="2177" y="1928"/>
                    </a:moveTo>
                    <a:lnTo>
                      <a:pt x="2000" y="1928"/>
                    </a:lnTo>
                    <a:lnTo>
                      <a:pt x="2000" y="1715"/>
                    </a:lnTo>
                    <a:lnTo>
                      <a:pt x="1573" y="1715"/>
                    </a:lnTo>
                    <a:lnTo>
                      <a:pt x="1573" y="1928"/>
                    </a:lnTo>
                    <a:lnTo>
                      <a:pt x="1395" y="1928"/>
                    </a:lnTo>
                    <a:cubicBezTo>
                      <a:pt x="1358" y="1928"/>
                      <a:pt x="1329" y="1958"/>
                      <a:pt x="1329" y="1995"/>
                    </a:cubicBezTo>
                    <a:cubicBezTo>
                      <a:pt x="1329" y="2032"/>
                      <a:pt x="1358" y="2062"/>
                      <a:pt x="1395" y="2062"/>
                    </a:cubicBezTo>
                    <a:lnTo>
                      <a:pt x="1640" y="2062"/>
                    </a:lnTo>
                    <a:lnTo>
                      <a:pt x="1933" y="2062"/>
                    </a:lnTo>
                    <a:lnTo>
                      <a:pt x="2177" y="2062"/>
                    </a:lnTo>
                    <a:cubicBezTo>
                      <a:pt x="2214" y="2062"/>
                      <a:pt x="2244" y="2032"/>
                      <a:pt x="2244" y="1995"/>
                    </a:cubicBezTo>
                    <a:cubicBezTo>
                      <a:pt x="2244" y="1958"/>
                      <a:pt x="2214" y="1928"/>
                      <a:pt x="2177" y="1928"/>
                    </a:cubicBezTo>
                    <a:close/>
                    <a:moveTo>
                      <a:pt x="1065" y="253"/>
                    </a:moveTo>
                    <a:lnTo>
                      <a:pt x="909" y="253"/>
                    </a:lnTo>
                    <a:cubicBezTo>
                      <a:pt x="899" y="253"/>
                      <a:pt x="890" y="254"/>
                      <a:pt x="880" y="255"/>
                    </a:cubicBezTo>
                    <a:cubicBezTo>
                      <a:pt x="875" y="254"/>
                      <a:pt x="869" y="253"/>
                      <a:pt x="863" y="253"/>
                    </a:cubicBezTo>
                    <a:lnTo>
                      <a:pt x="201" y="253"/>
                    </a:lnTo>
                    <a:cubicBezTo>
                      <a:pt x="164" y="253"/>
                      <a:pt x="135" y="283"/>
                      <a:pt x="135" y="320"/>
                    </a:cubicBezTo>
                    <a:cubicBezTo>
                      <a:pt x="135" y="356"/>
                      <a:pt x="164" y="386"/>
                      <a:pt x="201" y="386"/>
                    </a:cubicBezTo>
                    <a:lnTo>
                      <a:pt x="735" y="386"/>
                    </a:lnTo>
                    <a:cubicBezTo>
                      <a:pt x="730" y="401"/>
                      <a:pt x="728" y="417"/>
                      <a:pt x="728" y="434"/>
                    </a:cubicBezTo>
                    <a:lnTo>
                      <a:pt x="728" y="558"/>
                    </a:lnTo>
                    <a:lnTo>
                      <a:pt x="201" y="558"/>
                    </a:lnTo>
                    <a:cubicBezTo>
                      <a:pt x="164" y="558"/>
                      <a:pt x="135" y="588"/>
                      <a:pt x="135" y="624"/>
                    </a:cubicBezTo>
                    <a:cubicBezTo>
                      <a:pt x="135" y="661"/>
                      <a:pt x="164" y="691"/>
                      <a:pt x="201" y="691"/>
                    </a:cubicBezTo>
                    <a:lnTo>
                      <a:pt x="728" y="691"/>
                    </a:lnTo>
                    <a:lnTo>
                      <a:pt x="728" y="863"/>
                    </a:lnTo>
                    <a:lnTo>
                      <a:pt x="201" y="863"/>
                    </a:lnTo>
                    <a:cubicBezTo>
                      <a:pt x="164" y="863"/>
                      <a:pt x="135" y="893"/>
                      <a:pt x="135" y="929"/>
                    </a:cubicBezTo>
                    <a:cubicBezTo>
                      <a:pt x="135" y="966"/>
                      <a:pt x="164" y="996"/>
                      <a:pt x="201" y="996"/>
                    </a:cubicBezTo>
                    <a:lnTo>
                      <a:pt x="728" y="996"/>
                    </a:lnTo>
                    <a:lnTo>
                      <a:pt x="728" y="1534"/>
                    </a:lnTo>
                    <a:cubicBezTo>
                      <a:pt x="728" y="1633"/>
                      <a:pt x="809" y="1715"/>
                      <a:pt x="909" y="1715"/>
                    </a:cubicBezTo>
                    <a:lnTo>
                      <a:pt x="1065" y="1715"/>
                    </a:lnTo>
                    <a:lnTo>
                      <a:pt x="1065" y="1995"/>
                    </a:lnTo>
                    <a:cubicBezTo>
                      <a:pt x="1065" y="2032"/>
                      <a:pt x="1035" y="2062"/>
                      <a:pt x="998" y="2062"/>
                    </a:cubicBezTo>
                    <a:lnTo>
                      <a:pt x="67" y="2062"/>
                    </a:lnTo>
                    <a:cubicBezTo>
                      <a:pt x="30" y="2062"/>
                      <a:pt x="0" y="2032"/>
                      <a:pt x="0" y="1995"/>
                    </a:cubicBezTo>
                    <a:lnTo>
                      <a:pt x="0" y="66"/>
                    </a:lnTo>
                    <a:cubicBezTo>
                      <a:pt x="0" y="29"/>
                      <a:pt x="30" y="0"/>
                      <a:pt x="67" y="0"/>
                    </a:cubicBezTo>
                    <a:lnTo>
                      <a:pt x="998" y="0"/>
                    </a:lnTo>
                    <a:cubicBezTo>
                      <a:pt x="1035" y="0"/>
                      <a:pt x="1065" y="29"/>
                      <a:pt x="1065" y="66"/>
                    </a:cubicBezTo>
                    <a:lnTo>
                      <a:pt x="1065" y="253"/>
                    </a:lnTo>
                    <a:close/>
                    <a:moveTo>
                      <a:pt x="430" y="1569"/>
                    </a:moveTo>
                    <a:cubicBezTo>
                      <a:pt x="430" y="1626"/>
                      <a:pt x="476" y="1672"/>
                      <a:pt x="532" y="1672"/>
                    </a:cubicBezTo>
                    <a:cubicBezTo>
                      <a:pt x="589" y="1672"/>
                      <a:pt x="635" y="1626"/>
                      <a:pt x="635" y="1569"/>
                    </a:cubicBezTo>
                    <a:cubicBezTo>
                      <a:pt x="635" y="1512"/>
                      <a:pt x="589" y="1466"/>
                      <a:pt x="532" y="1466"/>
                    </a:cubicBezTo>
                    <a:cubicBezTo>
                      <a:pt x="476" y="1466"/>
                      <a:pt x="430" y="1512"/>
                      <a:pt x="430" y="156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îṣļiḑè">
              <a:extLst>
                <a:ext uri="{FF2B5EF4-FFF2-40B4-BE49-F238E27FC236}">
                  <a16:creationId xmlns="" xmlns:a16="http://schemas.microsoft.com/office/drawing/2014/main" id="{5131D975-3861-4058-87CF-2F828BCE4C2E}"/>
                </a:ext>
              </a:extLst>
            </p:cNvPr>
            <p:cNvGrpSpPr/>
            <p:nvPr/>
          </p:nvGrpSpPr>
          <p:grpSpPr>
            <a:xfrm>
              <a:off x="1273048" y="2998487"/>
              <a:ext cx="1768290" cy="954532"/>
              <a:chOff x="1042734" y="4342499"/>
              <a:chExt cx="1768290" cy="954532"/>
            </a:xfrm>
          </p:grpSpPr>
          <p:sp>
            <p:nvSpPr>
              <p:cNvPr id="35" name="ïś1îďé">
                <a:extLst>
                  <a:ext uri="{FF2B5EF4-FFF2-40B4-BE49-F238E27FC236}">
                    <a16:creationId xmlns="" xmlns:a16="http://schemas.microsoft.com/office/drawing/2014/main" id="{F365C2FA-0771-47BA-A2E7-43A18931DBB9}"/>
                  </a:ext>
                </a:extLst>
              </p:cNvPr>
              <p:cNvSpPr/>
              <p:nvPr/>
            </p:nvSpPr>
            <p:spPr bwMode="auto">
              <a:xfrm>
                <a:off x="1042734" y="4717072"/>
                <a:ext cx="1768290" cy="5799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播种移苗、埯瓜点豆、病害防治 </a:t>
                </a:r>
              </a:p>
            </p:txBody>
          </p:sp>
          <p:sp>
            <p:nvSpPr>
              <p:cNvPr id="36" name="i$ļiďè">
                <a:extLst>
                  <a:ext uri="{FF2B5EF4-FFF2-40B4-BE49-F238E27FC236}">
                    <a16:creationId xmlns="" xmlns:a16="http://schemas.microsoft.com/office/drawing/2014/main" id="{24957B1A-810F-448D-94AF-C9FD7A1C8E88}"/>
                  </a:ext>
                </a:extLst>
              </p:cNvPr>
              <p:cNvSpPr txBox="1"/>
              <p:nvPr/>
            </p:nvSpPr>
            <p:spPr bwMode="auto">
              <a:xfrm>
                <a:off x="1042734" y="4342499"/>
                <a:ext cx="1768290" cy="3745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zh-CN" altLang="en-US" sz="2400" b="1" dirty="0">
                    <a:solidFill>
                      <a:schemeClr val="accent5">
                        <a:lumMod val="50000"/>
                      </a:schemeClr>
                    </a:solidFill>
                    <a:cs typeface="+mn-ea"/>
                    <a:sym typeface="+mn-lt"/>
                  </a:rPr>
                  <a:t>农事活动</a:t>
                </a:r>
              </a:p>
            </p:txBody>
          </p:sp>
        </p:grpSp>
      </p:grpSp>
      <p:grpSp>
        <p:nvGrpSpPr>
          <p:cNvPr id="18" name="í$ḻide">
            <a:extLst>
              <a:ext uri="{FF2B5EF4-FFF2-40B4-BE49-F238E27FC236}">
                <a16:creationId xmlns="" xmlns:a16="http://schemas.microsoft.com/office/drawing/2014/main" id="{86A69271-73B6-475F-94B3-E852F6DF5CF9}"/>
              </a:ext>
            </a:extLst>
          </p:cNvPr>
          <p:cNvGrpSpPr/>
          <p:nvPr/>
        </p:nvGrpSpPr>
        <p:grpSpPr>
          <a:xfrm>
            <a:off x="9745285" y="1819853"/>
            <a:ext cx="1768290" cy="1698007"/>
            <a:chOff x="1273048" y="2255012"/>
            <a:chExt cx="1768290" cy="1698007"/>
          </a:xfrm>
        </p:grpSpPr>
        <p:grpSp>
          <p:nvGrpSpPr>
            <p:cNvPr id="27" name="î$ļïḋè">
              <a:extLst>
                <a:ext uri="{FF2B5EF4-FFF2-40B4-BE49-F238E27FC236}">
                  <a16:creationId xmlns="" xmlns:a16="http://schemas.microsoft.com/office/drawing/2014/main" id="{115EFDBF-9442-474D-9E30-C6D6A67866A0}"/>
                </a:ext>
              </a:extLst>
            </p:cNvPr>
            <p:cNvGrpSpPr/>
            <p:nvPr/>
          </p:nvGrpSpPr>
          <p:grpSpPr>
            <a:xfrm>
              <a:off x="1368349" y="2255012"/>
              <a:ext cx="570484" cy="570484"/>
              <a:chOff x="716498" y="2346812"/>
              <a:chExt cx="767949" cy="767949"/>
            </a:xfrm>
          </p:grpSpPr>
          <p:sp>
            <p:nvSpPr>
              <p:cNvPr id="31" name="íSļíďê">
                <a:extLst>
                  <a:ext uri="{FF2B5EF4-FFF2-40B4-BE49-F238E27FC236}">
                    <a16:creationId xmlns="" xmlns:a16="http://schemas.microsoft.com/office/drawing/2014/main" id="{1F114C25-EAF1-4973-BEFE-8A866E6209E9}"/>
                  </a:ext>
                </a:extLst>
              </p:cNvPr>
              <p:cNvSpPr/>
              <p:nvPr/>
            </p:nvSpPr>
            <p:spPr>
              <a:xfrm>
                <a:off x="716498" y="2346812"/>
                <a:ext cx="767949" cy="767949"/>
              </a:xfrm>
              <a:prstGeom prst="ellipse">
                <a:avLst/>
              </a:prstGeom>
              <a:solidFill>
                <a:srgbClr val="9FE4EB"/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zh-CN" altLang="en-US" sz="24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íṩ1ïḓé">
                <a:extLst>
                  <a:ext uri="{FF2B5EF4-FFF2-40B4-BE49-F238E27FC236}">
                    <a16:creationId xmlns="" xmlns:a16="http://schemas.microsoft.com/office/drawing/2014/main" id="{F82506C9-B684-4B79-B55A-FA2A219017E3}"/>
                  </a:ext>
                </a:extLst>
              </p:cNvPr>
              <p:cNvSpPr/>
              <p:nvPr/>
            </p:nvSpPr>
            <p:spPr>
              <a:xfrm>
                <a:off x="901543" y="2579681"/>
                <a:ext cx="397859" cy="302221"/>
              </a:xfrm>
              <a:custGeom>
                <a:avLst/>
                <a:gdLst>
                  <a:gd name="T0" fmla="*/ 2664 w 2711"/>
                  <a:gd name="T1" fmla="*/ 1581 h 2062"/>
                  <a:gd name="T2" fmla="*/ 909 w 2711"/>
                  <a:gd name="T3" fmla="*/ 1581 h 2062"/>
                  <a:gd name="T4" fmla="*/ 861 w 2711"/>
                  <a:gd name="T5" fmla="*/ 1534 h 2062"/>
                  <a:gd name="T6" fmla="*/ 861 w 2711"/>
                  <a:gd name="T7" fmla="*/ 434 h 2062"/>
                  <a:gd name="T8" fmla="*/ 909 w 2711"/>
                  <a:gd name="T9" fmla="*/ 386 h 2062"/>
                  <a:gd name="T10" fmla="*/ 2664 w 2711"/>
                  <a:gd name="T11" fmla="*/ 386 h 2062"/>
                  <a:gd name="T12" fmla="*/ 2711 w 2711"/>
                  <a:gd name="T13" fmla="*/ 434 h 2062"/>
                  <a:gd name="T14" fmla="*/ 2711 w 2711"/>
                  <a:gd name="T15" fmla="*/ 1534 h 2062"/>
                  <a:gd name="T16" fmla="*/ 2664 w 2711"/>
                  <a:gd name="T17" fmla="*/ 1581 h 2062"/>
                  <a:gd name="T18" fmla="*/ 2177 w 2711"/>
                  <a:gd name="T19" fmla="*/ 1928 h 2062"/>
                  <a:gd name="T20" fmla="*/ 2000 w 2711"/>
                  <a:gd name="T21" fmla="*/ 1928 h 2062"/>
                  <a:gd name="T22" fmla="*/ 2000 w 2711"/>
                  <a:gd name="T23" fmla="*/ 1715 h 2062"/>
                  <a:gd name="T24" fmla="*/ 1573 w 2711"/>
                  <a:gd name="T25" fmla="*/ 1715 h 2062"/>
                  <a:gd name="T26" fmla="*/ 1573 w 2711"/>
                  <a:gd name="T27" fmla="*/ 1928 h 2062"/>
                  <a:gd name="T28" fmla="*/ 1395 w 2711"/>
                  <a:gd name="T29" fmla="*/ 1928 h 2062"/>
                  <a:gd name="T30" fmla="*/ 1329 w 2711"/>
                  <a:gd name="T31" fmla="*/ 1995 h 2062"/>
                  <a:gd name="T32" fmla="*/ 1395 w 2711"/>
                  <a:gd name="T33" fmla="*/ 2062 h 2062"/>
                  <a:gd name="T34" fmla="*/ 1640 w 2711"/>
                  <a:gd name="T35" fmla="*/ 2062 h 2062"/>
                  <a:gd name="T36" fmla="*/ 1933 w 2711"/>
                  <a:gd name="T37" fmla="*/ 2062 h 2062"/>
                  <a:gd name="T38" fmla="*/ 2177 w 2711"/>
                  <a:gd name="T39" fmla="*/ 2062 h 2062"/>
                  <a:gd name="T40" fmla="*/ 2244 w 2711"/>
                  <a:gd name="T41" fmla="*/ 1995 h 2062"/>
                  <a:gd name="T42" fmla="*/ 2177 w 2711"/>
                  <a:gd name="T43" fmla="*/ 1928 h 2062"/>
                  <a:gd name="T44" fmla="*/ 1065 w 2711"/>
                  <a:gd name="T45" fmla="*/ 253 h 2062"/>
                  <a:gd name="T46" fmla="*/ 909 w 2711"/>
                  <a:gd name="T47" fmla="*/ 253 h 2062"/>
                  <a:gd name="T48" fmla="*/ 880 w 2711"/>
                  <a:gd name="T49" fmla="*/ 255 h 2062"/>
                  <a:gd name="T50" fmla="*/ 863 w 2711"/>
                  <a:gd name="T51" fmla="*/ 253 h 2062"/>
                  <a:gd name="T52" fmla="*/ 201 w 2711"/>
                  <a:gd name="T53" fmla="*/ 253 h 2062"/>
                  <a:gd name="T54" fmla="*/ 135 w 2711"/>
                  <a:gd name="T55" fmla="*/ 320 h 2062"/>
                  <a:gd name="T56" fmla="*/ 201 w 2711"/>
                  <a:gd name="T57" fmla="*/ 386 h 2062"/>
                  <a:gd name="T58" fmla="*/ 735 w 2711"/>
                  <a:gd name="T59" fmla="*/ 386 h 2062"/>
                  <a:gd name="T60" fmla="*/ 728 w 2711"/>
                  <a:gd name="T61" fmla="*/ 434 h 2062"/>
                  <a:gd name="T62" fmla="*/ 728 w 2711"/>
                  <a:gd name="T63" fmla="*/ 558 h 2062"/>
                  <a:gd name="T64" fmla="*/ 201 w 2711"/>
                  <a:gd name="T65" fmla="*/ 558 h 2062"/>
                  <a:gd name="T66" fmla="*/ 135 w 2711"/>
                  <a:gd name="T67" fmla="*/ 624 h 2062"/>
                  <a:gd name="T68" fmla="*/ 201 w 2711"/>
                  <a:gd name="T69" fmla="*/ 691 h 2062"/>
                  <a:gd name="T70" fmla="*/ 728 w 2711"/>
                  <a:gd name="T71" fmla="*/ 691 h 2062"/>
                  <a:gd name="T72" fmla="*/ 728 w 2711"/>
                  <a:gd name="T73" fmla="*/ 863 h 2062"/>
                  <a:gd name="T74" fmla="*/ 201 w 2711"/>
                  <a:gd name="T75" fmla="*/ 863 h 2062"/>
                  <a:gd name="T76" fmla="*/ 135 w 2711"/>
                  <a:gd name="T77" fmla="*/ 929 h 2062"/>
                  <a:gd name="T78" fmla="*/ 201 w 2711"/>
                  <a:gd name="T79" fmla="*/ 996 h 2062"/>
                  <a:gd name="T80" fmla="*/ 728 w 2711"/>
                  <a:gd name="T81" fmla="*/ 996 h 2062"/>
                  <a:gd name="T82" fmla="*/ 728 w 2711"/>
                  <a:gd name="T83" fmla="*/ 1534 h 2062"/>
                  <a:gd name="T84" fmla="*/ 909 w 2711"/>
                  <a:gd name="T85" fmla="*/ 1715 h 2062"/>
                  <a:gd name="T86" fmla="*/ 1065 w 2711"/>
                  <a:gd name="T87" fmla="*/ 1715 h 2062"/>
                  <a:gd name="T88" fmla="*/ 1065 w 2711"/>
                  <a:gd name="T89" fmla="*/ 1995 h 2062"/>
                  <a:gd name="T90" fmla="*/ 998 w 2711"/>
                  <a:gd name="T91" fmla="*/ 2062 h 2062"/>
                  <a:gd name="T92" fmla="*/ 67 w 2711"/>
                  <a:gd name="T93" fmla="*/ 2062 h 2062"/>
                  <a:gd name="T94" fmla="*/ 0 w 2711"/>
                  <a:gd name="T95" fmla="*/ 1995 h 2062"/>
                  <a:gd name="T96" fmla="*/ 0 w 2711"/>
                  <a:gd name="T97" fmla="*/ 66 h 2062"/>
                  <a:gd name="T98" fmla="*/ 67 w 2711"/>
                  <a:gd name="T99" fmla="*/ 0 h 2062"/>
                  <a:gd name="T100" fmla="*/ 998 w 2711"/>
                  <a:gd name="T101" fmla="*/ 0 h 2062"/>
                  <a:gd name="T102" fmla="*/ 1065 w 2711"/>
                  <a:gd name="T103" fmla="*/ 66 h 2062"/>
                  <a:gd name="T104" fmla="*/ 1065 w 2711"/>
                  <a:gd name="T105" fmla="*/ 253 h 2062"/>
                  <a:gd name="T106" fmla="*/ 430 w 2711"/>
                  <a:gd name="T107" fmla="*/ 1569 h 2062"/>
                  <a:gd name="T108" fmla="*/ 532 w 2711"/>
                  <a:gd name="T109" fmla="*/ 1672 h 2062"/>
                  <a:gd name="T110" fmla="*/ 635 w 2711"/>
                  <a:gd name="T111" fmla="*/ 1569 h 2062"/>
                  <a:gd name="T112" fmla="*/ 532 w 2711"/>
                  <a:gd name="T113" fmla="*/ 1466 h 2062"/>
                  <a:gd name="T114" fmla="*/ 430 w 2711"/>
                  <a:gd name="T115" fmla="*/ 1569 h 2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11" h="2062">
                    <a:moveTo>
                      <a:pt x="2664" y="1581"/>
                    </a:moveTo>
                    <a:lnTo>
                      <a:pt x="909" y="1581"/>
                    </a:lnTo>
                    <a:cubicBezTo>
                      <a:pt x="883" y="1581"/>
                      <a:pt x="861" y="1560"/>
                      <a:pt x="861" y="1534"/>
                    </a:cubicBezTo>
                    <a:lnTo>
                      <a:pt x="861" y="434"/>
                    </a:lnTo>
                    <a:cubicBezTo>
                      <a:pt x="861" y="407"/>
                      <a:pt x="883" y="386"/>
                      <a:pt x="909" y="386"/>
                    </a:cubicBezTo>
                    <a:lnTo>
                      <a:pt x="2664" y="386"/>
                    </a:lnTo>
                    <a:cubicBezTo>
                      <a:pt x="2690" y="386"/>
                      <a:pt x="2711" y="408"/>
                      <a:pt x="2711" y="434"/>
                    </a:cubicBezTo>
                    <a:lnTo>
                      <a:pt x="2711" y="1534"/>
                    </a:lnTo>
                    <a:cubicBezTo>
                      <a:pt x="2711" y="1560"/>
                      <a:pt x="2690" y="1581"/>
                      <a:pt x="2664" y="1581"/>
                    </a:cubicBezTo>
                    <a:close/>
                    <a:moveTo>
                      <a:pt x="2177" y="1928"/>
                    </a:moveTo>
                    <a:lnTo>
                      <a:pt x="2000" y="1928"/>
                    </a:lnTo>
                    <a:lnTo>
                      <a:pt x="2000" y="1715"/>
                    </a:lnTo>
                    <a:lnTo>
                      <a:pt x="1573" y="1715"/>
                    </a:lnTo>
                    <a:lnTo>
                      <a:pt x="1573" y="1928"/>
                    </a:lnTo>
                    <a:lnTo>
                      <a:pt x="1395" y="1928"/>
                    </a:lnTo>
                    <a:cubicBezTo>
                      <a:pt x="1358" y="1928"/>
                      <a:pt x="1329" y="1958"/>
                      <a:pt x="1329" y="1995"/>
                    </a:cubicBezTo>
                    <a:cubicBezTo>
                      <a:pt x="1329" y="2032"/>
                      <a:pt x="1358" y="2062"/>
                      <a:pt x="1395" y="2062"/>
                    </a:cubicBezTo>
                    <a:lnTo>
                      <a:pt x="1640" y="2062"/>
                    </a:lnTo>
                    <a:lnTo>
                      <a:pt x="1933" y="2062"/>
                    </a:lnTo>
                    <a:lnTo>
                      <a:pt x="2177" y="2062"/>
                    </a:lnTo>
                    <a:cubicBezTo>
                      <a:pt x="2214" y="2062"/>
                      <a:pt x="2244" y="2032"/>
                      <a:pt x="2244" y="1995"/>
                    </a:cubicBezTo>
                    <a:cubicBezTo>
                      <a:pt x="2244" y="1958"/>
                      <a:pt x="2214" y="1928"/>
                      <a:pt x="2177" y="1928"/>
                    </a:cubicBezTo>
                    <a:close/>
                    <a:moveTo>
                      <a:pt x="1065" y="253"/>
                    </a:moveTo>
                    <a:lnTo>
                      <a:pt x="909" y="253"/>
                    </a:lnTo>
                    <a:cubicBezTo>
                      <a:pt x="899" y="253"/>
                      <a:pt x="890" y="254"/>
                      <a:pt x="880" y="255"/>
                    </a:cubicBezTo>
                    <a:cubicBezTo>
                      <a:pt x="875" y="254"/>
                      <a:pt x="869" y="253"/>
                      <a:pt x="863" y="253"/>
                    </a:cubicBezTo>
                    <a:lnTo>
                      <a:pt x="201" y="253"/>
                    </a:lnTo>
                    <a:cubicBezTo>
                      <a:pt x="164" y="253"/>
                      <a:pt x="135" y="283"/>
                      <a:pt x="135" y="320"/>
                    </a:cubicBezTo>
                    <a:cubicBezTo>
                      <a:pt x="135" y="356"/>
                      <a:pt x="164" y="386"/>
                      <a:pt x="201" y="386"/>
                    </a:cubicBezTo>
                    <a:lnTo>
                      <a:pt x="735" y="386"/>
                    </a:lnTo>
                    <a:cubicBezTo>
                      <a:pt x="730" y="401"/>
                      <a:pt x="728" y="417"/>
                      <a:pt x="728" y="434"/>
                    </a:cubicBezTo>
                    <a:lnTo>
                      <a:pt x="728" y="558"/>
                    </a:lnTo>
                    <a:lnTo>
                      <a:pt x="201" y="558"/>
                    </a:lnTo>
                    <a:cubicBezTo>
                      <a:pt x="164" y="558"/>
                      <a:pt x="135" y="588"/>
                      <a:pt x="135" y="624"/>
                    </a:cubicBezTo>
                    <a:cubicBezTo>
                      <a:pt x="135" y="661"/>
                      <a:pt x="164" y="691"/>
                      <a:pt x="201" y="691"/>
                    </a:cubicBezTo>
                    <a:lnTo>
                      <a:pt x="728" y="691"/>
                    </a:lnTo>
                    <a:lnTo>
                      <a:pt x="728" y="863"/>
                    </a:lnTo>
                    <a:lnTo>
                      <a:pt x="201" y="863"/>
                    </a:lnTo>
                    <a:cubicBezTo>
                      <a:pt x="164" y="863"/>
                      <a:pt x="135" y="893"/>
                      <a:pt x="135" y="929"/>
                    </a:cubicBezTo>
                    <a:cubicBezTo>
                      <a:pt x="135" y="966"/>
                      <a:pt x="164" y="996"/>
                      <a:pt x="201" y="996"/>
                    </a:cubicBezTo>
                    <a:lnTo>
                      <a:pt x="728" y="996"/>
                    </a:lnTo>
                    <a:lnTo>
                      <a:pt x="728" y="1534"/>
                    </a:lnTo>
                    <a:cubicBezTo>
                      <a:pt x="728" y="1633"/>
                      <a:pt x="809" y="1715"/>
                      <a:pt x="909" y="1715"/>
                    </a:cubicBezTo>
                    <a:lnTo>
                      <a:pt x="1065" y="1715"/>
                    </a:lnTo>
                    <a:lnTo>
                      <a:pt x="1065" y="1995"/>
                    </a:lnTo>
                    <a:cubicBezTo>
                      <a:pt x="1065" y="2032"/>
                      <a:pt x="1035" y="2062"/>
                      <a:pt x="998" y="2062"/>
                    </a:cubicBezTo>
                    <a:lnTo>
                      <a:pt x="67" y="2062"/>
                    </a:lnTo>
                    <a:cubicBezTo>
                      <a:pt x="30" y="2062"/>
                      <a:pt x="0" y="2032"/>
                      <a:pt x="0" y="1995"/>
                    </a:cubicBezTo>
                    <a:lnTo>
                      <a:pt x="0" y="66"/>
                    </a:lnTo>
                    <a:cubicBezTo>
                      <a:pt x="0" y="29"/>
                      <a:pt x="30" y="0"/>
                      <a:pt x="67" y="0"/>
                    </a:cubicBezTo>
                    <a:lnTo>
                      <a:pt x="998" y="0"/>
                    </a:lnTo>
                    <a:cubicBezTo>
                      <a:pt x="1035" y="0"/>
                      <a:pt x="1065" y="29"/>
                      <a:pt x="1065" y="66"/>
                    </a:cubicBezTo>
                    <a:lnTo>
                      <a:pt x="1065" y="253"/>
                    </a:lnTo>
                    <a:close/>
                    <a:moveTo>
                      <a:pt x="430" y="1569"/>
                    </a:moveTo>
                    <a:cubicBezTo>
                      <a:pt x="430" y="1626"/>
                      <a:pt x="476" y="1672"/>
                      <a:pt x="532" y="1672"/>
                    </a:cubicBezTo>
                    <a:cubicBezTo>
                      <a:pt x="589" y="1672"/>
                      <a:pt x="635" y="1626"/>
                      <a:pt x="635" y="1569"/>
                    </a:cubicBezTo>
                    <a:cubicBezTo>
                      <a:pt x="635" y="1512"/>
                      <a:pt x="589" y="1466"/>
                      <a:pt x="532" y="1466"/>
                    </a:cubicBezTo>
                    <a:cubicBezTo>
                      <a:pt x="476" y="1466"/>
                      <a:pt x="430" y="1512"/>
                      <a:pt x="430" y="156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íṥlïḍé">
              <a:extLst>
                <a:ext uri="{FF2B5EF4-FFF2-40B4-BE49-F238E27FC236}">
                  <a16:creationId xmlns="" xmlns:a16="http://schemas.microsoft.com/office/drawing/2014/main" id="{34E44909-6EF7-4B8B-B835-1BB9B074686C}"/>
                </a:ext>
              </a:extLst>
            </p:cNvPr>
            <p:cNvGrpSpPr/>
            <p:nvPr/>
          </p:nvGrpSpPr>
          <p:grpSpPr>
            <a:xfrm>
              <a:off x="1273048" y="2998487"/>
              <a:ext cx="1768290" cy="954532"/>
              <a:chOff x="1042734" y="4342499"/>
              <a:chExt cx="1768290" cy="954532"/>
            </a:xfrm>
          </p:grpSpPr>
          <p:sp>
            <p:nvSpPr>
              <p:cNvPr id="29" name="işlïdé">
                <a:extLst>
                  <a:ext uri="{FF2B5EF4-FFF2-40B4-BE49-F238E27FC236}">
                    <a16:creationId xmlns="" xmlns:a16="http://schemas.microsoft.com/office/drawing/2014/main" id="{3B127576-7644-4338-873A-1B99D7C371F5}"/>
                  </a:ext>
                </a:extLst>
              </p:cNvPr>
              <p:cNvSpPr/>
              <p:nvPr/>
            </p:nvSpPr>
            <p:spPr bwMode="auto">
              <a:xfrm>
                <a:off x="1042734" y="4717072"/>
                <a:ext cx="1768290" cy="5799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每年</a:t>
                </a:r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4</a:t>
                </a: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月</a:t>
                </a:r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19</a:t>
                </a: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日或</a:t>
                </a:r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20</a:t>
                </a: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或</a:t>
                </a:r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21</a:t>
                </a: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日 </a:t>
                </a:r>
              </a:p>
            </p:txBody>
          </p:sp>
          <p:sp>
            <p:nvSpPr>
              <p:cNvPr id="30" name="ísľïḓè">
                <a:extLst>
                  <a:ext uri="{FF2B5EF4-FFF2-40B4-BE49-F238E27FC236}">
                    <a16:creationId xmlns="" xmlns:a16="http://schemas.microsoft.com/office/drawing/2014/main" id="{CF8A6D73-F9DD-4619-A453-C1B6DE25486C}"/>
                  </a:ext>
                </a:extLst>
              </p:cNvPr>
              <p:cNvSpPr txBox="1"/>
              <p:nvPr/>
            </p:nvSpPr>
            <p:spPr bwMode="auto">
              <a:xfrm>
                <a:off x="1042734" y="4342499"/>
                <a:ext cx="1768290" cy="3745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zh-CN" altLang="en-US" sz="2400" b="1" dirty="0">
                    <a:solidFill>
                      <a:schemeClr val="accent5">
                        <a:lumMod val="50000"/>
                      </a:schemeClr>
                    </a:solidFill>
                    <a:cs typeface="+mn-ea"/>
                    <a:sym typeface="+mn-lt"/>
                  </a:rPr>
                  <a:t>时    间</a:t>
                </a:r>
              </a:p>
            </p:txBody>
          </p:sp>
        </p:grpSp>
      </p:grpSp>
      <p:grpSp>
        <p:nvGrpSpPr>
          <p:cNvPr id="19" name="íšḷíḍè">
            <a:extLst>
              <a:ext uri="{FF2B5EF4-FFF2-40B4-BE49-F238E27FC236}">
                <a16:creationId xmlns="" xmlns:a16="http://schemas.microsoft.com/office/drawing/2014/main" id="{249F5028-CDE7-44C3-93C1-877A2CA73FA9}"/>
              </a:ext>
            </a:extLst>
          </p:cNvPr>
          <p:cNvGrpSpPr/>
          <p:nvPr/>
        </p:nvGrpSpPr>
        <p:grpSpPr>
          <a:xfrm>
            <a:off x="9745285" y="4005269"/>
            <a:ext cx="1768290" cy="1698007"/>
            <a:chOff x="1273048" y="2255012"/>
            <a:chExt cx="1768290" cy="1698007"/>
          </a:xfrm>
        </p:grpSpPr>
        <p:grpSp>
          <p:nvGrpSpPr>
            <p:cNvPr id="21" name="ïSļîḓê">
              <a:extLst>
                <a:ext uri="{FF2B5EF4-FFF2-40B4-BE49-F238E27FC236}">
                  <a16:creationId xmlns="" xmlns:a16="http://schemas.microsoft.com/office/drawing/2014/main" id="{1484492A-0251-4EAF-BA0A-E9C3ADF39C0C}"/>
                </a:ext>
              </a:extLst>
            </p:cNvPr>
            <p:cNvGrpSpPr/>
            <p:nvPr/>
          </p:nvGrpSpPr>
          <p:grpSpPr>
            <a:xfrm>
              <a:off x="1368349" y="2255012"/>
              <a:ext cx="570484" cy="570484"/>
              <a:chOff x="716498" y="2346812"/>
              <a:chExt cx="767949" cy="767949"/>
            </a:xfrm>
          </p:grpSpPr>
          <p:sp>
            <p:nvSpPr>
              <p:cNvPr id="25" name="ísľidé">
                <a:extLst>
                  <a:ext uri="{FF2B5EF4-FFF2-40B4-BE49-F238E27FC236}">
                    <a16:creationId xmlns="" xmlns:a16="http://schemas.microsoft.com/office/drawing/2014/main" id="{C0A8ED14-7021-42BE-93B5-F3F6488A43AD}"/>
                  </a:ext>
                </a:extLst>
              </p:cNvPr>
              <p:cNvSpPr/>
              <p:nvPr/>
            </p:nvSpPr>
            <p:spPr>
              <a:xfrm>
                <a:off x="716498" y="2346812"/>
                <a:ext cx="767949" cy="767949"/>
              </a:xfrm>
              <a:prstGeom prst="ellipse">
                <a:avLst/>
              </a:prstGeom>
              <a:solidFill>
                <a:srgbClr val="9FE4EB"/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zh-CN" altLang="en-US" sz="24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íSḻîḓe">
                <a:extLst>
                  <a:ext uri="{FF2B5EF4-FFF2-40B4-BE49-F238E27FC236}">
                    <a16:creationId xmlns="" xmlns:a16="http://schemas.microsoft.com/office/drawing/2014/main" id="{E467486B-9FC8-4575-B642-917392816E6A}"/>
                  </a:ext>
                </a:extLst>
              </p:cNvPr>
              <p:cNvSpPr/>
              <p:nvPr/>
            </p:nvSpPr>
            <p:spPr>
              <a:xfrm>
                <a:off x="901543" y="2579681"/>
                <a:ext cx="397859" cy="302221"/>
              </a:xfrm>
              <a:custGeom>
                <a:avLst/>
                <a:gdLst>
                  <a:gd name="T0" fmla="*/ 2664 w 2711"/>
                  <a:gd name="T1" fmla="*/ 1581 h 2062"/>
                  <a:gd name="T2" fmla="*/ 909 w 2711"/>
                  <a:gd name="T3" fmla="*/ 1581 h 2062"/>
                  <a:gd name="T4" fmla="*/ 861 w 2711"/>
                  <a:gd name="T5" fmla="*/ 1534 h 2062"/>
                  <a:gd name="T6" fmla="*/ 861 w 2711"/>
                  <a:gd name="T7" fmla="*/ 434 h 2062"/>
                  <a:gd name="T8" fmla="*/ 909 w 2711"/>
                  <a:gd name="T9" fmla="*/ 386 h 2062"/>
                  <a:gd name="T10" fmla="*/ 2664 w 2711"/>
                  <a:gd name="T11" fmla="*/ 386 h 2062"/>
                  <a:gd name="T12" fmla="*/ 2711 w 2711"/>
                  <a:gd name="T13" fmla="*/ 434 h 2062"/>
                  <a:gd name="T14" fmla="*/ 2711 w 2711"/>
                  <a:gd name="T15" fmla="*/ 1534 h 2062"/>
                  <a:gd name="T16" fmla="*/ 2664 w 2711"/>
                  <a:gd name="T17" fmla="*/ 1581 h 2062"/>
                  <a:gd name="T18" fmla="*/ 2177 w 2711"/>
                  <a:gd name="T19" fmla="*/ 1928 h 2062"/>
                  <a:gd name="T20" fmla="*/ 2000 w 2711"/>
                  <a:gd name="T21" fmla="*/ 1928 h 2062"/>
                  <a:gd name="T22" fmla="*/ 2000 w 2711"/>
                  <a:gd name="T23" fmla="*/ 1715 h 2062"/>
                  <a:gd name="T24" fmla="*/ 1573 w 2711"/>
                  <a:gd name="T25" fmla="*/ 1715 h 2062"/>
                  <a:gd name="T26" fmla="*/ 1573 w 2711"/>
                  <a:gd name="T27" fmla="*/ 1928 h 2062"/>
                  <a:gd name="T28" fmla="*/ 1395 w 2711"/>
                  <a:gd name="T29" fmla="*/ 1928 h 2062"/>
                  <a:gd name="T30" fmla="*/ 1329 w 2711"/>
                  <a:gd name="T31" fmla="*/ 1995 h 2062"/>
                  <a:gd name="T32" fmla="*/ 1395 w 2711"/>
                  <a:gd name="T33" fmla="*/ 2062 h 2062"/>
                  <a:gd name="T34" fmla="*/ 1640 w 2711"/>
                  <a:gd name="T35" fmla="*/ 2062 h 2062"/>
                  <a:gd name="T36" fmla="*/ 1933 w 2711"/>
                  <a:gd name="T37" fmla="*/ 2062 h 2062"/>
                  <a:gd name="T38" fmla="*/ 2177 w 2711"/>
                  <a:gd name="T39" fmla="*/ 2062 h 2062"/>
                  <a:gd name="T40" fmla="*/ 2244 w 2711"/>
                  <a:gd name="T41" fmla="*/ 1995 h 2062"/>
                  <a:gd name="T42" fmla="*/ 2177 w 2711"/>
                  <a:gd name="T43" fmla="*/ 1928 h 2062"/>
                  <a:gd name="T44" fmla="*/ 1065 w 2711"/>
                  <a:gd name="T45" fmla="*/ 253 h 2062"/>
                  <a:gd name="T46" fmla="*/ 909 w 2711"/>
                  <a:gd name="T47" fmla="*/ 253 h 2062"/>
                  <a:gd name="T48" fmla="*/ 880 w 2711"/>
                  <a:gd name="T49" fmla="*/ 255 h 2062"/>
                  <a:gd name="T50" fmla="*/ 863 w 2711"/>
                  <a:gd name="T51" fmla="*/ 253 h 2062"/>
                  <a:gd name="T52" fmla="*/ 201 w 2711"/>
                  <a:gd name="T53" fmla="*/ 253 h 2062"/>
                  <a:gd name="T54" fmla="*/ 135 w 2711"/>
                  <a:gd name="T55" fmla="*/ 320 h 2062"/>
                  <a:gd name="T56" fmla="*/ 201 w 2711"/>
                  <a:gd name="T57" fmla="*/ 386 h 2062"/>
                  <a:gd name="T58" fmla="*/ 735 w 2711"/>
                  <a:gd name="T59" fmla="*/ 386 h 2062"/>
                  <a:gd name="T60" fmla="*/ 728 w 2711"/>
                  <a:gd name="T61" fmla="*/ 434 h 2062"/>
                  <a:gd name="T62" fmla="*/ 728 w 2711"/>
                  <a:gd name="T63" fmla="*/ 558 h 2062"/>
                  <a:gd name="T64" fmla="*/ 201 w 2711"/>
                  <a:gd name="T65" fmla="*/ 558 h 2062"/>
                  <a:gd name="T66" fmla="*/ 135 w 2711"/>
                  <a:gd name="T67" fmla="*/ 624 h 2062"/>
                  <a:gd name="T68" fmla="*/ 201 w 2711"/>
                  <a:gd name="T69" fmla="*/ 691 h 2062"/>
                  <a:gd name="T70" fmla="*/ 728 w 2711"/>
                  <a:gd name="T71" fmla="*/ 691 h 2062"/>
                  <a:gd name="T72" fmla="*/ 728 w 2711"/>
                  <a:gd name="T73" fmla="*/ 863 h 2062"/>
                  <a:gd name="T74" fmla="*/ 201 w 2711"/>
                  <a:gd name="T75" fmla="*/ 863 h 2062"/>
                  <a:gd name="T76" fmla="*/ 135 w 2711"/>
                  <a:gd name="T77" fmla="*/ 929 h 2062"/>
                  <a:gd name="T78" fmla="*/ 201 w 2711"/>
                  <a:gd name="T79" fmla="*/ 996 h 2062"/>
                  <a:gd name="T80" fmla="*/ 728 w 2711"/>
                  <a:gd name="T81" fmla="*/ 996 h 2062"/>
                  <a:gd name="T82" fmla="*/ 728 w 2711"/>
                  <a:gd name="T83" fmla="*/ 1534 h 2062"/>
                  <a:gd name="T84" fmla="*/ 909 w 2711"/>
                  <a:gd name="T85" fmla="*/ 1715 h 2062"/>
                  <a:gd name="T86" fmla="*/ 1065 w 2711"/>
                  <a:gd name="T87" fmla="*/ 1715 h 2062"/>
                  <a:gd name="T88" fmla="*/ 1065 w 2711"/>
                  <a:gd name="T89" fmla="*/ 1995 h 2062"/>
                  <a:gd name="T90" fmla="*/ 998 w 2711"/>
                  <a:gd name="T91" fmla="*/ 2062 h 2062"/>
                  <a:gd name="T92" fmla="*/ 67 w 2711"/>
                  <a:gd name="T93" fmla="*/ 2062 h 2062"/>
                  <a:gd name="T94" fmla="*/ 0 w 2711"/>
                  <a:gd name="T95" fmla="*/ 1995 h 2062"/>
                  <a:gd name="T96" fmla="*/ 0 w 2711"/>
                  <a:gd name="T97" fmla="*/ 66 h 2062"/>
                  <a:gd name="T98" fmla="*/ 67 w 2711"/>
                  <a:gd name="T99" fmla="*/ 0 h 2062"/>
                  <a:gd name="T100" fmla="*/ 998 w 2711"/>
                  <a:gd name="T101" fmla="*/ 0 h 2062"/>
                  <a:gd name="T102" fmla="*/ 1065 w 2711"/>
                  <a:gd name="T103" fmla="*/ 66 h 2062"/>
                  <a:gd name="T104" fmla="*/ 1065 w 2711"/>
                  <a:gd name="T105" fmla="*/ 253 h 2062"/>
                  <a:gd name="T106" fmla="*/ 430 w 2711"/>
                  <a:gd name="T107" fmla="*/ 1569 h 2062"/>
                  <a:gd name="T108" fmla="*/ 532 w 2711"/>
                  <a:gd name="T109" fmla="*/ 1672 h 2062"/>
                  <a:gd name="T110" fmla="*/ 635 w 2711"/>
                  <a:gd name="T111" fmla="*/ 1569 h 2062"/>
                  <a:gd name="T112" fmla="*/ 532 w 2711"/>
                  <a:gd name="T113" fmla="*/ 1466 h 2062"/>
                  <a:gd name="T114" fmla="*/ 430 w 2711"/>
                  <a:gd name="T115" fmla="*/ 1569 h 2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11" h="2062">
                    <a:moveTo>
                      <a:pt x="2664" y="1581"/>
                    </a:moveTo>
                    <a:lnTo>
                      <a:pt x="909" y="1581"/>
                    </a:lnTo>
                    <a:cubicBezTo>
                      <a:pt x="883" y="1581"/>
                      <a:pt x="861" y="1560"/>
                      <a:pt x="861" y="1534"/>
                    </a:cubicBezTo>
                    <a:lnTo>
                      <a:pt x="861" y="434"/>
                    </a:lnTo>
                    <a:cubicBezTo>
                      <a:pt x="861" y="407"/>
                      <a:pt x="883" y="386"/>
                      <a:pt x="909" y="386"/>
                    </a:cubicBezTo>
                    <a:lnTo>
                      <a:pt x="2664" y="386"/>
                    </a:lnTo>
                    <a:cubicBezTo>
                      <a:pt x="2690" y="386"/>
                      <a:pt x="2711" y="408"/>
                      <a:pt x="2711" y="434"/>
                    </a:cubicBezTo>
                    <a:lnTo>
                      <a:pt x="2711" y="1534"/>
                    </a:lnTo>
                    <a:cubicBezTo>
                      <a:pt x="2711" y="1560"/>
                      <a:pt x="2690" y="1581"/>
                      <a:pt x="2664" y="1581"/>
                    </a:cubicBezTo>
                    <a:close/>
                    <a:moveTo>
                      <a:pt x="2177" y="1928"/>
                    </a:moveTo>
                    <a:lnTo>
                      <a:pt x="2000" y="1928"/>
                    </a:lnTo>
                    <a:lnTo>
                      <a:pt x="2000" y="1715"/>
                    </a:lnTo>
                    <a:lnTo>
                      <a:pt x="1573" y="1715"/>
                    </a:lnTo>
                    <a:lnTo>
                      <a:pt x="1573" y="1928"/>
                    </a:lnTo>
                    <a:lnTo>
                      <a:pt x="1395" y="1928"/>
                    </a:lnTo>
                    <a:cubicBezTo>
                      <a:pt x="1358" y="1928"/>
                      <a:pt x="1329" y="1958"/>
                      <a:pt x="1329" y="1995"/>
                    </a:cubicBezTo>
                    <a:cubicBezTo>
                      <a:pt x="1329" y="2032"/>
                      <a:pt x="1358" y="2062"/>
                      <a:pt x="1395" y="2062"/>
                    </a:cubicBezTo>
                    <a:lnTo>
                      <a:pt x="1640" y="2062"/>
                    </a:lnTo>
                    <a:lnTo>
                      <a:pt x="1933" y="2062"/>
                    </a:lnTo>
                    <a:lnTo>
                      <a:pt x="2177" y="2062"/>
                    </a:lnTo>
                    <a:cubicBezTo>
                      <a:pt x="2214" y="2062"/>
                      <a:pt x="2244" y="2032"/>
                      <a:pt x="2244" y="1995"/>
                    </a:cubicBezTo>
                    <a:cubicBezTo>
                      <a:pt x="2244" y="1958"/>
                      <a:pt x="2214" y="1928"/>
                      <a:pt x="2177" y="1928"/>
                    </a:cubicBezTo>
                    <a:close/>
                    <a:moveTo>
                      <a:pt x="1065" y="253"/>
                    </a:moveTo>
                    <a:lnTo>
                      <a:pt x="909" y="253"/>
                    </a:lnTo>
                    <a:cubicBezTo>
                      <a:pt x="899" y="253"/>
                      <a:pt x="890" y="254"/>
                      <a:pt x="880" y="255"/>
                    </a:cubicBezTo>
                    <a:cubicBezTo>
                      <a:pt x="875" y="254"/>
                      <a:pt x="869" y="253"/>
                      <a:pt x="863" y="253"/>
                    </a:cubicBezTo>
                    <a:lnTo>
                      <a:pt x="201" y="253"/>
                    </a:lnTo>
                    <a:cubicBezTo>
                      <a:pt x="164" y="253"/>
                      <a:pt x="135" y="283"/>
                      <a:pt x="135" y="320"/>
                    </a:cubicBezTo>
                    <a:cubicBezTo>
                      <a:pt x="135" y="356"/>
                      <a:pt x="164" y="386"/>
                      <a:pt x="201" y="386"/>
                    </a:cubicBezTo>
                    <a:lnTo>
                      <a:pt x="735" y="386"/>
                    </a:lnTo>
                    <a:cubicBezTo>
                      <a:pt x="730" y="401"/>
                      <a:pt x="728" y="417"/>
                      <a:pt x="728" y="434"/>
                    </a:cubicBezTo>
                    <a:lnTo>
                      <a:pt x="728" y="558"/>
                    </a:lnTo>
                    <a:lnTo>
                      <a:pt x="201" y="558"/>
                    </a:lnTo>
                    <a:cubicBezTo>
                      <a:pt x="164" y="558"/>
                      <a:pt x="135" y="588"/>
                      <a:pt x="135" y="624"/>
                    </a:cubicBezTo>
                    <a:cubicBezTo>
                      <a:pt x="135" y="661"/>
                      <a:pt x="164" y="691"/>
                      <a:pt x="201" y="691"/>
                    </a:cubicBezTo>
                    <a:lnTo>
                      <a:pt x="728" y="691"/>
                    </a:lnTo>
                    <a:lnTo>
                      <a:pt x="728" y="863"/>
                    </a:lnTo>
                    <a:lnTo>
                      <a:pt x="201" y="863"/>
                    </a:lnTo>
                    <a:cubicBezTo>
                      <a:pt x="164" y="863"/>
                      <a:pt x="135" y="893"/>
                      <a:pt x="135" y="929"/>
                    </a:cubicBezTo>
                    <a:cubicBezTo>
                      <a:pt x="135" y="966"/>
                      <a:pt x="164" y="996"/>
                      <a:pt x="201" y="996"/>
                    </a:cubicBezTo>
                    <a:lnTo>
                      <a:pt x="728" y="996"/>
                    </a:lnTo>
                    <a:lnTo>
                      <a:pt x="728" y="1534"/>
                    </a:lnTo>
                    <a:cubicBezTo>
                      <a:pt x="728" y="1633"/>
                      <a:pt x="809" y="1715"/>
                      <a:pt x="909" y="1715"/>
                    </a:cubicBezTo>
                    <a:lnTo>
                      <a:pt x="1065" y="1715"/>
                    </a:lnTo>
                    <a:lnTo>
                      <a:pt x="1065" y="1995"/>
                    </a:lnTo>
                    <a:cubicBezTo>
                      <a:pt x="1065" y="2032"/>
                      <a:pt x="1035" y="2062"/>
                      <a:pt x="998" y="2062"/>
                    </a:cubicBezTo>
                    <a:lnTo>
                      <a:pt x="67" y="2062"/>
                    </a:lnTo>
                    <a:cubicBezTo>
                      <a:pt x="30" y="2062"/>
                      <a:pt x="0" y="2032"/>
                      <a:pt x="0" y="1995"/>
                    </a:cubicBezTo>
                    <a:lnTo>
                      <a:pt x="0" y="66"/>
                    </a:lnTo>
                    <a:cubicBezTo>
                      <a:pt x="0" y="29"/>
                      <a:pt x="30" y="0"/>
                      <a:pt x="67" y="0"/>
                    </a:cubicBezTo>
                    <a:lnTo>
                      <a:pt x="998" y="0"/>
                    </a:lnTo>
                    <a:cubicBezTo>
                      <a:pt x="1035" y="0"/>
                      <a:pt x="1065" y="29"/>
                      <a:pt x="1065" y="66"/>
                    </a:cubicBezTo>
                    <a:lnTo>
                      <a:pt x="1065" y="253"/>
                    </a:lnTo>
                    <a:close/>
                    <a:moveTo>
                      <a:pt x="430" y="1569"/>
                    </a:moveTo>
                    <a:cubicBezTo>
                      <a:pt x="430" y="1626"/>
                      <a:pt x="476" y="1672"/>
                      <a:pt x="532" y="1672"/>
                    </a:cubicBezTo>
                    <a:cubicBezTo>
                      <a:pt x="589" y="1672"/>
                      <a:pt x="635" y="1626"/>
                      <a:pt x="635" y="1569"/>
                    </a:cubicBezTo>
                    <a:cubicBezTo>
                      <a:pt x="635" y="1512"/>
                      <a:pt x="589" y="1466"/>
                      <a:pt x="532" y="1466"/>
                    </a:cubicBezTo>
                    <a:cubicBezTo>
                      <a:pt x="476" y="1466"/>
                      <a:pt x="430" y="1512"/>
                      <a:pt x="430" y="156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ïṥḷïde">
              <a:extLst>
                <a:ext uri="{FF2B5EF4-FFF2-40B4-BE49-F238E27FC236}">
                  <a16:creationId xmlns="" xmlns:a16="http://schemas.microsoft.com/office/drawing/2014/main" id="{F566EF7D-CE73-4CAE-A72A-9DB0501B2D18}"/>
                </a:ext>
              </a:extLst>
            </p:cNvPr>
            <p:cNvGrpSpPr/>
            <p:nvPr/>
          </p:nvGrpSpPr>
          <p:grpSpPr>
            <a:xfrm>
              <a:off x="1273048" y="2998487"/>
              <a:ext cx="1768290" cy="954532"/>
              <a:chOff x="1042734" y="4342499"/>
              <a:chExt cx="1768290" cy="954532"/>
            </a:xfrm>
          </p:grpSpPr>
          <p:sp>
            <p:nvSpPr>
              <p:cNvPr id="23" name="iṧḻíḓè">
                <a:extLst>
                  <a:ext uri="{FF2B5EF4-FFF2-40B4-BE49-F238E27FC236}">
                    <a16:creationId xmlns="" xmlns:a16="http://schemas.microsoft.com/office/drawing/2014/main" id="{607BB89D-31EA-4F1E-92EA-CB72181BA869}"/>
                  </a:ext>
                </a:extLst>
              </p:cNvPr>
              <p:cNvSpPr/>
              <p:nvPr/>
            </p:nvSpPr>
            <p:spPr bwMode="auto">
              <a:xfrm>
                <a:off x="1042734" y="4717072"/>
                <a:ext cx="1768290" cy="5799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农历二十四节气的三月中气</a:t>
                </a:r>
              </a:p>
            </p:txBody>
          </p:sp>
          <p:sp>
            <p:nvSpPr>
              <p:cNvPr id="24" name="işļíḍê">
                <a:extLst>
                  <a:ext uri="{FF2B5EF4-FFF2-40B4-BE49-F238E27FC236}">
                    <a16:creationId xmlns="" xmlns:a16="http://schemas.microsoft.com/office/drawing/2014/main" id="{75C0E26F-BBC1-4E5A-B4EB-3375E9E30B6F}"/>
                  </a:ext>
                </a:extLst>
              </p:cNvPr>
              <p:cNvSpPr txBox="1"/>
              <p:nvPr/>
            </p:nvSpPr>
            <p:spPr bwMode="auto">
              <a:xfrm>
                <a:off x="1042734" y="4342499"/>
                <a:ext cx="1768290" cy="3745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zh-CN" altLang="en-US" sz="2400" b="1" dirty="0">
                    <a:solidFill>
                      <a:schemeClr val="accent5">
                        <a:lumMod val="50000"/>
                      </a:schemeClr>
                    </a:solidFill>
                    <a:cs typeface="+mn-ea"/>
                    <a:sym typeface="+mn-lt"/>
                  </a:rPr>
                  <a:t>属    性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943960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483517C-A37D-4DCC-9809-351CE75A8A69}"/>
              </a:ext>
            </a:extLst>
          </p:cNvPr>
          <p:cNvSpPr txBox="1"/>
          <p:nvPr/>
        </p:nvSpPr>
        <p:spPr>
          <a:xfrm>
            <a:off x="929150" y="419322"/>
            <a:ext cx="2094270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节气</a:t>
            </a: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27C109C9-41CB-42CC-BE81-F4500F3BF0E6}"/>
              </a:ext>
            </a:extLst>
          </p:cNvPr>
          <p:cNvSpPr/>
          <p:nvPr/>
        </p:nvSpPr>
        <p:spPr>
          <a:xfrm>
            <a:off x="964789" y="1738699"/>
            <a:ext cx="10262420" cy="4188542"/>
          </a:xfrm>
          <a:custGeom>
            <a:avLst/>
            <a:gdLst>
              <a:gd name="connsiteX0" fmla="*/ 282679 w 11636477"/>
              <a:gd name="connsiteY0" fmla="*/ 0 h 6489290"/>
              <a:gd name="connsiteX1" fmla="*/ 11353798 w 11636477"/>
              <a:gd name="connsiteY1" fmla="*/ 0 h 6489290"/>
              <a:gd name="connsiteX2" fmla="*/ 11634018 w 11636477"/>
              <a:gd name="connsiteY2" fmla="*/ 280220 h 6489290"/>
              <a:gd name="connsiteX3" fmla="*/ 11636477 w 11636477"/>
              <a:gd name="connsiteY3" fmla="*/ 279972 h 6489290"/>
              <a:gd name="connsiteX4" fmla="*/ 11636477 w 11636477"/>
              <a:gd name="connsiteY4" fmla="*/ 6209318 h 6489290"/>
              <a:gd name="connsiteX5" fmla="*/ 11634019 w 11636477"/>
              <a:gd name="connsiteY5" fmla="*/ 6209070 h 6489290"/>
              <a:gd name="connsiteX6" fmla="*/ 11353799 w 11636477"/>
              <a:gd name="connsiteY6" fmla="*/ 6489290 h 6489290"/>
              <a:gd name="connsiteX7" fmla="*/ 279476 w 11636477"/>
              <a:gd name="connsiteY7" fmla="*/ 6489290 h 6489290"/>
              <a:gd name="connsiteX8" fmla="*/ 280220 w 11636477"/>
              <a:gd name="connsiteY8" fmla="*/ 6485603 h 6489290"/>
              <a:gd name="connsiteX9" fmla="*/ 0 w 11636477"/>
              <a:gd name="connsiteY9" fmla="*/ 6205383 h 6489290"/>
              <a:gd name="connsiteX10" fmla="*/ 0 w 11636477"/>
              <a:gd name="connsiteY10" fmla="*/ 279972 h 6489290"/>
              <a:gd name="connsiteX11" fmla="*/ 2459 w 11636477"/>
              <a:gd name="connsiteY11" fmla="*/ 280220 h 6489290"/>
              <a:gd name="connsiteX12" fmla="*/ 282679 w 11636477"/>
              <a:gd name="connsiteY12" fmla="*/ 0 h 648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36477" h="6489290">
                <a:moveTo>
                  <a:pt x="282679" y="0"/>
                </a:moveTo>
                <a:lnTo>
                  <a:pt x="11353798" y="0"/>
                </a:lnTo>
                <a:cubicBezTo>
                  <a:pt x="11353798" y="154761"/>
                  <a:pt x="11479257" y="280220"/>
                  <a:pt x="11634018" y="280220"/>
                </a:cubicBezTo>
                <a:lnTo>
                  <a:pt x="11636477" y="279972"/>
                </a:lnTo>
                <a:lnTo>
                  <a:pt x="11636477" y="6209318"/>
                </a:lnTo>
                <a:lnTo>
                  <a:pt x="11634019" y="6209070"/>
                </a:lnTo>
                <a:cubicBezTo>
                  <a:pt x="11479258" y="6209070"/>
                  <a:pt x="11353799" y="6334529"/>
                  <a:pt x="11353799" y="6489290"/>
                </a:cubicBezTo>
                <a:lnTo>
                  <a:pt x="279476" y="6489290"/>
                </a:lnTo>
                <a:lnTo>
                  <a:pt x="280220" y="6485603"/>
                </a:lnTo>
                <a:cubicBezTo>
                  <a:pt x="280220" y="6330842"/>
                  <a:pt x="154761" y="6205383"/>
                  <a:pt x="0" y="6205383"/>
                </a:cubicBezTo>
                <a:lnTo>
                  <a:pt x="0" y="279972"/>
                </a:lnTo>
                <a:lnTo>
                  <a:pt x="2459" y="280220"/>
                </a:lnTo>
                <a:cubicBezTo>
                  <a:pt x="157220" y="280220"/>
                  <a:pt x="282679" y="154761"/>
                  <a:pt x="28267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9FE4EB"/>
            </a:solidFill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8479E118-C055-4FEA-A308-39EAB435ECF3}"/>
              </a:ext>
            </a:extLst>
          </p:cNvPr>
          <p:cNvSpPr txBox="1"/>
          <p:nvPr/>
        </p:nvSpPr>
        <p:spPr>
          <a:xfrm>
            <a:off x="2126334" y="2259228"/>
            <a:ext cx="2196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15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一候萍始生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AEA3059B-78D2-4C94-BC4D-FAAE922A0EB1}"/>
              </a:ext>
            </a:extLst>
          </p:cNvPr>
          <p:cNvSpPr txBox="1"/>
          <p:nvPr/>
        </p:nvSpPr>
        <p:spPr>
          <a:xfrm>
            <a:off x="2126334" y="2633329"/>
            <a:ext cx="3403609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1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谷雨后降雨量增多，浮萍开始生长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D3167A2D-25AB-45D8-A3D4-F64303756440}"/>
              </a:ext>
            </a:extLst>
          </p:cNvPr>
          <p:cNvSpPr txBox="1"/>
          <p:nvPr/>
        </p:nvSpPr>
        <p:spPr>
          <a:xfrm>
            <a:off x="2126334" y="3383653"/>
            <a:ext cx="2196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15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二候鸣鸠拂其羽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A1D8115B-4FB6-4B07-81A9-E031D69F1735}"/>
              </a:ext>
            </a:extLst>
          </p:cNvPr>
          <p:cNvSpPr txBox="1"/>
          <p:nvPr/>
        </p:nvSpPr>
        <p:spPr>
          <a:xfrm>
            <a:off x="2122701" y="3762187"/>
            <a:ext cx="3968090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1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布谷鸟开始提醒人们应该播种了，田野里到处回荡着它“家家种谷”的殷切呼唤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A06CB778-D5F5-40DD-9E4A-66AF0A18C1F1}"/>
              </a:ext>
            </a:extLst>
          </p:cNvPr>
          <p:cNvSpPr txBox="1"/>
          <p:nvPr/>
        </p:nvSpPr>
        <p:spPr>
          <a:xfrm>
            <a:off x="2122701" y="4841426"/>
            <a:ext cx="2196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150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三候戴胜降于桑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2D4A3278-879E-45E6-9396-5DD3422BC8BC}"/>
              </a:ext>
            </a:extLst>
          </p:cNvPr>
          <p:cNvSpPr txBox="1"/>
          <p:nvPr/>
        </p:nvSpPr>
        <p:spPr>
          <a:xfrm>
            <a:off x="2122701" y="5144839"/>
            <a:ext cx="3746048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1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戴胜又称鸡冠鸟，此时落于桑树，蚕将生之候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7F67B650-9EBA-408F-B1C1-29F59714A485}"/>
              </a:ext>
            </a:extLst>
          </p:cNvPr>
          <p:cNvGrpSpPr/>
          <p:nvPr/>
        </p:nvGrpSpPr>
        <p:grpSpPr>
          <a:xfrm>
            <a:off x="1188204" y="1094159"/>
            <a:ext cx="4423773" cy="476715"/>
            <a:chOff x="1118808" y="2062294"/>
            <a:chExt cx="2495179" cy="2936957"/>
          </a:xfrm>
        </p:grpSpPr>
        <p:sp>
          <p:nvSpPr>
            <p:cNvPr id="28" name="椭圆 12">
              <a:extLst>
                <a:ext uri="{FF2B5EF4-FFF2-40B4-BE49-F238E27FC236}">
                  <a16:creationId xmlns="" xmlns:a16="http://schemas.microsoft.com/office/drawing/2014/main" id="{42375C39-FCB8-4737-A914-0781F0F12435}"/>
                </a:ext>
              </a:extLst>
            </p:cNvPr>
            <p:cNvSpPr/>
            <p:nvPr/>
          </p:nvSpPr>
          <p:spPr>
            <a:xfrm>
              <a:off x="1118808" y="2273734"/>
              <a:ext cx="2495179" cy="2509706"/>
            </a:xfrm>
            <a:prstGeom prst="roundRect">
              <a:avLst/>
            </a:prstGeom>
            <a:gradFill>
              <a:gsLst>
                <a:gs pos="0">
                  <a:srgbClr val="8EDCD6">
                    <a:alpha val="70000"/>
                  </a:srgbClr>
                </a:gs>
                <a:gs pos="100000">
                  <a:srgbClr val="1396A7">
                    <a:alpha val="70000"/>
                  </a:srgbClr>
                </a:gs>
              </a:gsLst>
              <a:lin ang="2700000" scaled="1"/>
            </a:gradFill>
            <a:ln>
              <a:noFill/>
            </a:ln>
            <a:effectLst>
              <a:outerShdw blurRad="127000" dist="1270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cs typeface="+mn-ea"/>
                <a:sym typeface="+mn-lt"/>
              </a:endParaRPr>
            </a:p>
          </p:txBody>
        </p:sp>
        <p:sp>
          <p:nvSpPr>
            <p:cNvPr id="29" name="TextBox 2">
              <a:extLst>
                <a:ext uri="{FF2B5EF4-FFF2-40B4-BE49-F238E27FC236}">
                  <a16:creationId xmlns="" xmlns:a16="http://schemas.microsoft.com/office/drawing/2014/main" id="{2E28D87C-8A53-43ED-BC45-869086C85C42}"/>
                </a:ext>
              </a:extLst>
            </p:cNvPr>
            <p:cNvSpPr txBox="1"/>
            <p:nvPr/>
          </p:nvSpPr>
          <p:spPr>
            <a:xfrm>
              <a:off x="1118809" y="2062294"/>
              <a:ext cx="2495178" cy="2936957"/>
            </a:xfrm>
            <a:prstGeom prst="roundRect">
              <a:avLst/>
            </a:prstGeom>
            <a:noFill/>
          </p:spPr>
          <p:txBody>
            <a:bodyPr vert="horz" wrap="square" lIns="121908" tIns="60955" rIns="121908" bIns="60955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中国古代将谷雨分为三候：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FD55F92-8AFF-4AAE-8F08-E2B754AA43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3086" y="1397000"/>
            <a:ext cx="4673600" cy="46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657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: 形状 27">
            <a:extLst>
              <a:ext uri="{FF2B5EF4-FFF2-40B4-BE49-F238E27FC236}">
                <a16:creationId xmlns="" xmlns:a16="http://schemas.microsoft.com/office/drawing/2014/main" id="{8F1D5305-4865-417F-98F1-ABB2B5B245D2}"/>
              </a:ext>
            </a:extLst>
          </p:cNvPr>
          <p:cNvSpPr/>
          <p:nvPr/>
        </p:nvSpPr>
        <p:spPr>
          <a:xfrm>
            <a:off x="964790" y="1550530"/>
            <a:ext cx="10262420" cy="4656169"/>
          </a:xfrm>
          <a:custGeom>
            <a:avLst/>
            <a:gdLst>
              <a:gd name="connsiteX0" fmla="*/ 282679 w 11636477"/>
              <a:gd name="connsiteY0" fmla="*/ 0 h 6489290"/>
              <a:gd name="connsiteX1" fmla="*/ 11353798 w 11636477"/>
              <a:gd name="connsiteY1" fmla="*/ 0 h 6489290"/>
              <a:gd name="connsiteX2" fmla="*/ 11634018 w 11636477"/>
              <a:gd name="connsiteY2" fmla="*/ 280220 h 6489290"/>
              <a:gd name="connsiteX3" fmla="*/ 11636477 w 11636477"/>
              <a:gd name="connsiteY3" fmla="*/ 279972 h 6489290"/>
              <a:gd name="connsiteX4" fmla="*/ 11636477 w 11636477"/>
              <a:gd name="connsiteY4" fmla="*/ 6209318 h 6489290"/>
              <a:gd name="connsiteX5" fmla="*/ 11634019 w 11636477"/>
              <a:gd name="connsiteY5" fmla="*/ 6209070 h 6489290"/>
              <a:gd name="connsiteX6" fmla="*/ 11353799 w 11636477"/>
              <a:gd name="connsiteY6" fmla="*/ 6489290 h 6489290"/>
              <a:gd name="connsiteX7" fmla="*/ 279476 w 11636477"/>
              <a:gd name="connsiteY7" fmla="*/ 6489290 h 6489290"/>
              <a:gd name="connsiteX8" fmla="*/ 280220 w 11636477"/>
              <a:gd name="connsiteY8" fmla="*/ 6485603 h 6489290"/>
              <a:gd name="connsiteX9" fmla="*/ 0 w 11636477"/>
              <a:gd name="connsiteY9" fmla="*/ 6205383 h 6489290"/>
              <a:gd name="connsiteX10" fmla="*/ 0 w 11636477"/>
              <a:gd name="connsiteY10" fmla="*/ 279972 h 6489290"/>
              <a:gd name="connsiteX11" fmla="*/ 2459 w 11636477"/>
              <a:gd name="connsiteY11" fmla="*/ 280220 h 6489290"/>
              <a:gd name="connsiteX12" fmla="*/ 282679 w 11636477"/>
              <a:gd name="connsiteY12" fmla="*/ 0 h 648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36477" h="6489290">
                <a:moveTo>
                  <a:pt x="282679" y="0"/>
                </a:moveTo>
                <a:lnTo>
                  <a:pt x="11353798" y="0"/>
                </a:lnTo>
                <a:cubicBezTo>
                  <a:pt x="11353798" y="154761"/>
                  <a:pt x="11479257" y="280220"/>
                  <a:pt x="11634018" y="280220"/>
                </a:cubicBezTo>
                <a:lnTo>
                  <a:pt x="11636477" y="279972"/>
                </a:lnTo>
                <a:lnTo>
                  <a:pt x="11636477" y="6209318"/>
                </a:lnTo>
                <a:lnTo>
                  <a:pt x="11634019" y="6209070"/>
                </a:lnTo>
                <a:cubicBezTo>
                  <a:pt x="11479258" y="6209070"/>
                  <a:pt x="11353799" y="6334529"/>
                  <a:pt x="11353799" y="6489290"/>
                </a:cubicBezTo>
                <a:lnTo>
                  <a:pt x="279476" y="6489290"/>
                </a:lnTo>
                <a:lnTo>
                  <a:pt x="280220" y="6485603"/>
                </a:lnTo>
                <a:cubicBezTo>
                  <a:pt x="280220" y="6330842"/>
                  <a:pt x="154761" y="6205383"/>
                  <a:pt x="0" y="6205383"/>
                </a:cubicBezTo>
                <a:lnTo>
                  <a:pt x="0" y="279972"/>
                </a:lnTo>
                <a:lnTo>
                  <a:pt x="2459" y="280220"/>
                </a:lnTo>
                <a:cubicBezTo>
                  <a:pt x="157220" y="280220"/>
                  <a:pt x="282679" y="154761"/>
                  <a:pt x="28267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9FE4EB"/>
            </a:solidFill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483517C-A37D-4DCC-9809-351CE75A8A69}"/>
              </a:ext>
            </a:extLst>
          </p:cNvPr>
          <p:cNvSpPr txBox="1"/>
          <p:nvPr/>
        </p:nvSpPr>
        <p:spPr>
          <a:xfrm>
            <a:off x="929150" y="419322"/>
            <a:ext cx="2094270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节气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8584426E-A801-4A0F-9FB7-06BB5F8798A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12994" y="1845179"/>
            <a:ext cx="4025018" cy="4025018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B0DB0765-E6F3-485D-BF38-3E0BA29C1BBE}"/>
              </a:ext>
            </a:extLst>
          </p:cNvPr>
          <p:cNvGrpSpPr/>
          <p:nvPr/>
        </p:nvGrpSpPr>
        <p:grpSpPr>
          <a:xfrm>
            <a:off x="1701534" y="1904081"/>
            <a:ext cx="651615" cy="651615"/>
            <a:chOff x="4317115" y="1670673"/>
            <a:chExt cx="651615" cy="651614"/>
          </a:xfrm>
        </p:grpSpPr>
        <p:sp>
          <p:nvSpPr>
            <p:cNvPr id="11" name="椭圆 10">
              <a:extLst>
                <a:ext uri="{FF2B5EF4-FFF2-40B4-BE49-F238E27FC236}">
                  <a16:creationId xmlns="" xmlns:a16="http://schemas.microsoft.com/office/drawing/2014/main" id="{49158D98-CEC6-4E20-9B4B-E3DE43238326}"/>
                </a:ext>
              </a:extLst>
            </p:cNvPr>
            <p:cNvSpPr/>
            <p:nvPr/>
          </p:nvSpPr>
          <p:spPr>
            <a:xfrm>
              <a:off x="4317115" y="1670673"/>
              <a:ext cx="651615" cy="651614"/>
            </a:xfrm>
            <a:prstGeom prst="ellipse">
              <a:avLst/>
            </a:prstGeom>
            <a:solidFill>
              <a:srgbClr val="9FE4EB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" name="KSO_Shape">
              <a:extLst>
                <a:ext uri="{FF2B5EF4-FFF2-40B4-BE49-F238E27FC236}">
                  <a16:creationId xmlns="" xmlns:a16="http://schemas.microsoft.com/office/drawing/2014/main" id="{EF3DD73D-F6FC-4B77-A7D8-45189889C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8326" y="1809348"/>
              <a:ext cx="389184" cy="374265"/>
            </a:xfrm>
            <a:custGeom>
              <a:avLst/>
              <a:gdLst/>
              <a:ahLst/>
              <a:cxnLst/>
              <a:rect l="0" t="0" r="r" b="b"/>
              <a:pathLst>
                <a:path w="2217738" h="2133600">
                  <a:moveTo>
                    <a:pt x="264726" y="2054225"/>
                  </a:moveTo>
                  <a:lnTo>
                    <a:pt x="1954996" y="2054225"/>
                  </a:lnTo>
                  <a:lnTo>
                    <a:pt x="1960156" y="2054622"/>
                  </a:lnTo>
                  <a:lnTo>
                    <a:pt x="1964920" y="2055019"/>
                  </a:lnTo>
                  <a:lnTo>
                    <a:pt x="1969286" y="2056210"/>
                  </a:lnTo>
                  <a:lnTo>
                    <a:pt x="1973653" y="2057400"/>
                  </a:lnTo>
                  <a:lnTo>
                    <a:pt x="1978019" y="2058988"/>
                  </a:lnTo>
                  <a:lnTo>
                    <a:pt x="1981989" y="2061369"/>
                  </a:lnTo>
                  <a:lnTo>
                    <a:pt x="1985959" y="2063353"/>
                  </a:lnTo>
                  <a:lnTo>
                    <a:pt x="1989134" y="2066131"/>
                  </a:lnTo>
                  <a:lnTo>
                    <a:pt x="1992310" y="2068910"/>
                  </a:lnTo>
                  <a:lnTo>
                    <a:pt x="1995089" y="2071688"/>
                  </a:lnTo>
                  <a:lnTo>
                    <a:pt x="1997470" y="2074863"/>
                  </a:lnTo>
                  <a:lnTo>
                    <a:pt x="1999455" y="2078435"/>
                  </a:lnTo>
                  <a:lnTo>
                    <a:pt x="2001440" y="2082403"/>
                  </a:lnTo>
                  <a:lnTo>
                    <a:pt x="2002631" y="2085975"/>
                  </a:lnTo>
                  <a:lnTo>
                    <a:pt x="2003028" y="2089944"/>
                  </a:lnTo>
                  <a:lnTo>
                    <a:pt x="2003425" y="2093913"/>
                  </a:lnTo>
                  <a:lnTo>
                    <a:pt x="2003028" y="2098278"/>
                  </a:lnTo>
                  <a:lnTo>
                    <a:pt x="2002631" y="2101850"/>
                  </a:lnTo>
                  <a:lnTo>
                    <a:pt x="2001440" y="2105819"/>
                  </a:lnTo>
                  <a:lnTo>
                    <a:pt x="1999455" y="2108994"/>
                  </a:lnTo>
                  <a:lnTo>
                    <a:pt x="1997470" y="2112566"/>
                  </a:lnTo>
                  <a:lnTo>
                    <a:pt x="1995089" y="2116138"/>
                  </a:lnTo>
                  <a:lnTo>
                    <a:pt x="1992310" y="2119313"/>
                  </a:lnTo>
                  <a:lnTo>
                    <a:pt x="1989134" y="2122091"/>
                  </a:lnTo>
                  <a:lnTo>
                    <a:pt x="1985959" y="2124472"/>
                  </a:lnTo>
                  <a:lnTo>
                    <a:pt x="1981989" y="2126853"/>
                  </a:lnTo>
                  <a:lnTo>
                    <a:pt x="1978019" y="2128838"/>
                  </a:lnTo>
                  <a:lnTo>
                    <a:pt x="1973653" y="2130822"/>
                  </a:lnTo>
                  <a:lnTo>
                    <a:pt x="1969286" y="2132013"/>
                  </a:lnTo>
                  <a:lnTo>
                    <a:pt x="1964920" y="2132806"/>
                  </a:lnTo>
                  <a:lnTo>
                    <a:pt x="1960156" y="2133203"/>
                  </a:lnTo>
                  <a:lnTo>
                    <a:pt x="1954996" y="2133600"/>
                  </a:lnTo>
                  <a:lnTo>
                    <a:pt x="264726" y="2133600"/>
                  </a:lnTo>
                  <a:lnTo>
                    <a:pt x="259566" y="2133203"/>
                  </a:lnTo>
                  <a:lnTo>
                    <a:pt x="254802" y="2132806"/>
                  </a:lnTo>
                  <a:lnTo>
                    <a:pt x="250436" y="2132013"/>
                  </a:lnTo>
                  <a:lnTo>
                    <a:pt x="246069" y="2130822"/>
                  </a:lnTo>
                  <a:lnTo>
                    <a:pt x="241306" y="2128838"/>
                  </a:lnTo>
                  <a:lnTo>
                    <a:pt x="237733" y="2126853"/>
                  </a:lnTo>
                  <a:lnTo>
                    <a:pt x="233763" y="2124472"/>
                  </a:lnTo>
                  <a:lnTo>
                    <a:pt x="230588" y="2122091"/>
                  </a:lnTo>
                  <a:lnTo>
                    <a:pt x="227015" y="2119313"/>
                  </a:lnTo>
                  <a:lnTo>
                    <a:pt x="224236" y="2116138"/>
                  </a:lnTo>
                  <a:lnTo>
                    <a:pt x="222251" y="2112566"/>
                  </a:lnTo>
                  <a:lnTo>
                    <a:pt x="219870" y="2108994"/>
                  </a:lnTo>
                  <a:lnTo>
                    <a:pt x="218282" y="2105819"/>
                  </a:lnTo>
                  <a:lnTo>
                    <a:pt x="217091" y="2101850"/>
                  </a:lnTo>
                  <a:lnTo>
                    <a:pt x="216297" y="2098278"/>
                  </a:lnTo>
                  <a:lnTo>
                    <a:pt x="215900" y="2093913"/>
                  </a:lnTo>
                  <a:lnTo>
                    <a:pt x="216297" y="2089944"/>
                  </a:lnTo>
                  <a:lnTo>
                    <a:pt x="217091" y="2085975"/>
                  </a:lnTo>
                  <a:lnTo>
                    <a:pt x="218282" y="2082403"/>
                  </a:lnTo>
                  <a:lnTo>
                    <a:pt x="219870" y="2078435"/>
                  </a:lnTo>
                  <a:lnTo>
                    <a:pt x="222251" y="2074863"/>
                  </a:lnTo>
                  <a:lnTo>
                    <a:pt x="224236" y="2071688"/>
                  </a:lnTo>
                  <a:lnTo>
                    <a:pt x="227015" y="2068910"/>
                  </a:lnTo>
                  <a:lnTo>
                    <a:pt x="230588" y="2066131"/>
                  </a:lnTo>
                  <a:lnTo>
                    <a:pt x="233763" y="2063353"/>
                  </a:lnTo>
                  <a:lnTo>
                    <a:pt x="237733" y="2061369"/>
                  </a:lnTo>
                  <a:lnTo>
                    <a:pt x="241306" y="2058988"/>
                  </a:lnTo>
                  <a:lnTo>
                    <a:pt x="246069" y="2057400"/>
                  </a:lnTo>
                  <a:lnTo>
                    <a:pt x="250436" y="2056210"/>
                  </a:lnTo>
                  <a:lnTo>
                    <a:pt x="254802" y="2055019"/>
                  </a:lnTo>
                  <a:lnTo>
                    <a:pt x="259566" y="2054622"/>
                  </a:lnTo>
                  <a:lnTo>
                    <a:pt x="264726" y="2054225"/>
                  </a:lnTo>
                  <a:close/>
                  <a:moveTo>
                    <a:pt x="259566" y="1952625"/>
                  </a:moveTo>
                  <a:lnTo>
                    <a:pt x="264726" y="1952625"/>
                  </a:lnTo>
                  <a:lnTo>
                    <a:pt x="1954996" y="1952625"/>
                  </a:lnTo>
                  <a:lnTo>
                    <a:pt x="1960156" y="1952625"/>
                  </a:lnTo>
                  <a:lnTo>
                    <a:pt x="1964920" y="1953423"/>
                  </a:lnTo>
                  <a:lnTo>
                    <a:pt x="1969286" y="1954220"/>
                  </a:lnTo>
                  <a:lnTo>
                    <a:pt x="1973653" y="1955417"/>
                  </a:lnTo>
                  <a:lnTo>
                    <a:pt x="1978019" y="1957411"/>
                  </a:lnTo>
                  <a:lnTo>
                    <a:pt x="1981989" y="1959007"/>
                  </a:lnTo>
                  <a:lnTo>
                    <a:pt x="1985959" y="1961799"/>
                  </a:lnTo>
                  <a:lnTo>
                    <a:pt x="1989134" y="1963793"/>
                  </a:lnTo>
                  <a:lnTo>
                    <a:pt x="1992310" y="1966984"/>
                  </a:lnTo>
                  <a:lnTo>
                    <a:pt x="1995089" y="1970175"/>
                  </a:lnTo>
                  <a:lnTo>
                    <a:pt x="1997470" y="1973366"/>
                  </a:lnTo>
                  <a:lnTo>
                    <a:pt x="1999455" y="1976956"/>
                  </a:lnTo>
                  <a:lnTo>
                    <a:pt x="2001440" y="1980147"/>
                  </a:lnTo>
                  <a:lnTo>
                    <a:pt x="2002631" y="1984136"/>
                  </a:lnTo>
                  <a:lnTo>
                    <a:pt x="2003028" y="1988124"/>
                  </a:lnTo>
                  <a:lnTo>
                    <a:pt x="2003425" y="1992113"/>
                  </a:lnTo>
                  <a:lnTo>
                    <a:pt x="2003028" y="1996501"/>
                  </a:lnTo>
                  <a:lnTo>
                    <a:pt x="2002631" y="2000489"/>
                  </a:lnTo>
                  <a:lnTo>
                    <a:pt x="2001440" y="2004079"/>
                  </a:lnTo>
                  <a:lnTo>
                    <a:pt x="1999455" y="2007669"/>
                  </a:lnTo>
                  <a:lnTo>
                    <a:pt x="1997470" y="2011259"/>
                  </a:lnTo>
                  <a:lnTo>
                    <a:pt x="1995089" y="2014848"/>
                  </a:lnTo>
                  <a:lnTo>
                    <a:pt x="1992310" y="2017641"/>
                  </a:lnTo>
                  <a:lnTo>
                    <a:pt x="1989134" y="2020433"/>
                  </a:lnTo>
                  <a:lnTo>
                    <a:pt x="1985959" y="2023225"/>
                  </a:lnTo>
                  <a:lnTo>
                    <a:pt x="1981989" y="2025219"/>
                  </a:lnTo>
                  <a:lnTo>
                    <a:pt x="1978019" y="2027612"/>
                  </a:lnTo>
                  <a:lnTo>
                    <a:pt x="1973653" y="2028809"/>
                  </a:lnTo>
                  <a:lnTo>
                    <a:pt x="1969286" y="2030006"/>
                  </a:lnTo>
                  <a:lnTo>
                    <a:pt x="1964920" y="2031601"/>
                  </a:lnTo>
                  <a:lnTo>
                    <a:pt x="1960156" y="2032000"/>
                  </a:lnTo>
                  <a:lnTo>
                    <a:pt x="1954996" y="2032000"/>
                  </a:lnTo>
                  <a:lnTo>
                    <a:pt x="264726" y="2032000"/>
                  </a:lnTo>
                  <a:lnTo>
                    <a:pt x="259566" y="2032000"/>
                  </a:lnTo>
                  <a:lnTo>
                    <a:pt x="254802" y="2031601"/>
                  </a:lnTo>
                  <a:lnTo>
                    <a:pt x="250436" y="2030006"/>
                  </a:lnTo>
                  <a:lnTo>
                    <a:pt x="246069" y="2028809"/>
                  </a:lnTo>
                  <a:lnTo>
                    <a:pt x="241306" y="2027612"/>
                  </a:lnTo>
                  <a:lnTo>
                    <a:pt x="237733" y="2025219"/>
                  </a:lnTo>
                  <a:lnTo>
                    <a:pt x="233763" y="2023225"/>
                  </a:lnTo>
                  <a:lnTo>
                    <a:pt x="230588" y="2020433"/>
                  </a:lnTo>
                  <a:lnTo>
                    <a:pt x="227015" y="2017641"/>
                  </a:lnTo>
                  <a:lnTo>
                    <a:pt x="224236" y="2014848"/>
                  </a:lnTo>
                  <a:lnTo>
                    <a:pt x="222251" y="2011259"/>
                  </a:lnTo>
                  <a:lnTo>
                    <a:pt x="219870" y="2007669"/>
                  </a:lnTo>
                  <a:lnTo>
                    <a:pt x="218282" y="2004079"/>
                  </a:lnTo>
                  <a:lnTo>
                    <a:pt x="217091" y="2000489"/>
                  </a:lnTo>
                  <a:lnTo>
                    <a:pt x="216297" y="1996501"/>
                  </a:lnTo>
                  <a:lnTo>
                    <a:pt x="215900" y="1992113"/>
                  </a:lnTo>
                  <a:lnTo>
                    <a:pt x="216297" y="1988124"/>
                  </a:lnTo>
                  <a:lnTo>
                    <a:pt x="217091" y="1984136"/>
                  </a:lnTo>
                  <a:lnTo>
                    <a:pt x="218282" y="1980147"/>
                  </a:lnTo>
                  <a:lnTo>
                    <a:pt x="219870" y="1976956"/>
                  </a:lnTo>
                  <a:lnTo>
                    <a:pt x="222251" y="1973366"/>
                  </a:lnTo>
                  <a:lnTo>
                    <a:pt x="224236" y="1970175"/>
                  </a:lnTo>
                  <a:lnTo>
                    <a:pt x="227015" y="1966984"/>
                  </a:lnTo>
                  <a:lnTo>
                    <a:pt x="230588" y="1963793"/>
                  </a:lnTo>
                  <a:lnTo>
                    <a:pt x="233763" y="1961799"/>
                  </a:lnTo>
                  <a:lnTo>
                    <a:pt x="237733" y="1959007"/>
                  </a:lnTo>
                  <a:lnTo>
                    <a:pt x="241306" y="1957411"/>
                  </a:lnTo>
                  <a:lnTo>
                    <a:pt x="246069" y="1955417"/>
                  </a:lnTo>
                  <a:lnTo>
                    <a:pt x="250436" y="1954220"/>
                  </a:lnTo>
                  <a:lnTo>
                    <a:pt x="254802" y="1953423"/>
                  </a:lnTo>
                  <a:lnTo>
                    <a:pt x="259566" y="1952625"/>
                  </a:lnTo>
                  <a:close/>
                  <a:moveTo>
                    <a:pt x="259566" y="1851025"/>
                  </a:moveTo>
                  <a:lnTo>
                    <a:pt x="264726" y="1851025"/>
                  </a:lnTo>
                  <a:lnTo>
                    <a:pt x="1954996" y="1851025"/>
                  </a:lnTo>
                  <a:lnTo>
                    <a:pt x="1960156" y="1851025"/>
                  </a:lnTo>
                  <a:lnTo>
                    <a:pt x="1964920" y="1851823"/>
                  </a:lnTo>
                  <a:lnTo>
                    <a:pt x="1969286" y="1853019"/>
                  </a:lnTo>
                  <a:lnTo>
                    <a:pt x="1973653" y="1854216"/>
                  </a:lnTo>
                  <a:lnTo>
                    <a:pt x="1978019" y="1855811"/>
                  </a:lnTo>
                  <a:lnTo>
                    <a:pt x="1981989" y="1857806"/>
                  </a:lnTo>
                  <a:lnTo>
                    <a:pt x="1985959" y="1860199"/>
                  </a:lnTo>
                  <a:lnTo>
                    <a:pt x="1989134" y="1862592"/>
                  </a:lnTo>
                  <a:lnTo>
                    <a:pt x="1992310" y="1865783"/>
                  </a:lnTo>
                  <a:lnTo>
                    <a:pt x="1995089" y="1868575"/>
                  </a:lnTo>
                  <a:lnTo>
                    <a:pt x="1997470" y="1871766"/>
                  </a:lnTo>
                  <a:lnTo>
                    <a:pt x="1999455" y="1875356"/>
                  </a:lnTo>
                  <a:lnTo>
                    <a:pt x="2001440" y="1878946"/>
                  </a:lnTo>
                  <a:lnTo>
                    <a:pt x="2002631" y="1882934"/>
                  </a:lnTo>
                  <a:lnTo>
                    <a:pt x="2003028" y="1886923"/>
                  </a:lnTo>
                  <a:lnTo>
                    <a:pt x="2003425" y="1890912"/>
                  </a:lnTo>
                  <a:lnTo>
                    <a:pt x="2003028" y="1895299"/>
                  </a:lnTo>
                  <a:lnTo>
                    <a:pt x="2002631" y="1898889"/>
                  </a:lnTo>
                  <a:lnTo>
                    <a:pt x="2001440" y="1902878"/>
                  </a:lnTo>
                  <a:lnTo>
                    <a:pt x="1999455" y="1906069"/>
                  </a:lnTo>
                  <a:lnTo>
                    <a:pt x="1997470" y="1909659"/>
                  </a:lnTo>
                  <a:lnTo>
                    <a:pt x="1995089" y="1913248"/>
                  </a:lnTo>
                  <a:lnTo>
                    <a:pt x="1992310" y="1916439"/>
                  </a:lnTo>
                  <a:lnTo>
                    <a:pt x="1989134" y="1918833"/>
                  </a:lnTo>
                  <a:lnTo>
                    <a:pt x="1985959" y="1921625"/>
                  </a:lnTo>
                  <a:lnTo>
                    <a:pt x="1981989" y="1924018"/>
                  </a:lnTo>
                  <a:lnTo>
                    <a:pt x="1978019" y="1926012"/>
                  </a:lnTo>
                  <a:lnTo>
                    <a:pt x="1973653" y="1927209"/>
                  </a:lnTo>
                  <a:lnTo>
                    <a:pt x="1969286" y="1928804"/>
                  </a:lnTo>
                  <a:lnTo>
                    <a:pt x="1964920" y="1930001"/>
                  </a:lnTo>
                  <a:lnTo>
                    <a:pt x="1960156" y="1930400"/>
                  </a:lnTo>
                  <a:lnTo>
                    <a:pt x="1954996" y="1930400"/>
                  </a:lnTo>
                  <a:lnTo>
                    <a:pt x="264726" y="1930400"/>
                  </a:lnTo>
                  <a:lnTo>
                    <a:pt x="259566" y="1930400"/>
                  </a:lnTo>
                  <a:lnTo>
                    <a:pt x="254802" y="1930001"/>
                  </a:lnTo>
                  <a:lnTo>
                    <a:pt x="250436" y="1928804"/>
                  </a:lnTo>
                  <a:lnTo>
                    <a:pt x="246069" y="1927209"/>
                  </a:lnTo>
                  <a:lnTo>
                    <a:pt x="241306" y="1926012"/>
                  </a:lnTo>
                  <a:lnTo>
                    <a:pt x="237733" y="1924018"/>
                  </a:lnTo>
                  <a:lnTo>
                    <a:pt x="233763" y="1921625"/>
                  </a:lnTo>
                  <a:lnTo>
                    <a:pt x="230588" y="1918833"/>
                  </a:lnTo>
                  <a:lnTo>
                    <a:pt x="227015" y="1916439"/>
                  </a:lnTo>
                  <a:lnTo>
                    <a:pt x="224236" y="1913248"/>
                  </a:lnTo>
                  <a:lnTo>
                    <a:pt x="222251" y="1909659"/>
                  </a:lnTo>
                  <a:lnTo>
                    <a:pt x="219870" y="1906069"/>
                  </a:lnTo>
                  <a:lnTo>
                    <a:pt x="218282" y="1902878"/>
                  </a:lnTo>
                  <a:lnTo>
                    <a:pt x="217091" y="1898889"/>
                  </a:lnTo>
                  <a:lnTo>
                    <a:pt x="216297" y="1895299"/>
                  </a:lnTo>
                  <a:lnTo>
                    <a:pt x="215900" y="1890912"/>
                  </a:lnTo>
                  <a:lnTo>
                    <a:pt x="216297" y="1886923"/>
                  </a:lnTo>
                  <a:lnTo>
                    <a:pt x="217091" y="1882934"/>
                  </a:lnTo>
                  <a:lnTo>
                    <a:pt x="218282" y="1878946"/>
                  </a:lnTo>
                  <a:lnTo>
                    <a:pt x="219870" y="1875356"/>
                  </a:lnTo>
                  <a:lnTo>
                    <a:pt x="222251" y="1871766"/>
                  </a:lnTo>
                  <a:lnTo>
                    <a:pt x="224236" y="1868575"/>
                  </a:lnTo>
                  <a:lnTo>
                    <a:pt x="227015" y="1865783"/>
                  </a:lnTo>
                  <a:lnTo>
                    <a:pt x="230588" y="1862592"/>
                  </a:lnTo>
                  <a:lnTo>
                    <a:pt x="233763" y="1860199"/>
                  </a:lnTo>
                  <a:lnTo>
                    <a:pt x="237733" y="1857806"/>
                  </a:lnTo>
                  <a:lnTo>
                    <a:pt x="241306" y="1855811"/>
                  </a:lnTo>
                  <a:lnTo>
                    <a:pt x="246069" y="1854216"/>
                  </a:lnTo>
                  <a:lnTo>
                    <a:pt x="250436" y="1853019"/>
                  </a:lnTo>
                  <a:lnTo>
                    <a:pt x="254802" y="1851823"/>
                  </a:lnTo>
                  <a:lnTo>
                    <a:pt x="259566" y="1851025"/>
                  </a:lnTo>
                  <a:close/>
                  <a:moveTo>
                    <a:pt x="558571" y="627063"/>
                  </a:moveTo>
                  <a:lnTo>
                    <a:pt x="563363" y="627063"/>
                  </a:lnTo>
                  <a:lnTo>
                    <a:pt x="568555" y="627063"/>
                  </a:lnTo>
                  <a:lnTo>
                    <a:pt x="573348" y="627461"/>
                  </a:lnTo>
                  <a:lnTo>
                    <a:pt x="578140" y="627858"/>
                  </a:lnTo>
                  <a:lnTo>
                    <a:pt x="582932" y="629449"/>
                  </a:lnTo>
                  <a:lnTo>
                    <a:pt x="591719" y="631835"/>
                  </a:lnTo>
                  <a:lnTo>
                    <a:pt x="600505" y="635413"/>
                  </a:lnTo>
                  <a:lnTo>
                    <a:pt x="608892" y="639787"/>
                  </a:lnTo>
                  <a:lnTo>
                    <a:pt x="616879" y="645354"/>
                  </a:lnTo>
                  <a:lnTo>
                    <a:pt x="624068" y="651318"/>
                  </a:lnTo>
                  <a:lnTo>
                    <a:pt x="631256" y="658475"/>
                  </a:lnTo>
                  <a:lnTo>
                    <a:pt x="637247" y="666030"/>
                  </a:lnTo>
                  <a:lnTo>
                    <a:pt x="642439" y="673584"/>
                  </a:lnTo>
                  <a:lnTo>
                    <a:pt x="647631" y="682730"/>
                  </a:lnTo>
                  <a:lnTo>
                    <a:pt x="651624" y="692272"/>
                  </a:lnTo>
                  <a:lnTo>
                    <a:pt x="654420" y="701815"/>
                  </a:lnTo>
                  <a:lnTo>
                    <a:pt x="656816" y="712153"/>
                  </a:lnTo>
                  <a:lnTo>
                    <a:pt x="658414" y="722491"/>
                  </a:lnTo>
                  <a:lnTo>
                    <a:pt x="658813" y="733625"/>
                  </a:lnTo>
                  <a:lnTo>
                    <a:pt x="658414" y="743962"/>
                  </a:lnTo>
                  <a:lnTo>
                    <a:pt x="656816" y="754698"/>
                  </a:lnTo>
                  <a:lnTo>
                    <a:pt x="654420" y="765036"/>
                  </a:lnTo>
                  <a:lnTo>
                    <a:pt x="651624" y="774976"/>
                  </a:lnTo>
                  <a:lnTo>
                    <a:pt x="647631" y="784122"/>
                  </a:lnTo>
                  <a:lnTo>
                    <a:pt x="642439" y="792869"/>
                  </a:lnTo>
                  <a:lnTo>
                    <a:pt x="637247" y="801219"/>
                  </a:lnTo>
                  <a:lnTo>
                    <a:pt x="631256" y="808774"/>
                  </a:lnTo>
                  <a:lnTo>
                    <a:pt x="624068" y="815533"/>
                  </a:lnTo>
                  <a:lnTo>
                    <a:pt x="616879" y="821498"/>
                  </a:lnTo>
                  <a:lnTo>
                    <a:pt x="608892" y="826667"/>
                  </a:lnTo>
                  <a:lnTo>
                    <a:pt x="600505" y="831438"/>
                  </a:lnTo>
                  <a:lnTo>
                    <a:pt x="591719" y="835017"/>
                  </a:lnTo>
                  <a:lnTo>
                    <a:pt x="582932" y="837800"/>
                  </a:lnTo>
                  <a:lnTo>
                    <a:pt x="578140" y="838595"/>
                  </a:lnTo>
                  <a:lnTo>
                    <a:pt x="573348" y="838993"/>
                  </a:lnTo>
                  <a:lnTo>
                    <a:pt x="568555" y="839390"/>
                  </a:lnTo>
                  <a:lnTo>
                    <a:pt x="563363" y="839788"/>
                  </a:lnTo>
                  <a:lnTo>
                    <a:pt x="558571" y="839390"/>
                  </a:lnTo>
                  <a:lnTo>
                    <a:pt x="553778" y="838993"/>
                  </a:lnTo>
                  <a:lnTo>
                    <a:pt x="548986" y="838595"/>
                  </a:lnTo>
                  <a:lnTo>
                    <a:pt x="544593" y="837800"/>
                  </a:lnTo>
                  <a:lnTo>
                    <a:pt x="535407" y="835017"/>
                  </a:lnTo>
                  <a:lnTo>
                    <a:pt x="526621" y="831438"/>
                  </a:lnTo>
                  <a:lnTo>
                    <a:pt x="518234" y="826667"/>
                  </a:lnTo>
                  <a:lnTo>
                    <a:pt x="510646" y="821498"/>
                  </a:lnTo>
                  <a:lnTo>
                    <a:pt x="503058" y="815533"/>
                  </a:lnTo>
                  <a:lnTo>
                    <a:pt x="496269" y="808774"/>
                  </a:lnTo>
                  <a:lnTo>
                    <a:pt x="492126" y="803549"/>
                  </a:lnTo>
                  <a:lnTo>
                    <a:pt x="492126" y="1749822"/>
                  </a:lnTo>
                  <a:lnTo>
                    <a:pt x="491728" y="1754982"/>
                  </a:lnTo>
                  <a:lnTo>
                    <a:pt x="491331" y="1760141"/>
                  </a:lnTo>
                  <a:lnTo>
                    <a:pt x="490138" y="1764904"/>
                  </a:lnTo>
                  <a:lnTo>
                    <a:pt x="488548" y="1769666"/>
                  </a:lnTo>
                  <a:lnTo>
                    <a:pt x="486957" y="1774825"/>
                  </a:lnTo>
                  <a:lnTo>
                    <a:pt x="484174" y="1778794"/>
                  </a:lnTo>
                  <a:lnTo>
                    <a:pt x="482186" y="1783160"/>
                  </a:lnTo>
                  <a:lnTo>
                    <a:pt x="479006" y="1786732"/>
                  </a:lnTo>
                  <a:lnTo>
                    <a:pt x="475825" y="1789907"/>
                  </a:lnTo>
                  <a:lnTo>
                    <a:pt x="472246" y="1793082"/>
                  </a:lnTo>
                  <a:lnTo>
                    <a:pt x="468271" y="1795860"/>
                  </a:lnTo>
                  <a:lnTo>
                    <a:pt x="464295" y="1797844"/>
                  </a:lnTo>
                  <a:lnTo>
                    <a:pt x="460716" y="1799828"/>
                  </a:lnTo>
                  <a:lnTo>
                    <a:pt x="455945" y="1801019"/>
                  </a:lnTo>
                  <a:lnTo>
                    <a:pt x="451572" y="1801416"/>
                  </a:lnTo>
                  <a:lnTo>
                    <a:pt x="446801" y="1801813"/>
                  </a:lnTo>
                  <a:lnTo>
                    <a:pt x="316391" y="1801813"/>
                  </a:lnTo>
                  <a:lnTo>
                    <a:pt x="312017" y="1801416"/>
                  </a:lnTo>
                  <a:lnTo>
                    <a:pt x="307644" y="1801019"/>
                  </a:lnTo>
                  <a:lnTo>
                    <a:pt x="303270" y="1799828"/>
                  </a:lnTo>
                  <a:lnTo>
                    <a:pt x="298499" y="1797844"/>
                  </a:lnTo>
                  <a:lnTo>
                    <a:pt x="294921" y="1795860"/>
                  </a:lnTo>
                  <a:lnTo>
                    <a:pt x="291343" y="1793082"/>
                  </a:lnTo>
                  <a:lnTo>
                    <a:pt x="287764" y="1789907"/>
                  </a:lnTo>
                  <a:lnTo>
                    <a:pt x="284584" y="1786732"/>
                  </a:lnTo>
                  <a:lnTo>
                    <a:pt x="281403" y="1783160"/>
                  </a:lnTo>
                  <a:lnTo>
                    <a:pt x="279017" y="1778794"/>
                  </a:lnTo>
                  <a:lnTo>
                    <a:pt x="276632" y="1774825"/>
                  </a:lnTo>
                  <a:lnTo>
                    <a:pt x="275041" y="1769666"/>
                  </a:lnTo>
                  <a:lnTo>
                    <a:pt x="273053" y="1764904"/>
                  </a:lnTo>
                  <a:lnTo>
                    <a:pt x="272258" y="1760141"/>
                  </a:lnTo>
                  <a:lnTo>
                    <a:pt x="271463" y="1754982"/>
                  </a:lnTo>
                  <a:lnTo>
                    <a:pt x="271463" y="1749822"/>
                  </a:lnTo>
                  <a:lnTo>
                    <a:pt x="271463" y="803989"/>
                  </a:lnTo>
                  <a:lnTo>
                    <a:pt x="267660" y="808774"/>
                  </a:lnTo>
                  <a:lnTo>
                    <a:pt x="260857" y="815533"/>
                  </a:lnTo>
                  <a:lnTo>
                    <a:pt x="253253" y="821498"/>
                  </a:lnTo>
                  <a:lnTo>
                    <a:pt x="245249" y="826667"/>
                  </a:lnTo>
                  <a:lnTo>
                    <a:pt x="237645" y="831438"/>
                  </a:lnTo>
                  <a:lnTo>
                    <a:pt x="228440" y="835017"/>
                  </a:lnTo>
                  <a:lnTo>
                    <a:pt x="219235" y="837800"/>
                  </a:lnTo>
                  <a:lnTo>
                    <a:pt x="214433" y="838595"/>
                  </a:lnTo>
                  <a:lnTo>
                    <a:pt x="210030" y="838993"/>
                  </a:lnTo>
                  <a:lnTo>
                    <a:pt x="205228" y="839390"/>
                  </a:lnTo>
                  <a:lnTo>
                    <a:pt x="200425" y="839788"/>
                  </a:lnTo>
                  <a:lnTo>
                    <a:pt x="195222" y="839390"/>
                  </a:lnTo>
                  <a:lnTo>
                    <a:pt x="190420" y="838993"/>
                  </a:lnTo>
                  <a:lnTo>
                    <a:pt x="185617" y="838595"/>
                  </a:lnTo>
                  <a:lnTo>
                    <a:pt x="180815" y="837800"/>
                  </a:lnTo>
                  <a:lnTo>
                    <a:pt x="171610" y="835017"/>
                  </a:lnTo>
                  <a:lnTo>
                    <a:pt x="163206" y="831438"/>
                  </a:lnTo>
                  <a:lnTo>
                    <a:pt x="154801" y="826667"/>
                  </a:lnTo>
                  <a:lnTo>
                    <a:pt x="146797" y="821498"/>
                  </a:lnTo>
                  <a:lnTo>
                    <a:pt x="139193" y="815533"/>
                  </a:lnTo>
                  <a:lnTo>
                    <a:pt x="132389" y="808774"/>
                  </a:lnTo>
                  <a:lnTo>
                    <a:pt x="126386" y="801219"/>
                  </a:lnTo>
                  <a:lnTo>
                    <a:pt x="121184" y="792869"/>
                  </a:lnTo>
                  <a:lnTo>
                    <a:pt x="115981" y="784122"/>
                  </a:lnTo>
                  <a:lnTo>
                    <a:pt x="112379" y="774976"/>
                  </a:lnTo>
                  <a:lnTo>
                    <a:pt x="109177" y="765036"/>
                  </a:lnTo>
                  <a:lnTo>
                    <a:pt x="106376" y="754698"/>
                  </a:lnTo>
                  <a:lnTo>
                    <a:pt x="105175" y="743962"/>
                  </a:lnTo>
                  <a:lnTo>
                    <a:pt x="104775" y="733625"/>
                  </a:lnTo>
                  <a:lnTo>
                    <a:pt x="105175" y="722491"/>
                  </a:lnTo>
                  <a:lnTo>
                    <a:pt x="106376" y="712153"/>
                  </a:lnTo>
                  <a:lnTo>
                    <a:pt x="109177" y="701815"/>
                  </a:lnTo>
                  <a:lnTo>
                    <a:pt x="112379" y="692273"/>
                  </a:lnTo>
                  <a:lnTo>
                    <a:pt x="115981" y="682730"/>
                  </a:lnTo>
                  <a:lnTo>
                    <a:pt x="121184" y="673585"/>
                  </a:lnTo>
                  <a:lnTo>
                    <a:pt x="126386" y="666030"/>
                  </a:lnTo>
                  <a:lnTo>
                    <a:pt x="132389" y="658475"/>
                  </a:lnTo>
                  <a:lnTo>
                    <a:pt x="139193" y="651318"/>
                  </a:lnTo>
                  <a:lnTo>
                    <a:pt x="146797" y="645354"/>
                  </a:lnTo>
                  <a:lnTo>
                    <a:pt x="154801" y="639787"/>
                  </a:lnTo>
                  <a:lnTo>
                    <a:pt x="163206" y="635413"/>
                  </a:lnTo>
                  <a:lnTo>
                    <a:pt x="171610" y="631835"/>
                  </a:lnTo>
                  <a:lnTo>
                    <a:pt x="180815" y="629449"/>
                  </a:lnTo>
                  <a:lnTo>
                    <a:pt x="185617" y="627859"/>
                  </a:lnTo>
                  <a:lnTo>
                    <a:pt x="190420" y="627461"/>
                  </a:lnTo>
                  <a:lnTo>
                    <a:pt x="195222" y="627063"/>
                  </a:lnTo>
                  <a:lnTo>
                    <a:pt x="197222" y="627063"/>
                  </a:lnTo>
                  <a:lnTo>
                    <a:pt x="200394" y="627063"/>
                  </a:lnTo>
                  <a:lnTo>
                    <a:pt x="200425" y="627063"/>
                  </a:lnTo>
                  <a:lnTo>
                    <a:pt x="205228" y="627063"/>
                  </a:lnTo>
                  <a:lnTo>
                    <a:pt x="558570" y="627063"/>
                  </a:lnTo>
                  <a:lnTo>
                    <a:pt x="558571" y="627063"/>
                  </a:lnTo>
                  <a:close/>
                  <a:moveTo>
                    <a:pt x="922944" y="627063"/>
                  </a:moveTo>
                  <a:lnTo>
                    <a:pt x="927696" y="627063"/>
                  </a:lnTo>
                  <a:lnTo>
                    <a:pt x="932449" y="627063"/>
                  </a:lnTo>
                  <a:lnTo>
                    <a:pt x="932450" y="627063"/>
                  </a:lnTo>
                  <a:lnTo>
                    <a:pt x="1286688" y="627063"/>
                  </a:lnTo>
                  <a:lnTo>
                    <a:pt x="1286689" y="627063"/>
                  </a:lnTo>
                  <a:lnTo>
                    <a:pt x="1291432" y="627063"/>
                  </a:lnTo>
                  <a:lnTo>
                    <a:pt x="1296174" y="627063"/>
                  </a:lnTo>
                  <a:lnTo>
                    <a:pt x="1300917" y="627461"/>
                  </a:lnTo>
                  <a:lnTo>
                    <a:pt x="1306054" y="627858"/>
                  </a:lnTo>
                  <a:lnTo>
                    <a:pt x="1310402" y="629449"/>
                  </a:lnTo>
                  <a:lnTo>
                    <a:pt x="1319492" y="631835"/>
                  </a:lnTo>
                  <a:lnTo>
                    <a:pt x="1328187" y="635413"/>
                  </a:lnTo>
                  <a:lnTo>
                    <a:pt x="1336486" y="639787"/>
                  </a:lnTo>
                  <a:lnTo>
                    <a:pt x="1343995" y="645353"/>
                  </a:lnTo>
                  <a:lnTo>
                    <a:pt x="1351504" y="651318"/>
                  </a:lnTo>
                  <a:lnTo>
                    <a:pt x="1357828" y="658475"/>
                  </a:lnTo>
                  <a:lnTo>
                    <a:pt x="1364151" y="666030"/>
                  </a:lnTo>
                  <a:lnTo>
                    <a:pt x="1369684" y="673584"/>
                  </a:lnTo>
                  <a:lnTo>
                    <a:pt x="1374427" y="682729"/>
                  </a:lnTo>
                  <a:lnTo>
                    <a:pt x="1378379" y="692272"/>
                  </a:lnTo>
                  <a:lnTo>
                    <a:pt x="1381541" y="701815"/>
                  </a:lnTo>
                  <a:lnTo>
                    <a:pt x="1383912" y="712153"/>
                  </a:lnTo>
                  <a:lnTo>
                    <a:pt x="1385493" y="722491"/>
                  </a:lnTo>
                  <a:lnTo>
                    <a:pt x="1385888" y="733624"/>
                  </a:lnTo>
                  <a:lnTo>
                    <a:pt x="1385493" y="743962"/>
                  </a:lnTo>
                  <a:lnTo>
                    <a:pt x="1383912" y="754698"/>
                  </a:lnTo>
                  <a:lnTo>
                    <a:pt x="1381541" y="765036"/>
                  </a:lnTo>
                  <a:lnTo>
                    <a:pt x="1378379" y="774976"/>
                  </a:lnTo>
                  <a:lnTo>
                    <a:pt x="1374427" y="784122"/>
                  </a:lnTo>
                  <a:lnTo>
                    <a:pt x="1369684" y="792869"/>
                  </a:lnTo>
                  <a:lnTo>
                    <a:pt x="1364151" y="801219"/>
                  </a:lnTo>
                  <a:lnTo>
                    <a:pt x="1357828" y="808774"/>
                  </a:lnTo>
                  <a:lnTo>
                    <a:pt x="1351504" y="815533"/>
                  </a:lnTo>
                  <a:lnTo>
                    <a:pt x="1343995" y="821498"/>
                  </a:lnTo>
                  <a:lnTo>
                    <a:pt x="1336486" y="826667"/>
                  </a:lnTo>
                  <a:lnTo>
                    <a:pt x="1328187" y="831438"/>
                  </a:lnTo>
                  <a:lnTo>
                    <a:pt x="1319492" y="835017"/>
                  </a:lnTo>
                  <a:lnTo>
                    <a:pt x="1310402" y="837800"/>
                  </a:lnTo>
                  <a:lnTo>
                    <a:pt x="1306054" y="838595"/>
                  </a:lnTo>
                  <a:lnTo>
                    <a:pt x="1300917" y="838993"/>
                  </a:lnTo>
                  <a:lnTo>
                    <a:pt x="1296174" y="839390"/>
                  </a:lnTo>
                  <a:lnTo>
                    <a:pt x="1291432" y="839788"/>
                  </a:lnTo>
                  <a:lnTo>
                    <a:pt x="1286689" y="839390"/>
                  </a:lnTo>
                  <a:lnTo>
                    <a:pt x="1281946" y="838993"/>
                  </a:lnTo>
                  <a:lnTo>
                    <a:pt x="1277204" y="838595"/>
                  </a:lnTo>
                  <a:lnTo>
                    <a:pt x="1272066" y="837800"/>
                  </a:lnTo>
                  <a:lnTo>
                    <a:pt x="1263371" y="835017"/>
                  </a:lnTo>
                  <a:lnTo>
                    <a:pt x="1254676" y="831438"/>
                  </a:lnTo>
                  <a:lnTo>
                    <a:pt x="1246377" y="826667"/>
                  </a:lnTo>
                  <a:lnTo>
                    <a:pt x="1238473" y="821498"/>
                  </a:lnTo>
                  <a:lnTo>
                    <a:pt x="1231754" y="815533"/>
                  </a:lnTo>
                  <a:lnTo>
                    <a:pt x="1224640" y="808774"/>
                  </a:lnTo>
                  <a:lnTo>
                    <a:pt x="1219201" y="802275"/>
                  </a:lnTo>
                  <a:lnTo>
                    <a:pt x="1219201" y="1749822"/>
                  </a:lnTo>
                  <a:lnTo>
                    <a:pt x="1218804" y="1754982"/>
                  </a:lnTo>
                  <a:lnTo>
                    <a:pt x="1218407" y="1760141"/>
                  </a:lnTo>
                  <a:lnTo>
                    <a:pt x="1216820" y="1764904"/>
                  </a:lnTo>
                  <a:lnTo>
                    <a:pt x="1215629" y="1769666"/>
                  </a:lnTo>
                  <a:lnTo>
                    <a:pt x="1213248" y="1774825"/>
                  </a:lnTo>
                  <a:lnTo>
                    <a:pt x="1211263" y="1778794"/>
                  </a:lnTo>
                  <a:lnTo>
                    <a:pt x="1208485" y="1783160"/>
                  </a:lnTo>
                  <a:lnTo>
                    <a:pt x="1206104" y="1786732"/>
                  </a:lnTo>
                  <a:lnTo>
                    <a:pt x="1202532" y="1789907"/>
                  </a:lnTo>
                  <a:lnTo>
                    <a:pt x="1198960" y="1793082"/>
                  </a:lnTo>
                  <a:lnTo>
                    <a:pt x="1195388" y="1795860"/>
                  </a:lnTo>
                  <a:lnTo>
                    <a:pt x="1191420" y="1797844"/>
                  </a:lnTo>
                  <a:lnTo>
                    <a:pt x="1187451" y="1799828"/>
                  </a:lnTo>
                  <a:lnTo>
                    <a:pt x="1183085" y="1801019"/>
                  </a:lnTo>
                  <a:lnTo>
                    <a:pt x="1178720" y="1801416"/>
                  </a:lnTo>
                  <a:lnTo>
                    <a:pt x="1173957" y="1801813"/>
                  </a:lnTo>
                  <a:lnTo>
                    <a:pt x="1043385" y="1801813"/>
                  </a:lnTo>
                  <a:lnTo>
                    <a:pt x="1038622" y="1801416"/>
                  </a:lnTo>
                  <a:lnTo>
                    <a:pt x="1034257" y="1801019"/>
                  </a:lnTo>
                  <a:lnTo>
                    <a:pt x="1030288" y="1799828"/>
                  </a:lnTo>
                  <a:lnTo>
                    <a:pt x="1025922" y="1797844"/>
                  </a:lnTo>
                  <a:lnTo>
                    <a:pt x="1021954" y="1795860"/>
                  </a:lnTo>
                  <a:lnTo>
                    <a:pt x="1018382" y="1793082"/>
                  </a:lnTo>
                  <a:lnTo>
                    <a:pt x="1015207" y="1789907"/>
                  </a:lnTo>
                  <a:lnTo>
                    <a:pt x="1012032" y="1786732"/>
                  </a:lnTo>
                  <a:lnTo>
                    <a:pt x="1008857" y="1783160"/>
                  </a:lnTo>
                  <a:lnTo>
                    <a:pt x="1006079" y="1778794"/>
                  </a:lnTo>
                  <a:lnTo>
                    <a:pt x="1004094" y="1774825"/>
                  </a:lnTo>
                  <a:lnTo>
                    <a:pt x="1002110" y="1769666"/>
                  </a:lnTo>
                  <a:lnTo>
                    <a:pt x="1000522" y="1764904"/>
                  </a:lnTo>
                  <a:lnTo>
                    <a:pt x="999729" y="1760141"/>
                  </a:lnTo>
                  <a:lnTo>
                    <a:pt x="998935" y="1754982"/>
                  </a:lnTo>
                  <a:lnTo>
                    <a:pt x="998538" y="1749822"/>
                  </a:lnTo>
                  <a:lnTo>
                    <a:pt x="998538" y="804112"/>
                  </a:lnTo>
                  <a:lnTo>
                    <a:pt x="994628" y="808774"/>
                  </a:lnTo>
                  <a:lnTo>
                    <a:pt x="987895" y="815533"/>
                  </a:lnTo>
                  <a:lnTo>
                    <a:pt x="980766" y="821498"/>
                  </a:lnTo>
                  <a:lnTo>
                    <a:pt x="972846" y="826667"/>
                  </a:lnTo>
                  <a:lnTo>
                    <a:pt x="964529" y="831438"/>
                  </a:lnTo>
                  <a:lnTo>
                    <a:pt x="955816" y="835017"/>
                  </a:lnTo>
                  <a:lnTo>
                    <a:pt x="947103" y="837800"/>
                  </a:lnTo>
                  <a:lnTo>
                    <a:pt x="942350" y="838595"/>
                  </a:lnTo>
                  <a:lnTo>
                    <a:pt x="937598" y="838993"/>
                  </a:lnTo>
                  <a:lnTo>
                    <a:pt x="932449" y="839390"/>
                  </a:lnTo>
                  <a:lnTo>
                    <a:pt x="927696" y="839788"/>
                  </a:lnTo>
                  <a:lnTo>
                    <a:pt x="922944" y="839390"/>
                  </a:lnTo>
                  <a:lnTo>
                    <a:pt x="918191" y="838993"/>
                  </a:lnTo>
                  <a:lnTo>
                    <a:pt x="913439" y="838595"/>
                  </a:lnTo>
                  <a:lnTo>
                    <a:pt x="909082" y="837800"/>
                  </a:lnTo>
                  <a:lnTo>
                    <a:pt x="899577" y="835017"/>
                  </a:lnTo>
                  <a:lnTo>
                    <a:pt x="890864" y="831438"/>
                  </a:lnTo>
                  <a:lnTo>
                    <a:pt x="882547" y="826667"/>
                  </a:lnTo>
                  <a:lnTo>
                    <a:pt x="875419" y="821498"/>
                  </a:lnTo>
                  <a:lnTo>
                    <a:pt x="867894" y="815533"/>
                  </a:lnTo>
                  <a:lnTo>
                    <a:pt x="861161" y="808774"/>
                  </a:lnTo>
                  <a:lnTo>
                    <a:pt x="855220" y="801219"/>
                  </a:lnTo>
                  <a:lnTo>
                    <a:pt x="849280" y="792869"/>
                  </a:lnTo>
                  <a:lnTo>
                    <a:pt x="844923" y="784122"/>
                  </a:lnTo>
                  <a:lnTo>
                    <a:pt x="840567" y="774976"/>
                  </a:lnTo>
                  <a:lnTo>
                    <a:pt x="837398" y="765036"/>
                  </a:lnTo>
                  <a:lnTo>
                    <a:pt x="835418" y="754698"/>
                  </a:lnTo>
                  <a:lnTo>
                    <a:pt x="834230" y="743962"/>
                  </a:lnTo>
                  <a:lnTo>
                    <a:pt x="833438" y="733625"/>
                  </a:lnTo>
                  <a:lnTo>
                    <a:pt x="834230" y="722491"/>
                  </a:lnTo>
                  <a:lnTo>
                    <a:pt x="835418" y="712153"/>
                  </a:lnTo>
                  <a:lnTo>
                    <a:pt x="837398" y="701815"/>
                  </a:lnTo>
                  <a:lnTo>
                    <a:pt x="840567" y="692272"/>
                  </a:lnTo>
                  <a:lnTo>
                    <a:pt x="844923" y="682729"/>
                  </a:lnTo>
                  <a:lnTo>
                    <a:pt x="849280" y="673584"/>
                  </a:lnTo>
                  <a:lnTo>
                    <a:pt x="855220" y="666030"/>
                  </a:lnTo>
                  <a:lnTo>
                    <a:pt x="861161" y="658475"/>
                  </a:lnTo>
                  <a:lnTo>
                    <a:pt x="867894" y="651318"/>
                  </a:lnTo>
                  <a:lnTo>
                    <a:pt x="875419" y="645354"/>
                  </a:lnTo>
                  <a:lnTo>
                    <a:pt x="882547" y="639787"/>
                  </a:lnTo>
                  <a:lnTo>
                    <a:pt x="890864" y="635413"/>
                  </a:lnTo>
                  <a:lnTo>
                    <a:pt x="899577" y="631835"/>
                  </a:lnTo>
                  <a:lnTo>
                    <a:pt x="909082" y="629449"/>
                  </a:lnTo>
                  <a:lnTo>
                    <a:pt x="913439" y="627858"/>
                  </a:lnTo>
                  <a:lnTo>
                    <a:pt x="918191" y="627461"/>
                  </a:lnTo>
                  <a:lnTo>
                    <a:pt x="922944" y="627063"/>
                  </a:lnTo>
                  <a:close/>
                  <a:moveTo>
                    <a:pt x="1650227" y="627063"/>
                  </a:moveTo>
                  <a:lnTo>
                    <a:pt x="1654970" y="627063"/>
                  </a:lnTo>
                  <a:lnTo>
                    <a:pt x="1659712" y="627063"/>
                  </a:lnTo>
                  <a:lnTo>
                    <a:pt x="1659713" y="627063"/>
                  </a:lnTo>
                  <a:lnTo>
                    <a:pt x="2013555" y="627063"/>
                  </a:lnTo>
                  <a:lnTo>
                    <a:pt x="2013556" y="627063"/>
                  </a:lnTo>
                  <a:lnTo>
                    <a:pt x="2018705" y="627063"/>
                  </a:lnTo>
                  <a:lnTo>
                    <a:pt x="2023457" y="627063"/>
                  </a:lnTo>
                  <a:lnTo>
                    <a:pt x="2028210" y="627461"/>
                  </a:lnTo>
                  <a:lnTo>
                    <a:pt x="2032566" y="627858"/>
                  </a:lnTo>
                  <a:lnTo>
                    <a:pt x="2037319" y="629449"/>
                  </a:lnTo>
                  <a:lnTo>
                    <a:pt x="2046824" y="631834"/>
                  </a:lnTo>
                  <a:lnTo>
                    <a:pt x="2055141" y="635413"/>
                  </a:lnTo>
                  <a:lnTo>
                    <a:pt x="2063458" y="639787"/>
                  </a:lnTo>
                  <a:lnTo>
                    <a:pt x="2071378" y="645353"/>
                  </a:lnTo>
                  <a:lnTo>
                    <a:pt x="2078507" y="651318"/>
                  </a:lnTo>
                  <a:lnTo>
                    <a:pt x="2085240" y="658475"/>
                  </a:lnTo>
                  <a:lnTo>
                    <a:pt x="2091181" y="666029"/>
                  </a:lnTo>
                  <a:lnTo>
                    <a:pt x="2096725" y="673584"/>
                  </a:lnTo>
                  <a:lnTo>
                    <a:pt x="2101478" y="682729"/>
                  </a:lnTo>
                  <a:lnTo>
                    <a:pt x="2105438" y="692272"/>
                  </a:lnTo>
                  <a:lnTo>
                    <a:pt x="2109003" y="701815"/>
                  </a:lnTo>
                  <a:lnTo>
                    <a:pt x="2110983" y="712153"/>
                  </a:lnTo>
                  <a:lnTo>
                    <a:pt x="2112567" y="722491"/>
                  </a:lnTo>
                  <a:lnTo>
                    <a:pt x="2112963" y="733624"/>
                  </a:lnTo>
                  <a:lnTo>
                    <a:pt x="2112567" y="743962"/>
                  </a:lnTo>
                  <a:lnTo>
                    <a:pt x="2110983" y="754698"/>
                  </a:lnTo>
                  <a:lnTo>
                    <a:pt x="2109003" y="765036"/>
                  </a:lnTo>
                  <a:lnTo>
                    <a:pt x="2105438" y="774976"/>
                  </a:lnTo>
                  <a:lnTo>
                    <a:pt x="2101478" y="784122"/>
                  </a:lnTo>
                  <a:lnTo>
                    <a:pt x="2096725" y="792869"/>
                  </a:lnTo>
                  <a:lnTo>
                    <a:pt x="2091181" y="801219"/>
                  </a:lnTo>
                  <a:lnTo>
                    <a:pt x="2085240" y="808774"/>
                  </a:lnTo>
                  <a:lnTo>
                    <a:pt x="2078507" y="815533"/>
                  </a:lnTo>
                  <a:lnTo>
                    <a:pt x="2071378" y="821498"/>
                  </a:lnTo>
                  <a:lnTo>
                    <a:pt x="2063458" y="826667"/>
                  </a:lnTo>
                  <a:lnTo>
                    <a:pt x="2055141" y="831438"/>
                  </a:lnTo>
                  <a:lnTo>
                    <a:pt x="2046824" y="835017"/>
                  </a:lnTo>
                  <a:lnTo>
                    <a:pt x="2037319" y="837800"/>
                  </a:lnTo>
                  <a:lnTo>
                    <a:pt x="2032566" y="838595"/>
                  </a:lnTo>
                  <a:lnTo>
                    <a:pt x="2028210" y="838993"/>
                  </a:lnTo>
                  <a:lnTo>
                    <a:pt x="2023457" y="839390"/>
                  </a:lnTo>
                  <a:lnTo>
                    <a:pt x="2018705" y="839788"/>
                  </a:lnTo>
                  <a:lnTo>
                    <a:pt x="2013556" y="839390"/>
                  </a:lnTo>
                  <a:lnTo>
                    <a:pt x="2008407" y="838993"/>
                  </a:lnTo>
                  <a:lnTo>
                    <a:pt x="2004051" y="838595"/>
                  </a:lnTo>
                  <a:lnTo>
                    <a:pt x="1999298" y="837800"/>
                  </a:lnTo>
                  <a:lnTo>
                    <a:pt x="1990189" y="835017"/>
                  </a:lnTo>
                  <a:lnTo>
                    <a:pt x="1981872" y="831438"/>
                  </a:lnTo>
                  <a:lnTo>
                    <a:pt x="1973556" y="826667"/>
                  </a:lnTo>
                  <a:lnTo>
                    <a:pt x="1965635" y="821498"/>
                  </a:lnTo>
                  <a:lnTo>
                    <a:pt x="1958110" y="815533"/>
                  </a:lnTo>
                  <a:lnTo>
                    <a:pt x="1951773" y="808774"/>
                  </a:lnTo>
                  <a:lnTo>
                    <a:pt x="1946276" y="802221"/>
                  </a:lnTo>
                  <a:lnTo>
                    <a:pt x="1946276" y="1749822"/>
                  </a:lnTo>
                  <a:lnTo>
                    <a:pt x="1946276" y="1754982"/>
                  </a:lnTo>
                  <a:lnTo>
                    <a:pt x="1945481" y="1760141"/>
                  </a:lnTo>
                  <a:lnTo>
                    <a:pt x="1944686" y="1764904"/>
                  </a:lnTo>
                  <a:lnTo>
                    <a:pt x="1943095" y="1769666"/>
                  </a:lnTo>
                  <a:lnTo>
                    <a:pt x="1941107" y="1774825"/>
                  </a:lnTo>
                  <a:lnTo>
                    <a:pt x="1939119" y="1778794"/>
                  </a:lnTo>
                  <a:lnTo>
                    <a:pt x="1936336" y="1783160"/>
                  </a:lnTo>
                  <a:lnTo>
                    <a:pt x="1933156" y="1786732"/>
                  </a:lnTo>
                  <a:lnTo>
                    <a:pt x="1930372" y="1789907"/>
                  </a:lnTo>
                  <a:lnTo>
                    <a:pt x="1926794" y="1793082"/>
                  </a:lnTo>
                  <a:lnTo>
                    <a:pt x="1923216" y="1795860"/>
                  </a:lnTo>
                  <a:lnTo>
                    <a:pt x="1919240" y="1797844"/>
                  </a:lnTo>
                  <a:lnTo>
                    <a:pt x="1914866" y="1799828"/>
                  </a:lnTo>
                  <a:lnTo>
                    <a:pt x="1910493" y="1801019"/>
                  </a:lnTo>
                  <a:lnTo>
                    <a:pt x="1906119" y="1801416"/>
                  </a:lnTo>
                  <a:lnTo>
                    <a:pt x="1901746" y="1801813"/>
                  </a:lnTo>
                  <a:lnTo>
                    <a:pt x="1770541" y="1801813"/>
                  </a:lnTo>
                  <a:lnTo>
                    <a:pt x="1766167" y="1801416"/>
                  </a:lnTo>
                  <a:lnTo>
                    <a:pt x="1761794" y="1801019"/>
                  </a:lnTo>
                  <a:lnTo>
                    <a:pt x="1757420" y="1799828"/>
                  </a:lnTo>
                  <a:lnTo>
                    <a:pt x="1753444" y="1797844"/>
                  </a:lnTo>
                  <a:lnTo>
                    <a:pt x="1749468" y="1795860"/>
                  </a:lnTo>
                  <a:lnTo>
                    <a:pt x="1745493" y="1793082"/>
                  </a:lnTo>
                  <a:lnTo>
                    <a:pt x="1741914" y="1789907"/>
                  </a:lnTo>
                  <a:lnTo>
                    <a:pt x="1738734" y="1786732"/>
                  </a:lnTo>
                  <a:lnTo>
                    <a:pt x="1735950" y="1783160"/>
                  </a:lnTo>
                  <a:lnTo>
                    <a:pt x="1733565" y="1778794"/>
                  </a:lnTo>
                  <a:lnTo>
                    <a:pt x="1731179" y="1774825"/>
                  </a:lnTo>
                  <a:lnTo>
                    <a:pt x="1729191" y="1769666"/>
                  </a:lnTo>
                  <a:lnTo>
                    <a:pt x="1727999" y="1764904"/>
                  </a:lnTo>
                  <a:lnTo>
                    <a:pt x="1726408" y="1760141"/>
                  </a:lnTo>
                  <a:lnTo>
                    <a:pt x="1726011" y="1754982"/>
                  </a:lnTo>
                  <a:lnTo>
                    <a:pt x="1725613" y="1749822"/>
                  </a:lnTo>
                  <a:lnTo>
                    <a:pt x="1725613" y="803700"/>
                  </a:lnTo>
                  <a:lnTo>
                    <a:pt x="1721366" y="808774"/>
                  </a:lnTo>
                  <a:lnTo>
                    <a:pt x="1714647" y="815533"/>
                  </a:lnTo>
                  <a:lnTo>
                    <a:pt x="1707928" y="821498"/>
                  </a:lnTo>
                  <a:lnTo>
                    <a:pt x="1700024" y="826667"/>
                  </a:lnTo>
                  <a:lnTo>
                    <a:pt x="1691725" y="831438"/>
                  </a:lnTo>
                  <a:lnTo>
                    <a:pt x="1683030" y="835017"/>
                  </a:lnTo>
                  <a:lnTo>
                    <a:pt x="1673940" y="837800"/>
                  </a:lnTo>
                  <a:lnTo>
                    <a:pt x="1669197" y="838595"/>
                  </a:lnTo>
                  <a:lnTo>
                    <a:pt x="1664455" y="838993"/>
                  </a:lnTo>
                  <a:lnTo>
                    <a:pt x="1659712" y="839390"/>
                  </a:lnTo>
                  <a:lnTo>
                    <a:pt x="1654970" y="839788"/>
                  </a:lnTo>
                  <a:lnTo>
                    <a:pt x="1650227" y="839390"/>
                  </a:lnTo>
                  <a:lnTo>
                    <a:pt x="1645484" y="838993"/>
                  </a:lnTo>
                  <a:lnTo>
                    <a:pt x="1640347" y="838595"/>
                  </a:lnTo>
                  <a:lnTo>
                    <a:pt x="1635604" y="837800"/>
                  </a:lnTo>
                  <a:lnTo>
                    <a:pt x="1626909" y="835017"/>
                  </a:lnTo>
                  <a:lnTo>
                    <a:pt x="1618214" y="831438"/>
                  </a:lnTo>
                  <a:lnTo>
                    <a:pt x="1609915" y="826667"/>
                  </a:lnTo>
                  <a:lnTo>
                    <a:pt x="1602011" y="821498"/>
                  </a:lnTo>
                  <a:lnTo>
                    <a:pt x="1594897" y="815533"/>
                  </a:lnTo>
                  <a:lnTo>
                    <a:pt x="1588178" y="808774"/>
                  </a:lnTo>
                  <a:lnTo>
                    <a:pt x="1581855" y="801219"/>
                  </a:lnTo>
                  <a:lnTo>
                    <a:pt x="1576717" y="792869"/>
                  </a:lnTo>
                  <a:lnTo>
                    <a:pt x="1571974" y="784122"/>
                  </a:lnTo>
                  <a:lnTo>
                    <a:pt x="1568022" y="774976"/>
                  </a:lnTo>
                  <a:lnTo>
                    <a:pt x="1564860" y="765036"/>
                  </a:lnTo>
                  <a:lnTo>
                    <a:pt x="1562094" y="754698"/>
                  </a:lnTo>
                  <a:lnTo>
                    <a:pt x="1560908" y="743962"/>
                  </a:lnTo>
                  <a:lnTo>
                    <a:pt x="1560513" y="733624"/>
                  </a:lnTo>
                  <a:lnTo>
                    <a:pt x="1560908" y="722491"/>
                  </a:lnTo>
                  <a:lnTo>
                    <a:pt x="1562094" y="712153"/>
                  </a:lnTo>
                  <a:lnTo>
                    <a:pt x="1564860" y="701815"/>
                  </a:lnTo>
                  <a:lnTo>
                    <a:pt x="1568022" y="692272"/>
                  </a:lnTo>
                  <a:lnTo>
                    <a:pt x="1571974" y="682729"/>
                  </a:lnTo>
                  <a:lnTo>
                    <a:pt x="1576717" y="673584"/>
                  </a:lnTo>
                  <a:lnTo>
                    <a:pt x="1581855" y="666029"/>
                  </a:lnTo>
                  <a:lnTo>
                    <a:pt x="1588178" y="658475"/>
                  </a:lnTo>
                  <a:lnTo>
                    <a:pt x="1594897" y="651318"/>
                  </a:lnTo>
                  <a:lnTo>
                    <a:pt x="1602011" y="645353"/>
                  </a:lnTo>
                  <a:lnTo>
                    <a:pt x="1609915" y="639787"/>
                  </a:lnTo>
                  <a:lnTo>
                    <a:pt x="1618214" y="635413"/>
                  </a:lnTo>
                  <a:lnTo>
                    <a:pt x="1626909" y="631834"/>
                  </a:lnTo>
                  <a:lnTo>
                    <a:pt x="1635604" y="629449"/>
                  </a:lnTo>
                  <a:lnTo>
                    <a:pt x="1640347" y="627858"/>
                  </a:lnTo>
                  <a:lnTo>
                    <a:pt x="1645484" y="627461"/>
                  </a:lnTo>
                  <a:lnTo>
                    <a:pt x="1650227" y="627063"/>
                  </a:lnTo>
                  <a:close/>
                  <a:moveTo>
                    <a:pt x="1109068" y="0"/>
                  </a:moveTo>
                  <a:lnTo>
                    <a:pt x="1663204" y="293093"/>
                  </a:lnTo>
                  <a:lnTo>
                    <a:pt x="2217738" y="585788"/>
                  </a:lnTo>
                  <a:lnTo>
                    <a:pt x="1109068" y="585788"/>
                  </a:lnTo>
                  <a:lnTo>
                    <a:pt x="0" y="585788"/>
                  </a:lnTo>
                  <a:lnTo>
                    <a:pt x="554534" y="293093"/>
                  </a:lnTo>
                  <a:lnTo>
                    <a:pt x="110906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219170">
                <a:defRPr/>
              </a:pPr>
              <a:endParaRPr lang="zh-CN" altLang="en-US" sz="24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BDF032B0-36D0-4787-990B-E05A498EB847}"/>
              </a:ext>
            </a:extLst>
          </p:cNvPr>
          <p:cNvGrpSpPr/>
          <p:nvPr/>
        </p:nvGrpSpPr>
        <p:grpSpPr>
          <a:xfrm>
            <a:off x="1702524" y="3227000"/>
            <a:ext cx="651615" cy="651615"/>
            <a:chOff x="5033809" y="3301032"/>
            <a:chExt cx="651614" cy="651613"/>
          </a:xfrm>
        </p:grpSpPr>
        <p:sp>
          <p:nvSpPr>
            <p:cNvPr id="14" name="椭圆 13">
              <a:extLst>
                <a:ext uri="{FF2B5EF4-FFF2-40B4-BE49-F238E27FC236}">
                  <a16:creationId xmlns="" xmlns:a16="http://schemas.microsoft.com/office/drawing/2014/main" id="{2913BFF9-16AA-480D-891D-423DF1A74191}"/>
                </a:ext>
              </a:extLst>
            </p:cNvPr>
            <p:cNvSpPr/>
            <p:nvPr/>
          </p:nvSpPr>
          <p:spPr>
            <a:xfrm>
              <a:off x="5033809" y="3301032"/>
              <a:ext cx="651614" cy="651613"/>
            </a:xfrm>
            <a:prstGeom prst="ellipse">
              <a:avLst/>
            </a:prstGeom>
            <a:solidFill>
              <a:srgbClr val="9FE4EB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5" name="KSO_Shape">
              <a:extLst>
                <a:ext uri="{FF2B5EF4-FFF2-40B4-BE49-F238E27FC236}">
                  <a16:creationId xmlns="" xmlns:a16="http://schemas.microsoft.com/office/drawing/2014/main" id="{2F79CF83-BBF6-44D6-B982-3440F555EC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9351" y="3458616"/>
              <a:ext cx="418598" cy="285346"/>
            </a:xfrm>
            <a:custGeom>
              <a:avLst/>
              <a:gdLst/>
              <a:ahLst/>
              <a:cxnLst/>
              <a:rect l="0" t="0" r="r" b="b"/>
              <a:pathLst>
                <a:path w="2608263" h="1778000">
                  <a:moveTo>
                    <a:pt x="1956693" y="381000"/>
                  </a:moveTo>
                  <a:lnTo>
                    <a:pt x="1966217" y="381397"/>
                  </a:lnTo>
                  <a:lnTo>
                    <a:pt x="1975740" y="382192"/>
                  </a:lnTo>
                  <a:lnTo>
                    <a:pt x="1986057" y="382986"/>
                  </a:lnTo>
                  <a:lnTo>
                    <a:pt x="1995581" y="384575"/>
                  </a:lnTo>
                  <a:lnTo>
                    <a:pt x="2005501" y="386562"/>
                  </a:lnTo>
                  <a:lnTo>
                    <a:pt x="2015819" y="388548"/>
                  </a:lnTo>
                  <a:lnTo>
                    <a:pt x="2025739" y="391726"/>
                  </a:lnTo>
                  <a:lnTo>
                    <a:pt x="2035263" y="394904"/>
                  </a:lnTo>
                  <a:lnTo>
                    <a:pt x="2045580" y="398876"/>
                  </a:lnTo>
                  <a:lnTo>
                    <a:pt x="2055500" y="403246"/>
                  </a:lnTo>
                  <a:lnTo>
                    <a:pt x="2065421" y="408807"/>
                  </a:lnTo>
                  <a:lnTo>
                    <a:pt x="2075738" y="414766"/>
                  </a:lnTo>
                  <a:lnTo>
                    <a:pt x="2101927" y="438998"/>
                  </a:lnTo>
                  <a:lnTo>
                    <a:pt x="2143990" y="446149"/>
                  </a:lnTo>
                  <a:lnTo>
                    <a:pt x="2147958" y="448929"/>
                  </a:lnTo>
                  <a:lnTo>
                    <a:pt x="2151926" y="452107"/>
                  </a:lnTo>
                  <a:lnTo>
                    <a:pt x="2155497" y="455683"/>
                  </a:lnTo>
                  <a:lnTo>
                    <a:pt x="2158672" y="459655"/>
                  </a:lnTo>
                  <a:lnTo>
                    <a:pt x="2161847" y="464025"/>
                  </a:lnTo>
                  <a:lnTo>
                    <a:pt x="2164624" y="468395"/>
                  </a:lnTo>
                  <a:lnTo>
                    <a:pt x="2169783" y="477531"/>
                  </a:lnTo>
                  <a:lnTo>
                    <a:pt x="2173751" y="485874"/>
                  </a:lnTo>
                  <a:lnTo>
                    <a:pt x="2176529" y="493024"/>
                  </a:lnTo>
                  <a:lnTo>
                    <a:pt x="2179306" y="499380"/>
                  </a:lnTo>
                  <a:lnTo>
                    <a:pt x="2182878" y="516064"/>
                  </a:lnTo>
                  <a:lnTo>
                    <a:pt x="2186052" y="532749"/>
                  </a:lnTo>
                  <a:lnTo>
                    <a:pt x="2188036" y="549433"/>
                  </a:lnTo>
                  <a:lnTo>
                    <a:pt x="2189623" y="565720"/>
                  </a:lnTo>
                  <a:lnTo>
                    <a:pt x="2190417" y="582008"/>
                  </a:lnTo>
                  <a:lnTo>
                    <a:pt x="2190814" y="598692"/>
                  </a:lnTo>
                  <a:lnTo>
                    <a:pt x="2190814" y="615376"/>
                  </a:lnTo>
                  <a:lnTo>
                    <a:pt x="2190417" y="632855"/>
                  </a:lnTo>
                  <a:lnTo>
                    <a:pt x="2190020" y="642389"/>
                  </a:lnTo>
                  <a:lnTo>
                    <a:pt x="2188830" y="656293"/>
                  </a:lnTo>
                  <a:lnTo>
                    <a:pt x="2185259" y="692840"/>
                  </a:lnTo>
                  <a:lnTo>
                    <a:pt x="2183671" y="711908"/>
                  </a:lnTo>
                  <a:lnTo>
                    <a:pt x="2182878" y="730578"/>
                  </a:lnTo>
                  <a:lnTo>
                    <a:pt x="2182084" y="746468"/>
                  </a:lnTo>
                  <a:lnTo>
                    <a:pt x="2182481" y="753221"/>
                  </a:lnTo>
                  <a:lnTo>
                    <a:pt x="2182878" y="758386"/>
                  </a:lnTo>
                  <a:lnTo>
                    <a:pt x="2183671" y="765139"/>
                  </a:lnTo>
                  <a:lnTo>
                    <a:pt x="2184862" y="771098"/>
                  </a:lnTo>
                  <a:lnTo>
                    <a:pt x="2186449" y="775865"/>
                  </a:lnTo>
                  <a:lnTo>
                    <a:pt x="2188433" y="779837"/>
                  </a:lnTo>
                  <a:lnTo>
                    <a:pt x="2192798" y="787782"/>
                  </a:lnTo>
                  <a:lnTo>
                    <a:pt x="2195179" y="792152"/>
                  </a:lnTo>
                  <a:lnTo>
                    <a:pt x="2198353" y="798508"/>
                  </a:lnTo>
                  <a:lnTo>
                    <a:pt x="2200734" y="804069"/>
                  </a:lnTo>
                  <a:lnTo>
                    <a:pt x="2202719" y="810028"/>
                  </a:lnTo>
                  <a:lnTo>
                    <a:pt x="2204306" y="815987"/>
                  </a:lnTo>
                  <a:lnTo>
                    <a:pt x="2205496" y="822343"/>
                  </a:lnTo>
                  <a:lnTo>
                    <a:pt x="2206687" y="829096"/>
                  </a:lnTo>
                  <a:lnTo>
                    <a:pt x="2207480" y="835452"/>
                  </a:lnTo>
                  <a:lnTo>
                    <a:pt x="2207877" y="842205"/>
                  </a:lnTo>
                  <a:lnTo>
                    <a:pt x="2207877" y="848561"/>
                  </a:lnTo>
                  <a:lnTo>
                    <a:pt x="2207480" y="862465"/>
                  </a:lnTo>
                  <a:lnTo>
                    <a:pt x="2206290" y="875177"/>
                  </a:lnTo>
                  <a:lnTo>
                    <a:pt x="2204306" y="887889"/>
                  </a:lnTo>
                  <a:lnTo>
                    <a:pt x="2202321" y="899806"/>
                  </a:lnTo>
                  <a:lnTo>
                    <a:pt x="2199544" y="913312"/>
                  </a:lnTo>
                  <a:lnTo>
                    <a:pt x="2197560" y="920463"/>
                  </a:lnTo>
                  <a:lnTo>
                    <a:pt x="2195179" y="927613"/>
                  </a:lnTo>
                  <a:lnTo>
                    <a:pt x="2192798" y="934367"/>
                  </a:lnTo>
                  <a:lnTo>
                    <a:pt x="2190020" y="941517"/>
                  </a:lnTo>
                  <a:lnTo>
                    <a:pt x="2186846" y="947873"/>
                  </a:lnTo>
                  <a:lnTo>
                    <a:pt x="2183275" y="953037"/>
                  </a:lnTo>
                  <a:lnTo>
                    <a:pt x="2181291" y="955818"/>
                  </a:lnTo>
                  <a:lnTo>
                    <a:pt x="2178909" y="958201"/>
                  </a:lnTo>
                  <a:lnTo>
                    <a:pt x="2176132" y="960188"/>
                  </a:lnTo>
                  <a:lnTo>
                    <a:pt x="2173354" y="961777"/>
                  </a:lnTo>
                  <a:lnTo>
                    <a:pt x="2167799" y="965749"/>
                  </a:lnTo>
                  <a:lnTo>
                    <a:pt x="2162243" y="968530"/>
                  </a:lnTo>
                  <a:lnTo>
                    <a:pt x="2156291" y="971708"/>
                  </a:lnTo>
                  <a:lnTo>
                    <a:pt x="2151133" y="975283"/>
                  </a:lnTo>
                  <a:lnTo>
                    <a:pt x="2147958" y="977269"/>
                  </a:lnTo>
                  <a:lnTo>
                    <a:pt x="2145974" y="979653"/>
                  </a:lnTo>
                  <a:lnTo>
                    <a:pt x="2143593" y="982434"/>
                  </a:lnTo>
                  <a:lnTo>
                    <a:pt x="2142006" y="985612"/>
                  </a:lnTo>
                  <a:lnTo>
                    <a:pt x="2139625" y="990379"/>
                  </a:lnTo>
                  <a:lnTo>
                    <a:pt x="2137641" y="995543"/>
                  </a:lnTo>
                  <a:lnTo>
                    <a:pt x="2136450" y="1000707"/>
                  </a:lnTo>
                  <a:lnTo>
                    <a:pt x="2135260" y="1005871"/>
                  </a:lnTo>
                  <a:lnTo>
                    <a:pt x="2134466" y="1011433"/>
                  </a:lnTo>
                  <a:lnTo>
                    <a:pt x="2133673" y="1016597"/>
                  </a:lnTo>
                  <a:lnTo>
                    <a:pt x="2132879" y="1028514"/>
                  </a:lnTo>
                  <a:lnTo>
                    <a:pt x="2132085" y="1039637"/>
                  </a:lnTo>
                  <a:lnTo>
                    <a:pt x="2131292" y="1051158"/>
                  </a:lnTo>
                  <a:lnTo>
                    <a:pt x="2130895" y="1056719"/>
                  </a:lnTo>
                  <a:lnTo>
                    <a:pt x="2130101" y="1061883"/>
                  </a:lnTo>
                  <a:lnTo>
                    <a:pt x="2128911" y="1067445"/>
                  </a:lnTo>
                  <a:lnTo>
                    <a:pt x="2127721" y="1072212"/>
                  </a:lnTo>
                  <a:lnTo>
                    <a:pt x="2125736" y="1078170"/>
                  </a:lnTo>
                  <a:lnTo>
                    <a:pt x="2123355" y="1082937"/>
                  </a:lnTo>
                  <a:lnTo>
                    <a:pt x="2120578" y="1087307"/>
                  </a:lnTo>
                  <a:lnTo>
                    <a:pt x="2117800" y="1091280"/>
                  </a:lnTo>
                  <a:lnTo>
                    <a:pt x="2112245" y="1098430"/>
                  </a:lnTo>
                  <a:lnTo>
                    <a:pt x="2106293" y="1105183"/>
                  </a:lnTo>
                  <a:lnTo>
                    <a:pt x="2103515" y="1109156"/>
                  </a:lnTo>
                  <a:lnTo>
                    <a:pt x="2101134" y="1112731"/>
                  </a:lnTo>
                  <a:lnTo>
                    <a:pt x="2098356" y="1116703"/>
                  </a:lnTo>
                  <a:lnTo>
                    <a:pt x="2096372" y="1121470"/>
                  </a:lnTo>
                  <a:lnTo>
                    <a:pt x="2093991" y="1126237"/>
                  </a:lnTo>
                  <a:lnTo>
                    <a:pt x="2092801" y="1131799"/>
                  </a:lnTo>
                  <a:lnTo>
                    <a:pt x="2091610" y="1138155"/>
                  </a:lnTo>
                  <a:lnTo>
                    <a:pt x="2090817" y="1145305"/>
                  </a:lnTo>
                  <a:lnTo>
                    <a:pt x="2127721" y="1150470"/>
                  </a:lnTo>
                  <a:lnTo>
                    <a:pt x="2138435" y="1173907"/>
                  </a:lnTo>
                  <a:lnTo>
                    <a:pt x="2144783" y="1187016"/>
                  </a:lnTo>
                  <a:lnTo>
                    <a:pt x="2152323" y="1201317"/>
                  </a:lnTo>
                  <a:lnTo>
                    <a:pt x="2159863" y="1214426"/>
                  </a:lnTo>
                  <a:lnTo>
                    <a:pt x="2163831" y="1220782"/>
                  </a:lnTo>
                  <a:lnTo>
                    <a:pt x="2167799" y="1226741"/>
                  </a:lnTo>
                  <a:lnTo>
                    <a:pt x="2171767" y="1231905"/>
                  </a:lnTo>
                  <a:lnTo>
                    <a:pt x="2175735" y="1236672"/>
                  </a:lnTo>
                  <a:lnTo>
                    <a:pt x="2180497" y="1240645"/>
                  </a:lnTo>
                  <a:lnTo>
                    <a:pt x="2184862" y="1243823"/>
                  </a:lnTo>
                  <a:lnTo>
                    <a:pt x="2241606" y="1259713"/>
                  </a:lnTo>
                  <a:lnTo>
                    <a:pt x="2293192" y="1281164"/>
                  </a:lnTo>
                  <a:lnTo>
                    <a:pt x="2345572" y="1303807"/>
                  </a:lnTo>
                  <a:lnTo>
                    <a:pt x="2397951" y="1326053"/>
                  </a:lnTo>
                  <a:lnTo>
                    <a:pt x="2449140" y="1347902"/>
                  </a:lnTo>
                  <a:lnTo>
                    <a:pt x="2461045" y="1352669"/>
                  </a:lnTo>
                  <a:lnTo>
                    <a:pt x="2472552" y="1356641"/>
                  </a:lnTo>
                  <a:lnTo>
                    <a:pt x="2496361" y="1365381"/>
                  </a:lnTo>
                  <a:lnTo>
                    <a:pt x="2519773" y="1373723"/>
                  </a:lnTo>
                  <a:lnTo>
                    <a:pt x="2530884" y="1378093"/>
                  </a:lnTo>
                  <a:lnTo>
                    <a:pt x="2541995" y="1382860"/>
                  </a:lnTo>
                  <a:lnTo>
                    <a:pt x="2552312" y="1388421"/>
                  </a:lnTo>
                  <a:lnTo>
                    <a:pt x="2562233" y="1394380"/>
                  </a:lnTo>
                  <a:lnTo>
                    <a:pt x="2566597" y="1397558"/>
                  </a:lnTo>
                  <a:lnTo>
                    <a:pt x="2571756" y="1400736"/>
                  </a:lnTo>
                  <a:lnTo>
                    <a:pt x="2576121" y="1404311"/>
                  </a:lnTo>
                  <a:lnTo>
                    <a:pt x="2580089" y="1407886"/>
                  </a:lnTo>
                  <a:lnTo>
                    <a:pt x="2584057" y="1411859"/>
                  </a:lnTo>
                  <a:lnTo>
                    <a:pt x="2587629" y="1416228"/>
                  </a:lnTo>
                  <a:lnTo>
                    <a:pt x="2591200" y="1420598"/>
                  </a:lnTo>
                  <a:lnTo>
                    <a:pt x="2594375" y="1425365"/>
                  </a:lnTo>
                  <a:lnTo>
                    <a:pt x="2597946" y="1430132"/>
                  </a:lnTo>
                  <a:lnTo>
                    <a:pt x="2600723" y="1435296"/>
                  </a:lnTo>
                  <a:lnTo>
                    <a:pt x="2603105" y="1440858"/>
                  </a:lnTo>
                  <a:lnTo>
                    <a:pt x="2605089" y="1446817"/>
                  </a:lnTo>
                  <a:lnTo>
                    <a:pt x="2605485" y="1465487"/>
                  </a:lnTo>
                  <a:lnTo>
                    <a:pt x="2605882" y="1488528"/>
                  </a:lnTo>
                  <a:lnTo>
                    <a:pt x="2607073" y="1542951"/>
                  </a:lnTo>
                  <a:lnTo>
                    <a:pt x="2608263" y="1599757"/>
                  </a:lnTo>
                  <a:lnTo>
                    <a:pt x="2608263" y="1625975"/>
                  </a:lnTo>
                  <a:lnTo>
                    <a:pt x="2608263" y="1649413"/>
                  </a:lnTo>
                  <a:lnTo>
                    <a:pt x="2308271" y="1649413"/>
                  </a:lnTo>
                  <a:lnTo>
                    <a:pt x="2307081" y="1594196"/>
                  </a:lnTo>
                  <a:lnTo>
                    <a:pt x="2305493" y="1538581"/>
                  </a:lnTo>
                  <a:lnTo>
                    <a:pt x="2305097" y="1494486"/>
                  </a:lnTo>
                  <a:lnTo>
                    <a:pt x="2305097" y="1482172"/>
                  </a:lnTo>
                  <a:lnTo>
                    <a:pt x="2301129" y="1470651"/>
                  </a:lnTo>
                  <a:lnTo>
                    <a:pt x="2297557" y="1461117"/>
                  </a:lnTo>
                  <a:lnTo>
                    <a:pt x="2293986" y="1451981"/>
                  </a:lnTo>
                  <a:lnTo>
                    <a:pt x="2289224" y="1443241"/>
                  </a:lnTo>
                  <a:lnTo>
                    <a:pt x="2284859" y="1434899"/>
                  </a:lnTo>
                  <a:lnTo>
                    <a:pt x="2280097" y="1426954"/>
                  </a:lnTo>
                  <a:lnTo>
                    <a:pt x="2275335" y="1419406"/>
                  </a:lnTo>
                  <a:lnTo>
                    <a:pt x="2270177" y="1411859"/>
                  </a:lnTo>
                  <a:lnTo>
                    <a:pt x="2264621" y="1405106"/>
                  </a:lnTo>
                  <a:lnTo>
                    <a:pt x="2258669" y="1398352"/>
                  </a:lnTo>
                  <a:lnTo>
                    <a:pt x="2252717" y="1391996"/>
                  </a:lnTo>
                  <a:lnTo>
                    <a:pt x="2246765" y="1386435"/>
                  </a:lnTo>
                  <a:lnTo>
                    <a:pt x="2240416" y="1380079"/>
                  </a:lnTo>
                  <a:lnTo>
                    <a:pt x="2234067" y="1374915"/>
                  </a:lnTo>
                  <a:lnTo>
                    <a:pt x="2226924" y="1369750"/>
                  </a:lnTo>
                  <a:lnTo>
                    <a:pt x="2220178" y="1364983"/>
                  </a:lnTo>
                  <a:lnTo>
                    <a:pt x="2213433" y="1360217"/>
                  </a:lnTo>
                  <a:lnTo>
                    <a:pt x="2206290" y="1355450"/>
                  </a:lnTo>
                  <a:lnTo>
                    <a:pt x="2198750" y="1351080"/>
                  </a:lnTo>
                  <a:lnTo>
                    <a:pt x="2184465" y="1343532"/>
                  </a:lnTo>
                  <a:lnTo>
                    <a:pt x="2169386" y="1336382"/>
                  </a:lnTo>
                  <a:lnTo>
                    <a:pt x="2154307" y="1330026"/>
                  </a:lnTo>
                  <a:lnTo>
                    <a:pt x="2139228" y="1323670"/>
                  </a:lnTo>
                  <a:lnTo>
                    <a:pt x="2124546" y="1318108"/>
                  </a:lnTo>
                  <a:lnTo>
                    <a:pt x="2095578" y="1307780"/>
                  </a:lnTo>
                  <a:lnTo>
                    <a:pt x="2067405" y="1297849"/>
                  </a:lnTo>
                  <a:lnTo>
                    <a:pt x="2053913" y="1293082"/>
                  </a:lnTo>
                  <a:lnTo>
                    <a:pt x="2041215" y="1287917"/>
                  </a:lnTo>
                  <a:lnTo>
                    <a:pt x="1985264" y="1263685"/>
                  </a:lnTo>
                  <a:lnTo>
                    <a:pt x="1926932" y="1239056"/>
                  </a:lnTo>
                  <a:lnTo>
                    <a:pt x="1840427" y="1202112"/>
                  </a:lnTo>
                  <a:lnTo>
                    <a:pt x="1797571" y="1183441"/>
                  </a:lnTo>
                  <a:lnTo>
                    <a:pt x="1755111" y="1166359"/>
                  </a:lnTo>
                  <a:lnTo>
                    <a:pt x="1762651" y="1150470"/>
                  </a:lnTo>
                  <a:lnTo>
                    <a:pt x="1790031" y="1143716"/>
                  </a:lnTo>
                  <a:lnTo>
                    <a:pt x="1788047" y="1138155"/>
                  </a:lnTo>
                  <a:lnTo>
                    <a:pt x="1786460" y="1132196"/>
                  </a:lnTo>
                  <a:lnTo>
                    <a:pt x="1784873" y="1127429"/>
                  </a:lnTo>
                  <a:lnTo>
                    <a:pt x="1782492" y="1123457"/>
                  </a:lnTo>
                  <a:lnTo>
                    <a:pt x="1780111" y="1119484"/>
                  </a:lnTo>
                  <a:lnTo>
                    <a:pt x="1777730" y="1115909"/>
                  </a:lnTo>
                  <a:lnTo>
                    <a:pt x="1772571" y="1109950"/>
                  </a:lnTo>
                  <a:lnTo>
                    <a:pt x="1767413" y="1103594"/>
                  </a:lnTo>
                  <a:lnTo>
                    <a:pt x="1762254" y="1097636"/>
                  </a:lnTo>
                  <a:lnTo>
                    <a:pt x="1759476" y="1094458"/>
                  </a:lnTo>
                  <a:lnTo>
                    <a:pt x="1757095" y="1091280"/>
                  </a:lnTo>
                  <a:lnTo>
                    <a:pt x="1755111" y="1087307"/>
                  </a:lnTo>
                  <a:lnTo>
                    <a:pt x="1753524" y="1082937"/>
                  </a:lnTo>
                  <a:lnTo>
                    <a:pt x="1743207" y="973694"/>
                  </a:lnTo>
                  <a:lnTo>
                    <a:pt x="1743207" y="974091"/>
                  </a:lnTo>
                  <a:lnTo>
                    <a:pt x="1742413" y="974091"/>
                  </a:lnTo>
                  <a:lnTo>
                    <a:pt x="1739636" y="973694"/>
                  </a:lnTo>
                  <a:lnTo>
                    <a:pt x="1730112" y="972105"/>
                  </a:lnTo>
                  <a:lnTo>
                    <a:pt x="1720985" y="969324"/>
                  </a:lnTo>
                  <a:lnTo>
                    <a:pt x="1717414" y="968133"/>
                  </a:lnTo>
                  <a:lnTo>
                    <a:pt x="1715033" y="967338"/>
                  </a:lnTo>
                  <a:lnTo>
                    <a:pt x="1711065" y="963763"/>
                  </a:lnTo>
                  <a:lnTo>
                    <a:pt x="1707097" y="960188"/>
                  </a:lnTo>
                  <a:lnTo>
                    <a:pt x="1703129" y="955818"/>
                  </a:lnTo>
                  <a:lnTo>
                    <a:pt x="1699954" y="950654"/>
                  </a:lnTo>
                  <a:lnTo>
                    <a:pt x="1697177" y="945490"/>
                  </a:lnTo>
                  <a:lnTo>
                    <a:pt x="1694399" y="939531"/>
                  </a:lnTo>
                  <a:lnTo>
                    <a:pt x="1692018" y="932778"/>
                  </a:lnTo>
                  <a:lnTo>
                    <a:pt x="1689637" y="926422"/>
                  </a:lnTo>
                  <a:lnTo>
                    <a:pt x="1688050" y="919668"/>
                  </a:lnTo>
                  <a:lnTo>
                    <a:pt x="1686066" y="912518"/>
                  </a:lnTo>
                  <a:lnTo>
                    <a:pt x="1683288" y="897423"/>
                  </a:lnTo>
                  <a:lnTo>
                    <a:pt x="1681304" y="882327"/>
                  </a:lnTo>
                  <a:lnTo>
                    <a:pt x="1679717" y="867232"/>
                  </a:lnTo>
                  <a:lnTo>
                    <a:pt x="1684875" y="862465"/>
                  </a:lnTo>
                  <a:lnTo>
                    <a:pt x="1689637" y="857698"/>
                  </a:lnTo>
                  <a:lnTo>
                    <a:pt x="1694796" y="851739"/>
                  </a:lnTo>
                  <a:lnTo>
                    <a:pt x="1699161" y="845780"/>
                  </a:lnTo>
                  <a:lnTo>
                    <a:pt x="1703525" y="839424"/>
                  </a:lnTo>
                  <a:lnTo>
                    <a:pt x="1707891" y="832671"/>
                  </a:lnTo>
                  <a:lnTo>
                    <a:pt x="1711462" y="825918"/>
                  </a:lnTo>
                  <a:lnTo>
                    <a:pt x="1715033" y="818767"/>
                  </a:lnTo>
                  <a:lnTo>
                    <a:pt x="1718208" y="811617"/>
                  </a:lnTo>
                  <a:lnTo>
                    <a:pt x="1720985" y="804466"/>
                  </a:lnTo>
                  <a:lnTo>
                    <a:pt x="1726144" y="790166"/>
                  </a:lnTo>
                  <a:lnTo>
                    <a:pt x="1730509" y="776262"/>
                  </a:lnTo>
                  <a:lnTo>
                    <a:pt x="1734080" y="762755"/>
                  </a:lnTo>
                  <a:lnTo>
                    <a:pt x="1736858" y="750838"/>
                  </a:lnTo>
                  <a:lnTo>
                    <a:pt x="1738842" y="740510"/>
                  </a:lnTo>
                  <a:lnTo>
                    <a:pt x="1742413" y="720647"/>
                  </a:lnTo>
                  <a:lnTo>
                    <a:pt x="1743604" y="709524"/>
                  </a:lnTo>
                  <a:lnTo>
                    <a:pt x="1745191" y="698798"/>
                  </a:lnTo>
                  <a:lnTo>
                    <a:pt x="1746381" y="687278"/>
                  </a:lnTo>
                  <a:lnTo>
                    <a:pt x="1747175" y="675361"/>
                  </a:lnTo>
                  <a:lnTo>
                    <a:pt x="1747572" y="663443"/>
                  </a:lnTo>
                  <a:lnTo>
                    <a:pt x="1747572" y="651129"/>
                  </a:lnTo>
                  <a:lnTo>
                    <a:pt x="1747175" y="638814"/>
                  </a:lnTo>
                  <a:lnTo>
                    <a:pt x="1746381" y="626102"/>
                  </a:lnTo>
                  <a:lnTo>
                    <a:pt x="1744794" y="613787"/>
                  </a:lnTo>
                  <a:lnTo>
                    <a:pt x="1742810" y="601473"/>
                  </a:lnTo>
                  <a:lnTo>
                    <a:pt x="1740033" y="589158"/>
                  </a:lnTo>
                  <a:lnTo>
                    <a:pt x="1736461" y="576843"/>
                  </a:lnTo>
                  <a:lnTo>
                    <a:pt x="1732096" y="564529"/>
                  </a:lnTo>
                  <a:lnTo>
                    <a:pt x="1726937" y="553008"/>
                  </a:lnTo>
                  <a:lnTo>
                    <a:pt x="1723366" y="546255"/>
                  </a:lnTo>
                  <a:lnTo>
                    <a:pt x="1720192" y="539899"/>
                  </a:lnTo>
                  <a:lnTo>
                    <a:pt x="1715033" y="530365"/>
                  </a:lnTo>
                  <a:lnTo>
                    <a:pt x="1712652" y="526393"/>
                  </a:lnTo>
                  <a:lnTo>
                    <a:pt x="1711859" y="521229"/>
                  </a:lnTo>
                  <a:lnTo>
                    <a:pt x="1711859" y="516064"/>
                  </a:lnTo>
                  <a:lnTo>
                    <a:pt x="1711462" y="509708"/>
                  </a:lnTo>
                  <a:lnTo>
                    <a:pt x="1712255" y="493421"/>
                  </a:lnTo>
                  <a:lnTo>
                    <a:pt x="1716223" y="486271"/>
                  </a:lnTo>
                  <a:lnTo>
                    <a:pt x="1720192" y="479915"/>
                  </a:lnTo>
                  <a:lnTo>
                    <a:pt x="1724557" y="473559"/>
                  </a:lnTo>
                  <a:lnTo>
                    <a:pt x="1728922" y="467600"/>
                  </a:lnTo>
                  <a:lnTo>
                    <a:pt x="1734080" y="462039"/>
                  </a:lnTo>
                  <a:lnTo>
                    <a:pt x="1738842" y="456477"/>
                  </a:lnTo>
                  <a:lnTo>
                    <a:pt x="1743604" y="451313"/>
                  </a:lnTo>
                  <a:lnTo>
                    <a:pt x="1748762" y="446546"/>
                  </a:lnTo>
                  <a:lnTo>
                    <a:pt x="1754318" y="442176"/>
                  </a:lnTo>
                  <a:lnTo>
                    <a:pt x="1759476" y="438204"/>
                  </a:lnTo>
                  <a:lnTo>
                    <a:pt x="1765429" y="434231"/>
                  </a:lnTo>
                  <a:lnTo>
                    <a:pt x="1771381" y="430259"/>
                  </a:lnTo>
                  <a:lnTo>
                    <a:pt x="1776936" y="427081"/>
                  </a:lnTo>
                  <a:lnTo>
                    <a:pt x="1782888" y="424300"/>
                  </a:lnTo>
                  <a:lnTo>
                    <a:pt x="1789634" y="421917"/>
                  </a:lnTo>
                  <a:lnTo>
                    <a:pt x="1795587" y="419533"/>
                  </a:lnTo>
                  <a:lnTo>
                    <a:pt x="1820983" y="409999"/>
                  </a:lnTo>
                  <a:lnTo>
                    <a:pt x="1834871" y="404438"/>
                  </a:lnTo>
                  <a:lnTo>
                    <a:pt x="1849950" y="399273"/>
                  </a:lnTo>
                  <a:lnTo>
                    <a:pt x="1865823" y="394506"/>
                  </a:lnTo>
                  <a:lnTo>
                    <a:pt x="1882886" y="390137"/>
                  </a:lnTo>
                  <a:lnTo>
                    <a:pt x="1900742" y="386562"/>
                  </a:lnTo>
                  <a:lnTo>
                    <a:pt x="1909472" y="384973"/>
                  </a:lnTo>
                  <a:lnTo>
                    <a:pt x="1918599" y="383384"/>
                  </a:lnTo>
                  <a:lnTo>
                    <a:pt x="1927726" y="382589"/>
                  </a:lnTo>
                  <a:lnTo>
                    <a:pt x="1937249" y="381795"/>
                  </a:lnTo>
                  <a:lnTo>
                    <a:pt x="1946773" y="381397"/>
                  </a:lnTo>
                  <a:lnTo>
                    <a:pt x="1956693" y="381000"/>
                  </a:lnTo>
                  <a:close/>
                  <a:moveTo>
                    <a:pt x="674585" y="381000"/>
                  </a:moveTo>
                  <a:lnTo>
                    <a:pt x="684505" y="381397"/>
                  </a:lnTo>
                  <a:lnTo>
                    <a:pt x="694029" y="382192"/>
                  </a:lnTo>
                  <a:lnTo>
                    <a:pt x="703552" y="382986"/>
                  </a:lnTo>
                  <a:lnTo>
                    <a:pt x="713870" y="384575"/>
                  </a:lnTo>
                  <a:lnTo>
                    <a:pt x="723790" y="386562"/>
                  </a:lnTo>
                  <a:lnTo>
                    <a:pt x="733710" y="388548"/>
                  </a:lnTo>
                  <a:lnTo>
                    <a:pt x="743631" y="391726"/>
                  </a:lnTo>
                  <a:lnTo>
                    <a:pt x="753551" y="394904"/>
                  </a:lnTo>
                  <a:lnTo>
                    <a:pt x="763868" y="398876"/>
                  </a:lnTo>
                  <a:lnTo>
                    <a:pt x="773789" y="403246"/>
                  </a:lnTo>
                  <a:lnTo>
                    <a:pt x="783709" y="408807"/>
                  </a:lnTo>
                  <a:lnTo>
                    <a:pt x="793629" y="414766"/>
                  </a:lnTo>
                  <a:lnTo>
                    <a:pt x="820216" y="438998"/>
                  </a:lnTo>
                  <a:lnTo>
                    <a:pt x="861088" y="446149"/>
                  </a:lnTo>
                  <a:lnTo>
                    <a:pt x="863866" y="468792"/>
                  </a:lnTo>
                  <a:lnTo>
                    <a:pt x="867040" y="491832"/>
                  </a:lnTo>
                  <a:lnTo>
                    <a:pt x="871008" y="514873"/>
                  </a:lnTo>
                  <a:lnTo>
                    <a:pt x="876167" y="539105"/>
                  </a:lnTo>
                  <a:lnTo>
                    <a:pt x="871405" y="548241"/>
                  </a:lnTo>
                  <a:lnTo>
                    <a:pt x="868231" y="554200"/>
                  </a:lnTo>
                  <a:lnTo>
                    <a:pt x="864659" y="560556"/>
                  </a:lnTo>
                  <a:lnTo>
                    <a:pt x="861088" y="568501"/>
                  </a:lnTo>
                  <a:lnTo>
                    <a:pt x="858310" y="577241"/>
                  </a:lnTo>
                  <a:lnTo>
                    <a:pt x="855533" y="586377"/>
                  </a:lnTo>
                  <a:lnTo>
                    <a:pt x="854342" y="591144"/>
                  </a:lnTo>
                  <a:lnTo>
                    <a:pt x="853548" y="596309"/>
                  </a:lnTo>
                  <a:lnTo>
                    <a:pt x="853152" y="602267"/>
                  </a:lnTo>
                  <a:lnTo>
                    <a:pt x="852755" y="607431"/>
                  </a:lnTo>
                  <a:lnTo>
                    <a:pt x="852755" y="613390"/>
                  </a:lnTo>
                  <a:lnTo>
                    <a:pt x="853152" y="619349"/>
                  </a:lnTo>
                  <a:lnTo>
                    <a:pt x="854739" y="642786"/>
                  </a:lnTo>
                  <a:lnTo>
                    <a:pt x="856723" y="670991"/>
                  </a:lnTo>
                  <a:lnTo>
                    <a:pt x="857913" y="686087"/>
                  </a:lnTo>
                  <a:lnTo>
                    <a:pt x="859501" y="700785"/>
                  </a:lnTo>
                  <a:lnTo>
                    <a:pt x="861485" y="716675"/>
                  </a:lnTo>
                  <a:lnTo>
                    <a:pt x="863469" y="732167"/>
                  </a:lnTo>
                  <a:lnTo>
                    <a:pt x="866247" y="748057"/>
                  </a:lnTo>
                  <a:lnTo>
                    <a:pt x="869818" y="763153"/>
                  </a:lnTo>
                  <a:lnTo>
                    <a:pt x="873786" y="779043"/>
                  </a:lnTo>
                  <a:lnTo>
                    <a:pt x="878548" y="793741"/>
                  </a:lnTo>
                  <a:lnTo>
                    <a:pt x="883706" y="808439"/>
                  </a:lnTo>
                  <a:lnTo>
                    <a:pt x="886881" y="815589"/>
                  </a:lnTo>
                  <a:lnTo>
                    <a:pt x="890055" y="822343"/>
                  </a:lnTo>
                  <a:lnTo>
                    <a:pt x="893230" y="829493"/>
                  </a:lnTo>
                  <a:lnTo>
                    <a:pt x="896801" y="835849"/>
                  </a:lnTo>
                  <a:lnTo>
                    <a:pt x="901166" y="842205"/>
                  </a:lnTo>
                  <a:lnTo>
                    <a:pt x="905134" y="848561"/>
                  </a:lnTo>
                  <a:lnTo>
                    <a:pt x="909896" y="854520"/>
                  </a:lnTo>
                  <a:lnTo>
                    <a:pt x="914261" y="860081"/>
                  </a:lnTo>
                  <a:lnTo>
                    <a:pt x="919420" y="865643"/>
                  </a:lnTo>
                  <a:lnTo>
                    <a:pt x="924578" y="870807"/>
                  </a:lnTo>
                  <a:lnTo>
                    <a:pt x="922594" y="885902"/>
                  </a:lnTo>
                  <a:lnTo>
                    <a:pt x="920213" y="899806"/>
                  </a:lnTo>
                  <a:lnTo>
                    <a:pt x="917436" y="913312"/>
                  </a:lnTo>
                  <a:lnTo>
                    <a:pt x="915451" y="920463"/>
                  </a:lnTo>
                  <a:lnTo>
                    <a:pt x="913467" y="927613"/>
                  </a:lnTo>
                  <a:lnTo>
                    <a:pt x="911087" y="934367"/>
                  </a:lnTo>
                  <a:lnTo>
                    <a:pt x="908309" y="941517"/>
                  </a:lnTo>
                  <a:lnTo>
                    <a:pt x="905134" y="947873"/>
                  </a:lnTo>
                  <a:lnTo>
                    <a:pt x="901563" y="953037"/>
                  </a:lnTo>
                  <a:lnTo>
                    <a:pt x="899182" y="955818"/>
                  </a:lnTo>
                  <a:lnTo>
                    <a:pt x="896801" y="958201"/>
                  </a:lnTo>
                  <a:lnTo>
                    <a:pt x="894420" y="960188"/>
                  </a:lnTo>
                  <a:lnTo>
                    <a:pt x="891643" y="961777"/>
                  </a:lnTo>
                  <a:lnTo>
                    <a:pt x="886087" y="965749"/>
                  </a:lnTo>
                  <a:lnTo>
                    <a:pt x="880532" y="968530"/>
                  </a:lnTo>
                  <a:lnTo>
                    <a:pt x="874580" y="971708"/>
                  </a:lnTo>
                  <a:lnTo>
                    <a:pt x="869024" y="975283"/>
                  </a:lnTo>
                  <a:lnTo>
                    <a:pt x="866247" y="977269"/>
                  </a:lnTo>
                  <a:lnTo>
                    <a:pt x="863866" y="979653"/>
                  </a:lnTo>
                  <a:lnTo>
                    <a:pt x="861881" y="982434"/>
                  </a:lnTo>
                  <a:lnTo>
                    <a:pt x="859897" y="985612"/>
                  </a:lnTo>
                  <a:lnTo>
                    <a:pt x="857913" y="990379"/>
                  </a:lnTo>
                  <a:lnTo>
                    <a:pt x="855929" y="995543"/>
                  </a:lnTo>
                  <a:lnTo>
                    <a:pt x="854342" y="1000707"/>
                  </a:lnTo>
                  <a:lnTo>
                    <a:pt x="853152" y="1005871"/>
                  </a:lnTo>
                  <a:lnTo>
                    <a:pt x="852358" y="1011433"/>
                  </a:lnTo>
                  <a:lnTo>
                    <a:pt x="851961" y="1016597"/>
                  </a:lnTo>
                  <a:lnTo>
                    <a:pt x="851167" y="1028514"/>
                  </a:lnTo>
                  <a:lnTo>
                    <a:pt x="850374" y="1039637"/>
                  </a:lnTo>
                  <a:lnTo>
                    <a:pt x="849580" y="1051158"/>
                  </a:lnTo>
                  <a:lnTo>
                    <a:pt x="849183" y="1056719"/>
                  </a:lnTo>
                  <a:lnTo>
                    <a:pt x="848390" y="1061883"/>
                  </a:lnTo>
                  <a:lnTo>
                    <a:pt x="847199" y="1067445"/>
                  </a:lnTo>
                  <a:lnTo>
                    <a:pt x="845612" y="1072212"/>
                  </a:lnTo>
                  <a:lnTo>
                    <a:pt x="843231" y="1078170"/>
                  </a:lnTo>
                  <a:lnTo>
                    <a:pt x="841247" y="1082937"/>
                  </a:lnTo>
                  <a:lnTo>
                    <a:pt x="838469" y="1087307"/>
                  </a:lnTo>
                  <a:lnTo>
                    <a:pt x="836089" y="1091280"/>
                  </a:lnTo>
                  <a:lnTo>
                    <a:pt x="830136" y="1098430"/>
                  </a:lnTo>
                  <a:lnTo>
                    <a:pt x="824581" y="1105183"/>
                  </a:lnTo>
                  <a:lnTo>
                    <a:pt x="821803" y="1109156"/>
                  </a:lnTo>
                  <a:lnTo>
                    <a:pt x="819026" y="1112731"/>
                  </a:lnTo>
                  <a:lnTo>
                    <a:pt x="816248" y="1116703"/>
                  </a:lnTo>
                  <a:lnTo>
                    <a:pt x="814264" y="1121470"/>
                  </a:lnTo>
                  <a:lnTo>
                    <a:pt x="812280" y="1126237"/>
                  </a:lnTo>
                  <a:lnTo>
                    <a:pt x="810692" y="1131799"/>
                  </a:lnTo>
                  <a:lnTo>
                    <a:pt x="809899" y="1138155"/>
                  </a:lnTo>
                  <a:lnTo>
                    <a:pt x="809105" y="1145305"/>
                  </a:lnTo>
                  <a:lnTo>
                    <a:pt x="845612" y="1150470"/>
                  </a:lnTo>
                  <a:lnTo>
                    <a:pt x="853152" y="1166757"/>
                  </a:lnTo>
                  <a:lnTo>
                    <a:pt x="811089" y="1183838"/>
                  </a:lnTo>
                  <a:lnTo>
                    <a:pt x="768233" y="1202112"/>
                  </a:lnTo>
                  <a:lnTo>
                    <a:pt x="682521" y="1239056"/>
                  </a:lnTo>
                  <a:lnTo>
                    <a:pt x="624586" y="1263685"/>
                  </a:lnTo>
                  <a:lnTo>
                    <a:pt x="568635" y="1287917"/>
                  </a:lnTo>
                  <a:lnTo>
                    <a:pt x="555541" y="1293082"/>
                  </a:lnTo>
                  <a:lnTo>
                    <a:pt x="542446" y="1297849"/>
                  </a:lnTo>
                  <a:lnTo>
                    <a:pt x="514669" y="1307780"/>
                  </a:lnTo>
                  <a:lnTo>
                    <a:pt x="485304" y="1318108"/>
                  </a:lnTo>
                  <a:lnTo>
                    <a:pt x="470225" y="1323670"/>
                  </a:lnTo>
                  <a:lnTo>
                    <a:pt x="455146" y="1330026"/>
                  </a:lnTo>
                  <a:lnTo>
                    <a:pt x="440464" y="1336382"/>
                  </a:lnTo>
                  <a:lnTo>
                    <a:pt x="425385" y="1343532"/>
                  </a:lnTo>
                  <a:lnTo>
                    <a:pt x="410703" y="1351080"/>
                  </a:lnTo>
                  <a:lnTo>
                    <a:pt x="403561" y="1355450"/>
                  </a:lnTo>
                  <a:lnTo>
                    <a:pt x="396418" y="1360217"/>
                  </a:lnTo>
                  <a:lnTo>
                    <a:pt x="389275" y="1364983"/>
                  </a:lnTo>
                  <a:lnTo>
                    <a:pt x="382529" y="1369750"/>
                  </a:lnTo>
                  <a:lnTo>
                    <a:pt x="376180" y="1374915"/>
                  </a:lnTo>
                  <a:lnTo>
                    <a:pt x="369038" y="1380079"/>
                  </a:lnTo>
                  <a:lnTo>
                    <a:pt x="363085" y="1386435"/>
                  </a:lnTo>
                  <a:lnTo>
                    <a:pt x="356736" y="1391996"/>
                  </a:lnTo>
                  <a:lnTo>
                    <a:pt x="350784" y="1398352"/>
                  </a:lnTo>
                  <a:lnTo>
                    <a:pt x="345229" y="1405106"/>
                  </a:lnTo>
                  <a:lnTo>
                    <a:pt x="339277" y="1411859"/>
                  </a:lnTo>
                  <a:lnTo>
                    <a:pt x="334118" y="1419406"/>
                  </a:lnTo>
                  <a:lnTo>
                    <a:pt x="329356" y="1426954"/>
                  </a:lnTo>
                  <a:lnTo>
                    <a:pt x="324594" y="1434899"/>
                  </a:lnTo>
                  <a:lnTo>
                    <a:pt x="320229" y="1443241"/>
                  </a:lnTo>
                  <a:lnTo>
                    <a:pt x="315865" y="1451981"/>
                  </a:lnTo>
                  <a:lnTo>
                    <a:pt x="311896" y="1461117"/>
                  </a:lnTo>
                  <a:lnTo>
                    <a:pt x="308325" y="1470651"/>
                  </a:lnTo>
                  <a:lnTo>
                    <a:pt x="304357" y="1482172"/>
                  </a:lnTo>
                  <a:lnTo>
                    <a:pt x="304357" y="1494486"/>
                  </a:lnTo>
                  <a:lnTo>
                    <a:pt x="303960" y="1538581"/>
                  </a:lnTo>
                  <a:lnTo>
                    <a:pt x="302770" y="1594196"/>
                  </a:lnTo>
                  <a:lnTo>
                    <a:pt x="301182" y="1649413"/>
                  </a:lnTo>
                  <a:lnTo>
                    <a:pt x="0" y="1649413"/>
                  </a:lnTo>
                  <a:lnTo>
                    <a:pt x="0" y="1625975"/>
                  </a:lnTo>
                  <a:lnTo>
                    <a:pt x="0" y="1599757"/>
                  </a:lnTo>
                  <a:lnTo>
                    <a:pt x="1190" y="1542951"/>
                  </a:lnTo>
                  <a:lnTo>
                    <a:pt x="2381" y="1488528"/>
                  </a:lnTo>
                  <a:lnTo>
                    <a:pt x="2778" y="1465487"/>
                  </a:lnTo>
                  <a:lnTo>
                    <a:pt x="2778" y="1446817"/>
                  </a:lnTo>
                  <a:lnTo>
                    <a:pt x="5159" y="1440858"/>
                  </a:lnTo>
                  <a:lnTo>
                    <a:pt x="7539" y="1435296"/>
                  </a:lnTo>
                  <a:lnTo>
                    <a:pt x="10317" y="1430132"/>
                  </a:lnTo>
                  <a:lnTo>
                    <a:pt x="13889" y="1425365"/>
                  </a:lnTo>
                  <a:lnTo>
                    <a:pt x="17063" y="1420598"/>
                  </a:lnTo>
                  <a:lnTo>
                    <a:pt x="20634" y="1416228"/>
                  </a:lnTo>
                  <a:lnTo>
                    <a:pt x="24206" y="1411859"/>
                  </a:lnTo>
                  <a:lnTo>
                    <a:pt x="28174" y="1407886"/>
                  </a:lnTo>
                  <a:lnTo>
                    <a:pt x="32142" y="1404311"/>
                  </a:lnTo>
                  <a:lnTo>
                    <a:pt x="36507" y="1400736"/>
                  </a:lnTo>
                  <a:lnTo>
                    <a:pt x="41269" y="1397558"/>
                  </a:lnTo>
                  <a:lnTo>
                    <a:pt x="46031" y="1394380"/>
                  </a:lnTo>
                  <a:lnTo>
                    <a:pt x="55951" y="1388421"/>
                  </a:lnTo>
                  <a:lnTo>
                    <a:pt x="66665" y="1382860"/>
                  </a:lnTo>
                  <a:lnTo>
                    <a:pt x="77379" y="1378093"/>
                  </a:lnTo>
                  <a:lnTo>
                    <a:pt x="88490" y="1373723"/>
                  </a:lnTo>
                  <a:lnTo>
                    <a:pt x="111902" y="1365381"/>
                  </a:lnTo>
                  <a:lnTo>
                    <a:pt x="135711" y="1356641"/>
                  </a:lnTo>
                  <a:lnTo>
                    <a:pt x="147218" y="1352669"/>
                  </a:lnTo>
                  <a:lnTo>
                    <a:pt x="158726" y="1347902"/>
                  </a:lnTo>
                  <a:lnTo>
                    <a:pt x="210312" y="1326053"/>
                  </a:lnTo>
                  <a:lnTo>
                    <a:pt x="263088" y="1303807"/>
                  </a:lnTo>
                  <a:lnTo>
                    <a:pt x="315071" y="1281164"/>
                  </a:lnTo>
                  <a:lnTo>
                    <a:pt x="366260" y="1259713"/>
                  </a:lnTo>
                  <a:lnTo>
                    <a:pt x="423401" y="1243823"/>
                  </a:lnTo>
                  <a:lnTo>
                    <a:pt x="428163" y="1240645"/>
                  </a:lnTo>
                  <a:lnTo>
                    <a:pt x="432131" y="1236672"/>
                  </a:lnTo>
                  <a:lnTo>
                    <a:pt x="436496" y="1231905"/>
                  </a:lnTo>
                  <a:lnTo>
                    <a:pt x="440464" y="1226741"/>
                  </a:lnTo>
                  <a:lnTo>
                    <a:pt x="444432" y="1220782"/>
                  </a:lnTo>
                  <a:lnTo>
                    <a:pt x="448401" y="1214426"/>
                  </a:lnTo>
                  <a:lnTo>
                    <a:pt x="456337" y="1201317"/>
                  </a:lnTo>
                  <a:lnTo>
                    <a:pt x="463480" y="1187016"/>
                  </a:lnTo>
                  <a:lnTo>
                    <a:pt x="469829" y="1173907"/>
                  </a:lnTo>
                  <a:lnTo>
                    <a:pt x="480543" y="1150470"/>
                  </a:lnTo>
                  <a:lnTo>
                    <a:pt x="507526" y="1143716"/>
                  </a:lnTo>
                  <a:lnTo>
                    <a:pt x="506336" y="1138155"/>
                  </a:lnTo>
                  <a:lnTo>
                    <a:pt x="504748" y="1132196"/>
                  </a:lnTo>
                  <a:lnTo>
                    <a:pt x="502764" y="1127429"/>
                  </a:lnTo>
                  <a:lnTo>
                    <a:pt x="500780" y="1123457"/>
                  </a:lnTo>
                  <a:lnTo>
                    <a:pt x="498399" y="1119484"/>
                  </a:lnTo>
                  <a:lnTo>
                    <a:pt x="496018" y="1115909"/>
                  </a:lnTo>
                  <a:lnTo>
                    <a:pt x="490860" y="1109950"/>
                  </a:lnTo>
                  <a:lnTo>
                    <a:pt x="485701" y="1103594"/>
                  </a:lnTo>
                  <a:lnTo>
                    <a:pt x="480146" y="1097636"/>
                  </a:lnTo>
                  <a:lnTo>
                    <a:pt x="477765" y="1094458"/>
                  </a:lnTo>
                  <a:lnTo>
                    <a:pt x="475384" y="1091280"/>
                  </a:lnTo>
                  <a:lnTo>
                    <a:pt x="473400" y="1087307"/>
                  </a:lnTo>
                  <a:lnTo>
                    <a:pt x="471813" y="1082937"/>
                  </a:lnTo>
                  <a:lnTo>
                    <a:pt x="461495" y="973694"/>
                  </a:lnTo>
                  <a:lnTo>
                    <a:pt x="461099" y="974091"/>
                  </a:lnTo>
                  <a:lnTo>
                    <a:pt x="460305" y="974091"/>
                  </a:lnTo>
                  <a:lnTo>
                    <a:pt x="457527" y="973694"/>
                  </a:lnTo>
                  <a:lnTo>
                    <a:pt x="448401" y="972105"/>
                  </a:lnTo>
                  <a:lnTo>
                    <a:pt x="438877" y="969324"/>
                  </a:lnTo>
                  <a:lnTo>
                    <a:pt x="435306" y="968133"/>
                  </a:lnTo>
                  <a:lnTo>
                    <a:pt x="433322" y="967338"/>
                  </a:lnTo>
                  <a:lnTo>
                    <a:pt x="430147" y="964557"/>
                  </a:lnTo>
                  <a:lnTo>
                    <a:pt x="426973" y="962174"/>
                  </a:lnTo>
                  <a:lnTo>
                    <a:pt x="424195" y="958996"/>
                  </a:lnTo>
                  <a:lnTo>
                    <a:pt x="421417" y="955818"/>
                  </a:lnTo>
                  <a:lnTo>
                    <a:pt x="419036" y="952243"/>
                  </a:lnTo>
                  <a:lnTo>
                    <a:pt x="416655" y="948270"/>
                  </a:lnTo>
                  <a:lnTo>
                    <a:pt x="414671" y="944298"/>
                  </a:lnTo>
                  <a:lnTo>
                    <a:pt x="412687" y="939928"/>
                  </a:lnTo>
                  <a:lnTo>
                    <a:pt x="409116" y="929997"/>
                  </a:lnTo>
                  <a:lnTo>
                    <a:pt x="406338" y="920066"/>
                  </a:lnTo>
                  <a:lnTo>
                    <a:pt x="403957" y="908943"/>
                  </a:lnTo>
                  <a:lnTo>
                    <a:pt x="401576" y="898217"/>
                  </a:lnTo>
                  <a:lnTo>
                    <a:pt x="399989" y="887094"/>
                  </a:lnTo>
                  <a:lnTo>
                    <a:pt x="398402" y="875574"/>
                  </a:lnTo>
                  <a:lnTo>
                    <a:pt x="396418" y="854122"/>
                  </a:lnTo>
                  <a:lnTo>
                    <a:pt x="394831" y="834260"/>
                  </a:lnTo>
                  <a:lnTo>
                    <a:pt x="393640" y="817576"/>
                  </a:lnTo>
                  <a:lnTo>
                    <a:pt x="393640" y="814795"/>
                  </a:lnTo>
                  <a:lnTo>
                    <a:pt x="394037" y="811617"/>
                  </a:lnTo>
                  <a:lnTo>
                    <a:pt x="395227" y="808439"/>
                  </a:lnTo>
                  <a:lnTo>
                    <a:pt x="396418" y="805261"/>
                  </a:lnTo>
                  <a:lnTo>
                    <a:pt x="399989" y="798905"/>
                  </a:lnTo>
                  <a:lnTo>
                    <a:pt x="403561" y="791755"/>
                  </a:lnTo>
                  <a:lnTo>
                    <a:pt x="407132" y="784604"/>
                  </a:lnTo>
                  <a:lnTo>
                    <a:pt x="408322" y="780234"/>
                  </a:lnTo>
                  <a:lnTo>
                    <a:pt x="409513" y="776262"/>
                  </a:lnTo>
                  <a:lnTo>
                    <a:pt x="410306" y="771495"/>
                  </a:lnTo>
                  <a:lnTo>
                    <a:pt x="410703" y="766331"/>
                  </a:lnTo>
                  <a:lnTo>
                    <a:pt x="410306" y="761166"/>
                  </a:lnTo>
                  <a:lnTo>
                    <a:pt x="409513" y="755605"/>
                  </a:lnTo>
                  <a:lnTo>
                    <a:pt x="406338" y="738126"/>
                  </a:lnTo>
                  <a:lnTo>
                    <a:pt x="403561" y="721839"/>
                  </a:lnTo>
                  <a:lnTo>
                    <a:pt x="401180" y="705552"/>
                  </a:lnTo>
                  <a:lnTo>
                    <a:pt x="399196" y="689662"/>
                  </a:lnTo>
                  <a:lnTo>
                    <a:pt x="397608" y="673772"/>
                  </a:lnTo>
                  <a:lnTo>
                    <a:pt x="397211" y="659074"/>
                  </a:lnTo>
                  <a:lnTo>
                    <a:pt x="396815" y="643978"/>
                  </a:lnTo>
                  <a:lnTo>
                    <a:pt x="396815" y="629677"/>
                  </a:lnTo>
                  <a:lnTo>
                    <a:pt x="397608" y="615774"/>
                  </a:lnTo>
                  <a:lnTo>
                    <a:pt x="398799" y="602267"/>
                  </a:lnTo>
                  <a:lnTo>
                    <a:pt x="400386" y="588761"/>
                  </a:lnTo>
                  <a:lnTo>
                    <a:pt x="402370" y="576446"/>
                  </a:lnTo>
                  <a:lnTo>
                    <a:pt x="404751" y="563734"/>
                  </a:lnTo>
                  <a:lnTo>
                    <a:pt x="407529" y="552214"/>
                  </a:lnTo>
                  <a:lnTo>
                    <a:pt x="410703" y="540297"/>
                  </a:lnTo>
                  <a:lnTo>
                    <a:pt x="414275" y="529571"/>
                  </a:lnTo>
                  <a:lnTo>
                    <a:pt x="418243" y="519242"/>
                  </a:lnTo>
                  <a:lnTo>
                    <a:pt x="422211" y="508914"/>
                  </a:lnTo>
                  <a:lnTo>
                    <a:pt x="426973" y="499380"/>
                  </a:lnTo>
                  <a:lnTo>
                    <a:pt x="432131" y="490243"/>
                  </a:lnTo>
                  <a:lnTo>
                    <a:pt x="437290" y="481504"/>
                  </a:lnTo>
                  <a:lnTo>
                    <a:pt x="442845" y="473162"/>
                  </a:lnTo>
                  <a:lnTo>
                    <a:pt x="448797" y="465614"/>
                  </a:lnTo>
                  <a:lnTo>
                    <a:pt x="454750" y="458066"/>
                  </a:lnTo>
                  <a:lnTo>
                    <a:pt x="461495" y="451710"/>
                  </a:lnTo>
                  <a:lnTo>
                    <a:pt x="468241" y="445752"/>
                  </a:lnTo>
                  <a:lnTo>
                    <a:pt x="474987" y="440190"/>
                  </a:lnTo>
                  <a:lnTo>
                    <a:pt x="482130" y="435026"/>
                  </a:lnTo>
                  <a:lnTo>
                    <a:pt x="490066" y="429862"/>
                  </a:lnTo>
                  <a:lnTo>
                    <a:pt x="497606" y="425889"/>
                  </a:lnTo>
                  <a:lnTo>
                    <a:pt x="505542" y="422711"/>
                  </a:lnTo>
                  <a:lnTo>
                    <a:pt x="513875" y="419533"/>
                  </a:lnTo>
                  <a:lnTo>
                    <a:pt x="538478" y="409999"/>
                  </a:lnTo>
                  <a:lnTo>
                    <a:pt x="553160" y="404438"/>
                  </a:lnTo>
                  <a:lnTo>
                    <a:pt x="568239" y="399273"/>
                  </a:lnTo>
                  <a:lnTo>
                    <a:pt x="584111" y="394506"/>
                  </a:lnTo>
                  <a:lnTo>
                    <a:pt x="601174" y="390137"/>
                  </a:lnTo>
                  <a:lnTo>
                    <a:pt x="618634" y="386562"/>
                  </a:lnTo>
                  <a:lnTo>
                    <a:pt x="627761" y="384973"/>
                  </a:lnTo>
                  <a:lnTo>
                    <a:pt x="636888" y="383384"/>
                  </a:lnTo>
                  <a:lnTo>
                    <a:pt x="646014" y="382589"/>
                  </a:lnTo>
                  <a:lnTo>
                    <a:pt x="655538" y="381795"/>
                  </a:lnTo>
                  <a:lnTo>
                    <a:pt x="665061" y="381397"/>
                  </a:lnTo>
                  <a:lnTo>
                    <a:pt x="674585" y="381000"/>
                  </a:lnTo>
                  <a:close/>
                  <a:moveTo>
                    <a:pt x="1307704" y="0"/>
                  </a:moveTo>
                  <a:lnTo>
                    <a:pt x="1321601" y="0"/>
                  </a:lnTo>
                  <a:lnTo>
                    <a:pt x="1335100" y="0"/>
                  </a:lnTo>
                  <a:lnTo>
                    <a:pt x="1348997" y="1191"/>
                  </a:lnTo>
                  <a:lnTo>
                    <a:pt x="1362496" y="2381"/>
                  </a:lnTo>
                  <a:lnTo>
                    <a:pt x="1376790" y="4366"/>
                  </a:lnTo>
                  <a:lnTo>
                    <a:pt x="1390289" y="7144"/>
                  </a:lnTo>
                  <a:lnTo>
                    <a:pt x="1404583" y="10319"/>
                  </a:lnTo>
                  <a:lnTo>
                    <a:pt x="1418480" y="14684"/>
                  </a:lnTo>
                  <a:lnTo>
                    <a:pt x="1432773" y="19447"/>
                  </a:lnTo>
                  <a:lnTo>
                    <a:pt x="1446670" y="25003"/>
                  </a:lnTo>
                  <a:lnTo>
                    <a:pt x="1460566" y="31353"/>
                  </a:lnTo>
                  <a:lnTo>
                    <a:pt x="1474463" y="38497"/>
                  </a:lnTo>
                  <a:lnTo>
                    <a:pt x="1488757" y="46831"/>
                  </a:lnTo>
                  <a:lnTo>
                    <a:pt x="1525285" y="80963"/>
                  </a:lnTo>
                  <a:lnTo>
                    <a:pt x="1584841" y="90884"/>
                  </a:lnTo>
                  <a:lnTo>
                    <a:pt x="1590400" y="94853"/>
                  </a:lnTo>
                  <a:lnTo>
                    <a:pt x="1595958" y="99616"/>
                  </a:lnTo>
                  <a:lnTo>
                    <a:pt x="1600723" y="104775"/>
                  </a:lnTo>
                  <a:lnTo>
                    <a:pt x="1605487" y="110331"/>
                  </a:lnTo>
                  <a:lnTo>
                    <a:pt x="1609855" y="115888"/>
                  </a:lnTo>
                  <a:lnTo>
                    <a:pt x="1613825" y="122238"/>
                  </a:lnTo>
                  <a:lnTo>
                    <a:pt x="1617399" y="128984"/>
                  </a:lnTo>
                  <a:lnTo>
                    <a:pt x="1620575" y="134938"/>
                  </a:lnTo>
                  <a:lnTo>
                    <a:pt x="1626531" y="146447"/>
                  </a:lnTo>
                  <a:lnTo>
                    <a:pt x="1630898" y="156766"/>
                  </a:lnTo>
                  <a:lnTo>
                    <a:pt x="1634075" y="165894"/>
                  </a:lnTo>
                  <a:lnTo>
                    <a:pt x="1636854" y="177403"/>
                  </a:lnTo>
                  <a:lnTo>
                    <a:pt x="1639236" y="189309"/>
                  </a:lnTo>
                  <a:lnTo>
                    <a:pt x="1641619" y="200819"/>
                  </a:lnTo>
                  <a:lnTo>
                    <a:pt x="1643207" y="212725"/>
                  </a:lnTo>
                  <a:lnTo>
                    <a:pt x="1644795" y="223838"/>
                  </a:lnTo>
                  <a:lnTo>
                    <a:pt x="1646383" y="235347"/>
                  </a:lnTo>
                  <a:lnTo>
                    <a:pt x="1648368" y="258366"/>
                  </a:lnTo>
                  <a:lnTo>
                    <a:pt x="1649559" y="281781"/>
                  </a:lnTo>
                  <a:lnTo>
                    <a:pt x="1649957" y="304800"/>
                  </a:lnTo>
                  <a:lnTo>
                    <a:pt x="1649957" y="328613"/>
                  </a:lnTo>
                  <a:lnTo>
                    <a:pt x="1649559" y="352822"/>
                  </a:lnTo>
                  <a:lnTo>
                    <a:pt x="1648765" y="365919"/>
                  </a:lnTo>
                  <a:lnTo>
                    <a:pt x="1647177" y="385763"/>
                  </a:lnTo>
                  <a:lnTo>
                    <a:pt x="1642413" y="436959"/>
                  </a:lnTo>
                  <a:lnTo>
                    <a:pt x="1640427" y="464344"/>
                  </a:lnTo>
                  <a:lnTo>
                    <a:pt x="1638839" y="490141"/>
                  </a:lnTo>
                  <a:lnTo>
                    <a:pt x="1638442" y="501650"/>
                  </a:lnTo>
                  <a:lnTo>
                    <a:pt x="1638045" y="511969"/>
                  </a:lnTo>
                  <a:lnTo>
                    <a:pt x="1638442" y="521494"/>
                  </a:lnTo>
                  <a:lnTo>
                    <a:pt x="1638839" y="529034"/>
                  </a:lnTo>
                  <a:lnTo>
                    <a:pt x="1640030" y="538559"/>
                  </a:lnTo>
                  <a:lnTo>
                    <a:pt x="1642016" y="546497"/>
                  </a:lnTo>
                  <a:lnTo>
                    <a:pt x="1644001" y="553244"/>
                  </a:lnTo>
                  <a:lnTo>
                    <a:pt x="1646780" y="558800"/>
                  </a:lnTo>
                  <a:lnTo>
                    <a:pt x="1649559" y="563959"/>
                  </a:lnTo>
                  <a:lnTo>
                    <a:pt x="1653133" y="569516"/>
                  </a:lnTo>
                  <a:lnTo>
                    <a:pt x="1656706" y="576659"/>
                  </a:lnTo>
                  <a:lnTo>
                    <a:pt x="1661074" y="584597"/>
                  </a:lnTo>
                  <a:lnTo>
                    <a:pt x="1664250" y="592534"/>
                  </a:lnTo>
                  <a:lnTo>
                    <a:pt x="1667029" y="600869"/>
                  </a:lnTo>
                  <a:lnTo>
                    <a:pt x="1669412" y="609600"/>
                  </a:lnTo>
                  <a:lnTo>
                    <a:pt x="1671397" y="618331"/>
                  </a:lnTo>
                  <a:lnTo>
                    <a:pt x="1672588" y="627459"/>
                  </a:lnTo>
                  <a:lnTo>
                    <a:pt x="1673382" y="636984"/>
                  </a:lnTo>
                  <a:lnTo>
                    <a:pt x="1673779" y="646113"/>
                  </a:lnTo>
                  <a:lnTo>
                    <a:pt x="1674176" y="655241"/>
                  </a:lnTo>
                  <a:lnTo>
                    <a:pt x="1673779" y="665163"/>
                  </a:lnTo>
                  <a:lnTo>
                    <a:pt x="1673382" y="674291"/>
                  </a:lnTo>
                  <a:lnTo>
                    <a:pt x="1671794" y="692547"/>
                  </a:lnTo>
                  <a:lnTo>
                    <a:pt x="1669412" y="710009"/>
                  </a:lnTo>
                  <a:lnTo>
                    <a:pt x="1666632" y="726678"/>
                  </a:lnTo>
                  <a:lnTo>
                    <a:pt x="1664647" y="735806"/>
                  </a:lnTo>
                  <a:lnTo>
                    <a:pt x="1662662" y="745728"/>
                  </a:lnTo>
                  <a:lnTo>
                    <a:pt x="1659883" y="755650"/>
                  </a:lnTo>
                  <a:lnTo>
                    <a:pt x="1656706" y="765572"/>
                  </a:lnTo>
                  <a:lnTo>
                    <a:pt x="1653133" y="775891"/>
                  </a:lnTo>
                  <a:lnTo>
                    <a:pt x="1649162" y="785416"/>
                  </a:lnTo>
                  <a:lnTo>
                    <a:pt x="1644795" y="793750"/>
                  </a:lnTo>
                  <a:lnTo>
                    <a:pt x="1642413" y="798116"/>
                  </a:lnTo>
                  <a:lnTo>
                    <a:pt x="1639633" y="802084"/>
                  </a:lnTo>
                  <a:lnTo>
                    <a:pt x="1636854" y="805656"/>
                  </a:lnTo>
                  <a:lnTo>
                    <a:pt x="1633678" y="808831"/>
                  </a:lnTo>
                  <a:lnTo>
                    <a:pt x="1630104" y="811609"/>
                  </a:lnTo>
                  <a:lnTo>
                    <a:pt x="1626531" y="814388"/>
                  </a:lnTo>
                  <a:lnTo>
                    <a:pt x="1618193" y="818753"/>
                  </a:lnTo>
                  <a:lnTo>
                    <a:pt x="1610252" y="823119"/>
                  </a:lnTo>
                  <a:lnTo>
                    <a:pt x="1602311" y="827881"/>
                  </a:lnTo>
                  <a:lnTo>
                    <a:pt x="1598341" y="830263"/>
                  </a:lnTo>
                  <a:lnTo>
                    <a:pt x="1593973" y="832644"/>
                  </a:lnTo>
                  <a:lnTo>
                    <a:pt x="1590797" y="835819"/>
                  </a:lnTo>
                  <a:lnTo>
                    <a:pt x="1587223" y="838994"/>
                  </a:lnTo>
                  <a:lnTo>
                    <a:pt x="1584444" y="842963"/>
                  </a:lnTo>
                  <a:lnTo>
                    <a:pt x="1581665" y="846931"/>
                  </a:lnTo>
                  <a:lnTo>
                    <a:pt x="1578489" y="854075"/>
                  </a:lnTo>
                  <a:lnTo>
                    <a:pt x="1576106" y="860822"/>
                  </a:lnTo>
                  <a:lnTo>
                    <a:pt x="1574121" y="867966"/>
                  </a:lnTo>
                  <a:lnTo>
                    <a:pt x="1572533" y="875506"/>
                  </a:lnTo>
                  <a:lnTo>
                    <a:pt x="1571342" y="883444"/>
                  </a:lnTo>
                  <a:lnTo>
                    <a:pt x="1570151" y="890984"/>
                  </a:lnTo>
                  <a:lnTo>
                    <a:pt x="1568959" y="906859"/>
                  </a:lnTo>
                  <a:lnTo>
                    <a:pt x="1568165" y="923131"/>
                  </a:lnTo>
                  <a:lnTo>
                    <a:pt x="1566974" y="939006"/>
                  </a:lnTo>
                  <a:lnTo>
                    <a:pt x="1565783" y="946944"/>
                  </a:lnTo>
                  <a:lnTo>
                    <a:pt x="1564989" y="954484"/>
                  </a:lnTo>
                  <a:lnTo>
                    <a:pt x="1563401" y="961628"/>
                  </a:lnTo>
                  <a:lnTo>
                    <a:pt x="1561415" y="969169"/>
                  </a:lnTo>
                  <a:lnTo>
                    <a:pt x="1558636" y="976709"/>
                  </a:lnTo>
                  <a:lnTo>
                    <a:pt x="1555460" y="983456"/>
                  </a:lnTo>
                  <a:lnTo>
                    <a:pt x="1551887" y="989409"/>
                  </a:lnTo>
                  <a:lnTo>
                    <a:pt x="1548313" y="995363"/>
                  </a:lnTo>
                  <a:lnTo>
                    <a:pt x="1544343" y="1000522"/>
                  </a:lnTo>
                  <a:lnTo>
                    <a:pt x="1539578" y="1005284"/>
                  </a:lnTo>
                  <a:lnTo>
                    <a:pt x="1531637" y="1014809"/>
                  </a:lnTo>
                  <a:lnTo>
                    <a:pt x="1527667" y="1019969"/>
                  </a:lnTo>
                  <a:lnTo>
                    <a:pt x="1524093" y="1025525"/>
                  </a:lnTo>
                  <a:lnTo>
                    <a:pt x="1520520" y="1031081"/>
                  </a:lnTo>
                  <a:lnTo>
                    <a:pt x="1517741" y="1037431"/>
                  </a:lnTo>
                  <a:lnTo>
                    <a:pt x="1514961" y="1044178"/>
                  </a:lnTo>
                  <a:lnTo>
                    <a:pt x="1512976" y="1052513"/>
                  </a:lnTo>
                  <a:lnTo>
                    <a:pt x="1510991" y="1061244"/>
                  </a:lnTo>
                  <a:lnTo>
                    <a:pt x="1510197" y="1070769"/>
                  </a:lnTo>
                  <a:lnTo>
                    <a:pt x="1561415" y="1078309"/>
                  </a:lnTo>
                  <a:lnTo>
                    <a:pt x="1576900" y="1111250"/>
                  </a:lnTo>
                  <a:lnTo>
                    <a:pt x="1585635" y="1129903"/>
                  </a:lnTo>
                  <a:lnTo>
                    <a:pt x="1596355" y="1149350"/>
                  </a:lnTo>
                  <a:lnTo>
                    <a:pt x="1601517" y="1158478"/>
                  </a:lnTo>
                  <a:lnTo>
                    <a:pt x="1606679" y="1168003"/>
                  </a:lnTo>
                  <a:lnTo>
                    <a:pt x="1612237" y="1176734"/>
                  </a:lnTo>
                  <a:lnTo>
                    <a:pt x="1617796" y="1184672"/>
                  </a:lnTo>
                  <a:lnTo>
                    <a:pt x="1624149" y="1192609"/>
                  </a:lnTo>
                  <a:lnTo>
                    <a:pt x="1629707" y="1198959"/>
                  </a:lnTo>
                  <a:lnTo>
                    <a:pt x="1635663" y="1204516"/>
                  </a:lnTo>
                  <a:lnTo>
                    <a:pt x="1641619" y="1209278"/>
                  </a:lnTo>
                  <a:lnTo>
                    <a:pt x="1721821" y="1231106"/>
                  </a:lnTo>
                  <a:lnTo>
                    <a:pt x="1793687" y="1261269"/>
                  </a:lnTo>
                  <a:lnTo>
                    <a:pt x="1867537" y="1292622"/>
                  </a:lnTo>
                  <a:lnTo>
                    <a:pt x="1941387" y="1324372"/>
                  </a:lnTo>
                  <a:lnTo>
                    <a:pt x="2013649" y="1354931"/>
                  </a:lnTo>
                  <a:lnTo>
                    <a:pt x="2029531" y="1361678"/>
                  </a:lnTo>
                  <a:lnTo>
                    <a:pt x="2046207" y="1367631"/>
                  </a:lnTo>
                  <a:lnTo>
                    <a:pt x="2079161" y="1379141"/>
                  </a:lnTo>
                  <a:lnTo>
                    <a:pt x="2095440" y="1385094"/>
                  </a:lnTo>
                  <a:lnTo>
                    <a:pt x="2112116" y="1391444"/>
                  </a:lnTo>
                  <a:lnTo>
                    <a:pt x="2127998" y="1397397"/>
                  </a:lnTo>
                  <a:lnTo>
                    <a:pt x="2143085" y="1404144"/>
                  </a:lnTo>
                  <a:lnTo>
                    <a:pt x="2150232" y="1407716"/>
                  </a:lnTo>
                  <a:lnTo>
                    <a:pt x="2157776" y="1411684"/>
                  </a:lnTo>
                  <a:lnTo>
                    <a:pt x="2164923" y="1416050"/>
                  </a:lnTo>
                  <a:lnTo>
                    <a:pt x="2171673" y="1420019"/>
                  </a:lnTo>
                  <a:lnTo>
                    <a:pt x="2178423" y="1424384"/>
                  </a:lnTo>
                  <a:lnTo>
                    <a:pt x="2184775" y="1429147"/>
                  </a:lnTo>
                  <a:lnTo>
                    <a:pt x="2191128" y="1433909"/>
                  </a:lnTo>
                  <a:lnTo>
                    <a:pt x="2196687" y="1439069"/>
                  </a:lnTo>
                  <a:lnTo>
                    <a:pt x="2202245" y="1445022"/>
                  </a:lnTo>
                  <a:lnTo>
                    <a:pt x="2207804" y="1450578"/>
                  </a:lnTo>
                  <a:lnTo>
                    <a:pt x="2212965" y="1456928"/>
                  </a:lnTo>
                  <a:lnTo>
                    <a:pt x="2217333" y="1463278"/>
                  </a:lnTo>
                  <a:lnTo>
                    <a:pt x="2221700" y="1470422"/>
                  </a:lnTo>
                  <a:lnTo>
                    <a:pt x="2225274" y="1477566"/>
                  </a:lnTo>
                  <a:lnTo>
                    <a:pt x="2228847" y="1485503"/>
                  </a:lnTo>
                  <a:lnTo>
                    <a:pt x="2232023" y="1493441"/>
                  </a:lnTo>
                  <a:lnTo>
                    <a:pt x="2232023" y="1519634"/>
                  </a:lnTo>
                  <a:lnTo>
                    <a:pt x="2232817" y="1552178"/>
                  </a:lnTo>
                  <a:lnTo>
                    <a:pt x="2234406" y="1628378"/>
                  </a:lnTo>
                  <a:lnTo>
                    <a:pt x="2235597" y="1668859"/>
                  </a:lnTo>
                  <a:lnTo>
                    <a:pt x="2236391" y="1708150"/>
                  </a:lnTo>
                  <a:lnTo>
                    <a:pt x="2236788" y="1745059"/>
                  </a:lnTo>
                  <a:lnTo>
                    <a:pt x="2236391" y="1778000"/>
                  </a:lnTo>
                  <a:lnTo>
                    <a:pt x="374650" y="1778000"/>
                  </a:lnTo>
                  <a:lnTo>
                    <a:pt x="374650" y="1745059"/>
                  </a:lnTo>
                  <a:lnTo>
                    <a:pt x="374650" y="1708150"/>
                  </a:lnTo>
                  <a:lnTo>
                    <a:pt x="375444" y="1668859"/>
                  </a:lnTo>
                  <a:lnTo>
                    <a:pt x="376238" y="1628378"/>
                  </a:lnTo>
                  <a:lnTo>
                    <a:pt x="377826" y="1552178"/>
                  </a:lnTo>
                  <a:lnTo>
                    <a:pt x="378620" y="1519634"/>
                  </a:lnTo>
                  <a:lnTo>
                    <a:pt x="379017" y="1493441"/>
                  </a:lnTo>
                  <a:lnTo>
                    <a:pt x="381797" y="1485503"/>
                  </a:lnTo>
                  <a:lnTo>
                    <a:pt x="385370" y="1477566"/>
                  </a:lnTo>
                  <a:lnTo>
                    <a:pt x="389341" y="1470422"/>
                  </a:lnTo>
                  <a:lnTo>
                    <a:pt x="393311" y="1463278"/>
                  </a:lnTo>
                  <a:lnTo>
                    <a:pt x="398076" y="1456928"/>
                  </a:lnTo>
                  <a:lnTo>
                    <a:pt x="403237" y="1450578"/>
                  </a:lnTo>
                  <a:lnTo>
                    <a:pt x="408399" y="1445022"/>
                  </a:lnTo>
                  <a:lnTo>
                    <a:pt x="413957" y="1439069"/>
                  </a:lnTo>
                  <a:lnTo>
                    <a:pt x="419516" y="1433909"/>
                  </a:lnTo>
                  <a:lnTo>
                    <a:pt x="425869" y="1429147"/>
                  </a:lnTo>
                  <a:lnTo>
                    <a:pt x="432618" y="1424384"/>
                  </a:lnTo>
                  <a:lnTo>
                    <a:pt x="438971" y="1420019"/>
                  </a:lnTo>
                  <a:lnTo>
                    <a:pt x="445721" y="1416050"/>
                  </a:lnTo>
                  <a:lnTo>
                    <a:pt x="452868" y="1411684"/>
                  </a:lnTo>
                  <a:lnTo>
                    <a:pt x="460412" y="1407716"/>
                  </a:lnTo>
                  <a:lnTo>
                    <a:pt x="467558" y="1404144"/>
                  </a:lnTo>
                  <a:lnTo>
                    <a:pt x="482646" y="1397397"/>
                  </a:lnTo>
                  <a:lnTo>
                    <a:pt x="498925" y="1391444"/>
                  </a:lnTo>
                  <a:lnTo>
                    <a:pt x="515204" y="1385094"/>
                  </a:lnTo>
                  <a:lnTo>
                    <a:pt x="531483" y="1379141"/>
                  </a:lnTo>
                  <a:lnTo>
                    <a:pt x="564437" y="1367631"/>
                  </a:lnTo>
                  <a:lnTo>
                    <a:pt x="581113" y="1361678"/>
                  </a:lnTo>
                  <a:lnTo>
                    <a:pt x="597392" y="1354931"/>
                  </a:lnTo>
                  <a:lnTo>
                    <a:pt x="669257" y="1324372"/>
                  </a:lnTo>
                  <a:lnTo>
                    <a:pt x="743504" y="1292622"/>
                  </a:lnTo>
                  <a:lnTo>
                    <a:pt x="817354" y="1261269"/>
                  </a:lnTo>
                  <a:lnTo>
                    <a:pt x="888822" y="1231106"/>
                  </a:lnTo>
                  <a:lnTo>
                    <a:pt x="969025" y="1209278"/>
                  </a:lnTo>
                  <a:lnTo>
                    <a:pt x="974981" y="1204516"/>
                  </a:lnTo>
                  <a:lnTo>
                    <a:pt x="980937" y="1198959"/>
                  </a:lnTo>
                  <a:lnTo>
                    <a:pt x="986892" y="1192609"/>
                  </a:lnTo>
                  <a:lnTo>
                    <a:pt x="992848" y="1184672"/>
                  </a:lnTo>
                  <a:lnTo>
                    <a:pt x="998407" y="1176734"/>
                  </a:lnTo>
                  <a:lnTo>
                    <a:pt x="1003965" y="1168003"/>
                  </a:lnTo>
                  <a:lnTo>
                    <a:pt x="1009524" y="1158478"/>
                  </a:lnTo>
                  <a:lnTo>
                    <a:pt x="1015083" y="1149350"/>
                  </a:lnTo>
                  <a:lnTo>
                    <a:pt x="1025009" y="1129903"/>
                  </a:lnTo>
                  <a:lnTo>
                    <a:pt x="1034141" y="1111250"/>
                  </a:lnTo>
                  <a:lnTo>
                    <a:pt x="1049228" y="1078309"/>
                  </a:lnTo>
                  <a:lnTo>
                    <a:pt x="1087345" y="1068784"/>
                  </a:lnTo>
                  <a:lnTo>
                    <a:pt x="1085359" y="1060450"/>
                  </a:lnTo>
                  <a:lnTo>
                    <a:pt x="1082977" y="1053306"/>
                  </a:lnTo>
                  <a:lnTo>
                    <a:pt x="1080595" y="1046163"/>
                  </a:lnTo>
                  <a:lnTo>
                    <a:pt x="1077419" y="1040209"/>
                  </a:lnTo>
                  <a:lnTo>
                    <a:pt x="1074242" y="1034653"/>
                  </a:lnTo>
                  <a:lnTo>
                    <a:pt x="1071066" y="1029891"/>
                  </a:lnTo>
                  <a:lnTo>
                    <a:pt x="1067492" y="1025525"/>
                  </a:lnTo>
                  <a:lnTo>
                    <a:pt x="1063125" y="1020763"/>
                  </a:lnTo>
                  <a:lnTo>
                    <a:pt x="1055978" y="1012825"/>
                  </a:lnTo>
                  <a:lnTo>
                    <a:pt x="1048434" y="1004491"/>
                  </a:lnTo>
                  <a:lnTo>
                    <a:pt x="1045258" y="1000125"/>
                  </a:lnTo>
                  <a:lnTo>
                    <a:pt x="1042082" y="995363"/>
                  </a:lnTo>
                  <a:lnTo>
                    <a:pt x="1038905" y="989409"/>
                  </a:lnTo>
                  <a:lnTo>
                    <a:pt x="1036523" y="983456"/>
                  </a:lnTo>
                  <a:lnTo>
                    <a:pt x="1022229" y="830659"/>
                  </a:lnTo>
                  <a:lnTo>
                    <a:pt x="1021832" y="831056"/>
                  </a:lnTo>
                  <a:lnTo>
                    <a:pt x="1020641" y="831056"/>
                  </a:lnTo>
                  <a:lnTo>
                    <a:pt x="1016671" y="830659"/>
                  </a:lnTo>
                  <a:lnTo>
                    <a:pt x="1010715" y="829469"/>
                  </a:lnTo>
                  <a:lnTo>
                    <a:pt x="1003965" y="828278"/>
                  </a:lnTo>
                  <a:lnTo>
                    <a:pt x="990863" y="824309"/>
                  </a:lnTo>
                  <a:lnTo>
                    <a:pt x="985701" y="822325"/>
                  </a:lnTo>
                  <a:lnTo>
                    <a:pt x="982525" y="821134"/>
                  </a:lnTo>
                  <a:lnTo>
                    <a:pt x="978157" y="817959"/>
                  </a:lnTo>
                  <a:lnTo>
                    <a:pt x="973790" y="814388"/>
                  </a:lnTo>
                  <a:lnTo>
                    <a:pt x="969819" y="810419"/>
                  </a:lnTo>
                  <a:lnTo>
                    <a:pt x="966246" y="805656"/>
                  </a:lnTo>
                  <a:lnTo>
                    <a:pt x="962673" y="800497"/>
                  </a:lnTo>
                  <a:lnTo>
                    <a:pt x="959496" y="794941"/>
                  </a:lnTo>
                  <a:lnTo>
                    <a:pt x="956717" y="788988"/>
                  </a:lnTo>
                  <a:lnTo>
                    <a:pt x="953541" y="783034"/>
                  </a:lnTo>
                  <a:lnTo>
                    <a:pt x="951158" y="776684"/>
                  </a:lnTo>
                  <a:lnTo>
                    <a:pt x="948776" y="769541"/>
                  </a:lnTo>
                  <a:lnTo>
                    <a:pt x="944409" y="755253"/>
                  </a:lnTo>
                  <a:lnTo>
                    <a:pt x="941232" y="740172"/>
                  </a:lnTo>
                  <a:lnTo>
                    <a:pt x="938056" y="724694"/>
                  </a:lnTo>
                  <a:lnTo>
                    <a:pt x="935674" y="708819"/>
                  </a:lnTo>
                  <a:lnTo>
                    <a:pt x="934085" y="693341"/>
                  </a:lnTo>
                  <a:lnTo>
                    <a:pt x="932497" y="677466"/>
                  </a:lnTo>
                  <a:lnTo>
                    <a:pt x="931306" y="662781"/>
                  </a:lnTo>
                  <a:lnTo>
                    <a:pt x="929321" y="635000"/>
                  </a:lnTo>
                  <a:lnTo>
                    <a:pt x="926939" y="611981"/>
                  </a:lnTo>
                  <a:lnTo>
                    <a:pt x="926939" y="607616"/>
                  </a:lnTo>
                  <a:lnTo>
                    <a:pt x="927733" y="603250"/>
                  </a:lnTo>
                  <a:lnTo>
                    <a:pt x="929321" y="598884"/>
                  </a:lnTo>
                  <a:lnTo>
                    <a:pt x="931306" y="594519"/>
                  </a:lnTo>
                  <a:lnTo>
                    <a:pt x="935674" y="585391"/>
                  </a:lnTo>
                  <a:lnTo>
                    <a:pt x="940835" y="575866"/>
                  </a:lnTo>
                  <a:lnTo>
                    <a:pt x="943217" y="570706"/>
                  </a:lnTo>
                  <a:lnTo>
                    <a:pt x="945600" y="565150"/>
                  </a:lnTo>
                  <a:lnTo>
                    <a:pt x="947585" y="559594"/>
                  </a:lnTo>
                  <a:lnTo>
                    <a:pt x="949173" y="553641"/>
                  </a:lnTo>
                  <a:lnTo>
                    <a:pt x="950364" y="547291"/>
                  </a:lnTo>
                  <a:lnTo>
                    <a:pt x="950761" y="539750"/>
                  </a:lnTo>
                  <a:lnTo>
                    <a:pt x="950364" y="532606"/>
                  </a:lnTo>
                  <a:lnTo>
                    <a:pt x="949173" y="524669"/>
                  </a:lnTo>
                  <a:lnTo>
                    <a:pt x="944409" y="500856"/>
                  </a:lnTo>
                  <a:lnTo>
                    <a:pt x="940438" y="477441"/>
                  </a:lnTo>
                  <a:lnTo>
                    <a:pt x="937262" y="454422"/>
                  </a:lnTo>
                  <a:lnTo>
                    <a:pt x="934880" y="432197"/>
                  </a:lnTo>
                  <a:lnTo>
                    <a:pt x="933291" y="410766"/>
                  </a:lnTo>
                  <a:lnTo>
                    <a:pt x="932100" y="389334"/>
                  </a:lnTo>
                  <a:lnTo>
                    <a:pt x="931703" y="368300"/>
                  </a:lnTo>
                  <a:lnTo>
                    <a:pt x="932100" y="348059"/>
                  </a:lnTo>
                  <a:lnTo>
                    <a:pt x="932894" y="328613"/>
                  </a:lnTo>
                  <a:lnTo>
                    <a:pt x="934483" y="309563"/>
                  </a:lnTo>
                  <a:lnTo>
                    <a:pt x="936468" y="290909"/>
                  </a:lnTo>
                  <a:lnTo>
                    <a:pt x="939247" y="273447"/>
                  </a:lnTo>
                  <a:lnTo>
                    <a:pt x="942423" y="255984"/>
                  </a:lnTo>
                  <a:lnTo>
                    <a:pt x="946394" y="239713"/>
                  </a:lnTo>
                  <a:lnTo>
                    <a:pt x="950761" y="223441"/>
                  </a:lnTo>
                  <a:lnTo>
                    <a:pt x="956320" y="207566"/>
                  </a:lnTo>
                  <a:lnTo>
                    <a:pt x="961482" y="193278"/>
                  </a:lnTo>
                  <a:lnTo>
                    <a:pt x="967437" y="178991"/>
                  </a:lnTo>
                  <a:lnTo>
                    <a:pt x="973790" y="165497"/>
                  </a:lnTo>
                  <a:lnTo>
                    <a:pt x="980937" y="152400"/>
                  </a:lnTo>
                  <a:lnTo>
                    <a:pt x="988481" y="140494"/>
                  </a:lnTo>
                  <a:lnTo>
                    <a:pt x="996421" y="129381"/>
                  </a:lnTo>
                  <a:lnTo>
                    <a:pt x="1004362" y="118269"/>
                  </a:lnTo>
                  <a:lnTo>
                    <a:pt x="1013494" y="108347"/>
                  </a:lnTo>
                  <a:lnTo>
                    <a:pt x="1022229" y="99219"/>
                  </a:lnTo>
                  <a:lnTo>
                    <a:pt x="1031758" y="90091"/>
                  </a:lnTo>
                  <a:lnTo>
                    <a:pt x="1041685" y="82550"/>
                  </a:lnTo>
                  <a:lnTo>
                    <a:pt x="1051611" y="75406"/>
                  </a:lnTo>
                  <a:lnTo>
                    <a:pt x="1061934" y="68659"/>
                  </a:lnTo>
                  <a:lnTo>
                    <a:pt x="1073051" y="63103"/>
                  </a:lnTo>
                  <a:lnTo>
                    <a:pt x="1084168" y="58341"/>
                  </a:lnTo>
                  <a:lnTo>
                    <a:pt x="1095683" y="53975"/>
                  </a:lnTo>
                  <a:lnTo>
                    <a:pt x="1112358" y="47228"/>
                  </a:lnTo>
                  <a:lnTo>
                    <a:pt x="1131019" y="40084"/>
                  </a:lnTo>
                  <a:lnTo>
                    <a:pt x="1150872" y="32544"/>
                  </a:lnTo>
                  <a:lnTo>
                    <a:pt x="1171915" y="25400"/>
                  </a:lnTo>
                  <a:lnTo>
                    <a:pt x="1194547" y="18653"/>
                  </a:lnTo>
                  <a:lnTo>
                    <a:pt x="1206458" y="15875"/>
                  </a:lnTo>
                  <a:lnTo>
                    <a:pt x="1218369" y="12303"/>
                  </a:lnTo>
                  <a:lnTo>
                    <a:pt x="1230281" y="9525"/>
                  </a:lnTo>
                  <a:lnTo>
                    <a:pt x="1242986" y="7144"/>
                  </a:lnTo>
                  <a:lnTo>
                    <a:pt x="1255294" y="5159"/>
                  </a:lnTo>
                  <a:lnTo>
                    <a:pt x="1268397" y="3175"/>
                  </a:lnTo>
                  <a:lnTo>
                    <a:pt x="1281102" y="1588"/>
                  </a:lnTo>
                  <a:lnTo>
                    <a:pt x="1294602" y="794"/>
                  </a:lnTo>
                  <a:lnTo>
                    <a:pt x="130770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219170">
                <a:defRPr/>
              </a:pPr>
              <a:endParaRPr lang="zh-CN" altLang="en-US" sz="24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35F4D537-168D-466C-AED0-4B39269EEAB9}"/>
              </a:ext>
            </a:extLst>
          </p:cNvPr>
          <p:cNvGrpSpPr/>
          <p:nvPr/>
        </p:nvGrpSpPr>
        <p:grpSpPr>
          <a:xfrm>
            <a:off x="1697948" y="4548158"/>
            <a:ext cx="651615" cy="651615"/>
            <a:chOff x="4456267" y="4994926"/>
            <a:chExt cx="651615" cy="651615"/>
          </a:xfrm>
        </p:grpSpPr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D8C72833-A396-43B2-963C-7E8D20EEEFFC}"/>
                </a:ext>
              </a:extLst>
            </p:cNvPr>
            <p:cNvSpPr/>
            <p:nvPr/>
          </p:nvSpPr>
          <p:spPr>
            <a:xfrm>
              <a:off x="4456267" y="4994926"/>
              <a:ext cx="651615" cy="651615"/>
            </a:xfrm>
            <a:prstGeom prst="ellipse">
              <a:avLst/>
            </a:prstGeom>
            <a:solidFill>
              <a:srgbClr val="9FE4EB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8" name="KSO_Shape">
              <a:extLst>
                <a:ext uri="{FF2B5EF4-FFF2-40B4-BE49-F238E27FC236}">
                  <a16:creationId xmlns="" xmlns:a16="http://schemas.microsoft.com/office/drawing/2014/main" id="{5B93E1A0-BE6F-44A6-BA87-B5971F31F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7580" y="5112011"/>
              <a:ext cx="329076" cy="417432"/>
            </a:xfrm>
            <a:custGeom>
              <a:avLst/>
              <a:gdLst>
                <a:gd name="T0" fmla="*/ 259322 w 2665412"/>
                <a:gd name="T1" fmla="*/ 2895285 h 3382963"/>
                <a:gd name="T2" fmla="*/ 511017 w 2665412"/>
                <a:gd name="T3" fmla="*/ 3155147 h 3382963"/>
                <a:gd name="T4" fmla="*/ 770965 w 2665412"/>
                <a:gd name="T5" fmla="*/ 2903852 h 3382963"/>
                <a:gd name="T6" fmla="*/ 519587 w 2665412"/>
                <a:gd name="T7" fmla="*/ 2643989 h 3382963"/>
                <a:gd name="T8" fmla="*/ 875071 w 2665412"/>
                <a:gd name="T9" fmla="*/ 2732514 h 3382963"/>
                <a:gd name="T10" fmla="*/ 732560 w 2665412"/>
                <a:gd name="T11" fmla="*/ 3231615 h 3382963"/>
                <a:gd name="T12" fmla="*/ 265987 w 2665412"/>
                <a:gd name="T13" fmla="*/ 3315697 h 3382963"/>
                <a:gd name="T14" fmla="*/ 147598 w 2665412"/>
                <a:gd name="T15" fmla="*/ 2750917 h 3382963"/>
                <a:gd name="T16" fmla="*/ 1831415 w 2665412"/>
                <a:gd name="T17" fmla="*/ 2257426 h 3382963"/>
                <a:gd name="T18" fmla="*/ 1993961 w 2665412"/>
                <a:gd name="T19" fmla="*/ 2438401 h 3382963"/>
                <a:gd name="T20" fmla="*/ 1847258 w 2665412"/>
                <a:gd name="T21" fmla="*/ 2409508 h 3382963"/>
                <a:gd name="T22" fmla="*/ 1685662 w 2665412"/>
                <a:gd name="T23" fmla="*/ 2468563 h 3382963"/>
                <a:gd name="T24" fmla="*/ 1995229 w 2665412"/>
                <a:gd name="T25" fmla="*/ 2640966 h 3382963"/>
                <a:gd name="T26" fmla="*/ 1952137 w 2665412"/>
                <a:gd name="T27" fmla="*/ 2838768 h 3382963"/>
                <a:gd name="T28" fmla="*/ 1735409 w 2665412"/>
                <a:gd name="T29" fmla="*/ 2918143 h 3382963"/>
                <a:gd name="T30" fmla="*/ 1580784 w 2665412"/>
                <a:gd name="T31" fmla="*/ 2728596 h 3382963"/>
                <a:gd name="T32" fmla="*/ 1742380 w 2665412"/>
                <a:gd name="T33" fmla="*/ 2773998 h 3382963"/>
                <a:gd name="T34" fmla="*/ 1881478 w 2665412"/>
                <a:gd name="T35" fmla="*/ 2691766 h 3382963"/>
                <a:gd name="T36" fmla="*/ 1563357 w 2665412"/>
                <a:gd name="T37" fmla="*/ 2467293 h 3382963"/>
                <a:gd name="T38" fmla="*/ 1692634 w 2665412"/>
                <a:gd name="T39" fmla="*/ 2322831 h 3382963"/>
                <a:gd name="T40" fmla="*/ 1625723 w 2665412"/>
                <a:gd name="T41" fmla="*/ 2198771 h 3382963"/>
                <a:gd name="T42" fmla="*/ 1410098 w 2665412"/>
                <a:gd name="T43" fmla="*/ 2430592 h 3382963"/>
                <a:gd name="T44" fmla="*/ 1421847 w 2665412"/>
                <a:gd name="T45" fmla="*/ 2757048 h 3382963"/>
                <a:gd name="T46" fmla="*/ 1653351 w 2665412"/>
                <a:gd name="T47" fmla="*/ 2972991 h 3382963"/>
                <a:gd name="T48" fmla="*/ 1980125 w 2665412"/>
                <a:gd name="T49" fmla="*/ 2960924 h 3382963"/>
                <a:gd name="T50" fmla="*/ 2195433 w 2665412"/>
                <a:gd name="T51" fmla="*/ 2729420 h 3382963"/>
                <a:gd name="T52" fmla="*/ 2184001 w 2665412"/>
                <a:gd name="T53" fmla="*/ 2402964 h 3382963"/>
                <a:gd name="T54" fmla="*/ 1952179 w 2665412"/>
                <a:gd name="T55" fmla="*/ 2187021 h 3382963"/>
                <a:gd name="T56" fmla="*/ 2156055 w 2665412"/>
                <a:gd name="T57" fmla="*/ 2032367 h 3382963"/>
                <a:gd name="T58" fmla="*/ 2395816 w 2665412"/>
                <a:gd name="T59" fmla="*/ 2850094 h 3382963"/>
                <a:gd name="T60" fmla="*/ 1619054 w 2665412"/>
                <a:gd name="T61" fmla="*/ 3205130 h 3382963"/>
                <a:gd name="T62" fmla="*/ 1161763 w 2665412"/>
                <a:gd name="T63" fmla="*/ 2697981 h 3382963"/>
                <a:gd name="T64" fmla="*/ 1590474 w 2665412"/>
                <a:gd name="T65" fmla="*/ 1963774 h 3382963"/>
                <a:gd name="T66" fmla="*/ 247746 w 2665412"/>
                <a:gd name="T67" fmla="*/ 2374875 h 3382963"/>
                <a:gd name="T68" fmla="*/ 90506 w 2665412"/>
                <a:gd name="T69" fmla="*/ 2382501 h 3382963"/>
                <a:gd name="T70" fmla="*/ 82882 w 2665412"/>
                <a:gd name="T71" fmla="*/ 2224911 h 3382963"/>
                <a:gd name="T72" fmla="*/ 1925231 w 2665412"/>
                <a:gd name="T73" fmla="*/ 1275421 h 3382963"/>
                <a:gd name="T74" fmla="*/ 2142932 w 2665412"/>
                <a:gd name="T75" fmla="*/ 1565745 h 3382963"/>
                <a:gd name="T76" fmla="*/ 2433411 w 2665412"/>
                <a:gd name="T77" fmla="*/ 1348081 h 3382963"/>
                <a:gd name="T78" fmla="*/ 2215710 w 2665412"/>
                <a:gd name="T79" fmla="*/ 1057758 h 3382963"/>
                <a:gd name="T80" fmla="*/ 2557039 w 2665412"/>
                <a:gd name="T81" fmla="*/ 1184676 h 3382963"/>
                <a:gd name="T82" fmla="*/ 2359043 w 2665412"/>
                <a:gd name="T83" fmla="*/ 1666644 h 3382963"/>
                <a:gd name="T84" fmla="*/ 1943029 w 2665412"/>
                <a:gd name="T85" fmla="*/ 1631742 h 3382963"/>
                <a:gd name="T86" fmla="*/ 1831795 w 2665412"/>
                <a:gd name="T87" fmla="*/ 1117727 h 3382963"/>
                <a:gd name="T88" fmla="*/ 1543971 w 2665412"/>
                <a:gd name="T89" fmla="*/ 596250 h 3382963"/>
                <a:gd name="T90" fmla="*/ 1297460 w 2665412"/>
                <a:gd name="T91" fmla="*/ 948099 h 3382963"/>
                <a:gd name="T92" fmla="*/ 1031888 w 2665412"/>
                <a:gd name="T93" fmla="*/ 755548 h 3382963"/>
                <a:gd name="T94" fmla="*/ 814631 w 2665412"/>
                <a:gd name="T95" fmla="*/ 602286 h 3382963"/>
                <a:gd name="T96" fmla="*/ 863801 w 2665412"/>
                <a:gd name="T97" fmla="*/ 640380 h 3382963"/>
                <a:gd name="T98" fmla="*/ 958650 w 2665412"/>
                <a:gd name="T99" fmla="*/ 731486 h 3382963"/>
                <a:gd name="T100" fmla="*/ 915825 w 2665412"/>
                <a:gd name="T101" fmla="*/ 1047026 h 3382963"/>
                <a:gd name="T102" fmla="*/ 1093788 w 2665412"/>
                <a:gd name="T103" fmla="*/ 1742545 h 3382963"/>
                <a:gd name="T104" fmla="*/ 941203 w 2665412"/>
                <a:gd name="T105" fmla="*/ 2331086 h 3382963"/>
                <a:gd name="T106" fmla="*/ 804162 w 2665412"/>
                <a:gd name="T107" fmla="*/ 2246646 h 3382963"/>
                <a:gd name="T108" fmla="*/ 518978 w 2665412"/>
                <a:gd name="T109" fmla="*/ 1458116 h 3382963"/>
                <a:gd name="T110" fmla="*/ 425714 w 2665412"/>
                <a:gd name="T111" fmla="*/ 1302568 h 3382963"/>
                <a:gd name="T112" fmla="*/ 154488 w 2665412"/>
                <a:gd name="T113" fmla="*/ 951475 h 3382963"/>
                <a:gd name="T114" fmla="*/ 4758 w 2665412"/>
                <a:gd name="T115" fmla="*/ 912429 h 3382963"/>
                <a:gd name="T116" fmla="*/ 912333 w 2665412"/>
                <a:gd name="T117" fmla="*/ 0 h 3382963"/>
                <a:gd name="T118" fmla="*/ 1112519 w 2665412"/>
                <a:gd name="T119" fmla="*/ 199433 h 3382963"/>
                <a:gd name="T120" fmla="*/ 953005 w 2665412"/>
                <a:gd name="T121" fmla="*/ 526732 h 3382963"/>
                <a:gd name="T122" fmla="*/ 719772 w 2665412"/>
                <a:gd name="T123" fmla="*/ 209293 h 3382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65412" h="3382963">
                  <a:moveTo>
                    <a:pt x="506574" y="2643989"/>
                  </a:moveTo>
                  <a:lnTo>
                    <a:pt x="493243" y="2644624"/>
                  </a:lnTo>
                  <a:lnTo>
                    <a:pt x="480230" y="2646210"/>
                  </a:lnTo>
                  <a:lnTo>
                    <a:pt x="467217" y="2648431"/>
                  </a:lnTo>
                  <a:lnTo>
                    <a:pt x="454521" y="2650970"/>
                  </a:lnTo>
                  <a:lnTo>
                    <a:pt x="442460" y="2654460"/>
                  </a:lnTo>
                  <a:lnTo>
                    <a:pt x="430399" y="2658585"/>
                  </a:lnTo>
                  <a:lnTo>
                    <a:pt x="418655" y="2663027"/>
                  </a:lnTo>
                  <a:lnTo>
                    <a:pt x="407229" y="2667786"/>
                  </a:lnTo>
                  <a:lnTo>
                    <a:pt x="396120" y="2673180"/>
                  </a:lnTo>
                  <a:lnTo>
                    <a:pt x="385328" y="2679526"/>
                  </a:lnTo>
                  <a:lnTo>
                    <a:pt x="374854" y="2685872"/>
                  </a:lnTo>
                  <a:lnTo>
                    <a:pt x="364380" y="2692852"/>
                  </a:lnTo>
                  <a:lnTo>
                    <a:pt x="354858" y="2700784"/>
                  </a:lnTo>
                  <a:lnTo>
                    <a:pt x="345336" y="2708717"/>
                  </a:lnTo>
                  <a:lnTo>
                    <a:pt x="336449" y="2717284"/>
                  </a:lnTo>
                  <a:lnTo>
                    <a:pt x="327562" y="2725533"/>
                  </a:lnTo>
                  <a:lnTo>
                    <a:pt x="319310" y="2735052"/>
                  </a:lnTo>
                  <a:lnTo>
                    <a:pt x="312010" y="2744571"/>
                  </a:lnTo>
                  <a:lnTo>
                    <a:pt x="304710" y="2754724"/>
                  </a:lnTo>
                  <a:lnTo>
                    <a:pt x="298044" y="2764878"/>
                  </a:lnTo>
                  <a:lnTo>
                    <a:pt x="291696" y="2775348"/>
                  </a:lnTo>
                  <a:lnTo>
                    <a:pt x="285983" y="2786136"/>
                  </a:lnTo>
                  <a:lnTo>
                    <a:pt x="280905" y="2797241"/>
                  </a:lnTo>
                  <a:lnTo>
                    <a:pt x="276144" y="2808981"/>
                  </a:lnTo>
                  <a:lnTo>
                    <a:pt x="272018" y="2820721"/>
                  </a:lnTo>
                  <a:lnTo>
                    <a:pt x="268209" y="2832461"/>
                  </a:lnTo>
                  <a:lnTo>
                    <a:pt x="265353" y="2844835"/>
                  </a:lnTo>
                  <a:lnTo>
                    <a:pt x="263131" y="2857210"/>
                  </a:lnTo>
                  <a:lnTo>
                    <a:pt x="261226" y="2869584"/>
                  </a:lnTo>
                  <a:lnTo>
                    <a:pt x="259957" y="2882276"/>
                  </a:lnTo>
                  <a:lnTo>
                    <a:pt x="259322" y="2895285"/>
                  </a:lnTo>
                  <a:lnTo>
                    <a:pt x="259639" y="2908294"/>
                  </a:lnTo>
                  <a:lnTo>
                    <a:pt x="260274" y="2921620"/>
                  </a:lnTo>
                  <a:lnTo>
                    <a:pt x="261861" y="2934629"/>
                  </a:lnTo>
                  <a:lnTo>
                    <a:pt x="264083" y="2947638"/>
                  </a:lnTo>
                  <a:lnTo>
                    <a:pt x="266622" y="2960330"/>
                  </a:lnTo>
                  <a:lnTo>
                    <a:pt x="270113" y="2972704"/>
                  </a:lnTo>
                  <a:lnTo>
                    <a:pt x="273922" y="2984444"/>
                  </a:lnTo>
                  <a:lnTo>
                    <a:pt x="278366" y="2996501"/>
                  </a:lnTo>
                  <a:lnTo>
                    <a:pt x="283444" y="3007924"/>
                  </a:lnTo>
                  <a:lnTo>
                    <a:pt x="288840" y="3019029"/>
                  </a:lnTo>
                  <a:lnTo>
                    <a:pt x="294870" y="3029817"/>
                  </a:lnTo>
                  <a:lnTo>
                    <a:pt x="301536" y="3040605"/>
                  </a:lnTo>
                  <a:lnTo>
                    <a:pt x="308836" y="3050441"/>
                  </a:lnTo>
                  <a:lnTo>
                    <a:pt x="316136" y="3060277"/>
                  </a:lnTo>
                  <a:lnTo>
                    <a:pt x="323753" y="3069478"/>
                  </a:lnTo>
                  <a:lnTo>
                    <a:pt x="332323" y="3078680"/>
                  </a:lnTo>
                  <a:lnTo>
                    <a:pt x="341210" y="3087247"/>
                  </a:lnTo>
                  <a:lnTo>
                    <a:pt x="350732" y="3095496"/>
                  </a:lnTo>
                  <a:lnTo>
                    <a:pt x="360254" y="3103429"/>
                  </a:lnTo>
                  <a:lnTo>
                    <a:pt x="370411" y="3110409"/>
                  </a:lnTo>
                  <a:lnTo>
                    <a:pt x="380250" y="3117072"/>
                  </a:lnTo>
                  <a:lnTo>
                    <a:pt x="391041" y="3123418"/>
                  </a:lnTo>
                  <a:lnTo>
                    <a:pt x="401833" y="3128812"/>
                  </a:lnTo>
                  <a:lnTo>
                    <a:pt x="412942" y="3134206"/>
                  </a:lnTo>
                  <a:lnTo>
                    <a:pt x="424685" y="3138965"/>
                  </a:lnTo>
                  <a:lnTo>
                    <a:pt x="436429" y="3143090"/>
                  </a:lnTo>
                  <a:lnTo>
                    <a:pt x="448173" y="3146580"/>
                  </a:lnTo>
                  <a:lnTo>
                    <a:pt x="460551" y="3149753"/>
                  </a:lnTo>
                  <a:lnTo>
                    <a:pt x="472930" y="3151974"/>
                  </a:lnTo>
                  <a:lnTo>
                    <a:pt x="485626" y="3153878"/>
                  </a:lnTo>
                  <a:lnTo>
                    <a:pt x="498004" y="3154830"/>
                  </a:lnTo>
                  <a:lnTo>
                    <a:pt x="511017" y="3155147"/>
                  </a:lnTo>
                  <a:lnTo>
                    <a:pt x="524030" y="3155147"/>
                  </a:lnTo>
                  <a:lnTo>
                    <a:pt x="537044" y="3154513"/>
                  </a:lnTo>
                  <a:lnTo>
                    <a:pt x="550374" y="3152926"/>
                  </a:lnTo>
                  <a:lnTo>
                    <a:pt x="563070" y="3150705"/>
                  </a:lnTo>
                  <a:lnTo>
                    <a:pt x="575766" y="3148167"/>
                  </a:lnTo>
                  <a:lnTo>
                    <a:pt x="588462" y="3144994"/>
                  </a:lnTo>
                  <a:lnTo>
                    <a:pt x="600206" y="3141186"/>
                  </a:lnTo>
                  <a:lnTo>
                    <a:pt x="612267" y="3136744"/>
                  </a:lnTo>
                  <a:lnTo>
                    <a:pt x="623693" y="3131668"/>
                  </a:lnTo>
                  <a:lnTo>
                    <a:pt x="634802" y="3125956"/>
                  </a:lnTo>
                  <a:lnTo>
                    <a:pt x="645593" y="3119928"/>
                  </a:lnTo>
                  <a:lnTo>
                    <a:pt x="656067" y="3113265"/>
                  </a:lnTo>
                  <a:lnTo>
                    <a:pt x="665907" y="3106284"/>
                  </a:lnTo>
                  <a:lnTo>
                    <a:pt x="676063" y="3098986"/>
                  </a:lnTo>
                  <a:lnTo>
                    <a:pt x="685268" y="3090737"/>
                  </a:lnTo>
                  <a:lnTo>
                    <a:pt x="694155" y="3082487"/>
                  </a:lnTo>
                  <a:lnTo>
                    <a:pt x="702725" y="3073603"/>
                  </a:lnTo>
                  <a:lnTo>
                    <a:pt x="710977" y="3064402"/>
                  </a:lnTo>
                  <a:lnTo>
                    <a:pt x="718594" y="3054566"/>
                  </a:lnTo>
                  <a:lnTo>
                    <a:pt x="725894" y="3045047"/>
                  </a:lnTo>
                  <a:lnTo>
                    <a:pt x="732560" y="3034576"/>
                  </a:lnTo>
                  <a:lnTo>
                    <a:pt x="738908" y="3023788"/>
                  </a:lnTo>
                  <a:lnTo>
                    <a:pt x="744621" y="3013000"/>
                  </a:lnTo>
                  <a:lnTo>
                    <a:pt x="750017" y="3001895"/>
                  </a:lnTo>
                  <a:lnTo>
                    <a:pt x="754460" y="2990472"/>
                  </a:lnTo>
                  <a:lnTo>
                    <a:pt x="758586" y="2979050"/>
                  </a:lnTo>
                  <a:lnTo>
                    <a:pt x="762078" y="2966676"/>
                  </a:lnTo>
                  <a:lnTo>
                    <a:pt x="765252" y="2954618"/>
                  </a:lnTo>
                  <a:lnTo>
                    <a:pt x="767473" y="2942244"/>
                  </a:lnTo>
                  <a:lnTo>
                    <a:pt x="769378" y="2929870"/>
                  </a:lnTo>
                  <a:lnTo>
                    <a:pt x="770330" y="2916861"/>
                  </a:lnTo>
                  <a:lnTo>
                    <a:pt x="770965" y="2903852"/>
                  </a:lnTo>
                  <a:lnTo>
                    <a:pt x="770647" y="2890843"/>
                  </a:lnTo>
                  <a:lnTo>
                    <a:pt x="770013" y="2877834"/>
                  </a:lnTo>
                  <a:lnTo>
                    <a:pt x="768426" y="2864507"/>
                  </a:lnTo>
                  <a:lnTo>
                    <a:pt x="766521" y="2851816"/>
                  </a:lnTo>
                  <a:lnTo>
                    <a:pt x="763982" y="2839441"/>
                  </a:lnTo>
                  <a:lnTo>
                    <a:pt x="760808" y="2827067"/>
                  </a:lnTo>
                  <a:lnTo>
                    <a:pt x="756682" y="2814692"/>
                  </a:lnTo>
                  <a:lnTo>
                    <a:pt x="752238" y="2802953"/>
                  </a:lnTo>
                  <a:lnTo>
                    <a:pt x="747160" y="2791530"/>
                  </a:lnTo>
                  <a:lnTo>
                    <a:pt x="741764" y="2780108"/>
                  </a:lnTo>
                  <a:lnTo>
                    <a:pt x="735416" y="2769637"/>
                  </a:lnTo>
                  <a:lnTo>
                    <a:pt x="729068" y="2759166"/>
                  </a:lnTo>
                  <a:lnTo>
                    <a:pt x="722086" y="2749013"/>
                  </a:lnTo>
                  <a:lnTo>
                    <a:pt x="714468" y="2739177"/>
                  </a:lnTo>
                  <a:lnTo>
                    <a:pt x="706533" y="2729658"/>
                  </a:lnTo>
                  <a:lnTo>
                    <a:pt x="697964" y="2720774"/>
                  </a:lnTo>
                  <a:lnTo>
                    <a:pt x="689394" y="2712207"/>
                  </a:lnTo>
                  <a:lnTo>
                    <a:pt x="680189" y="2704275"/>
                  </a:lnTo>
                  <a:lnTo>
                    <a:pt x="670350" y="2696342"/>
                  </a:lnTo>
                  <a:lnTo>
                    <a:pt x="660511" y="2689362"/>
                  </a:lnTo>
                  <a:lnTo>
                    <a:pt x="650037" y="2682382"/>
                  </a:lnTo>
                  <a:lnTo>
                    <a:pt x="639563" y="2676353"/>
                  </a:lnTo>
                  <a:lnTo>
                    <a:pt x="628771" y="2670324"/>
                  </a:lnTo>
                  <a:lnTo>
                    <a:pt x="617662" y="2665248"/>
                  </a:lnTo>
                  <a:lnTo>
                    <a:pt x="606236" y="2660171"/>
                  </a:lnTo>
                  <a:lnTo>
                    <a:pt x="594175" y="2656364"/>
                  </a:lnTo>
                  <a:lnTo>
                    <a:pt x="582431" y="2652873"/>
                  </a:lnTo>
                  <a:lnTo>
                    <a:pt x="570053" y="2650018"/>
                  </a:lnTo>
                  <a:lnTo>
                    <a:pt x="557992" y="2647479"/>
                  </a:lnTo>
                  <a:lnTo>
                    <a:pt x="545296" y="2645576"/>
                  </a:lnTo>
                  <a:lnTo>
                    <a:pt x="532600" y="2644306"/>
                  </a:lnTo>
                  <a:lnTo>
                    <a:pt x="519587" y="2643989"/>
                  </a:lnTo>
                  <a:lnTo>
                    <a:pt x="506574" y="2643989"/>
                  </a:lnTo>
                  <a:close/>
                  <a:moveTo>
                    <a:pt x="552279" y="2413000"/>
                  </a:moveTo>
                  <a:lnTo>
                    <a:pt x="560214" y="2505650"/>
                  </a:lnTo>
                  <a:lnTo>
                    <a:pt x="569736" y="2506602"/>
                  </a:lnTo>
                  <a:lnTo>
                    <a:pt x="578940" y="2508188"/>
                  </a:lnTo>
                  <a:lnTo>
                    <a:pt x="588779" y="2510092"/>
                  </a:lnTo>
                  <a:lnTo>
                    <a:pt x="597984" y="2511678"/>
                  </a:lnTo>
                  <a:lnTo>
                    <a:pt x="607506" y="2513582"/>
                  </a:lnTo>
                  <a:lnTo>
                    <a:pt x="617028" y="2516120"/>
                  </a:lnTo>
                  <a:lnTo>
                    <a:pt x="626232" y="2518976"/>
                  </a:lnTo>
                  <a:lnTo>
                    <a:pt x="635119" y="2521514"/>
                  </a:lnTo>
                  <a:lnTo>
                    <a:pt x="644006" y="2524370"/>
                  </a:lnTo>
                  <a:lnTo>
                    <a:pt x="653211" y="2527860"/>
                  </a:lnTo>
                  <a:lnTo>
                    <a:pt x="661780" y="2531033"/>
                  </a:lnTo>
                  <a:lnTo>
                    <a:pt x="670668" y="2534841"/>
                  </a:lnTo>
                  <a:lnTo>
                    <a:pt x="679237" y="2538648"/>
                  </a:lnTo>
                  <a:lnTo>
                    <a:pt x="687807" y="2542773"/>
                  </a:lnTo>
                  <a:lnTo>
                    <a:pt x="696377" y="2547215"/>
                  </a:lnTo>
                  <a:lnTo>
                    <a:pt x="704629" y="2551657"/>
                  </a:lnTo>
                  <a:lnTo>
                    <a:pt x="764299" y="2480266"/>
                  </a:lnTo>
                  <a:lnTo>
                    <a:pt x="884275" y="2581165"/>
                  </a:lnTo>
                  <a:lnTo>
                    <a:pt x="824922" y="2651921"/>
                  </a:lnTo>
                  <a:lnTo>
                    <a:pt x="830953" y="2659219"/>
                  </a:lnTo>
                  <a:lnTo>
                    <a:pt x="836348" y="2666517"/>
                  </a:lnTo>
                  <a:lnTo>
                    <a:pt x="842062" y="2674449"/>
                  </a:lnTo>
                  <a:lnTo>
                    <a:pt x="847140" y="2682382"/>
                  </a:lnTo>
                  <a:lnTo>
                    <a:pt x="852536" y="2690314"/>
                  </a:lnTo>
                  <a:lnTo>
                    <a:pt x="857297" y="2698563"/>
                  </a:lnTo>
                  <a:lnTo>
                    <a:pt x="862057" y="2706813"/>
                  </a:lnTo>
                  <a:lnTo>
                    <a:pt x="866501" y="2715380"/>
                  </a:lnTo>
                  <a:lnTo>
                    <a:pt x="870945" y="2723947"/>
                  </a:lnTo>
                  <a:lnTo>
                    <a:pt x="875071" y="2732514"/>
                  </a:lnTo>
                  <a:lnTo>
                    <a:pt x="879197" y="2741398"/>
                  </a:lnTo>
                  <a:lnTo>
                    <a:pt x="883006" y="2750282"/>
                  </a:lnTo>
                  <a:lnTo>
                    <a:pt x="886497" y="2759166"/>
                  </a:lnTo>
                  <a:lnTo>
                    <a:pt x="889671" y="2768050"/>
                  </a:lnTo>
                  <a:lnTo>
                    <a:pt x="892845" y="2777252"/>
                  </a:lnTo>
                  <a:lnTo>
                    <a:pt x="896019" y="2786453"/>
                  </a:lnTo>
                  <a:lnTo>
                    <a:pt x="986794" y="2779156"/>
                  </a:lnTo>
                  <a:lnTo>
                    <a:pt x="1000125" y="2934629"/>
                  </a:lnTo>
                  <a:lnTo>
                    <a:pt x="909667" y="2942879"/>
                  </a:lnTo>
                  <a:lnTo>
                    <a:pt x="908397" y="2952397"/>
                  </a:lnTo>
                  <a:lnTo>
                    <a:pt x="907128" y="2962233"/>
                  </a:lnTo>
                  <a:lnTo>
                    <a:pt x="905541" y="2971752"/>
                  </a:lnTo>
                  <a:lnTo>
                    <a:pt x="903636" y="2981588"/>
                  </a:lnTo>
                  <a:lnTo>
                    <a:pt x="901415" y="2990790"/>
                  </a:lnTo>
                  <a:lnTo>
                    <a:pt x="899193" y="3000309"/>
                  </a:lnTo>
                  <a:lnTo>
                    <a:pt x="896654" y="3009827"/>
                  </a:lnTo>
                  <a:lnTo>
                    <a:pt x="893797" y="3019029"/>
                  </a:lnTo>
                  <a:lnTo>
                    <a:pt x="890623" y="3027913"/>
                  </a:lnTo>
                  <a:lnTo>
                    <a:pt x="887449" y="3036797"/>
                  </a:lnTo>
                  <a:lnTo>
                    <a:pt x="883958" y="3045999"/>
                  </a:lnTo>
                  <a:lnTo>
                    <a:pt x="880149" y="3054566"/>
                  </a:lnTo>
                  <a:lnTo>
                    <a:pt x="876658" y="3063450"/>
                  </a:lnTo>
                  <a:lnTo>
                    <a:pt x="872532" y="3072017"/>
                  </a:lnTo>
                  <a:lnTo>
                    <a:pt x="868088" y="3080584"/>
                  </a:lnTo>
                  <a:lnTo>
                    <a:pt x="863644" y="3089150"/>
                  </a:lnTo>
                  <a:lnTo>
                    <a:pt x="933154" y="3147532"/>
                  </a:lnTo>
                  <a:lnTo>
                    <a:pt x="831905" y="3267151"/>
                  </a:lnTo>
                  <a:lnTo>
                    <a:pt x="763347" y="3209404"/>
                  </a:lnTo>
                  <a:lnTo>
                    <a:pt x="755730" y="3215433"/>
                  </a:lnTo>
                  <a:lnTo>
                    <a:pt x="748112" y="3221144"/>
                  </a:lnTo>
                  <a:lnTo>
                    <a:pt x="740177" y="3226538"/>
                  </a:lnTo>
                  <a:lnTo>
                    <a:pt x="732560" y="3231615"/>
                  </a:lnTo>
                  <a:lnTo>
                    <a:pt x="724307" y="3237009"/>
                  </a:lnTo>
                  <a:lnTo>
                    <a:pt x="716055" y="3242085"/>
                  </a:lnTo>
                  <a:lnTo>
                    <a:pt x="707485" y="3246527"/>
                  </a:lnTo>
                  <a:lnTo>
                    <a:pt x="698916" y="3251287"/>
                  </a:lnTo>
                  <a:lnTo>
                    <a:pt x="690346" y="3256046"/>
                  </a:lnTo>
                  <a:lnTo>
                    <a:pt x="681459" y="3259854"/>
                  </a:lnTo>
                  <a:lnTo>
                    <a:pt x="672572" y="3263979"/>
                  </a:lnTo>
                  <a:lnTo>
                    <a:pt x="663685" y="3267786"/>
                  </a:lnTo>
                  <a:lnTo>
                    <a:pt x="654480" y="3271276"/>
                  </a:lnTo>
                  <a:lnTo>
                    <a:pt x="645593" y="3274449"/>
                  </a:lnTo>
                  <a:lnTo>
                    <a:pt x="635754" y="3277305"/>
                  </a:lnTo>
                  <a:lnTo>
                    <a:pt x="626549" y="3280478"/>
                  </a:lnTo>
                  <a:lnTo>
                    <a:pt x="634484" y="3369637"/>
                  </a:lnTo>
                  <a:lnTo>
                    <a:pt x="478008" y="3382963"/>
                  </a:lnTo>
                  <a:lnTo>
                    <a:pt x="470390" y="3293804"/>
                  </a:lnTo>
                  <a:lnTo>
                    <a:pt x="460551" y="3292535"/>
                  </a:lnTo>
                  <a:lnTo>
                    <a:pt x="451029" y="3291266"/>
                  </a:lnTo>
                  <a:lnTo>
                    <a:pt x="441190" y="3289362"/>
                  </a:lnTo>
                  <a:lnTo>
                    <a:pt x="431668" y="3287458"/>
                  </a:lnTo>
                  <a:lnTo>
                    <a:pt x="421829" y="3285237"/>
                  </a:lnTo>
                  <a:lnTo>
                    <a:pt x="412624" y="3283016"/>
                  </a:lnTo>
                  <a:lnTo>
                    <a:pt x="403420" y="3280478"/>
                  </a:lnTo>
                  <a:lnTo>
                    <a:pt x="394215" y="3277305"/>
                  </a:lnTo>
                  <a:lnTo>
                    <a:pt x="384693" y="3274449"/>
                  </a:lnTo>
                  <a:lnTo>
                    <a:pt x="375806" y="3271276"/>
                  </a:lnTo>
                  <a:lnTo>
                    <a:pt x="366919" y="3267786"/>
                  </a:lnTo>
                  <a:lnTo>
                    <a:pt x="358032" y="3263979"/>
                  </a:lnTo>
                  <a:lnTo>
                    <a:pt x="349145" y="3259854"/>
                  </a:lnTo>
                  <a:lnTo>
                    <a:pt x="340575" y="3256046"/>
                  </a:lnTo>
                  <a:lnTo>
                    <a:pt x="332006" y="3251921"/>
                  </a:lnTo>
                  <a:lnTo>
                    <a:pt x="323436" y="3246845"/>
                  </a:lnTo>
                  <a:lnTo>
                    <a:pt x="265987" y="3315697"/>
                  </a:lnTo>
                  <a:lnTo>
                    <a:pt x="146012" y="3214798"/>
                  </a:lnTo>
                  <a:lnTo>
                    <a:pt x="204412" y="3145628"/>
                  </a:lnTo>
                  <a:lnTo>
                    <a:pt x="198382" y="3138331"/>
                  </a:lnTo>
                  <a:lnTo>
                    <a:pt x="192669" y="3130398"/>
                  </a:lnTo>
                  <a:lnTo>
                    <a:pt x="187273" y="3122466"/>
                  </a:lnTo>
                  <a:lnTo>
                    <a:pt x="181877" y="3114851"/>
                  </a:lnTo>
                  <a:lnTo>
                    <a:pt x="176799" y="3106602"/>
                  </a:lnTo>
                  <a:lnTo>
                    <a:pt x="172038" y="3098352"/>
                  </a:lnTo>
                  <a:lnTo>
                    <a:pt x="167277" y="3089785"/>
                  </a:lnTo>
                  <a:lnTo>
                    <a:pt x="162834" y="3081853"/>
                  </a:lnTo>
                  <a:lnTo>
                    <a:pt x="158390" y="3072969"/>
                  </a:lnTo>
                  <a:lnTo>
                    <a:pt x="154264" y="3064402"/>
                  </a:lnTo>
                  <a:lnTo>
                    <a:pt x="150455" y="3055517"/>
                  </a:lnTo>
                  <a:lnTo>
                    <a:pt x="146646" y="3046633"/>
                  </a:lnTo>
                  <a:lnTo>
                    <a:pt x="143155" y="3037114"/>
                  </a:lnTo>
                  <a:lnTo>
                    <a:pt x="139664" y="3028230"/>
                  </a:lnTo>
                  <a:lnTo>
                    <a:pt x="136807" y="3018711"/>
                  </a:lnTo>
                  <a:lnTo>
                    <a:pt x="133633" y="3009193"/>
                  </a:lnTo>
                  <a:lnTo>
                    <a:pt x="43175" y="3017125"/>
                  </a:lnTo>
                  <a:lnTo>
                    <a:pt x="30162" y="2861334"/>
                  </a:lnTo>
                  <a:lnTo>
                    <a:pt x="121255" y="2853402"/>
                  </a:lnTo>
                  <a:lnTo>
                    <a:pt x="122207" y="2843249"/>
                  </a:lnTo>
                  <a:lnTo>
                    <a:pt x="123794" y="2833730"/>
                  </a:lnTo>
                  <a:lnTo>
                    <a:pt x="125698" y="2824529"/>
                  </a:lnTo>
                  <a:lnTo>
                    <a:pt x="127285" y="2814692"/>
                  </a:lnTo>
                  <a:lnTo>
                    <a:pt x="129824" y="2805491"/>
                  </a:lnTo>
                  <a:lnTo>
                    <a:pt x="132046" y="2796290"/>
                  </a:lnTo>
                  <a:lnTo>
                    <a:pt x="134903" y="2787088"/>
                  </a:lnTo>
                  <a:lnTo>
                    <a:pt x="137442" y="2777569"/>
                  </a:lnTo>
                  <a:lnTo>
                    <a:pt x="140298" y="2768685"/>
                  </a:lnTo>
                  <a:lnTo>
                    <a:pt x="143790" y="2759801"/>
                  </a:lnTo>
                  <a:lnTo>
                    <a:pt x="147598" y="2750917"/>
                  </a:lnTo>
                  <a:lnTo>
                    <a:pt x="151090" y="2742032"/>
                  </a:lnTo>
                  <a:lnTo>
                    <a:pt x="154899" y="2733466"/>
                  </a:lnTo>
                  <a:lnTo>
                    <a:pt x="159025" y="2724899"/>
                  </a:lnTo>
                  <a:lnTo>
                    <a:pt x="167912" y="2707765"/>
                  </a:lnTo>
                  <a:lnTo>
                    <a:pt x="97450" y="2648749"/>
                  </a:lnTo>
                  <a:lnTo>
                    <a:pt x="198382" y="2528812"/>
                  </a:lnTo>
                  <a:lnTo>
                    <a:pt x="269161" y="2588780"/>
                  </a:lnTo>
                  <a:lnTo>
                    <a:pt x="284079" y="2577675"/>
                  </a:lnTo>
                  <a:lnTo>
                    <a:pt x="299631" y="2566887"/>
                  </a:lnTo>
                  <a:lnTo>
                    <a:pt x="307884" y="2561493"/>
                  </a:lnTo>
                  <a:lnTo>
                    <a:pt x="315819" y="2556734"/>
                  </a:lnTo>
                  <a:lnTo>
                    <a:pt x="324388" y="2552292"/>
                  </a:lnTo>
                  <a:lnTo>
                    <a:pt x="332323" y="2547532"/>
                  </a:lnTo>
                  <a:lnTo>
                    <a:pt x="340893" y="2543407"/>
                  </a:lnTo>
                  <a:lnTo>
                    <a:pt x="349463" y="2539283"/>
                  </a:lnTo>
                  <a:lnTo>
                    <a:pt x="358350" y="2535158"/>
                  </a:lnTo>
                  <a:lnTo>
                    <a:pt x="367237" y="2531350"/>
                  </a:lnTo>
                  <a:lnTo>
                    <a:pt x="376124" y="2528177"/>
                  </a:lnTo>
                  <a:lnTo>
                    <a:pt x="385646" y="2524687"/>
                  </a:lnTo>
                  <a:lnTo>
                    <a:pt x="394533" y="2521832"/>
                  </a:lnTo>
                  <a:lnTo>
                    <a:pt x="403737" y="2518976"/>
                  </a:lnTo>
                  <a:lnTo>
                    <a:pt x="396120" y="2426327"/>
                  </a:lnTo>
                  <a:lnTo>
                    <a:pt x="552279" y="2413000"/>
                  </a:lnTo>
                  <a:close/>
                  <a:moveTo>
                    <a:pt x="1753153" y="2246313"/>
                  </a:moveTo>
                  <a:lnTo>
                    <a:pt x="1813988" y="2246313"/>
                  </a:lnTo>
                  <a:lnTo>
                    <a:pt x="1817474" y="2246631"/>
                  </a:lnTo>
                  <a:lnTo>
                    <a:pt x="1820959" y="2247583"/>
                  </a:lnTo>
                  <a:lnTo>
                    <a:pt x="1823811" y="2248536"/>
                  </a:lnTo>
                  <a:lnTo>
                    <a:pt x="1826346" y="2250441"/>
                  </a:lnTo>
                  <a:lnTo>
                    <a:pt x="1828564" y="2252346"/>
                  </a:lnTo>
                  <a:lnTo>
                    <a:pt x="1830148" y="2254886"/>
                  </a:lnTo>
                  <a:lnTo>
                    <a:pt x="1831415" y="2257426"/>
                  </a:lnTo>
                  <a:lnTo>
                    <a:pt x="1831732" y="2259966"/>
                  </a:lnTo>
                  <a:lnTo>
                    <a:pt x="1831732" y="2310766"/>
                  </a:lnTo>
                  <a:lnTo>
                    <a:pt x="1842188" y="2312036"/>
                  </a:lnTo>
                  <a:lnTo>
                    <a:pt x="1852011" y="2313623"/>
                  </a:lnTo>
                  <a:lnTo>
                    <a:pt x="1862467" y="2315528"/>
                  </a:lnTo>
                  <a:lnTo>
                    <a:pt x="1871973" y="2317751"/>
                  </a:lnTo>
                  <a:lnTo>
                    <a:pt x="1880528" y="2319973"/>
                  </a:lnTo>
                  <a:lnTo>
                    <a:pt x="1889400" y="2322513"/>
                  </a:lnTo>
                  <a:lnTo>
                    <a:pt x="1897955" y="2325371"/>
                  </a:lnTo>
                  <a:lnTo>
                    <a:pt x="1907460" y="2328863"/>
                  </a:lnTo>
                  <a:lnTo>
                    <a:pt x="1916332" y="2332673"/>
                  </a:lnTo>
                  <a:lnTo>
                    <a:pt x="1925204" y="2336801"/>
                  </a:lnTo>
                  <a:lnTo>
                    <a:pt x="1934393" y="2341246"/>
                  </a:lnTo>
                  <a:lnTo>
                    <a:pt x="1942948" y="2345691"/>
                  </a:lnTo>
                  <a:lnTo>
                    <a:pt x="1951503" y="2350771"/>
                  </a:lnTo>
                  <a:lnTo>
                    <a:pt x="1960058" y="2355851"/>
                  </a:lnTo>
                  <a:lnTo>
                    <a:pt x="1967662" y="2361566"/>
                  </a:lnTo>
                  <a:lnTo>
                    <a:pt x="1975267" y="2367281"/>
                  </a:lnTo>
                  <a:lnTo>
                    <a:pt x="1982238" y="2372996"/>
                  </a:lnTo>
                  <a:lnTo>
                    <a:pt x="1988575" y="2379346"/>
                  </a:lnTo>
                  <a:lnTo>
                    <a:pt x="1994278" y="2385378"/>
                  </a:lnTo>
                  <a:lnTo>
                    <a:pt x="1999665" y="2392046"/>
                  </a:lnTo>
                  <a:lnTo>
                    <a:pt x="2002199" y="2396491"/>
                  </a:lnTo>
                  <a:lnTo>
                    <a:pt x="2004100" y="2401253"/>
                  </a:lnTo>
                  <a:lnTo>
                    <a:pt x="2005051" y="2406016"/>
                  </a:lnTo>
                  <a:lnTo>
                    <a:pt x="2005685" y="2411413"/>
                  </a:lnTo>
                  <a:lnTo>
                    <a:pt x="2005051" y="2416493"/>
                  </a:lnTo>
                  <a:lnTo>
                    <a:pt x="2003784" y="2421891"/>
                  </a:lnTo>
                  <a:lnTo>
                    <a:pt x="2001566" y="2427288"/>
                  </a:lnTo>
                  <a:lnTo>
                    <a:pt x="1998397" y="2432368"/>
                  </a:lnTo>
                  <a:lnTo>
                    <a:pt x="1996179" y="2435543"/>
                  </a:lnTo>
                  <a:lnTo>
                    <a:pt x="1993961" y="2438401"/>
                  </a:lnTo>
                  <a:lnTo>
                    <a:pt x="1991426" y="2441576"/>
                  </a:lnTo>
                  <a:lnTo>
                    <a:pt x="1988575" y="2444433"/>
                  </a:lnTo>
                  <a:lnTo>
                    <a:pt x="1985406" y="2447291"/>
                  </a:lnTo>
                  <a:lnTo>
                    <a:pt x="1982238" y="2449831"/>
                  </a:lnTo>
                  <a:lnTo>
                    <a:pt x="1978435" y="2452688"/>
                  </a:lnTo>
                  <a:lnTo>
                    <a:pt x="1974633" y="2454911"/>
                  </a:lnTo>
                  <a:lnTo>
                    <a:pt x="1971148" y="2457133"/>
                  </a:lnTo>
                  <a:lnTo>
                    <a:pt x="1967029" y="2459038"/>
                  </a:lnTo>
                  <a:lnTo>
                    <a:pt x="1962910" y="2460626"/>
                  </a:lnTo>
                  <a:lnTo>
                    <a:pt x="1958790" y="2462213"/>
                  </a:lnTo>
                  <a:lnTo>
                    <a:pt x="1954671" y="2463483"/>
                  </a:lnTo>
                  <a:lnTo>
                    <a:pt x="1950235" y="2464118"/>
                  </a:lnTo>
                  <a:lnTo>
                    <a:pt x="1945799" y="2464753"/>
                  </a:lnTo>
                  <a:lnTo>
                    <a:pt x="1941364" y="2464753"/>
                  </a:lnTo>
                  <a:lnTo>
                    <a:pt x="1936294" y="2464753"/>
                  </a:lnTo>
                  <a:lnTo>
                    <a:pt x="1931541" y="2464118"/>
                  </a:lnTo>
                  <a:lnTo>
                    <a:pt x="1926471" y="2462531"/>
                  </a:lnTo>
                  <a:lnTo>
                    <a:pt x="1922035" y="2460626"/>
                  </a:lnTo>
                  <a:lnTo>
                    <a:pt x="1917916" y="2458403"/>
                  </a:lnTo>
                  <a:lnTo>
                    <a:pt x="1914431" y="2455546"/>
                  </a:lnTo>
                  <a:lnTo>
                    <a:pt x="1910946" y="2452688"/>
                  </a:lnTo>
                  <a:lnTo>
                    <a:pt x="1908094" y="2448878"/>
                  </a:lnTo>
                  <a:lnTo>
                    <a:pt x="1904925" y="2445068"/>
                  </a:lnTo>
                  <a:lnTo>
                    <a:pt x="1903341" y="2443798"/>
                  </a:lnTo>
                  <a:lnTo>
                    <a:pt x="1897004" y="2438401"/>
                  </a:lnTo>
                  <a:lnTo>
                    <a:pt x="1890667" y="2433638"/>
                  </a:lnTo>
                  <a:lnTo>
                    <a:pt x="1883696" y="2429193"/>
                  </a:lnTo>
                  <a:lnTo>
                    <a:pt x="1876092" y="2424431"/>
                  </a:lnTo>
                  <a:lnTo>
                    <a:pt x="1868804" y="2419986"/>
                  </a:lnTo>
                  <a:lnTo>
                    <a:pt x="1861200" y="2415858"/>
                  </a:lnTo>
                  <a:lnTo>
                    <a:pt x="1853912" y="2412366"/>
                  </a:lnTo>
                  <a:lnTo>
                    <a:pt x="1847258" y="2409508"/>
                  </a:lnTo>
                  <a:lnTo>
                    <a:pt x="1840921" y="2407286"/>
                  </a:lnTo>
                  <a:lnTo>
                    <a:pt x="1834267" y="2405381"/>
                  </a:lnTo>
                  <a:lnTo>
                    <a:pt x="1827296" y="2403793"/>
                  </a:lnTo>
                  <a:lnTo>
                    <a:pt x="1820642" y="2402523"/>
                  </a:lnTo>
                  <a:lnTo>
                    <a:pt x="1813355" y="2401253"/>
                  </a:lnTo>
                  <a:lnTo>
                    <a:pt x="1806384" y="2400301"/>
                  </a:lnTo>
                  <a:lnTo>
                    <a:pt x="1799730" y="2399666"/>
                  </a:lnTo>
                  <a:lnTo>
                    <a:pt x="1792759" y="2399348"/>
                  </a:lnTo>
                  <a:lnTo>
                    <a:pt x="1786105" y="2399031"/>
                  </a:lnTo>
                  <a:lnTo>
                    <a:pt x="1776917" y="2399348"/>
                  </a:lnTo>
                  <a:lnTo>
                    <a:pt x="1767094" y="2400301"/>
                  </a:lnTo>
                  <a:lnTo>
                    <a:pt x="1756321" y="2401571"/>
                  </a:lnTo>
                  <a:lnTo>
                    <a:pt x="1745548" y="2404428"/>
                  </a:lnTo>
                  <a:lnTo>
                    <a:pt x="1740162" y="2405698"/>
                  </a:lnTo>
                  <a:lnTo>
                    <a:pt x="1734458" y="2407603"/>
                  </a:lnTo>
                  <a:lnTo>
                    <a:pt x="1729072" y="2409826"/>
                  </a:lnTo>
                  <a:lnTo>
                    <a:pt x="1723368" y="2412048"/>
                  </a:lnTo>
                  <a:lnTo>
                    <a:pt x="1717982" y="2414906"/>
                  </a:lnTo>
                  <a:lnTo>
                    <a:pt x="1712279" y="2418081"/>
                  </a:lnTo>
                  <a:lnTo>
                    <a:pt x="1706575" y="2421256"/>
                  </a:lnTo>
                  <a:lnTo>
                    <a:pt x="1701506" y="2425383"/>
                  </a:lnTo>
                  <a:lnTo>
                    <a:pt x="1698337" y="2427923"/>
                  </a:lnTo>
                  <a:lnTo>
                    <a:pt x="1695168" y="2431416"/>
                  </a:lnTo>
                  <a:lnTo>
                    <a:pt x="1692634" y="2434908"/>
                  </a:lnTo>
                  <a:lnTo>
                    <a:pt x="1690415" y="2438401"/>
                  </a:lnTo>
                  <a:lnTo>
                    <a:pt x="1688514" y="2442211"/>
                  </a:lnTo>
                  <a:lnTo>
                    <a:pt x="1686930" y="2446338"/>
                  </a:lnTo>
                  <a:lnTo>
                    <a:pt x="1686296" y="2450783"/>
                  </a:lnTo>
                  <a:lnTo>
                    <a:pt x="1685662" y="2455228"/>
                  </a:lnTo>
                  <a:lnTo>
                    <a:pt x="1685346" y="2459673"/>
                  </a:lnTo>
                  <a:lnTo>
                    <a:pt x="1685346" y="2464118"/>
                  </a:lnTo>
                  <a:lnTo>
                    <a:pt x="1685662" y="2468563"/>
                  </a:lnTo>
                  <a:lnTo>
                    <a:pt x="1686296" y="2473008"/>
                  </a:lnTo>
                  <a:lnTo>
                    <a:pt x="1687880" y="2477136"/>
                  </a:lnTo>
                  <a:lnTo>
                    <a:pt x="1689148" y="2481581"/>
                  </a:lnTo>
                  <a:lnTo>
                    <a:pt x="1691366" y="2485708"/>
                  </a:lnTo>
                  <a:lnTo>
                    <a:pt x="1693584" y="2489518"/>
                  </a:lnTo>
                  <a:lnTo>
                    <a:pt x="1698654" y="2495233"/>
                  </a:lnTo>
                  <a:lnTo>
                    <a:pt x="1703723" y="2500631"/>
                  </a:lnTo>
                  <a:lnTo>
                    <a:pt x="1709427" y="2505076"/>
                  </a:lnTo>
                  <a:lnTo>
                    <a:pt x="1715130" y="2508568"/>
                  </a:lnTo>
                  <a:lnTo>
                    <a:pt x="1721784" y="2512378"/>
                  </a:lnTo>
                  <a:lnTo>
                    <a:pt x="1729389" y="2515871"/>
                  </a:lnTo>
                  <a:lnTo>
                    <a:pt x="1745865" y="2522538"/>
                  </a:lnTo>
                  <a:lnTo>
                    <a:pt x="1750618" y="2524443"/>
                  </a:lnTo>
                  <a:lnTo>
                    <a:pt x="1778501" y="2534603"/>
                  </a:lnTo>
                  <a:lnTo>
                    <a:pt x="1797829" y="2542223"/>
                  </a:lnTo>
                  <a:lnTo>
                    <a:pt x="1816523" y="2549208"/>
                  </a:lnTo>
                  <a:lnTo>
                    <a:pt x="1827613" y="2553336"/>
                  </a:lnTo>
                  <a:lnTo>
                    <a:pt x="1854546" y="2562861"/>
                  </a:lnTo>
                  <a:lnTo>
                    <a:pt x="1868804" y="2568258"/>
                  </a:lnTo>
                  <a:lnTo>
                    <a:pt x="1882746" y="2573656"/>
                  </a:lnTo>
                  <a:lnTo>
                    <a:pt x="1897004" y="2579688"/>
                  </a:lnTo>
                  <a:lnTo>
                    <a:pt x="1911262" y="2585721"/>
                  </a:lnTo>
                  <a:lnTo>
                    <a:pt x="1925204" y="2592388"/>
                  </a:lnTo>
                  <a:lnTo>
                    <a:pt x="1938512" y="2599373"/>
                  </a:lnTo>
                  <a:lnTo>
                    <a:pt x="1951503" y="2606676"/>
                  </a:lnTo>
                  <a:lnTo>
                    <a:pt x="1964177" y="2614613"/>
                  </a:lnTo>
                  <a:lnTo>
                    <a:pt x="1969563" y="2618741"/>
                  </a:lnTo>
                  <a:lnTo>
                    <a:pt x="1975584" y="2622868"/>
                  </a:lnTo>
                  <a:lnTo>
                    <a:pt x="1980653" y="2627313"/>
                  </a:lnTo>
                  <a:lnTo>
                    <a:pt x="1986040" y="2631758"/>
                  </a:lnTo>
                  <a:lnTo>
                    <a:pt x="1990793" y="2636203"/>
                  </a:lnTo>
                  <a:lnTo>
                    <a:pt x="1995229" y="2640966"/>
                  </a:lnTo>
                  <a:lnTo>
                    <a:pt x="1999665" y="2645728"/>
                  </a:lnTo>
                  <a:lnTo>
                    <a:pt x="2003467" y="2651126"/>
                  </a:lnTo>
                  <a:lnTo>
                    <a:pt x="2006952" y="2656206"/>
                  </a:lnTo>
                  <a:lnTo>
                    <a:pt x="2010438" y="2661286"/>
                  </a:lnTo>
                  <a:lnTo>
                    <a:pt x="2012972" y="2667001"/>
                  </a:lnTo>
                  <a:lnTo>
                    <a:pt x="2015507" y="2672398"/>
                  </a:lnTo>
                  <a:lnTo>
                    <a:pt x="2017408" y="2677796"/>
                  </a:lnTo>
                  <a:lnTo>
                    <a:pt x="2019309" y="2682876"/>
                  </a:lnTo>
                  <a:lnTo>
                    <a:pt x="2020260" y="2688273"/>
                  </a:lnTo>
                  <a:lnTo>
                    <a:pt x="2021844" y="2693671"/>
                  </a:lnTo>
                  <a:lnTo>
                    <a:pt x="2022478" y="2699068"/>
                  </a:lnTo>
                  <a:lnTo>
                    <a:pt x="2023429" y="2704148"/>
                  </a:lnTo>
                  <a:lnTo>
                    <a:pt x="2023745" y="2709546"/>
                  </a:lnTo>
                  <a:lnTo>
                    <a:pt x="2024062" y="2714943"/>
                  </a:lnTo>
                  <a:lnTo>
                    <a:pt x="2024062" y="2720023"/>
                  </a:lnTo>
                  <a:lnTo>
                    <a:pt x="2024062" y="2725738"/>
                  </a:lnTo>
                  <a:lnTo>
                    <a:pt x="2023429" y="2730818"/>
                  </a:lnTo>
                  <a:lnTo>
                    <a:pt x="2022478" y="2736216"/>
                  </a:lnTo>
                  <a:lnTo>
                    <a:pt x="2021844" y="2741296"/>
                  </a:lnTo>
                  <a:lnTo>
                    <a:pt x="2020894" y="2746376"/>
                  </a:lnTo>
                  <a:lnTo>
                    <a:pt x="2019309" y="2751773"/>
                  </a:lnTo>
                  <a:lnTo>
                    <a:pt x="2017725" y="2756853"/>
                  </a:lnTo>
                  <a:lnTo>
                    <a:pt x="2014240" y="2767331"/>
                  </a:lnTo>
                  <a:lnTo>
                    <a:pt x="2009170" y="2777173"/>
                  </a:lnTo>
                  <a:lnTo>
                    <a:pt x="2004100" y="2787016"/>
                  </a:lnTo>
                  <a:lnTo>
                    <a:pt x="1997763" y="2796223"/>
                  </a:lnTo>
                  <a:lnTo>
                    <a:pt x="1990476" y="2805431"/>
                  </a:lnTo>
                  <a:lnTo>
                    <a:pt x="1982554" y="2814003"/>
                  </a:lnTo>
                  <a:lnTo>
                    <a:pt x="1973683" y="2822576"/>
                  </a:lnTo>
                  <a:lnTo>
                    <a:pt x="1964177" y="2830513"/>
                  </a:lnTo>
                  <a:lnTo>
                    <a:pt x="1958474" y="2834641"/>
                  </a:lnTo>
                  <a:lnTo>
                    <a:pt x="1952137" y="2838768"/>
                  </a:lnTo>
                  <a:lnTo>
                    <a:pt x="1945799" y="2842261"/>
                  </a:lnTo>
                  <a:lnTo>
                    <a:pt x="1938829" y="2845753"/>
                  </a:lnTo>
                  <a:lnTo>
                    <a:pt x="1931541" y="2848928"/>
                  </a:lnTo>
                  <a:lnTo>
                    <a:pt x="1923937" y="2852421"/>
                  </a:lnTo>
                  <a:lnTo>
                    <a:pt x="1915698" y="2854961"/>
                  </a:lnTo>
                  <a:lnTo>
                    <a:pt x="1907777" y="2857818"/>
                  </a:lnTo>
                  <a:lnTo>
                    <a:pt x="1899222" y="2860041"/>
                  </a:lnTo>
                  <a:lnTo>
                    <a:pt x="1890350" y="2862263"/>
                  </a:lnTo>
                  <a:lnTo>
                    <a:pt x="1880845" y="2864486"/>
                  </a:lnTo>
                  <a:lnTo>
                    <a:pt x="1871656" y="2866391"/>
                  </a:lnTo>
                  <a:lnTo>
                    <a:pt x="1862150" y="2867978"/>
                  </a:lnTo>
                  <a:lnTo>
                    <a:pt x="1852011" y="2869566"/>
                  </a:lnTo>
                  <a:lnTo>
                    <a:pt x="1842188" y="2870201"/>
                  </a:lnTo>
                  <a:lnTo>
                    <a:pt x="1831732" y="2871471"/>
                  </a:lnTo>
                  <a:lnTo>
                    <a:pt x="1831732" y="2918143"/>
                  </a:lnTo>
                  <a:lnTo>
                    <a:pt x="1831415" y="2921001"/>
                  </a:lnTo>
                  <a:lnTo>
                    <a:pt x="1830148" y="2923858"/>
                  </a:lnTo>
                  <a:lnTo>
                    <a:pt x="1828564" y="2926081"/>
                  </a:lnTo>
                  <a:lnTo>
                    <a:pt x="1826346" y="2928303"/>
                  </a:lnTo>
                  <a:lnTo>
                    <a:pt x="1823811" y="2929573"/>
                  </a:lnTo>
                  <a:lnTo>
                    <a:pt x="1820959" y="2931161"/>
                  </a:lnTo>
                  <a:lnTo>
                    <a:pt x="1817474" y="2931796"/>
                  </a:lnTo>
                  <a:lnTo>
                    <a:pt x="1813988" y="2932113"/>
                  </a:lnTo>
                  <a:lnTo>
                    <a:pt x="1753153" y="2932113"/>
                  </a:lnTo>
                  <a:lnTo>
                    <a:pt x="1749350" y="2931796"/>
                  </a:lnTo>
                  <a:lnTo>
                    <a:pt x="1745865" y="2931161"/>
                  </a:lnTo>
                  <a:lnTo>
                    <a:pt x="1743013" y="2929573"/>
                  </a:lnTo>
                  <a:lnTo>
                    <a:pt x="1740478" y="2928303"/>
                  </a:lnTo>
                  <a:lnTo>
                    <a:pt x="1738261" y="2926081"/>
                  </a:lnTo>
                  <a:lnTo>
                    <a:pt x="1736676" y="2923858"/>
                  </a:lnTo>
                  <a:lnTo>
                    <a:pt x="1735726" y="2921001"/>
                  </a:lnTo>
                  <a:lnTo>
                    <a:pt x="1735409" y="2918143"/>
                  </a:lnTo>
                  <a:lnTo>
                    <a:pt x="1735409" y="2867661"/>
                  </a:lnTo>
                  <a:lnTo>
                    <a:pt x="1722418" y="2865438"/>
                  </a:lnTo>
                  <a:lnTo>
                    <a:pt x="1708793" y="2863216"/>
                  </a:lnTo>
                  <a:lnTo>
                    <a:pt x="1696436" y="2860041"/>
                  </a:lnTo>
                  <a:lnTo>
                    <a:pt x="1683444" y="2857183"/>
                  </a:lnTo>
                  <a:lnTo>
                    <a:pt x="1670770" y="2853373"/>
                  </a:lnTo>
                  <a:lnTo>
                    <a:pt x="1658413" y="2849246"/>
                  </a:lnTo>
                  <a:lnTo>
                    <a:pt x="1646689" y="2844801"/>
                  </a:lnTo>
                  <a:lnTo>
                    <a:pt x="1635283" y="2840038"/>
                  </a:lnTo>
                  <a:lnTo>
                    <a:pt x="1624193" y="2834958"/>
                  </a:lnTo>
                  <a:lnTo>
                    <a:pt x="1613420" y="2829243"/>
                  </a:lnTo>
                  <a:lnTo>
                    <a:pt x="1603280" y="2823528"/>
                  </a:lnTo>
                  <a:lnTo>
                    <a:pt x="1594092" y="2816543"/>
                  </a:lnTo>
                  <a:lnTo>
                    <a:pt x="1585220" y="2809876"/>
                  </a:lnTo>
                  <a:lnTo>
                    <a:pt x="1576982" y="2802573"/>
                  </a:lnTo>
                  <a:lnTo>
                    <a:pt x="1569377" y="2794636"/>
                  </a:lnTo>
                  <a:lnTo>
                    <a:pt x="1566209" y="2790826"/>
                  </a:lnTo>
                  <a:lnTo>
                    <a:pt x="1563357" y="2786698"/>
                  </a:lnTo>
                  <a:lnTo>
                    <a:pt x="1560188" y="2782253"/>
                  </a:lnTo>
                  <a:lnTo>
                    <a:pt x="1558287" y="2777173"/>
                  </a:lnTo>
                  <a:lnTo>
                    <a:pt x="1557337" y="2772411"/>
                  </a:lnTo>
                  <a:lnTo>
                    <a:pt x="1557337" y="2767331"/>
                  </a:lnTo>
                  <a:lnTo>
                    <a:pt x="1557654" y="2761933"/>
                  </a:lnTo>
                  <a:lnTo>
                    <a:pt x="1559238" y="2756853"/>
                  </a:lnTo>
                  <a:lnTo>
                    <a:pt x="1561456" y="2751456"/>
                  </a:lnTo>
                  <a:lnTo>
                    <a:pt x="1564308" y="2746058"/>
                  </a:lnTo>
                  <a:lnTo>
                    <a:pt x="1566209" y="2743201"/>
                  </a:lnTo>
                  <a:lnTo>
                    <a:pt x="1568743" y="2740026"/>
                  </a:lnTo>
                  <a:lnTo>
                    <a:pt x="1571278" y="2737168"/>
                  </a:lnTo>
                  <a:lnTo>
                    <a:pt x="1574447" y="2734311"/>
                  </a:lnTo>
                  <a:lnTo>
                    <a:pt x="1577299" y="2731136"/>
                  </a:lnTo>
                  <a:lnTo>
                    <a:pt x="1580784" y="2728596"/>
                  </a:lnTo>
                  <a:lnTo>
                    <a:pt x="1583952" y="2726056"/>
                  </a:lnTo>
                  <a:lnTo>
                    <a:pt x="1587755" y="2723833"/>
                  </a:lnTo>
                  <a:lnTo>
                    <a:pt x="1591874" y="2721611"/>
                  </a:lnTo>
                  <a:lnTo>
                    <a:pt x="1595359" y="2719706"/>
                  </a:lnTo>
                  <a:lnTo>
                    <a:pt x="1599478" y="2717801"/>
                  </a:lnTo>
                  <a:lnTo>
                    <a:pt x="1603914" y="2716531"/>
                  </a:lnTo>
                  <a:lnTo>
                    <a:pt x="1608033" y="2715261"/>
                  </a:lnTo>
                  <a:lnTo>
                    <a:pt x="1612469" y="2714626"/>
                  </a:lnTo>
                  <a:lnTo>
                    <a:pt x="1616905" y="2713673"/>
                  </a:lnTo>
                  <a:lnTo>
                    <a:pt x="1621341" y="2713673"/>
                  </a:lnTo>
                  <a:lnTo>
                    <a:pt x="1626411" y="2713673"/>
                  </a:lnTo>
                  <a:lnTo>
                    <a:pt x="1631480" y="2714943"/>
                  </a:lnTo>
                  <a:lnTo>
                    <a:pt x="1635916" y="2715896"/>
                  </a:lnTo>
                  <a:lnTo>
                    <a:pt x="1640352" y="2717801"/>
                  </a:lnTo>
                  <a:lnTo>
                    <a:pt x="1644471" y="2720023"/>
                  </a:lnTo>
                  <a:lnTo>
                    <a:pt x="1648274" y="2723198"/>
                  </a:lnTo>
                  <a:lnTo>
                    <a:pt x="1651759" y="2726056"/>
                  </a:lnTo>
                  <a:lnTo>
                    <a:pt x="1654928" y="2729866"/>
                  </a:lnTo>
                  <a:lnTo>
                    <a:pt x="1657462" y="2733041"/>
                  </a:lnTo>
                  <a:lnTo>
                    <a:pt x="1658096" y="2733993"/>
                  </a:lnTo>
                  <a:lnTo>
                    <a:pt x="1659364" y="2734946"/>
                  </a:lnTo>
                  <a:lnTo>
                    <a:pt x="1665701" y="2740026"/>
                  </a:lnTo>
                  <a:lnTo>
                    <a:pt x="1671721" y="2744471"/>
                  </a:lnTo>
                  <a:lnTo>
                    <a:pt x="1678692" y="2748598"/>
                  </a:lnTo>
                  <a:lnTo>
                    <a:pt x="1685662" y="2752726"/>
                  </a:lnTo>
                  <a:lnTo>
                    <a:pt x="1692634" y="2756853"/>
                  </a:lnTo>
                  <a:lnTo>
                    <a:pt x="1699921" y="2760346"/>
                  </a:lnTo>
                  <a:lnTo>
                    <a:pt x="1707526" y="2763521"/>
                  </a:lnTo>
                  <a:lnTo>
                    <a:pt x="1714497" y="2766061"/>
                  </a:lnTo>
                  <a:lnTo>
                    <a:pt x="1720834" y="2768283"/>
                  </a:lnTo>
                  <a:lnTo>
                    <a:pt x="1731607" y="2771458"/>
                  </a:lnTo>
                  <a:lnTo>
                    <a:pt x="1742380" y="2773998"/>
                  </a:lnTo>
                  <a:lnTo>
                    <a:pt x="1753153" y="2776221"/>
                  </a:lnTo>
                  <a:lnTo>
                    <a:pt x="1764242" y="2778126"/>
                  </a:lnTo>
                  <a:lnTo>
                    <a:pt x="1775016" y="2779396"/>
                  </a:lnTo>
                  <a:lnTo>
                    <a:pt x="1785789" y="2780666"/>
                  </a:lnTo>
                  <a:lnTo>
                    <a:pt x="1795928" y="2780983"/>
                  </a:lnTo>
                  <a:lnTo>
                    <a:pt x="1806067" y="2781301"/>
                  </a:lnTo>
                  <a:lnTo>
                    <a:pt x="1817157" y="2780983"/>
                  </a:lnTo>
                  <a:lnTo>
                    <a:pt x="1827613" y="2780348"/>
                  </a:lnTo>
                  <a:lnTo>
                    <a:pt x="1837119" y="2778761"/>
                  </a:lnTo>
                  <a:lnTo>
                    <a:pt x="1845991" y="2776856"/>
                  </a:lnTo>
                  <a:lnTo>
                    <a:pt x="1854546" y="2774633"/>
                  </a:lnTo>
                  <a:lnTo>
                    <a:pt x="1862467" y="2771776"/>
                  </a:lnTo>
                  <a:lnTo>
                    <a:pt x="1869121" y="2768283"/>
                  </a:lnTo>
                  <a:lnTo>
                    <a:pt x="1875458" y="2764791"/>
                  </a:lnTo>
                  <a:lnTo>
                    <a:pt x="1879260" y="2761616"/>
                  </a:lnTo>
                  <a:lnTo>
                    <a:pt x="1882429" y="2758441"/>
                  </a:lnTo>
                  <a:lnTo>
                    <a:pt x="1885280" y="2754948"/>
                  </a:lnTo>
                  <a:lnTo>
                    <a:pt x="1888132" y="2751456"/>
                  </a:lnTo>
                  <a:lnTo>
                    <a:pt x="1890350" y="2747646"/>
                  </a:lnTo>
                  <a:lnTo>
                    <a:pt x="1892251" y="2743518"/>
                  </a:lnTo>
                  <a:lnTo>
                    <a:pt x="1893519" y="2739391"/>
                  </a:lnTo>
                  <a:lnTo>
                    <a:pt x="1894786" y="2734946"/>
                  </a:lnTo>
                  <a:lnTo>
                    <a:pt x="1895420" y="2730818"/>
                  </a:lnTo>
                  <a:lnTo>
                    <a:pt x="1895737" y="2726373"/>
                  </a:lnTo>
                  <a:lnTo>
                    <a:pt x="1895420" y="2721928"/>
                  </a:lnTo>
                  <a:lnTo>
                    <a:pt x="1895103" y="2717483"/>
                  </a:lnTo>
                  <a:lnTo>
                    <a:pt x="1893836" y="2713038"/>
                  </a:lnTo>
                  <a:lnTo>
                    <a:pt x="1892885" y="2708911"/>
                  </a:lnTo>
                  <a:lnTo>
                    <a:pt x="1890984" y="2704783"/>
                  </a:lnTo>
                  <a:lnTo>
                    <a:pt x="1888766" y="2700656"/>
                  </a:lnTo>
                  <a:lnTo>
                    <a:pt x="1885280" y="2696211"/>
                  </a:lnTo>
                  <a:lnTo>
                    <a:pt x="1881478" y="2691766"/>
                  </a:lnTo>
                  <a:lnTo>
                    <a:pt x="1876092" y="2687321"/>
                  </a:lnTo>
                  <a:lnTo>
                    <a:pt x="1870705" y="2682876"/>
                  </a:lnTo>
                  <a:lnTo>
                    <a:pt x="1864368" y="2678748"/>
                  </a:lnTo>
                  <a:lnTo>
                    <a:pt x="1857714" y="2674621"/>
                  </a:lnTo>
                  <a:lnTo>
                    <a:pt x="1850110" y="2671128"/>
                  </a:lnTo>
                  <a:lnTo>
                    <a:pt x="1842188" y="2667318"/>
                  </a:lnTo>
                  <a:lnTo>
                    <a:pt x="1817474" y="2657158"/>
                  </a:lnTo>
                  <a:lnTo>
                    <a:pt x="1720517" y="2617471"/>
                  </a:lnTo>
                  <a:lnTo>
                    <a:pt x="1673305" y="2597786"/>
                  </a:lnTo>
                  <a:lnTo>
                    <a:pt x="1644471" y="2585086"/>
                  </a:lnTo>
                  <a:lnTo>
                    <a:pt x="1639085" y="2582546"/>
                  </a:lnTo>
                  <a:lnTo>
                    <a:pt x="1634015" y="2580006"/>
                  </a:lnTo>
                  <a:lnTo>
                    <a:pt x="1624827" y="2574608"/>
                  </a:lnTo>
                  <a:lnTo>
                    <a:pt x="1615638" y="2567623"/>
                  </a:lnTo>
                  <a:lnTo>
                    <a:pt x="1607083" y="2560638"/>
                  </a:lnTo>
                  <a:lnTo>
                    <a:pt x="1598845" y="2552383"/>
                  </a:lnTo>
                  <a:lnTo>
                    <a:pt x="1591874" y="2544446"/>
                  </a:lnTo>
                  <a:lnTo>
                    <a:pt x="1588072" y="2540001"/>
                  </a:lnTo>
                  <a:lnTo>
                    <a:pt x="1585220" y="2534921"/>
                  </a:lnTo>
                  <a:lnTo>
                    <a:pt x="1581734" y="2530476"/>
                  </a:lnTo>
                  <a:lnTo>
                    <a:pt x="1579200" y="2525713"/>
                  </a:lnTo>
                  <a:lnTo>
                    <a:pt x="1576348" y="2520633"/>
                  </a:lnTo>
                  <a:lnTo>
                    <a:pt x="1574130" y="2515236"/>
                  </a:lnTo>
                  <a:lnTo>
                    <a:pt x="1571912" y="2510156"/>
                  </a:lnTo>
                  <a:lnTo>
                    <a:pt x="1570011" y="2505076"/>
                  </a:lnTo>
                  <a:lnTo>
                    <a:pt x="1568110" y="2499678"/>
                  </a:lnTo>
                  <a:lnTo>
                    <a:pt x="1566525" y="2494598"/>
                  </a:lnTo>
                  <a:lnTo>
                    <a:pt x="1565575" y="2488883"/>
                  </a:lnTo>
                  <a:lnTo>
                    <a:pt x="1564624" y="2483803"/>
                  </a:lnTo>
                  <a:lnTo>
                    <a:pt x="1563991" y="2478088"/>
                  </a:lnTo>
                  <a:lnTo>
                    <a:pt x="1563674" y="2473008"/>
                  </a:lnTo>
                  <a:lnTo>
                    <a:pt x="1563357" y="2467293"/>
                  </a:lnTo>
                  <a:lnTo>
                    <a:pt x="1563674" y="2461896"/>
                  </a:lnTo>
                  <a:lnTo>
                    <a:pt x="1563991" y="2456816"/>
                  </a:lnTo>
                  <a:lnTo>
                    <a:pt x="1564308" y="2451101"/>
                  </a:lnTo>
                  <a:lnTo>
                    <a:pt x="1565575" y="2446021"/>
                  </a:lnTo>
                  <a:lnTo>
                    <a:pt x="1566525" y="2440306"/>
                  </a:lnTo>
                  <a:lnTo>
                    <a:pt x="1567793" y="2435226"/>
                  </a:lnTo>
                  <a:lnTo>
                    <a:pt x="1569060" y="2429828"/>
                  </a:lnTo>
                  <a:lnTo>
                    <a:pt x="1570961" y="2424748"/>
                  </a:lnTo>
                  <a:lnTo>
                    <a:pt x="1573179" y="2419668"/>
                  </a:lnTo>
                  <a:lnTo>
                    <a:pt x="1575397" y="2414271"/>
                  </a:lnTo>
                  <a:lnTo>
                    <a:pt x="1577932" y="2409191"/>
                  </a:lnTo>
                  <a:lnTo>
                    <a:pt x="1580784" y="2404428"/>
                  </a:lnTo>
                  <a:lnTo>
                    <a:pt x="1583636" y="2399031"/>
                  </a:lnTo>
                  <a:lnTo>
                    <a:pt x="1586804" y="2394268"/>
                  </a:lnTo>
                  <a:lnTo>
                    <a:pt x="1590290" y="2389506"/>
                  </a:lnTo>
                  <a:lnTo>
                    <a:pt x="1594092" y="2385061"/>
                  </a:lnTo>
                  <a:lnTo>
                    <a:pt x="1598211" y="2379981"/>
                  </a:lnTo>
                  <a:lnTo>
                    <a:pt x="1602013" y="2375536"/>
                  </a:lnTo>
                  <a:lnTo>
                    <a:pt x="1606766" y="2371091"/>
                  </a:lnTo>
                  <a:lnTo>
                    <a:pt x="1611202" y="2367281"/>
                  </a:lnTo>
                  <a:lnTo>
                    <a:pt x="1615955" y="2363153"/>
                  </a:lnTo>
                  <a:lnTo>
                    <a:pt x="1621658" y="2358073"/>
                  </a:lnTo>
                  <a:lnTo>
                    <a:pt x="1627678" y="2353628"/>
                  </a:lnTo>
                  <a:lnTo>
                    <a:pt x="1634015" y="2349818"/>
                  </a:lnTo>
                  <a:lnTo>
                    <a:pt x="1640669" y="2345691"/>
                  </a:lnTo>
                  <a:lnTo>
                    <a:pt x="1647323" y="2341881"/>
                  </a:lnTo>
                  <a:lnTo>
                    <a:pt x="1654294" y="2338071"/>
                  </a:lnTo>
                  <a:lnTo>
                    <a:pt x="1661898" y="2334896"/>
                  </a:lnTo>
                  <a:lnTo>
                    <a:pt x="1669186" y="2331403"/>
                  </a:lnTo>
                  <a:lnTo>
                    <a:pt x="1676790" y="2328546"/>
                  </a:lnTo>
                  <a:lnTo>
                    <a:pt x="1684395" y="2325371"/>
                  </a:lnTo>
                  <a:lnTo>
                    <a:pt x="1692634" y="2322831"/>
                  </a:lnTo>
                  <a:lnTo>
                    <a:pt x="1700872" y="2320608"/>
                  </a:lnTo>
                  <a:lnTo>
                    <a:pt x="1709427" y="2318386"/>
                  </a:lnTo>
                  <a:lnTo>
                    <a:pt x="1717982" y="2316163"/>
                  </a:lnTo>
                  <a:lnTo>
                    <a:pt x="1726220" y="2314893"/>
                  </a:lnTo>
                  <a:lnTo>
                    <a:pt x="1735409" y="2312988"/>
                  </a:lnTo>
                  <a:lnTo>
                    <a:pt x="1735409" y="2259966"/>
                  </a:lnTo>
                  <a:lnTo>
                    <a:pt x="1735726" y="2257426"/>
                  </a:lnTo>
                  <a:lnTo>
                    <a:pt x="1736676" y="2254886"/>
                  </a:lnTo>
                  <a:lnTo>
                    <a:pt x="1738261" y="2252346"/>
                  </a:lnTo>
                  <a:lnTo>
                    <a:pt x="1740478" y="2250441"/>
                  </a:lnTo>
                  <a:lnTo>
                    <a:pt x="1743013" y="2248536"/>
                  </a:lnTo>
                  <a:lnTo>
                    <a:pt x="1745865" y="2247583"/>
                  </a:lnTo>
                  <a:lnTo>
                    <a:pt x="1749350" y="2246631"/>
                  </a:lnTo>
                  <a:lnTo>
                    <a:pt x="1753153" y="2246313"/>
                  </a:lnTo>
                  <a:close/>
                  <a:moveTo>
                    <a:pt x="1796891" y="2159710"/>
                  </a:moveTo>
                  <a:lnTo>
                    <a:pt x="1786093" y="2160028"/>
                  </a:lnTo>
                  <a:lnTo>
                    <a:pt x="1775296" y="2160663"/>
                  </a:lnTo>
                  <a:lnTo>
                    <a:pt x="1764817" y="2161298"/>
                  </a:lnTo>
                  <a:lnTo>
                    <a:pt x="1754337" y="2162251"/>
                  </a:lnTo>
                  <a:lnTo>
                    <a:pt x="1743540" y="2163839"/>
                  </a:lnTo>
                  <a:lnTo>
                    <a:pt x="1733695" y="2165427"/>
                  </a:lnTo>
                  <a:lnTo>
                    <a:pt x="1723216" y="2167332"/>
                  </a:lnTo>
                  <a:lnTo>
                    <a:pt x="1712736" y="2169555"/>
                  </a:lnTo>
                  <a:lnTo>
                    <a:pt x="1702892" y="2171778"/>
                  </a:lnTo>
                  <a:lnTo>
                    <a:pt x="1692730" y="2174318"/>
                  </a:lnTo>
                  <a:lnTo>
                    <a:pt x="1683202" y="2177177"/>
                  </a:lnTo>
                  <a:lnTo>
                    <a:pt x="1673040" y="2180352"/>
                  </a:lnTo>
                  <a:lnTo>
                    <a:pt x="1663513" y="2183528"/>
                  </a:lnTo>
                  <a:lnTo>
                    <a:pt x="1653669" y="2187021"/>
                  </a:lnTo>
                  <a:lnTo>
                    <a:pt x="1644460" y="2190514"/>
                  </a:lnTo>
                  <a:lnTo>
                    <a:pt x="1635250" y="2194643"/>
                  </a:lnTo>
                  <a:lnTo>
                    <a:pt x="1625723" y="2198771"/>
                  </a:lnTo>
                  <a:lnTo>
                    <a:pt x="1616514" y="2203217"/>
                  </a:lnTo>
                  <a:lnTo>
                    <a:pt x="1607622" y="2207663"/>
                  </a:lnTo>
                  <a:lnTo>
                    <a:pt x="1598730" y="2213061"/>
                  </a:lnTo>
                  <a:lnTo>
                    <a:pt x="1589839" y="2217825"/>
                  </a:lnTo>
                  <a:lnTo>
                    <a:pt x="1581264" y="2222906"/>
                  </a:lnTo>
                  <a:lnTo>
                    <a:pt x="1572690" y="2228622"/>
                  </a:lnTo>
                  <a:lnTo>
                    <a:pt x="1564116" y="2234020"/>
                  </a:lnTo>
                  <a:lnTo>
                    <a:pt x="1555859" y="2240054"/>
                  </a:lnTo>
                  <a:lnTo>
                    <a:pt x="1547920" y="2246088"/>
                  </a:lnTo>
                  <a:lnTo>
                    <a:pt x="1539981" y="2252439"/>
                  </a:lnTo>
                  <a:lnTo>
                    <a:pt x="1532042" y="2258473"/>
                  </a:lnTo>
                  <a:lnTo>
                    <a:pt x="1524420" y="2265459"/>
                  </a:lnTo>
                  <a:lnTo>
                    <a:pt x="1517117" y="2272128"/>
                  </a:lnTo>
                  <a:lnTo>
                    <a:pt x="1509495" y="2279114"/>
                  </a:lnTo>
                  <a:lnTo>
                    <a:pt x="1502509" y="2286101"/>
                  </a:lnTo>
                  <a:lnTo>
                    <a:pt x="1495522" y="2293405"/>
                  </a:lnTo>
                  <a:lnTo>
                    <a:pt x="1488853" y="2301026"/>
                  </a:lnTo>
                  <a:lnTo>
                    <a:pt x="1482185" y="2308648"/>
                  </a:lnTo>
                  <a:lnTo>
                    <a:pt x="1475833" y="2316269"/>
                  </a:lnTo>
                  <a:lnTo>
                    <a:pt x="1469482" y="2324526"/>
                  </a:lnTo>
                  <a:lnTo>
                    <a:pt x="1463131" y="2332465"/>
                  </a:lnTo>
                  <a:lnTo>
                    <a:pt x="1457415" y="2340722"/>
                  </a:lnTo>
                  <a:lnTo>
                    <a:pt x="1451698" y="2348978"/>
                  </a:lnTo>
                  <a:lnTo>
                    <a:pt x="1446300" y="2357553"/>
                  </a:lnTo>
                  <a:lnTo>
                    <a:pt x="1440901" y="2366444"/>
                  </a:lnTo>
                  <a:lnTo>
                    <a:pt x="1435820" y="2375019"/>
                  </a:lnTo>
                  <a:lnTo>
                    <a:pt x="1431057" y="2383910"/>
                  </a:lnTo>
                  <a:lnTo>
                    <a:pt x="1426293" y="2393120"/>
                  </a:lnTo>
                  <a:lnTo>
                    <a:pt x="1421847" y="2402012"/>
                  </a:lnTo>
                  <a:lnTo>
                    <a:pt x="1417719" y="2411221"/>
                  </a:lnTo>
                  <a:lnTo>
                    <a:pt x="1413591" y="2421065"/>
                  </a:lnTo>
                  <a:lnTo>
                    <a:pt x="1410098" y="2430592"/>
                  </a:lnTo>
                  <a:lnTo>
                    <a:pt x="1406287" y="2440437"/>
                  </a:lnTo>
                  <a:lnTo>
                    <a:pt x="1403111" y="2449964"/>
                  </a:lnTo>
                  <a:lnTo>
                    <a:pt x="1399936" y="2460126"/>
                  </a:lnTo>
                  <a:lnTo>
                    <a:pt x="1397395" y="2469653"/>
                  </a:lnTo>
                  <a:lnTo>
                    <a:pt x="1394855" y="2480132"/>
                  </a:lnTo>
                  <a:lnTo>
                    <a:pt x="1391996" y="2490294"/>
                  </a:lnTo>
                  <a:lnTo>
                    <a:pt x="1390091" y="2500456"/>
                  </a:lnTo>
                  <a:lnTo>
                    <a:pt x="1388503" y="2510936"/>
                  </a:lnTo>
                  <a:lnTo>
                    <a:pt x="1386598" y="2521416"/>
                  </a:lnTo>
                  <a:lnTo>
                    <a:pt x="1385328" y="2532213"/>
                  </a:lnTo>
                  <a:lnTo>
                    <a:pt x="1384375" y="2542692"/>
                  </a:lnTo>
                  <a:lnTo>
                    <a:pt x="1383422" y="2553172"/>
                  </a:lnTo>
                  <a:lnTo>
                    <a:pt x="1382787" y="2564604"/>
                  </a:lnTo>
                  <a:lnTo>
                    <a:pt x="1382787" y="2575401"/>
                  </a:lnTo>
                  <a:lnTo>
                    <a:pt x="1382787" y="2585881"/>
                  </a:lnTo>
                  <a:lnTo>
                    <a:pt x="1382787" y="2596678"/>
                  </a:lnTo>
                  <a:lnTo>
                    <a:pt x="1383422" y="2607475"/>
                  </a:lnTo>
                  <a:lnTo>
                    <a:pt x="1384375" y="2617955"/>
                  </a:lnTo>
                  <a:lnTo>
                    <a:pt x="1385328" y="2628434"/>
                  </a:lnTo>
                  <a:lnTo>
                    <a:pt x="1386598" y="2638914"/>
                  </a:lnTo>
                  <a:lnTo>
                    <a:pt x="1388503" y="2649076"/>
                  </a:lnTo>
                  <a:lnTo>
                    <a:pt x="1390091" y="2659556"/>
                  </a:lnTo>
                  <a:lnTo>
                    <a:pt x="1391996" y="2669718"/>
                  </a:lnTo>
                  <a:lnTo>
                    <a:pt x="1394855" y="2680197"/>
                  </a:lnTo>
                  <a:lnTo>
                    <a:pt x="1397077" y="2690042"/>
                  </a:lnTo>
                  <a:lnTo>
                    <a:pt x="1399936" y="2699886"/>
                  </a:lnTo>
                  <a:lnTo>
                    <a:pt x="1402794" y="2709731"/>
                  </a:lnTo>
                  <a:lnTo>
                    <a:pt x="1406287" y="2719575"/>
                  </a:lnTo>
                  <a:lnTo>
                    <a:pt x="1409462" y="2729102"/>
                  </a:lnTo>
                  <a:lnTo>
                    <a:pt x="1413591" y="2738312"/>
                  </a:lnTo>
                  <a:lnTo>
                    <a:pt x="1417402" y="2748156"/>
                  </a:lnTo>
                  <a:lnTo>
                    <a:pt x="1421847" y="2757048"/>
                  </a:lnTo>
                  <a:lnTo>
                    <a:pt x="1425976" y="2766257"/>
                  </a:lnTo>
                  <a:lnTo>
                    <a:pt x="1430739" y="2775149"/>
                  </a:lnTo>
                  <a:lnTo>
                    <a:pt x="1435503" y="2784041"/>
                  </a:lnTo>
                  <a:lnTo>
                    <a:pt x="1440266" y="2792932"/>
                  </a:lnTo>
                  <a:lnTo>
                    <a:pt x="1445982" y="2801507"/>
                  </a:lnTo>
                  <a:lnTo>
                    <a:pt x="1451063" y="2810081"/>
                  </a:lnTo>
                  <a:lnTo>
                    <a:pt x="1456779" y="2818655"/>
                  </a:lnTo>
                  <a:lnTo>
                    <a:pt x="1462813" y="2826912"/>
                  </a:lnTo>
                  <a:lnTo>
                    <a:pt x="1468529" y="2834851"/>
                  </a:lnTo>
                  <a:lnTo>
                    <a:pt x="1474881" y="2842790"/>
                  </a:lnTo>
                  <a:lnTo>
                    <a:pt x="1481549" y="2850729"/>
                  </a:lnTo>
                  <a:lnTo>
                    <a:pt x="1487901" y="2858351"/>
                  </a:lnTo>
                  <a:lnTo>
                    <a:pt x="1494887" y="2865972"/>
                  </a:lnTo>
                  <a:lnTo>
                    <a:pt x="1501873" y="2873276"/>
                  </a:lnTo>
                  <a:lnTo>
                    <a:pt x="1509177" y="2880262"/>
                  </a:lnTo>
                  <a:lnTo>
                    <a:pt x="1516164" y="2887249"/>
                  </a:lnTo>
                  <a:lnTo>
                    <a:pt x="1524103" y="2894235"/>
                  </a:lnTo>
                  <a:lnTo>
                    <a:pt x="1531407" y="2900904"/>
                  </a:lnTo>
                  <a:lnTo>
                    <a:pt x="1539346" y="2907255"/>
                  </a:lnTo>
                  <a:lnTo>
                    <a:pt x="1546968" y="2913289"/>
                  </a:lnTo>
                  <a:lnTo>
                    <a:pt x="1555224" y="2919323"/>
                  </a:lnTo>
                  <a:lnTo>
                    <a:pt x="1563481" y="2925356"/>
                  </a:lnTo>
                  <a:lnTo>
                    <a:pt x="1572055" y="2930755"/>
                  </a:lnTo>
                  <a:lnTo>
                    <a:pt x="1580629" y="2936471"/>
                  </a:lnTo>
                  <a:lnTo>
                    <a:pt x="1589203" y="2941552"/>
                  </a:lnTo>
                  <a:lnTo>
                    <a:pt x="1598095" y="2946951"/>
                  </a:lnTo>
                  <a:lnTo>
                    <a:pt x="1606987" y="2951714"/>
                  </a:lnTo>
                  <a:lnTo>
                    <a:pt x="1615879" y="2956478"/>
                  </a:lnTo>
                  <a:lnTo>
                    <a:pt x="1625088" y="2960606"/>
                  </a:lnTo>
                  <a:lnTo>
                    <a:pt x="1634298" y="2965052"/>
                  </a:lnTo>
                  <a:lnTo>
                    <a:pt x="1643824" y="2969180"/>
                  </a:lnTo>
                  <a:lnTo>
                    <a:pt x="1653351" y="2972991"/>
                  </a:lnTo>
                  <a:lnTo>
                    <a:pt x="1662878" y="2976167"/>
                  </a:lnTo>
                  <a:lnTo>
                    <a:pt x="1672723" y="2979660"/>
                  </a:lnTo>
                  <a:lnTo>
                    <a:pt x="1682567" y="2982518"/>
                  </a:lnTo>
                  <a:lnTo>
                    <a:pt x="1692730" y="2985376"/>
                  </a:lnTo>
                  <a:lnTo>
                    <a:pt x="1702892" y="2988234"/>
                  </a:lnTo>
                  <a:lnTo>
                    <a:pt x="1713054" y="2990457"/>
                  </a:lnTo>
                  <a:lnTo>
                    <a:pt x="1723216" y="2992680"/>
                  </a:lnTo>
                  <a:lnTo>
                    <a:pt x="1733695" y="2994585"/>
                  </a:lnTo>
                  <a:lnTo>
                    <a:pt x="1744493" y="2995856"/>
                  </a:lnTo>
                  <a:lnTo>
                    <a:pt x="1754655" y="2997443"/>
                  </a:lnTo>
                  <a:lnTo>
                    <a:pt x="1765452" y="2998396"/>
                  </a:lnTo>
                  <a:lnTo>
                    <a:pt x="1776249" y="2999349"/>
                  </a:lnTo>
                  <a:lnTo>
                    <a:pt x="1787046" y="2999666"/>
                  </a:lnTo>
                  <a:lnTo>
                    <a:pt x="1797843" y="2999984"/>
                  </a:lnTo>
                  <a:lnTo>
                    <a:pt x="1808958" y="2999984"/>
                  </a:lnTo>
                  <a:lnTo>
                    <a:pt x="1819438" y="2999666"/>
                  </a:lnTo>
                  <a:lnTo>
                    <a:pt x="1830235" y="2999349"/>
                  </a:lnTo>
                  <a:lnTo>
                    <a:pt x="1841032" y="2998396"/>
                  </a:lnTo>
                  <a:lnTo>
                    <a:pt x="1851512" y="2997443"/>
                  </a:lnTo>
                  <a:lnTo>
                    <a:pt x="1861674" y="2995856"/>
                  </a:lnTo>
                  <a:lnTo>
                    <a:pt x="1872153" y="2994585"/>
                  </a:lnTo>
                  <a:lnTo>
                    <a:pt x="1882633" y="2992680"/>
                  </a:lnTo>
                  <a:lnTo>
                    <a:pt x="1892795" y="2990457"/>
                  </a:lnTo>
                  <a:lnTo>
                    <a:pt x="1902639" y="2988234"/>
                  </a:lnTo>
                  <a:lnTo>
                    <a:pt x="1912801" y="2985376"/>
                  </a:lnTo>
                  <a:lnTo>
                    <a:pt x="1922646" y="2982836"/>
                  </a:lnTo>
                  <a:lnTo>
                    <a:pt x="1932490" y="2979660"/>
                  </a:lnTo>
                  <a:lnTo>
                    <a:pt x="1942017" y="2976484"/>
                  </a:lnTo>
                  <a:lnTo>
                    <a:pt x="1951862" y="2972991"/>
                  </a:lnTo>
                  <a:lnTo>
                    <a:pt x="1961389" y="2969180"/>
                  </a:lnTo>
                  <a:lnTo>
                    <a:pt x="1970598" y="2965052"/>
                  </a:lnTo>
                  <a:lnTo>
                    <a:pt x="1980125" y="2960924"/>
                  </a:lnTo>
                  <a:lnTo>
                    <a:pt x="1989334" y="2956478"/>
                  </a:lnTo>
                  <a:lnTo>
                    <a:pt x="1998226" y="2952032"/>
                  </a:lnTo>
                  <a:lnTo>
                    <a:pt x="2007118" y="2947268"/>
                  </a:lnTo>
                  <a:lnTo>
                    <a:pt x="2016010" y="2942187"/>
                  </a:lnTo>
                  <a:lnTo>
                    <a:pt x="2024584" y="2936789"/>
                  </a:lnTo>
                  <a:lnTo>
                    <a:pt x="2033158" y="2931390"/>
                  </a:lnTo>
                  <a:lnTo>
                    <a:pt x="2041415" y="2925674"/>
                  </a:lnTo>
                  <a:lnTo>
                    <a:pt x="2049354" y="2919640"/>
                  </a:lnTo>
                  <a:lnTo>
                    <a:pt x="2057610" y="2913924"/>
                  </a:lnTo>
                  <a:lnTo>
                    <a:pt x="2065867" y="2907573"/>
                  </a:lnTo>
                  <a:lnTo>
                    <a:pt x="2073489" y="2901222"/>
                  </a:lnTo>
                  <a:lnTo>
                    <a:pt x="2081110" y="2894553"/>
                  </a:lnTo>
                  <a:lnTo>
                    <a:pt x="2088414" y="2887884"/>
                  </a:lnTo>
                  <a:lnTo>
                    <a:pt x="2096036" y="2880580"/>
                  </a:lnTo>
                  <a:lnTo>
                    <a:pt x="2103022" y="2873594"/>
                  </a:lnTo>
                  <a:lnTo>
                    <a:pt x="2110008" y="2866290"/>
                  </a:lnTo>
                  <a:lnTo>
                    <a:pt x="2116677" y="2858668"/>
                  </a:lnTo>
                  <a:lnTo>
                    <a:pt x="2123346" y="2851364"/>
                  </a:lnTo>
                  <a:lnTo>
                    <a:pt x="2130015" y="2843425"/>
                  </a:lnTo>
                  <a:lnTo>
                    <a:pt x="2136049" y="2835804"/>
                  </a:lnTo>
                  <a:lnTo>
                    <a:pt x="2142400" y="2827547"/>
                  </a:lnTo>
                  <a:lnTo>
                    <a:pt x="2148434" y="2819290"/>
                  </a:lnTo>
                  <a:lnTo>
                    <a:pt x="2153832" y="2810716"/>
                  </a:lnTo>
                  <a:lnTo>
                    <a:pt x="2159548" y="2802459"/>
                  </a:lnTo>
                  <a:lnTo>
                    <a:pt x="2164629" y="2793885"/>
                  </a:lnTo>
                  <a:lnTo>
                    <a:pt x="2169393" y="2784993"/>
                  </a:lnTo>
                  <a:lnTo>
                    <a:pt x="2174474" y="2775784"/>
                  </a:lnTo>
                  <a:lnTo>
                    <a:pt x="2179237" y="2766892"/>
                  </a:lnTo>
                  <a:lnTo>
                    <a:pt x="2183683" y="2757683"/>
                  </a:lnTo>
                  <a:lnTo>
                    <a:pt x="2187811" y="2748474"/>
                  </a:lnTo>
                  <a:lnTo>
                    <a:pt x="2191622" y="2739264"/>
                  </a:lnTo>
                  <a:lnTo>
                    <a:pt x="2195433" y="2729420"/>
                  </a:lnTo>
                  <a:lnTo>
                    <a:pt x="2199244" y="2719893"/>
                  </a:lnTo>
                  <a:lnTo>
                    <a:pt x="2202102" y="2710048"/>
                  </a:lnTo>
                  <a:lnTo>
                    <a:pt x="2205595" y="2700204"/>
                  </a:lnTo>
                  <a:lnTo>
                    <a:pt x="2208136" y="2690042"/>
                  </a:lnTo>
                  <a:lnTo>
                    <a:pt x="2210676" y="2680197"/>
                  </a:lnTo>
                  <a:lnTo>
                    <a:pt x="2213217" y="2669718"/>
                  </a:lnTo>
                  <a:lnTo>
                    <a:pt x="2215122" y="2659556"/>
                  </a:lnTo>
                  <a:lnTo>
                    <a:pt x="2217027" y="2649076"/>
                  </a:lnTo>
                  <a:lnTo>
                    <a:pt x="2218615" y="2638279"/>
                  </a:lnTo>
                  <a:lnTo>
                    <a:pt x="2219885" y="2628117"/>
                  </a:lnTo>
                  <a:lnTo>
                    <a:pt x="2221156" y="2617320"/>
                  </a:lnTo>
                  <a:lnTo>
                    <a:pt x="2221791" y="2606523"/>
                  </a:lnTo>
                  <a:lnTo>
                    <a:pt x="2222743" y="2595725"/>
                  </a:lnTo>
                  <a:lnTo>
                    <a:pt x="2222743" y="2584611"/>
                  </a:lnTo>
                  <a:lnTo>
                    <a:pt x="2222743" y="2573814"/>
                  </a:lnTo>
                  <a:lnTo>
                    <a:pt x="2222743" y="2563016"/>
                  </a:lnTo>
                  <a:lnTo>
                    <a:pt x="2221791" y="2552537"/>
                  </a:lnTo>
                  <a:lnTo>
                    <a:pt x="2221156" y="2541740"/>
                  </a:lnTo>
                  <a:lnTo>
                    <a:pt x="2219885" y="2531260"/>
                  </a:lnTo>
                  <a:lnTo>
                    <a:pt x="2218933" y="2521098"/>
                  </a:lnTo>
                  <a:lnTo>
                    <a:pt x="2217027" y="2510618"/>
                  </a:lnTo>
                  <a:lnTo>
                    <a:pt x="2215122" y="2500139"/>
                  </a:lnTo>
                  <a:lnTo>
                    <a:pt x="2213217" y="2490294"/>
                  </a:lnTo>
                  <a:lnTo>
                    <a:pt x="2210994" y="2479815"/>
                  </a:lnTo>
                  <a:lnTo>
                    <a:pt x="2208453" y="2469970"/>
                  </a:lnTo>
                  <a:lnTo>
                    <a:pt x="2205595" y="2460126"/>
                  </a:lnTo>
                  <a:lnTo>
                    <a:pt x="2202419" y="2449964"/>
                  </a:lnTo>
                  <a:lnTo>
                    <a:pt x="2199244" y="2440437"/>
                  </a:lnTo>
                  <a:lnTo>
                    <a:pt x="2195751" y="2430910"/>
                  </a:lnTo>
                  <a:lnTo>
                    <a:pt x="2192257" y="2421383"/>
                  </a:lnTo>
                  <a:lnTo>
                    <a:pt x="2188129" y="2412174"/>
                  </a:lnTo>
                  <a:lnTo>
                    <a:pt x="2184001" y="2402964"/>
                  </a:lnTo>
                  <a:lnTo>
                    <a:pt x="2179555" y="2393437"/>
                  </a:lnTo>
                  <a:lnTo>
                    <a:pt x="2174791" y="2384546"/>
                  </a:lnTo>
                  <a:lnTo>
                    <a:pt x="2169710" y="2375654"/>
                  </a:lnTo>
                  <a:lnTo>
                    <a:pt x="2164947" y="2366762"/>
                  </a:lnTo>
                  <a:lnTo>
                    <a:pt x="2159866" y="2358188"/>
                  </a:lnTo>
                  <a:lnTo>
                    <a:pt x="2154150" y="2349614"/>
                  </a:lnTo>
                  <a:lnTo>
                    <a:pt x="2148751" y="2341357"/>
                  </a:lnTo>
                  <a:lnTo>
                    <a:pt x="2142717" y="2333418"/>
                  </a:lnTo>
                  <a:lnTo>
                    <a:pt x="2136684" y="2325161"/>
                  </a:lnTo>
                  <a:lnTo>
                    <a:pt x="2130332" y="2316905"/>
                  </a:lnTo>
                  <a:lnTo>
                    <a:pt x="2124299" y="2309283"/>
                  </a:lnTo>
                  <a:lnTo>
                    <a:pt x="2117312" y="2301661"/>
                  </a:lnTo>
                  <a:lnTo>
                    <a:pt x="2110643" y="2294357"/>
                  </a:lnTo>
                  <a:lnTo>
                    <a:pt x="2103657" y="2286736"/>
                  </a:lnTo>
                  <a:lnTo>
                    <a:pt x="2096671" y="2279750"/>
                  </a:lnTo>
                  <a:lnTo>
                    <a:pt x="2089367" y="2272763"/>
                  </a:lnTo>
                  <a:lnTo>
                    <a:pt x="2081745" y="2265777"/>
                  </a:lnTo>
                  <a:lnTo>
                    <a:pt x="2074124" y="2259425"/>
                  </a:lnTo>
                  <a:lnTo>
                    <a:pt x="2066185" y="2252757"/>
                  </a:lnTo>
                  <a:lnTo>
                    <a:pt x="2058245" y="2246405"/>
                  </a:lnTo>
                  <a:lnTo>
                    <a:pt x="2050306" y="2240372"/>
                  </a:lnTo>
                  <a:lnTo>
                    <a:pt x="2042050" y="2234338"/>
                  </a:lnTo>
                  <a:lnTo>
                    <a:pt x="2033793" y="2228939"/>
                  </a:lnTo>
                  <a:lnTo>
                    <a:pt x="2025219" y="2223223"/>
                  </a:lnTo>
                  <a:lnTo>
                    <a:pt x="2016327" y="2218142"/>
                  </a:lnTo>
                  <a:lnTo>
                    <a:pt x="2007753" y="2213061"/>
                  </a:lnTo>
                  <a:lnTo>
                    <a:pt x="1998861" y="2207980"/>
                  </a:lnTo>
                  <a:lnTo>
                    <a:pt x="1989652" y="2203534"/>
                  </a:lnTo>
                  <a:lnTo>
                    <a:pt x="1980760" y="2199088"/>
                  </a:lnTo>
                  <a:lnTo>
                    <a:pt x="1971551" y="2194643"/>
                  </a:lnTo>
                  <a:lnTo>
                    <a:pt x="1961706" y="2190832"/>
                  </a:lnTo>
                  <a:lnTo>
                    <a:pt x="1952179" y="2187021"/>
                  </a:lnTo>
                  <a:lnTo>
                    <a:pt x="1942335" y="2183528"/>
                  </a:lnTo>
                  <a:lnTo>
                    <a:pt x="1932808" y="2180352"/>
                  </a:lnTo>
                  <a:lnTo>
                    <a:pt x="1922963" y="2177177"/>
                  </a:lnTo>
                  <a:lnTo>
                    <a:pt x="1913119" y="2174318"/>
                  </a:lnTo>
                  <a:lnTo>
                    <a:pt x="1902639" y="2171778"/>
                  </a:lnTo>
                  <a:lnTo>
                    <a:pt x="1892795" y="2169555"/>
                  </a:lnTo>
                  <a:lnTo>
                    <a:pt x="1882315" y="2167332"/>
                  </a:lnTo>
                  <a:lnTo>
                    <a:pt x="1871836" y="2165427"/>
                  </a:lnTo>
                  <a:lnTo>
                    <a:pt x="1861356" y="2163839"/>
                  </a:lnTo>
                  <a:lnTo>
                    <a:pt x="1850559" y="2162251"/>
                  </a:lnTo>
                  <a:lnTo>
                    <a:pt x="1840397" y="2161298"/>
                  </a:lnTo>
                  <a:lnTo>
                    <a:pt x="1829600" y="2160663"/>
                  </a:lnTo>
                  <a:lnTo>
                    <a:pt x="1818167" y="2160028"/>
                  </a:lnTo>
                  <a:lnTo>
                    <a:pt x="1807688" y="2159710"/>
                  </a:lnTo>
                  <a:lnTo>
                    <a:pt x="1796891" y="2159710"/>
                  </a:lnTo>
                  <a:close/>
                  <a:moveTo>
                    <a:pt x="1703527" y="1784350"/>
                  </a:moveTo>
                  <a:lnTo>
                    <a:pt x="1960753" y="1793877"/>
                  </a:lnTo>
                  <a:lnTo>
                    <a:pt x="1955037" y="1945990"/>
                  </a:lnTo>
                  <a:lnTo>
                    <a:pt x="1970280" y="1950118"/>
                  </a:lnTo>
                  <a:lnTo>
                    <a:pt x="1985841" y="1954247"/>
                  </a:lnTo>
                  <a:lnTo>
                    <a:pt x="2000766" y="1959010"/>
                  </a:lnTo>
                  <a:lnTo>
                    <a:pt x="2016010" y="1963774"/>
                  </a:lnTo>
                  <a:lnTo>
                    <a:pt x="2030935" y="1969172"/>
                  </a:lnTo>
                  <a:lnTo>
                    <a:pt x="2045225" y="1975206"/>
                  </a:lnTo>
                  <a:lnTo>
                    <a:pt x="2059833" y="1980922"/>
                  </a:lnTo>
                  <a:lnTo>
                    <a:pt x="2074441" y="1987273"/>
                  </a:lnTo>
                  <a:lnTo>
                    <a:pt x="2088414" y="1993942"/>
                  </a:lnTo>
                  <a:lnTo>
                    <a:pt x="2102069" y="2001246"/>
                  </a:lnTo>
                  <a:lnTo>
                    <a:pt x="2116042" y="2008550"/>
                  </a:lnTo>
                  <a:lnTo>
                    <a:pt x="2129697" y="2016172"/>
                  </a:lnTo>
                  <a:lnTo>
                    <a:pt x="2143035" y="2024111"/>
                  </a:lnTo>
                  <a:lnTo>
                    <a:pt x="2156055" y="2032367"/>
                  </a:lnTo>
                  <a:lnTo>
                    <a:pt x="2169075" y="2041259"/>
                  </a:lnTo>
                  <a:lnTo>
                    <a:pt x="2181778" y="2050151"/>
                  </a:lnTo>
                  <a:lnTo>
                    <a:pt x="2293243" y="1945990"/>
                  </a:lnTo>
                  <a:lnTo>
                    <a:pt x="2468220" y="2134941"/>
                  </a:lnTo>
                  <a:lnTo>
                    <a:pt x="2357390" y="2237831"/>
                  </a:lnTo>
                  <a:lnTo>
                    <a:pt x="2365330" y="2251169"/>
                  </a:lnTo>
                  <a:lnTo>
                    <a:pt x="2373269" y="2264507"/>
                  </a:lnTo>
                  <a:lnTo>
                    <a:pt x="2380573" y="2278162"/>
                  </a:lnTo>
                  <a:lnTo>
                    <a:pt x="2387559" y="2292135"/>
                  </a:lnTo>
                  <a:lnTo>
                    <a:pt x="2394228" y="2306107"/>
                  </a:lnTo>
                  <a:lnTo>
                    <a:pt x="2400897" y="2320715"/>
                  </a:lnTo>
                  <a:lnTo>
                    <a:pt x="2406930" y="2335323"/>
                  </a:lnTo>
                  <a:lnTo>
                    <a:pt x="2412647" y="2349614"/>
                  </a:lnTo>
                  <a:lnTo>
                    <a:pt x="2418045" y="2364539"/>
                  </a:lnTo>
                  <a:lnTo>
                    <a:pt x="2423444" y="2379465"/>
                  </a:lnTo>
                  <a:lnTo>
                    <a:pt x="2427890" y="2394708"/>
                  </a:lnTo>
                  <a:lnTo>
                    <a:pt x="2432335" y="2409951"/>
                  </a:lnTo>
                  <a:lnTo>
                    <a:pt x="2435829" y="2425194"/>
                  </a:lnTo>
                  <a:lnTo>
                    <a:pt x="2439639" y="2440754"/>
                  </a:lnTo>
                  <a:lnTo>
                    <a:pt x="2443133" y="2456315"/>
                  </a:lnTo>
                  <a:lnTo>
                    <a:pt x="2445673" y="2472193"/>
                  </a:lnTo>
                  <a:lnTo>
                    <a:pt x="2595563" y="2477909"/>
                  </a:lnTo>
                  <a:lnTo>
                    <a:pt x="2586354" y="2735136"/>
                  </a:lnTo>
                  <a:lnTo>
                    <a:pt x="2437099" y="2729420"/>
                  </a:lnTo>
                  <a:lnTo>
                    <a:pt x="2432971" y="2744980"/>
                  </a:lnTo>
                  <a:lnTo>
                    <a:pt x="2428842" y="2760541"/>
                  </a:lnTo>
                  <a:lnTo>
                    <a:pt x="2424079" y="2776419"/>
                  </a:lnTo>
                  <a:lnTo>
                    <a:pt x="2419315" y="2791027"/>
                  </a:lnTo>
                  <a:lnTo>
                    <a:pt x="2413599" y="2806270"/>
                  </a:lnTo>
                  <a:lnTo>
                    <a:pt x="2408201" y="2821196"/>
                  </a:lnTo>
                  <a:lnTo>
                    <a:pt x="2402167" y="2835804"/>
                  </a:lnTo>
                  <a:lnTo>
                    <a:pt x="2395816" y="2850094"/>
                  </a:lnTo>
                  <a:lnTo>
                    <a:pt x="2388829" y="2864702"/>
                  </a:lnTo>
                  <a:lnTo>
                    <a:pt x="2381525" y="2878992"/>
                  </a:lnTo>
                  <a:lnTo>
                    <a:pt x="2374221" y="2892647"/>
                  </a:lnTo>
                  <a:lnTo>
                    <a:pt x="2366917" y="2906303"/>
                  </a:lnTo>
                  <a:lnTo>
                    <a:pt x="2358661" y="2919640"/>
                  </a:lnTo>
                  <a:lnTo>
                    <a:pt x="2350404" y="2932978"/>
                  </a:lnTo>
                  <a:lnTo>
                    <a:pt x="2341512" y="2945998"/>
                  </a:lnTo>
                  <a:lnTo>
                    <a:pt x="2332620" y="2958701"/>
                  </a:lnTo>
                  <a:lnTo>
                    <a:pt x="2433606" y="3067625"/>
                  </a:lnTo>
                  <a:lnTo>
                    <a:pt x="2245290" y="3242603"/>
                  </a:lnTo>
                  <a:lnTo>
                    <a:pt x="2144940" y="3134949"/>
                  </a:lnTo>
                  <a:lnTo>
                    <a:pt x="2131285" y="3143205"/>
                  </a:lnTo>
                  <a:lnTo>
                    <a:pt x="2117947" y="3150509"/>
                  </a:lnTo>
                  <a:lnTo>
                    <a:pt x="2103657" y="3157813"/>
                  </a:lnTo>
                  <a:lnTo>
                    <a:pt x="2089684" y="3165117"/>
                  </a:lnTo>
                  <a:lnTo>
                    <a:pt x="2075394" y="3172103"/>
                  </a:lnTo>
                  <a:lnTo>
                    <a:pt x="2061104" y="3178455"/>
                  </a:lnTo>
                  <a:lnTo>
                    <a:pt x="2046496" y="3184488"/>
                  </a:lnTo>
                  <a:lnTo>
                    <a:pt x="2031570" y="3190205"/>
                  </a:lnTo>
                  <a:lnTo>
                    <a:pt x="2016645" y="3195603"/>
                  </a:lnTo>
                  <a:lnTo>
                    <a:pt x="2001402" y="3200684"/>
                  </a:lnTo>
                  <a:lnTo>
                    <a:pt x="1986159" y="3205448"/>
                  </a:lnTo>
                  <a:lnTo>
                    <a:pt x="1970598" y="3209576"/>
                  </a:lnTo>
                  <a:lnTo>
                    <a:pt x="1955037" y="3213704"/>
                  </a:lnTo>
                  <a:lnTo>
                    <a:pt x="1939477" y="3217515"/>
                  </a:lnTo>
                  <a:lnTo>
                    <a:pt x="1923916" y="3220373"/>
                  </a:lnTo>
                  <a:lnTo>
                    <a:pt x="1908038" y="3223231"/>
                  </a:lnTo>
                  <a:lnTo>
                    <a:pt x="1902322" y="3370263"/>
                  </a:lnTo>
                  <a:lnTo>
                    <a:pt x="1645095" y="3360736"/>
                  </a:lnTo>
                  <a:lnTo>
                    <a:pt x="1650493" y="3213704"/>
                  </a:lnTo>
                  <a:lnTo>
                    <a:pt x="1634615" y="3209576"/>
                  </a:lnTo>
                  <a:lnTo>
                    <a:pt x="1619054" y="3205130"/>
                  </a:lnTo>
                  <a:lnTo>
                    <a:pt x="1603494" y="3200684"/>
                  </a:lnTo>
                  <a:lnTo>
                    <a:pt x="1588251" y="3195603"/>
                  </a:lnTo>
                  <a:lnTo>
                    <a:pt x="1573325" y="3189887"/>
                  </a:lnTo>
                  <a:lnTo>
                    <a:pt x="1558717" y="3184488"/>
                  </a:lnTo>
                  <a:lnTo>
                    <a:pt x="1543792" y="3178137"/>
                  </a:lnTo>
                  <a:lnTo>
                    <a:pt x="1529184" y="3171786"/>
                  </a:lnTo>
                  <a:lnTo>
                    <a:pt x="1515211" y="3164482"/>
                  </a:lnTo>
                  <a:lnTo>
                    <a:pt x="1500921" y="3157496"/>
                  </a:lnTo>
                  <a:lnTo>
                    <a:pt x="1486948" y="3150192"/>
                  </a:lnTo>
                  <a:lnTo>
                    <a:pt x="1472975" y="3142252"/>
                  </a:lnTo>
                  <a:lnTo>
                    <a:pt x="1459637" y="3134313"/>
                  </a:lnTo>
                  <a:lnTo>
                    <a:pt x="1446300" y="3125739"/>
                  </a:lnTo>
                  <a:lnTo>
                    <a:pt x="1433280" y="3117165"/>
                  </a:lnTo>
                  <a:lnTo>
                    <a:pt x="1420577" y="3107638"/>
                  </a:lnTo>
                  <a:lnTo>
                    <a:pt x="1312606" y="3207988"/>
                  </a:lnTo>
                  <a:lnTo>
                    <a:pt x="1137310" y="3019673"/>
                  </a:lnTo>
                  <a:lnTo>
                    <a:pt x="1245917" y="2918688"/>
                  </a:lnTo>
                  <a:lnTo>
                    <a:pt x="1238296" y="2905350"/>
                  </a:lnTo>
                  <a:lnTo>
                    <a:pt x="1230357" y="2891377"/>
                  </a:lnTo>
                  <a:lnTo>
                    <a:pt x="1223053" y="2877722"/>
                  </a:lnTo>
                  <a:lnTo>
                    <a:pt x="1216066" y="2863749"/>
                  </a:lnTo>
                  <a:lnTo>
                    <a:pt x="1209397" y="2849459"/>
                  </a:lnTo>
                  <a:lnTo>
                    <a:pt x="1203046" y="2834851"/>
                  </a:lnTo>
                  <a:lnTo>
                    <a:pt x="1197012" y="2820560"/>
                  </a:lnTo>
                  <a:lnTo>
                    <a:pt x="1191296" y="2805635"/>
                  </a:lnTo>
                  <a:lnTo>
                    <a:pt x="1186215" y="2790710"/>
                  </a:lnTo>
                  <a:lnTo>
                    <a:pt x="1181134" y="2775466"/>
                  </a:lnTo>
                  <a:lnTo>
                    <a:pt x="1176688" y="2760223"/>
                  </a:lnTo>
                  <a:lnTo>
                    <a:pt x="1172560" y="2744980"/>
                  </a:lnTo>
                  <a:lnTo>
                    <a:pt x="1168432" y="2729420"/>
                  </a:lnTo>
                  <a:lnTo>
                    <a:pt x="1164938" y="2713859"/>
                  </a:lnTo>
                  <a:lnTo>
                    <a:pt x="1161763" y="2697981"/>
                  </a:lnTo>
                  <a:lnTo>
                    <a:pt x="1159222" y="2682420"/>
                  </a:lnTo>
                  <a:lnTo>
                    <a:pt x="1009650" y="2676704"/>
                  </a:lnTo>
                  <a:lnTo>
                    <a:pt x="1019494" y="2419478"/>
                  </a:lnTo>
                  <a:lnTo>
                    <a:pt x="1169384" y="2425194"/>
                  </a:lnTo>
                  <a:lnTo>
                    <a:pt x="1173513" y="2409633"/>
                  </a:lnTo>
                  <a:lnTo>
                    <a:pt x="1177641" y="2393755"/>
                  </a:lnTo>
                  <a:lnTo>
                    <a:pt x="1182404" y="2378512"/>
                  </a:lnTo>
                  <a:lnTo>
                    <a:pt x="1187803" y="2363904"/>
                  </a:lnTo>
                  <a:lnTo>
                    <a:pt x="1193202" y="2348978"/>
                  </a:lnTo>
                  <a:lnTo>
                    <a:pt x="1198918" y="2334053"/>
                  </a:lnTo>
                  <a:lnTo>
                    <a:pt x="1205269" y="2319445"/>
                  </a:lnTo>
                  <a:lnTo>
                    <a:pt x="1211620" y="2305155"/>
                  </a:lnTo>
                  <a:lnTo>
                    <a:pt x="1218607" y="2290864"/>
                  </a:lnTo>
                  <a:lnTo>
                    <a:pt x="1225593" y="2277209"/>
                  </a:lnTo>
                  <a:lnTo>
                    <a:pt x="1233215" y="2263554"/>
                  </a:lnTo>
                  <a:lnTo>
                    <a:pt x="1240836" y="2249581"/>
                  </a:lnTo>
                  <a:lnTo>
                    <a:pt x="1248775" y="2236243"/>
                  </a:lnTo>
                  <a:lnTo>
                    <a:pt x="1257349" y="2223223"/>
                  </a:lnTo>
                  <a:lnTo>
                    <a:pt x="1265606" y="2210203"/>
                  </a:lnTo>
                  <a:lnTo>
                    <a:pt x="1274815" y="2197818"/>
                  </a:lnTo>
                  <a:lnTo>
                    <a:pt x="1171607" y="2086988"/>
                  </a:lnTo>
                  <a:lnTo>
                    <a:pt x="1360558" y="1912011"/>
                  </a:lnTo>
                  <a:lnTo>
                    <a:pt x="1464083" y="2023476"/>
                  </a:lnTo>
                  <a:lnTo>
                    <a:pt x="1477421" y="2015537"/>
                  </a:lnTo>
                  <a:lnTo>
                    <a:pt x="1491076" y="2007915"/>
                  </a:lnTo>
                  <a:lnTo>
                    <a:pt x="1504732" y="2000611"/>
                  </a:lnTo>
                  <a:lnTo>
                    <a:pt x="1518387" y="1993625"/>
                  </a:lnTo>
                  <a:lnTo>
                    <a:pt x="1532677" y="1986956"/>
                  </a:lnTo>
                  <a:lnTo>
                    <a:pt x="1546650" y="1980605"/>
                  </a:lnTo>
                  <a:lnTo>
                    <a:pt x="1561258" y="1974571"/>
                  </a:lnTo>
                  <a:lnTo>
                    <a:pt x="1575548" y="1969172"/>
                  </a:lnTo>
                  <a:lnTo>
                    <a:pt x="1590474" y="1963774"/>
                  </a:lnTo>
                  <a:lnTo>
                    <a:pt x="1605399" y="1958693"/>
                  </a:lnTo>
                  <a:lnTo>
                    <a:pt x="1620325" y="1954247"/>
                  </a:lnTo>
                  <a:lnTo>
                    <a:pt x="1635568" y="1950118"/>
                  </a:lnTo>
                  <a:lnTo>
                    <a:pt x="1650811" y="1945990"/>
                  </a:lnTo>
                  <a:lnTo>
                    <a:pt x="1666371" y="1942815"/>
                  </a:lnTo>
                  <a:lnTo>
                    <a:pt x="1681932" y="1939321"/>
                  </a:lnTo>
                  <a:lnTo>
                    <a:pt x="1697493" y="1936781"/>
                  </a:lnTo>
                  <a:lnTo>
                    <a:pt x="1703527" y="1784350"/>
                  </a:lnTo>
                  <a:close/>
                  <a:moveTo>
                    <a:pt x="499967" y="1495425"/>
                  </a:moveTo>
                  <a:lnTo>
                    <a:pt x="512673" y="1507816"/>
                  </a:lnTo>
                  <a:lnTo>
                    <a:pt x="526015" y="1520207"/>
                  </a:lnTo>
                  <a:lnTo>
                    <a:pt x="540309" y="1532916"/>
                  </a:lnTo>
                  <a:lnTo>
                    <a:pt x="555557" y="1545307"/>
                  </a:lnTo>
                  <a:lnTo>
                    <a:pt x="571122" y="1557381"/>
                  </a:lnTo>
                  <a:lnTo>
                    <a:pt x="587958" y="1569136"/>
                  </a:lnTo>
                  <a:lnTo>
                    <a:pt x="596217" y="1574220"/>
                  </a:lnTo>
                  <a:lnTo>
                    <a:pt x="604794" y="1579939"/>
                  </a:lnTo>
                  <a:lnTo>
                    <a:pt x="613371" y="1584705"/>
                  </a:lnTo>
                  <a:lnTo>
                    <a:pt x="622265" y="1589788"/>
                  </a:lnTo>
                  <a:lnTo>
                    <a:pt x="639736" y="1608851"/>
                  </a:lnTo>
                  <a:lnTo>
                    <a:pt x="657525" y="1628868"/>
                  </a:lnTo>
                  <a:lnTo>
                    <a:pt x="692150" y="1668583"/>
                  </a:lnTo>
                  <a:lnTo>
                    <a:pt x="641960" y="1916723"/>
                  </a:lnTo>
                  <a:lnTo>
                    <a:pt x="640054" y="1924030"/>
                  </a:lnTo>
                  <a:lnTo>
                    <a:pt x="637830" y="1931338"/>
                  </a:lnTo>
                  <a:lnTo>
                    <a:pt x="635289" y="1938328"/>
                  </a:lnTo>
                  <a:lnTo>
                    <a:pt x="631795" y="1945000"/>
                  </a:lnTo>
                  <a:lnTo>
                    <a:pt x="628618" y="1951672"/>
                  </a:lnTo>
                  <a:lnTo>
                    <a:pt x="624489" y="1958026"/>
                  </a:lnTo>
                  <a:lnTo>
                    <a:pt x="620041" y="1963745"/>
                  </a:lnTo>
                  <a:lnTo>
                    <a:pt x="615277" y="1969464"/>
                  </a:lnTo>
                  <a:lnTo>
                    <a:pt x="247746" y="2374875"/>
                  </a:lnTo>
                  <a:lnTo>
                    <a:pt x="244252" y="2379323"/>
                  </a:lnTo>
                  <a:lnTo>
                    <a:pt x="240122" y="2382818"/>
                  </a:lnTo>
                  <a:lnTo>
                    <a:pt x="235675" y="2386631"/>
                  </a:lnTo>
                  <a:lnTo>
                    <a:pt x="231228" y="2390126"/>
                  </a:lnTo>
                  <a:lnTo>
                    <a:pt x="226781" y="2393303"/>
                  </a:lnTo>
                  <a:lnTo>
                    <a:pt x="222334" y="2395845"/>
                  </a:lnTo>
                  <a:lnTo>
                    <a:pt x="217251" y="2399022"/>
                  </a:lnTo>
                  <a:lnTo>
                    <a:pt x="212486" y="2401246"/>
                  </a:lnTo>
                  <a:lnTo>
                    <a:pt x="207404" y="2403470"/>
                  </a:lnTo>
                  <a:lnTo>
                    <a:pt x="202639" y="2405377"/>
                  </a:lnTo>
                  <a:lnTo>
                    <a:pt x="197239" y="2406965"/>
                  </a:lnTo>
                  <a:lnTo>
                    <a:pt x="192156" y="2408236"/>
                  </a:lnTo>
                  <a:lnTo>
                    <a:pt x="187074" y="2409189"/>
                  </a:lnTo>
                  <a:lnTo>
                    <a:pt x="181673" y="2410460"/>
                  </a:lnTo>
                  <a:lnTo>
                    <a:pt x="176273" y="2411095"/>
                  </a:lnTo>
                  <a:lnTo>
                    <a:pt x="170873" y="2411413"/>
                  </a:lnTo>
                  <a:lnTo>
                    <a:pt x="165473" y="2411413"/>
                  </a:lnTo>
                  <a:lnTo>
                    <a:pt x="160073" y="2411413"/>
                  </a:lnTo>
                  <a:lnTo>
                    <a:pt x="154990" y="2411095"/>
                  </a:lnTo>
                  <a:lnTo>
                    <a:pt x="149272" y="2410460"/>
                  </a:lnTo>
                  <a:lnTo>
                    <a:pt x="144190" y="2409825"/>
                  </a:lnTo>
                  <a:lnTo>
                    <a:pt x="139107" y="2408554"/>
                  </a:lnTo>
                  <a:lnTo>
                    <a:pt x="133707" y="2406965"/>
                  </a:lnTo>
                  <a:lnTo>
                    <a:pt x="128625" y="2405377"/>
                  </a:lnTo>
                  <a:lnTo>
                    <a:pt x="123224" y="2403470"/>
                  </a:lnTo>
                  <a:lnTo>
                    <a:pt x="118459" y="2401246"/>
                  </a:lnTo>
                  <a:lnTo>
                    <a:pt x="113377" y="2399022"/>
                  </a:lnTo>
                  <a:lnTo>
                    <a:pt x="108612" y="2395845"/>
                  </a:lnTo>
                  <a:lnTo>
                    <a:pt x="104165" y="2392985"/>
                  </a:lnTo>
                  <a:lnTo>
                    <a:pt x="99082" y="2390126"/>
                  </a:lnTo>
                  <a:lnTo>
                    <a:pt x="94635" y="2386313"/>
                  </a:lnTo>
                  <a:lnTo>
                    <a:pt x="90506" y="2382501"/>
                  </a:lnTo>
                  <a:lnTo>
                    <a:pt x="86058" y="2378688"/>
                  </a:lnTo>
                  <a:lnTo>
                    <a:pt x="82564" y="2374875"/>
                  </a:lnTo>
                  <a:lnTo>
                    <a:pt x="78752" y="2370427"/>
                  </a:lnTo>
                  <a:lnTo>
                    <a:pt x="75258" y="2365661"/>
                  </a:lnTo>
                  <a:lnTo>
                    <a:pt x="72081" y="2361213"/>
                  </a:lnTo>
                  <a:lnTo>
                    <a:pt x="69222" y="2356448"/>
                  </a:lnTo>
                  <a:lnTo>
                    <a:pt x="66364" y="2351999"/>
                  </a:lnTo>
                  <a:lnTo>
                    <a:pt x="64140" y="2346916"/>
                  </a:lnTo>
                  <a:lnTo>
                    <a:pt x="61916" y="2342150"/>
                  </a:lnTo>
                  <a:lnTo>
                    <a:pt x="60328" y="2336749"/>
                  </a:lnTo>
                  <a:lnTo>
                    <a:pt x="58422" y="2331983"/>
                  </a:lnTo>
                  <a:lnTo>
                    <a:pt x="57151" y="2326900"/>
                  </a:lnTo>
                  <a:lnTo>
                    <a:pt x="55563" y="2321498"/>
                  </a:lnTo>
                  <a:lnTo>
                    <a:pt x="54928" y="2316097"/>
                  </a:lnTo>
                  <a:lnTo>
                    <a:pt x="54293" y="2310696"/>
                  </a:lnTo>
                  <a:lnTo>
                    <a:pt x="53975" y="2305612"/>
                  </a:lnTo>
                  <a:lnTo>
                    <a:pt x="53975" y="2299893"/>
                  </a:lnTo>
                  <a:lnTo>
                    <a:pt x="53975" y="2294810"/>
                  </a:lnTo>
                  <a:lnTo>
                    <a:pt x="54293" y="2289726"/>
                  </a:lnTo>
                  <a:lnTo>
                    <a:pt x="54928" y="2284007"/>
                  </a:lnTo>
                  <a:lnTo>
                    <a:pt x="55563" y="2278924"/>
                  </a:lnTo>
                  <a:lnTo>
                    <a:pt x="56834" y="2273523"/>
                  </a:lnTo>
                  <a:lnTo>
                    <a:pt x="58422" y="2268439"/>
                  </a:lnTo>
                  <a:lnTo>
                    <a:pt x="60328" y="2263355"/>
                  </a:lnTo>
                  <a:lnTo>
                    <a:pt x="61916" y="2257954"/>
                  </a:lnTo>
                  <a:lnTo>
                    <a:pt x="64140" y="2253188"/>
                  </a:lnTo>
                  <a:lnTo>
                    <a:pt x="66364" y="2248105"/>
                  </a:lnTo>
                  <a:lnTo>
                    <a:pt x="69222" y="2243021"/>
                  </a:lnTo>
                  <a:lnTo>
                    <a:pt x="72081" y="2238573"/>
                  </a:lnTo>
                  <a:lnTo>
                    <a:pt x="75258" y="2233807"/>
                  </a:lnTo>
                  <a:lnTo>
                    <a:pt x="78752" y="2229359"/>
                  </a:lnTo>
                  <a:lnTo>
                    <a:pt x="82882" y="2224911"/>
                  </a:lnTo>
                  <a:lnTo>
                    <a:pt x="429129" y="1842376"/>
                  </a:lnTo>
                  <a:lnTo>
                    <a:pt x="499967" y="1495425"/>
                  </a:lnTo>
                  <a:close/>
                  <a:moveTo>
                    <a:pt x="2178844" y="1055220"/>
                  </a:moveTo>
                  <a:lnTo>
                    <a:pt x="2166450" y="1055537"/>
                  </a:lnTo>
                  <a:lnTo>
                    <a:pt x="2154055" y="1056172"/>
                  </a:lnTo>
                  <a:lnTo>
                    <a:pt x="2141978" y="1058076"/>
                  </a:lnTo>
                  <a:lnTo>
                    <a:pt x="2129584" y="1059979"/>
                  </a:lnTo>
                  <a:lnTo>
                    <a:pt x="2117507" y="1062518"/>
                  </a:lnTo>
                  <a:lnTo>
                    <a:pt x="2105430" y="1066008"/>
                  </a:lnTo>
                  <a:lnTo>
                    <a:pt x="2093671" y="1070133"/>
                  </a:lnTo>
                  <a:lnTo>
                    <a:pt x="2081594" y="1074575"/>
                  </a:lnTo>
                  <a:lnTo>
                    <a:pt x="2070153" y="1079334"/>
                  </a:lnTo>
                  <a:lnTo>
                    <a:pt x="2058712" y="1085363"/>
                  </a:lnTo>
                  <a:lnTo>
                    <a:pt x="2047588" y="1091709"/>
                  </a:lnTo>
                  <a:lnTo>
                    <a:pt x="2036783" y="1098372"/>
                  </a:lnTo>
                  <a:lnTo>
                    <a:pt x="2025977" y="1105987"/>
                  </a:lnTo>
                  <a:lnTo>
                    <a:pt x="2015490" y="1114236"/>
                  </a:lnTo>
                  <a:lnTo>
                    <a:pt x="2005320" y="1122803"/>
                  </a:lnTo>
                  <a:lnTo>
                    <a:pt x="1996103" y="1132005"/>
                  </a:lnTo>
                  <a:lnTo>
                    <a:pt x="1987204" y="1141206"/>
                  </a:lnTo>
                  <a:lnTo>
                    <a:pt x="1978941" y="1151042"/>
                  </a:lnTo>
                  <a:lnTo>
                    <a:pt x="1971314" y="1161513"/>
                  </a:lnTo>
                  <a:lnTo>
                    <a:pt x="1964322" y="1171666"/>
                  </a:lnTo>
                  <a:lnTo>
                    <a:pt x="1957330" y="1182454"/>
                  </a:lnTo>
                  <a:lnTo>
                    <a:pt x="1951610" y="1193242"/>
                  </a:lnTo>
                  <a:lnTo>
                    <a:pt x="1945889" y="1204348"/>
                  </a:lnTo>
                  <a:lnTo>
                    <a:pt x="1941122" y="1216088"/>
                  </a:lnTo>
                  <a:lnTo>
                    <a:pt x="1936673" y="1227510"/>
                  </a:lnTo>
                  <a:lnTo>
                    <a:pt x="1932859" y="1239250"/>
                  </a:lnTo>
                  <a:lnTo>
                    <a:pt x="1929999" y="1251307"/>
                  </a:lnTo>
                  <a:lnTo>
                    <a:pt x="1927456" y="1263047"/>
                  </a:lnTo>
                  <a:lnTo>
                    <a:pt x="1925231" y="1275421"/>
                  </a:lnTo>
                  <a:lnTo>
                    <a:pt x="1923642" y="1287796"/>
                  </a:lnTo>
                  <a:lnTo>
                    <a:pt x="1923007" y="1299853"/>
                  </a:lnTo>
                  <a:lnTo>
                    <a:pt x="1922371" y="1312545"/>
                  </a:lnTo>
                  <a:lnTo>
                    <a:pt x="1923007" y="1324919"/>
                  </a:lnTo>
                  <a:lnTo>
                    <a:pt x="1923642" y="1336976"/>
                  </a:lnTo>
                  <a:lnTo>
                    <a:pt x="1925231" y="1349351"/>
                  </a:lnTo>
                  <a:lnTo>
                    <a:pt x="1927456" y="1361408"/>
                  </a:lnTo>
                  <a:lnTo>
                    <a:pt x="1929999" y="1373465"/>
                  </a:lnTo>
                  <a:lnTo>
                    <a:pt x="1933177" y="1385522"/>
                  </a:lnTo>
                  <a:lnTo>
                    <a:pt x="1936990" y="1397579"/>
                  </a:lnTo>
                  <a:lnTo>
                    <a:pt x="1941440" y="1409002"/>
                  </a:lnTo>
                  <a:lnTo>
                    <a:pt x="1946843" y="1420424"/>
                  </a:lnTo>
                  <a:lnTo>
                    <a:pt x="1952563" y="1432164"/>
                  </a:lnTo>
                  <a:lnTo>
                    <a:pt x="1958919" y="1443269"/>
                  </a:lnTo>
                  <a:lnTo>
                    <a:pt x="1965593" y="1454375"/>
                  </a:lnTo>
                  <a:lnTo>
                    <a:pt x="1973539" y="1465163"/>
                  </a:lnTo>
                  <a:lnTo>
                    <a:pt x="1981802" y="1475633"/>
                  </a:lnTo>
                  <a:lnTo>
                    <a:pt x="1990065" y="1485152"/>
                  </a:lnTo>
                  <a:lnTo>
                    <a:pt x="1999281" y="1494671"/>
                  </a:lnTo>
                  <a:lnTo>
                    <a:pt x="2008816" y="1503872"/>
                  </a:lnTo>
                  <a:lnTo>
                    <a:pt x="2018350" y="1511805"/>
                  </a:lnTo>
                  <a:lnTo>
                    <a:pt x="2028838" y="1519737"/>
                  </a:lnTo>
                  <a:lnTo>
                    <a:pt x="2039325" y="1526717"/>
                  </a:lnTo>
                  <a:lnTo>
                    <a:pt x="2049813" y="1533381"/>
                  </a:lnTo>
                  <a:lnTo>
                    <a:pt x="2060937" y="1539409"/>
                  </a:lnTo>
                  <a:lnTo>
                    <a:pt x="2072060" y="1544803"/>
                  </a:lnTo>
                  <a:lnTo>
                    <a:pt x="2083501" y="1549880"/>
                  </a:lnTo>
                  <a:lnTo>
                    <a:pt x="2094942" y="1554005"/>
                  </a:lnTo>
                  <a:lnTo>
                    <a:pt x="2107019" y="1557812"/>
                  </a:lnTo>
                  <a:lnTo>
                    <a:pt x="2118778" y="1560985"/>
                  </a:lnTo>
                  <a:lnTo>
                    <a:pt x="2130855" y="1563523"/>
                  </a:lnTo>
                  <a:lnTo>
                    <a:pt x="2142932" y="1565745"/>
                  </a:lnTo>
                  <a:lnTo>
                    <a:pt x="2155326" y="1567331"/>
                  </a:lnTo>
                  <a:lnTo>
                    <a:pt x="2167721" y="1567966"/>
                  </a:lnTo>
                  <a:lnTo>
                    <a:pt x="2179798" y="1568283"/>
                  </a:lnTo>
                  <a:lnTo>
                    <a:pt x="2192510" y="1567966"/>
                  </a:lnTo>
                  <a:lnTo>
                    <a:pt x="2204905" y="1567014"/>
                  </a:lnTo>
                  <a:lnTo>
                    <a:pt x="2216982" y="1565427"/>
                  </a:lnTo>
                  <a:lnTo>
                    <a:pt x="2229058" y="1563206"/>
                  </a:lnTo>
                  <a:lnTo>
                    <a:pt x="2241135" y="1560668"/>
                  </a:lnTo>
                  <a:lnTo>
                    <a:pt x="2253212" y="1557178"/>
                  </a:lnTo>
                  <a:lnTo>
                    <a:pt x="2264971" y="1553370"/>
                  </a:lnTo>
                  <a:lnTo>
                    <a:pt x="2277048" y="1548928"/>
                  </a:lnTo>
                  <a:lnTo>
                    <a:pt x="2288489" y="1543851"/>
                  </a:lnTo>
                  <a:lnTo>
                    <a:pt x="2299930" y="1538140"/>
                  </a:lnTo>
                  <a:lnTo>
                    <a:pt x="2311053" y="1532111"/>
                  </a:lnTo>
                  <a:lnTo>
                    <a:pt x="2321859" y="1524814"/>
                  </a:lnTo>
                  <a:lnTo>
                    <a:pt x="2332665" y="1517516"/>
                  </a:lnTo>
                  <a:lnTo>
                    <a:pt x="2343152" y="1509266"/>
                  </a:lnTo>
                  <a:lnTo>
                    <a:pt x="2353322" y="1500382"/>
                  </a:lnTo>
                  <a:lnTo>
                    <a:pt x="2362539" y="1491498"/>
                  </a:lnTo>
                  <a:lnTo>
                    <a:pt x="2371437" y="1482296"/>
                  </a:lnTo>
                  <a:lnTo>
                    <a:pt x="2379701" y="1472143"/>
                  </a:lnTo>
                  <a:lnTo>
                    <a:pt x="2387328" y="1462307"/>
                  </a:lnTo>
                  <a:lnTo>
                    <a:pt x="2394955" y="1451836"/>
                  </a:lnTo>
                  <a:lnTo>
                    <a:pt x="2400994" y="1441048"/>
                  </a:lnTo>
                  <a:lnTo>
                    <a:pt x="2407350" y="1430260"/>
                  </a:lnTo>
                  <a:lnTo>
                    <a:pt x="2412753" y="1419155"/>
                  </a:lnTo>
                  <a:lnTo>
                    <a:pt x="2417520" y="1407415"/>
                  </a:lnTo>
                  <a:lnTo>
                    <a:pt x="2421969" y="1395993"/>
                  </a:lnTo>
                  <a:lnTo>
                    <a:pt x="2425783" y="1384253"/>
                  </a:lnTo>
                  <a:lnTo>
                    <a:pt x="2428961" y="1372196"/>
                  </a:lnTo>
                  <a:lnTo>
                    <a:pt x="2431504" y="1360139"/>
                  </a:lnTo>
                  <a:lnTo>
                    <a:pt x="2433411" y="1348081"/>
                  </a:lnTo>
                  <a:lnTo>
                    <a:pt x="2435000" y="1336024"/>
                  </a:lnTo>
                  <a:lnTo>
                    <a:pt x="2435635" y="1323333"/>
                  </a:lnTo>
                  <a:lnTo>
                    <a:pt x="2435953" y="1310958"/>
                  </a:lnTo>
                  <a:lnTo>
                    <a:pt x="2435635" y="1298901"/>
                  </a:lnTo>
                  <a:lnTo>
                    <a:pt x="2435000" y="1286527"/>
                  </a:lnTo>
                  <a:lnTo>
                    <a:pt x="2433411" y="1274152"/>
                  </a:lnTo>
                  <a:lnTo>
                    <a:pt x="2431186" y="1262095"/>
                  </a:lnTo>
                  <a:lnTo>
                    <a:pt x="2428643" y="1250038"/>
                  </a:lnTo>
                  <a:lnTo>
                    <a:pt x="2425465" y="1237981"/>
                  </a:lnTo>
                  <a:lnTo>
                    <a:pt x="2421652" y="1225924"/>
                  </a:lnTo>
                  <a:lnTo>
                    <a:pt x="2416884" y="1214501"/>
                  </a:lnTo>
                  <a:lnTo>
                    <a:pt x="2411799" y="1203079"/>
                  </a:lnTo>
                  <a:lnTo>
                    <a:pt x="2406079" y="1191339"/>
                  </a:lnTo>
                  <a:lnTo>
                    <a:pt x="2399723" y="1180233"/>
                  </a:lnTo>
                  <a:lnTo>
                    <a:pt x="2393049" y="1169128"/>
                  </a:lnTo>
                  <a:lnTo>
                    <a:pt x="2385103" y="1158657"/>
                  </a:lnTo>
                  <a:lnTo>
                    <a:pt x="2376840" y="1148187"/>
                  </a:lnTo>
                  <a:lnTo>
                    <a:pt x="2368259" y="1138351"/>
                  </a:lnTo>
                  <a:lnTo>
                    <a:pt x="2359043" y="1128832"/>
                  </a:lnTo>
                  <a:lnTo>
                    <a:pt x="2349826" y="1120265"/>
                  </a:lnTo>
                  <a:lnTo>
                    <a:pt x="2340292" y="1111698"/>
                  </a:lnTo>
                  <a:lnTo>
                    <a:pt x="2329804" y="1103766"/>
                  </a:lnTo>
                  <a:lnTo>
                    <a:pt x="2319317" y="1096785"/>
                  </a:lnTo>
                  <a:lnTo>
                    <a:pt x="2308829" y="1090122"/>
                  </a:lnTo>
                  <a:lnTo>
                    <a:pt x="2297705" y="1084094"/>
                  </a:lnTo>
                  <a:lnTo>
                    <a:pt x="2286582" y="1078700"/>
                  </a:lnTo>
                  <a:lnTo>
                    <a:pt x="2275141" y="1073623"/>
                  </a:lnTo>
                  <a:lnTo>
                    <a:pt x="2263700" y="1069181"/>
                  </a:lnTo>
                  <a:lnTo>
                    <a:pt x="2251623" y="1065691"/>
                  </a:lnTo>
                  <a:lnTo>
                    <a:pt x="2239864" y="1062518"/>
                  </a:lnTo>
                  <a:lnTo>
                    <a:pt x="2227787" y="1059979"/>
                  </a:lnTo>
                  <a:lnTo>
                    <a:pt x="2215710" y="1057758"/>
                  </a:lnTo>
                  <a:lnTo>
                    <a:pt x="2203316" y="1056172"/>
                  </a:lnTo>
                  <a:lnTo>
                    <a:pt x="2190921" y="1055537"/>
                  </a:lnTo>
                  <a:lnTo>
                    <a:pt x="2178844" y="1055220"/>
                  </a:lnTo>
                  <a:close/>
                  <a:moveTo>
                    <a:pt x="2144839" y="823913"/>
                  </a:moveTo>
                  <a:lnTo>
                    <a:pt x="2301519" y="838826"/>
                  </a:lnTo>
                  <a:lnTo>
                    <a:pt x="2292938" y="930841"/>
                  </a:lnTo>
                  <a:lnTo>
                    <a:pt x="2302155" y="933379"/>
                  </a:lnTo>
                  <a:lnTo>
                    <a:pt x="2311053" y="936235"/>
                  </a:lnTo>
                  <a:lnTo>
                    <a:pt x="2319952" y="939725"/>
                  </a:lnTo>
                  <a:lnTo>
                    <a:pt x="2328851" y="943215"/>
                  </a:lnTo>
                  <a:lnTo>
                    <a:pt x="2338067" y="946706"/>
                  </a:lnTo>
                  <a:lnTo>
                    <a:pt x="2346330" y="950513"/>
                  </a:lnTo>
                  <a:lnTo>
                    <a:pt x="2354911" y="954638"/>
                  </a:lnTo>
                  <a:lnTo>
                    <a:pt x="2363492" y="959080"/>
                  </a:lnTo>
                  <a:lnTo>
                    <a:pt x="2372073" y="963522"/>
                  </a:lnTo>
                  <a:lnTo>
                    <a:pt x="2380654" y="968282"/>
                  </a:lnTo>
                  <a:lnTo>
                    <a:pt x="2388917" y="973358"/>
                  </a:lnTo>
                  <a:lnTo>
                    <a:pt x="2397180" y="978752"/>
                  </a:lnTo>
                  <a:lnTo>
                    <a:pt x="2405125" y="983829"/>
                  </a:lnTo>
                  <a:lnTo>
                    <a:pt x="2413071" y="989540"/>
                  </a:lnTo>
                  <a:lnTo>
                    <a:pt x="2420698" y="995569"/>
                  </a:lnTo>
                  <a:lnTo>
                    <a:pt x="2428643" y="1001280"/>
                  </a:lnTo>
                  <a:lnTo>
                    <a:pt x="2499197" y="943215"/>
                  </a:lnTo>
                  <a:lnTo>
                    <a:pt x="2599625" y="1063787"/>
                  </a:lnTo>
                  <a:lnTo>
                    <a:pt x="2529389" y="1122169"/>
                  </a:lnTo>
                  <a:lnTo>
                    <a:pt x="2533839" y="1130736"/>
                  </a:lnTo>
                  <a:lnTo>
                    <a:pt x="2538288" y="1139620"/>
                  </a:lnTo>
                  <a:lnTo>
                    <a:pt x="2542420" y="1148504"/>
                  </a:lnTo>
                  <a:lnTo>
                    <a:pt x="2546551" y="1157388"/>
                  </a:lnTo>
                  <a:lnTo>
                    <a:pt x="2550365" y="1166590"/>
                  </a:lnTo>
                  <a:lnTo>
                    <a:pt x="2553543" y="1175474"/>
                  </a:lnTo>
                  <a:lnTo>
                    <a:pt x="2557039" y="1184676"/>
                  </a:lnTo>
                  <a:lnTo>
                    <a:pt x="2559899" y="1193560"/>
                  </a:lnTo>
                  <a:lnTo>
                    <a:pt x="2562442" y="1203079"/>
                  </a:lnTo>
                  <a:lnTo>
                    <a:pt x="2564984" y="1212280"/>
                  </a:lnTo>
                  <a:lnTo>
                    <a:pt x="2567527" y="1221799"/>
                  </a:lnTo>
                  <a:lnTo>
                    <a:pt x="2569116" y="1231318"/>
                  </a:lnTo>
                  <a:lnTo>
                    <a:pt x="2571022" y="1240519"/>
                  </a:lnTo>
                  <a:lnTo>
                    <a:pt x="2572612" y="1249721"/>
                  </a:lnTo>
                  <a:lnTo>
                    <a:pt x="2574201" y="1259557"/>
                  </a:lnTo>
                  <a:lnTo>
                    <a:pt x="2575154" y="1269075"/>
                  </a:lnTo>
                  <a:lnTo>
                    <a:pt x="2665412" y="1277325"/>
                  </a:lnTo>
                  <a:lnTo>
                    <a:pt x="2650793" y="1433433"/>
                  </a:lnTo>
                  <a:lnTo>
                    <a:pt x="2561170" y="1425501"/>
                  </a:lnTo>
                  <a:lnTo>
                    <a:pt x="2558310" y="1434385"/>
                  </a:lnTo>
                  <a:lnTo>
                    <a:pt x="2555132" y="1443587"/>
                  </a:lnTo>
                  <a:lnTo>
                    <a:pt x="2552272" y="1452471"/>
                  </a:lnTo>
                  <a:lnTo>
                    <a:pt x="2548458" y="1461355"/>
                  </a:lnTo>
                  <a:lnTo>
                    <a:pt x="2544644" y="1470239"/>
                  </a:lnTo>
                  <a:lnTo>
                    <a:pt x="2540513" y="1479124"/>
                  </a:lnTo>
                  <a:lnTo>
                    <a:pt x="2536381" y="1488008"/>
                  </a:lnTo>
                  <a:lnTo>
                    <a:pt x="2531932" y="1496575"/>
                  </a:lnTo>
                  <a:lnTo>
                    <a:pt x="2527482" y="1505142"/>
                  </a:lnTo>
                  <a:lnTo>
                    <a:pt x="2522715" y="1513708"/>
                  </a:lnTo>
                  <a:lnTo>
                    <a:pt x="2517630" y="1521958"/>
                  </a:lnTo>
                  <a:lnTo>
                    <a:pt x="2512228" y="1530208"/>
                  </a:lnTo>
                  <a:lnTo>
                    <a:pt x="2506825" y="1538140"/>
                  </a:lnTo>
                  <a:lnTo>
                    <a:pt x="2501104" y="1546390"/>
                  </a:lnTo>
                  <a:lnTo>
                    <a:pt x="2495384" y="1554322"/>
                  </a:lnTo>
                  <a:lnTo>
                    <a:pt x="2489027" y="1561937"/>
                  </a:lnTo>
                  <a:lnTo>
                    <a:pt x="2546233" y="1631107"/>
                  </a:lnTo>
                  <a:lnTo>
                    <a:pt x="2425465" y="1731372"/>
                  </a:lnTo>
                  <a:lnTo>
                    <a:pt x="2367624" y="1662202"/>
                  </a:lnTo>
                  <a:lnTo>
                    <a:pt x="2359043" y="1666644"/>
                  </a:lnTo>
                  <a:lnTo>
                    <a:pt x="2350144" y="1671086"/>
                  </a:lnTo>
                  <a:lnTo>
                    <a:pt x="2341245" y="1675211"/>
                  </a:lnTo>
                  <a:lnTo>
                    <a:pt x="2332029" y="1679018"/>
                  </a:lnTo>
                  <a:lnTo>
                    <a:pt x="2323130" y="1682826"/>
                  </a:lnTo>
                  <a:lnTo>
                    <a:pt x="2313596" y="1685999"/>
                  </a:lnTo>
                  <a:lnTo>
                    <a:pt x="2304697" y="1689489"/>
                  </a:lnTo>
                  <a:lnTo>
                    <a:pt x="2295481" y="1692344"/>
                  </a:lnTo>
                  <a:lnTo>
                    <a:pt x="2286264" y="1694883"/>
                  </a:lnTo>
                  <a:lnTo>
                    <a:pt x="2277048" y="1697421"/>
                  </a:lnTo>
                  <a:lnTo>
                    <a:pt x="2267196" y="1699642"/>
                  </a:lnTo>
                  <a:lnTo>
                    <a:pt x="2257979" y="1701546"/>
                  </a:lnTo>
                  <a:lnTo>
                    <a:pt x="2248763" y="1703450"/>
                  </a:lnTo>
                  <a:lnTo>
                    <a:pt x="2238910" y="1705036"/>
                  </a:lnTo>
                  <a:lnTo>
                    <a:pt x="2229376" y="1706623"/>
                  </a:lnTo>
                  <a:lnTo>
                    <a:pt x="2220160" y="1707575"/>
                  </a:lnTo>
                  <a:lnTo>
                    <a:pt x="2211579" y="1797051"/>
                  </a:lnTo>
                  <a:lnTo>
                    <a:pt x="2054898" y="1782138"/>
                  </a:lnTo>
                  <a:lnTo>
                    <a:pt x="2063161" y="1692027"/>
                  </a:lnTo>
                  <a:lnTo>
                    <a:pt x="2054263" y="1689172"/>
                  </a:lnTo>
                  <a:lnTo>
                    <a:pt x="2045364" y="1685999"/>
                  </a:lnTo>
                  <a:lnTo>
                    <a:pt x="2035830" y="1682826"/>
                  </a:lnTo>
                  <a:lnTo>
                    <a:pt x="2027249" y="1679335"/>
                  </a:lnTo>
                  <a:lnTo>
                    <a:pt x="2018350" y="1675528"/>
                  </a:lnTo>
                  <a:lnTo>
                    <a:pt x="2009451" y="1671720"/>
                  </a:lnTo>
                  <a:lnTo>
                    <a:pt x="2000870" y="1667596"/>
                  </a:lnTo>
                  <a:lnTo>
                    <a:pt x="1992289" y="1663154"/>
                  </a:lnTo>
                  <a:lnTo>
                    <a:pt x="1984026" y="1658077"/>
                  </a:lnTo>
                  <a:lnTo>
                    <a:pt x="1975445" y="1653317"/>
                  </a:lnTo>
                  <a:lnTo>
                    <a:pt x="1967182" y="1648241"/>
                  </a:lnTo>
                  <a:lnTo>
                    <a:pt x="1958919" y="1642847"/>
                  </a:lnTo>
                  <a:lnTo>
                    <a:pt x="1950656" y="1637453"/>
                  </a:lnTo>
                  <a:lnTo>
                    <a:pt x="1943029" y="1631742"/>
                  </a:lnTo>
                  <a:lnTo>
                    <a:pt x="1935084" y="1626030"/>
                  </a:lnTo>
                  <a:lnTo>
                    <a:pt x="1927456" y="1620002"/>
                  </a:lnTo>
                  <a:lnTo>
                    <a:pt x="1857220" y="1678384"/>
                  </a:lnTo>
                  <a:lnTo>
                    <a:pt x="1756792" y="1556860"/>
                  </a:lnTo>
                  <a:lnTo>
                    <a:pt x="1827346" y="1498478"/>
                  </a:lnTo>
                  <a:lnTo>
                    <a:pt x="1822896" y="1489594"/>
                  </a:lnTo>
                  <a:lnTo>
                    <a:pt x="1818765" y="1481027"/>
                  </a:lnTo>
                  <a:lnTo>
                    <a:pt x="1814633" y="1472143"/>
                  </a:lnTo>
                  <a:lnTo>
                    <a:pt x="1810820" y="1463259"/>
                  </a:lnTo>
                  <a:lnTo>
                    <a:pt x="1807324" y="1454057"/>
                  </a:lnTo>
                  <a:lnTo>
                    <a:pt x="1803828" y="1445173"/>
                  </a:lnTo>
                  <a:lnTo>
                    <a:pt x="1800968" y="1436289"/>
                  </a:lnTo>
                  <a:lnTo>
                    <a:pt x="1797789" y="1426770"/>
                  </a:lnTo>
                  <a:lnTo>
                    <a:pt x="1795247" y="1417569"/>
                  </a:lnTo>
                  <a:lnTo>
                    <a:pt x="1792704" y="1408367"/>
                  </a:lnTo>
                  <a:lnTo>
                    <a:pt x="1790480" y="1399166"/>
                  </a:lnTo>
                  <a:lnTo>
                    <a:pt x="1788573" y="1389647"/>
                  </a:lnTo>
                  <a:lnTo>
                    <a:pt x="1786666" y="1380445"/>
                  </a:lnTo>
                  <a:lnTo>
                    <a:pt x="1785395" y="1371244"/>
                  </a:lnTo>
                  <a:lnTo>
                    <a:pt x="1783170" y="1352206"/>
                  </a:lnTo>
                  <a:lnTo>
                    <a:pt x="1690687" y="1343639"/>
                  </a:lnTo>
                  <a:lnTo>
                    <a:pt x="1705624" y="1186897"/>
                  </a:lnTo>
                  <a:lnTo>
                    <a:pt x="1798425" y="1195781"/>
                  </a:lnTo>
                  <a:lnTo>
                    <a:pt x="1801285" y="1186897"/>
                  </a:lnTo>
                  <a:lnTo>
                    <a:pt x="1804146" y="1178012"/>
                  </a:lnTo>
                  <a:lnTo>
                    <a:pt x="1807642" y="1169128"/>
                  </a:lnTo>
                  <a:lnTo>
                    <a:pt x="1810820" y="1160244"/>
                  </a:lnTo>
                  <a:lnTo>
                    <a:pt x="1814633" y="1151677"/>
                  </a:lnTo>
                  <a:lnTo>
                    <a:pt x="1818765" y="1142793"/>
                  </a:lnTo>
                  <a:lnTo>
                    <a:pt x="1822896" y="1134226"/>
                  </a:lnTo>
                  <a:lnTo>
                    <a:pt x="1827346" y="1125659"/>
                  </a:lnTo>
                  <a:lnTo>
                    <a:pt x="1831795" y="1117727"/>
                  </a:lnTo>
                  <a:lnTo>
                    <a:pt x="1836562" y="1109160"/>
                  </a:lnTo>
                  <a:lnTo>
                    <a:pt x="1841329" y="1100910"/>
                  </a:lnTo>
                  <a:lnTo>
                    <a:pt x="1846732" y="1092661"/>
                  </a:lnTo>
                  <a:lnTo>
                    <a:pt x="1852135" y="1085045"/>
                  </a:lnTo>
                  <a:lnTo>
                    <a:pt x="1857856" y="1077113"/>
                  </a:lnTo>
                  <a:lnTo>
                    <a:pt x="1863894" y="1069181"/>
                  </a:lnTo>
                  <a:lnTo>
                    <a:pt x="1869615" y="1061566"/>
                  </a:lnTo>
                  <a:lnTo>
                    <a:pt x="1810184" y="989858"/>
                  </a:lnTo>
                  <a:lnTo>
                    <a:pt x="1931588" y="889593"/>
                  </a:lnTo>
                  <a:lnTo>
                    <a:pt x="1990700" y="961301"/>
                  </a:lnTo>
                  <a:lnTo>
                    <a:pt x="1999599" y="956859"/>
                  </a:lnTo>
                  <a:lnTo>
                    <a:pt x="2008180" y="952734"/>
                  </a:lnTo>
                  <a:lnTo>
                    <a:pt x="2017079" y="948609"/>
                  </a:lnTo>
                  <a:lnTo>
                    <a:pt x="2025977" y="944485"/>
                  </a:lnTo>
                  <a:lnTo>
                    <a:pt x="2034876" y="941312"/>
                  </a:lnTo>
                  <a:lnTo>
                    <a:pt x="2043775" y="937504"/>
                  </a:lnTo>
                  <a:lnTo>
                    <a:pt x="2052673" y="934649"/>
                  </a:lnTo>
                  <a:lnTo>
                    <a:pt x="2061890" y="931476"/>
                  </a:lnTo>
                  <a:lnTo>
                    <a:pt x="2071424" y="928937"/>
                  </a:lnTo>
                  <a:lnTo>
                    <a:pt x="2080641" y="926399"/>
                  </a:lnTo>
                  <a:lnTo>
                    <a:pt x="2089539" y="924178"/>
                  </a:lnTo>
                  <a:lnTo>
                    <a:pt x="2099074" y="922274"/>
                  </a:lnTo>
                  <a:lnTo>
                    <a:pt x="2108608" y="920370"/>
                  </a:lnTo>
                  <a:lnTo>
                    <a:pt x="2117825" y="918784"/>
                  </a:lnTo>
                  <a:lnTo>
                    <a:pt x="2127041" y="917515"/>
                  </a:lnTo>
                  <a:lnTo>
                    <a:pt x="2136258" y="916246"/>
                  </a:lnTo>
                  <a:lnTo>
                    <a:pt x="2144839" y="823913"/>
                  </a:lnTo>
                  <a:close/>
                  <a:moveTo>
                    <a:pt x="1509345" y="590550"/>
                  </a:moveTo>
                  <a:lnTo>
                    <a:pt x="1518239" y="590550"/>
                  </a:lnTo>
                  <a:lnTo>
                    <a:pt x="1526817" y="591817"/>
                  </a:lnTo>
                  <a:lnTo>
                    <a:pt x="1535394" y="593400"/>
                  </a:lnTo>
                  <a:lnTo>
                    <a:pt x="1543971" y="596250"/>
                  </a:lnTo>
                  <a:lnTo>
                    <a:pt x="1551912" y="599417"/>
                  </a:lnTo>
                  <a:lnTo>
                    <a:pt x="1559854" y="603534"/>
                  </a:lnTo>
                  <a:lnTo>
                    <a:pt x="1566843" y="608601"/>
                  </a:lnTo>
                  <a:lnTo>
                    <a:pt x="1570655" y="611452"/>
                  </a:lnTo>
                  <a:lnTo>
                    <a:pt x="1574149" y="614302"/>
                  </a:lnTo>
                  <a:lnTo>
                    <a:pt x="1577326" y="617469"/>
                  </a:lnTo>
                  <a:lnTo>
                    <a:pt x="1580185" y="620953"/>
                  </a:lnTo>
                  <a:lnTo>
                    <a:pt x="1583362" y="624753"/>
                  </a:lnTo>
                  <a:lnTo>
                    <a:pt x="1586221" y="628237"/>
                  </a:lnTo>
                  <a:lnTo>
                    <a:pt x="1588762" y="632037"/>
                  </a:lnTo>
                  <a:lnTo>
                    <a:pt x="1591621" y="636154"/>
                  </a:lnTo>
                  <a:lnTo>
                    <a:pt x="1593845" y="640271"/>
                  </a:lnTo>
                  <a:lnTo>
                    <a:pt x="1595433" y="644388"/>
                  </a:lnTo>
                  <a:lnTo>
                    <a:pt x="1597339" y="648505"/>
                  </a:lnTo>
                  <a:lnTo>
                    <a:pt x="1598927" y="652305"/>
                  </a:lnTo>
                  <a:lnTo>
                    <a:pt x="1601151" y="660856"/>
                  </a:lnTo>
                  <a:lnTo>
                    <a:pt x="1603057" y="669724"/>
                  </a:lnTo>
                  <a:lnTo>
                    <a:pt x="1603375" y="678274"/>
                  </a:lnTo>
                  <a:lnTo>
                    <a:pt x="1603375" y="687142"/>
                  </a:lnTo>
                  <a:lnTo>
                    <a:pt x="1602104" y="696326"/>
                  </a:lnTo>
                  <a:lnTo>
                    <a:pt x="1600516" y="704560"/>
                  </a:lnTo>
                  <a:lnTo>
                    <a:pt x="1597657" y="712794"/>
                  </a:lnTo>
                  <a:lnTo>
                    <a:pt x="1594480" y="721028"/>
                  </a:lnTo>
                  <a:lnTo>
                    <a:pt x="1590350" y="728629"/>
                  </a:lnTo>
                  <a:lnTo>
                    <a:pt x="1585268" y="736229"/>
                  </a:lnTo>
                  <a:lnTo>
                    <a:pt x="1582409" y="739396"/>
                  </a:lnTo>
                  <a:lnTo>
                    <a:pt x="1579550" y="742880"/>
                  </a:lnTo>
                  <a:lnTo>
                    <a:pt x="1576373" y="746047"/>
                  </a:lnTo>
                  <a:lnTo>
                    <a:pt x="1572879" y="749531"/>
                  </a:lnTo>
                  <a:lnTo>
                    <a:pt x="1569384" y="752381"/>
                  </a:lnTo>
                  <a:lnTo>
                    <a:pt x="1565572" y="755231"/>
                  </a:lnTo>
                  <a:lnTo>
                    <a:pt x="1297460" y="948099"/>
                  </a:lnTo>
                  <a:lnTo>
                    <a:pt x="1293012" y="951266"/>
                  </a:lnTo>
                  <a:lnTo>
                    <a:pt x="1288247" y="953799"/>
                  </a:lnTo>
                  <a:lnTo>
                    <a:pt x="1283164" y="956333"/>
                  </a:lnTo>
                  <a:lnTo>
                    <a:pt x="1278399" y="958550"/>
                  </a:lnTo>
                  <a:lnTo>
                    <a:pt x="1273634" y="960450"/>
                  </a:lnTo>
                  <a:lnTo>
                    <a:pt x="1268869" y="962033"/>
                  </a:lnTo>
                  <a:lnTo>
                    <a:pt x="1263469" y="962983"/>
                  </a:lnTo>
                  <a:lnTo>
                    <a:pt x="1258386" y="964250"/>
                  </a:lnTo>
                  <a:lnTo>
                    <a:pt x="1253304" y="964884"/>
                  </a:lnTo>
                  <a:lnTo>
                    <a:pt x="1247903" y="965200"/>
                  </a:lnTo>
                  <a:lnTo>
                    <a:pt x="1242820" y="965200"/>
                  </a:lnTo>
                  <a:lnTo>
                    <a:pt x="1237102" y="964884"/>
                  </a:lnTo>
                  <a:lnTo>
                    <a:pt x="1232020" y="964567"/>
                  </a:lnTo>
                  <a:lnTo>
                    <a:pt x="1226937" y="963617"/>
                  </a:lnTo>
                  <a:lnTo>
                    <a:pt x="1221537" y="962667"/>
                  </a:lnTo>
                  <a:lnTo>
                    <a:pt x="1216454" y="961083"/>
                  </a:lnTo>
                  <a:lnTo>
                    <a:pt x="1006475" y="894894"/>
                  </a:lnTo>
                  <a:lnTo>
                    <a:pt x="1009652" y="885393"/>
                  </a:lnTo>
                  <a:lnTo>
                    <a:pt x="1013464" y="875259"/>
                  </a:lnTo>
                  <a:lnTo>
                    <a:pt x="1017911" y="862591"/>
                  </a:lnTo>
                  <a:lnTo>
                    <a:pt x="1022676" y="847706"/>
                  </a:lnTo>
                  <a:lnTo>
                    <a:pt x="1027123" y="832188"/>
                  </a:lnTo>
                  <a:lnTo>
                    <a:pt x="1029029" y="824271"/>
                  </a:lnTo>
                  <a:lnTo>
                    <a:pt x="1030935" y="816353"/>
                  </a:lnTo>
                  <a:lnTo>
                    <a:pt x="1031888" y="808753"/>
                  </a:lnTo>
                  <a:lnTo>
                    <a:pt x="1033159" y="801469"/>
                  </a:lnTo>
                  <a:lnTo>
                    <a:pt x="1033794" y="793868"/>
                  </a:lnTo>
                  <a:lnTo>
                    <a:pt x="1033794" y="786584"/>
                  </a:lnTo>
                  <a:lnTo>
                    <a:pt x="1033794" y="778666"/>
                  </a:lnTo>
                  <a:lnTo>
                    <a:pt x="1033477" y="770749"/>
                  </a:lnTo>
                  <a:lnTo>
                    <a:pt x="1032841" y="762832"/>
                  </a:lnTo>
                  <a:lnTo>
                    <a:pt x="1031888" y="755548"/>
                  </a:lnTo>
                  <a:lnTo>
                    <a:pt x="1029665" y="740980"/>
                  </a:lnTo>
                  <a:lnTo>
                    <a:pt x="1027441" y="727995"/>
                  </a:lnTo>
                  <a:lnTo>
                    <a:pt x="1025217" y="718178"/>
                  </a:lnTo>
                  <a:lnTo>
                    <a:pt x="1022994" y="708994"/>
                  </a:lnTo>
                  <a:lnTo>
                    <a:pt x="1227572" y="773599"/>
                  </a:lnTo>
                  <a:lnTo>
                    <a:pt x="1458835" y="607651"/>
                  </a:lnTo>
                  <a:lnTo>
                    <a:pt x="1462965" y="605118"/>
                  </a:lnTo>
                  <a:lnTo>
                    <a:pt x="1467095" y="602268"/>
                  </a:lnTo>
                  <a:lnTo>
                    <a:pt x="1470589" y="600051"/>
                  </a:lnTo>
                  <a:lnTo>
                    <a:pt x="1474719" y="598467"/>
                  </a:lnTo>
                  <a:lnTo>
                    <a:pt x="1479166" y="596567"/>
                  </a:lnTo>
                  <a:lnTo>
                    <a:pt x="1483296" y="594984"/>
                  </a:lnTo>
                  <a:lnTo>
                    <a:pt x="1491873" y="592767"/>
                  </a:lnTo>
                  <a:lnTo>
                    <a:pt x="1500768" y="591183"/>
                  </a:lnTo>
                  <a:lnTo>
                    <a:pt x="1509345" y="590550"/>
                  </a:lnTo>
                  <a:close/>
                  <a:moveTo>
                    <a:pt x="690596" y="539750"/>
                  </a:moveTo>
                  <a:lnTo>
                    <a:pt x="691548" y="539750"/>
                  </a:lnTo>
                  <a:lnTo>
                    <a:pt x="693769" y="540067"/>
                  </a:lnTo>
                  <a:lnTo>
                    <a:pt x="702016" y="540702"/>
                  </a:lnTo>
                  <a:lnTo>
                    <a:pt x="727394" y="541020"/>
                  </a:lnTo>
                  <a:lnTo>
                    <a:pt x="757531" y="541655"/>
                  </a:lnTo>
                  <a:lnTo>
                    <a:pt x="770854" y="541972"/>
                  </a:lnTo>
                  <a:lnTo>
                    <a:pt x="781640" y="543242"/>
                  </a:lnTo>
                  <a:lnTo>
                    <a:pt x="781957" y="543242"/>
                  </a:lnTo>
                  <a:lnTo>
                    <a:pt x="785763" y="546734"/>
                  </a:lnTo>
                  <a:lnTo>
                    <a:pt x="789887" y="552130"/>
                  </a:lnTo>
                  <a:lnTo>
                    <a:pt x="794646" y="558479"/>
                  </a:lnTo>
                  <a:lnTo>
                    <a:pt x="799404" y="566415"/>
                  </a:lnTo>
                  <a:lnTo>
                    <a:pt x="804797" y="576573"/>
                  </a:lnTo>
                  <a:lnTo>
                    <a:pt x="809872" y="588001"/>
                  </a:lnTo>
                  <a:lnTo>
                    <a:pt x="812093" y="594668"/>
                  </a:lnTo>
                  <a:lnTo>
                    <a:pt x="814631" y="602286"/>
                  </a:lnTo>
                  <a:lnTo>
                    <a:pt x="817169" y="609905"/>
                  </a:lnTo>
                  <a:lnTo>
                    <a:pt x="820024" y="618476"/>
                  </a:lnTo>
                  <a:lnTo>
                    <a:pt x="822244" y="627364"/>
                  </a:lnTo>
                  <a:lnTo>
                    <a:pt x="824465" y="637205"/>
                  </a:lnTo>
                  <a:lnTo>
                    <a:pt x="826685" y="647681"/>
                  </a:lnTo>
                  <a:lnTo>
                    <a:pt x="828906" y="658791"/>
                  </a:lnTo>
                  <a:lnTo>
                    <a:pt x="830809" y="670537"/>
                  </a:lnTo>
                  <a:lnTo>
                    <a:pt x="832395" y="683235"/>
                  </a:lnTo>
                  <a:lnTo>
                    <a:pt x="834299" y="696567"/>
                  </a:lnTo>
                  <a:lnTo>
                    <a:pt x="835885" y="710535"/>
                  </a:lnTo>
                  <a:lnTo>
                    <a:pt x="836836" y="725454"/>
                  </a:lnTo>
                  <a:lnTo>
                    <a:pt x="838105" y="741644"/>
                  </a:lnTo>
                  <a:lnTo>
                    <a:pt x="839057" y="757834"/>
                  </a:lnTo>
                  <a:lnTo>
                    <a:pt x="840009" y="775611"/>
                  </a:lnTo>
                  <a:lnTo>
                    <a:pt x="840326" y="794022"/>
                  </a:lnTo>
                  <a:lnTo>
                    <a:pt x="840643" y="813069"/>
                  </a:lnTo>
                  <a:lnTo>
                    <a:pt x="840326" y="833703"/>
                  </a:lnTo>
                  <a:lnTo>
                    <a:pt x="840326" y="854972"/>
                  </a:lnTo>
                  <a:lnTo>
                    <a:pt x="844767" y="839735"/>
                  </a:lnTo>
                  <a:lnTo>
                    <a:pt x="849208" y="824497"/>
                  </a:lnTo>
                  <a:lnTo>
                    <a:pt x="857456" y="794975"/>
                  </a:lnTo>
                  <a:lnTo>
                    <a:pt x="864435" y="767992"/>
                  </a:lnTo>
                  <a:lnTo>
                    <a:pt x="870145" y="742914"/>
                  </a:lnTo>
                  <a:lnTo>
                    <a:pt x="878710" y="705456"/>
                  </a:lnTo>
                  <a:lnTo>
                    <a:pt x="881248" y="694028"/>
                  </a:lnTo>
                  <a:lnTo>
                    <a:pt x="882517" y="688314"/>
                  </a:lnTo>
                  <a:lnTo>
                    <a:pt x="878076" y="679425"/>
                  </a:lnTo>
                  <a:lnTo>
                    <a:pt x="874586" y="670854"/>
                  </a:lnTo>
                  <a:lnTo>
                    <a:pt x="871097" y="663236"/>
                  </a:lnTo>
                  <a:lnTo>
                    <a:pt x="868559" y="655617"/>
                  </a:lnTo>
                  <a:lnTo>
                    <a:pt x="864752" y="644506"/>
                  </a:lnTo>
                  <a:lnTo>
                    <a:pt x="863801" y="640380"/>
                  </a:lnTo>
                  <a:lnTo>
                    <a:pt x="867290" y="637205"/>
                  </a:lnTo>
                  <a:lnTo>
                    <a:pt x="876489" y="629269"/>
                  </a:lnTo>
                  <a:lnTo>
                    <a:pt x="881882" y="624507"/>
                  </a:lnTo>
                  <a:lnTo>
                    <a:pt x="888227" y="619746"/>
                  </a:lnTo>
                  <a:lnTo>
                    <a:pt x="894571" y="615619"/>
                  </a:lnTo>
                  <a:lnTo>
                    <a:pt x="900598" y="611810"/>
                  </a:lnTo>
                  <a:lnTo>
                    <a:pt x="921535" y="619746"/>
                  </a:lnTo>
                  <a:lnTo>
                    <a:pt x="939300" y="659426"/>
                  </a:lnTo>
                  <a:lnTo>
                    <a:pt x="934224" y="671172"/>
                  </a:lnTo>
                  <a:lnTo>
                    <a:pt x="928514" y="683235"/>
                  </a:lnTo>
                  <a:lnTo>
                    <a:pt x="922487" y="695932"/>
                  </a:lnTo>
                  <a:lnTo>
                    <a:pt x="923439" y="707043"/>
                  </a:lnTo>
                  <a:lnTo>
                    <a:pt x="924073" y="720693"/>
                  </a:lnTo>
                  <a:lnTo>
                    <a:pt x="924708" y="736248"/>
                  </a:lnTo>
                  <a:lnTo>
                    <a:pt x="924073" y="753390"/>
                  </a:lnTo>
                  <a:lnTo>
                    <a:pt x="923439" y="790213"/>
                  </a:lnTo>
                  <a:lnTo>
                    <a:pt x="921852" y="827354"/>
                  </a:lnTo>
                  <a:lnTo>
                    <a:pt x="920266" y="862273"/>
                  </a:lnTo>
                  <a:lnTo>
                    <a:pt x="918680" y="891161"/>
                  </a:lnTo>
                  <a:lnTo>
                    <a:pt x="916777" y="918461"/>
                  </a:lnTo>
                  <a:lnTo>
                    <a:pt x="918680" y="913382"/>
                  </a:lnTo>
                  <a:lnTo>
                    <a:pt x="923756" y="899097"/>
                  </a:lnTo>
                  <a:lnTo>
                    <a:pt x="927245" y="888621"/>
                  </a:lnTo>
                  <a:lnTo>
                    <a:pt x="931369" y="876241"/>
                  </a:lnTo>
                  <a:lnTo>
                    <a:pt x="935493" y="862273"/>
                  </a:lnTo>
                  <a:lnTo>
                    <a:pt x="939934" y="846401"/>
                  </a:lnTo>
                  <a:lnTo>
                    <a:pt x="943741" y="828307"/>
                  </a:lnTo>
                  <a:lnTo>
                    <a:pt x="947865" y="809260"/>
                  </a:lnTo>
                  <a:lnTo>
                    <a:pt x="951672" y="788626"/>
                  </a:lnTo>
                  <a:lnTo>
                    <a:pt x="955161" y="766722"/>
                  </a:lnTo>
                  <a:lnTo>
                    <a:pt x="957699" y="743866"/>
                  </a:lnTo>
                  <a:lnTo>
                    <a:pt x="958650" y="731486"/>
                  </a:lnTo>
                  <a:lnTo>
                    <a:pt x="959919" y="719106"/>
                  </a:lnTo>
                  <a:lnTo>
                    <a:pt x="960554" y="707043"/>
                  </a:lnTo>
                  <a:lnTo>
                    <a:pt x="960871" y="694345"/>
                  </a:lnTo>
                  <a:lnTo>
                    <a:pt x="961188" y="681330"/>
                  </a:lnTo>
                  <a:lnTo>
                    <a:pt x="961188" y="668315"/>
                  </a:lnTo>
                  <a:lnTo>
                    <a:pt x="969119" y="649268"/>
                  </a:lnTo>
                  <a:lnTo>
                    <a:pt x="970705" y="651173"/>
                  </a:lnTo>
                  <a:lnTo>
                    <a:pt x="973877" y="656887"/>
                  </a:lnTo>
                  <a:lnTo>
                    <a:pt x="976098" y="661331"/>
                  </a:lnTo>
                  <a:lnTo>
                    <a:pt x="978636" y="666727"/>
                  </a:lnTo>
                  <a:lnTo>
                    <a:pt x="981808" y="673076"/>
                  </a:lnTo>
                  <a:lnTo>
                    <a:pt x="984663" y="681012"/>
                  </a:lnTo>
                  <a:lnTo>
                    <a:pt x="988152" y="690218"/>
                  </a:lnTo>
                  <a:lnTo>
                    <a:pt x="991007" y="700377"/>
                  </a:lnTo>
                  <a:lnTo>
                    <a:pt x="993862" y="712122"/>
                  </a:lnTo>
                  <a:lnTo>
                    <a:pt x="997035" y="724820"/>
                  </a:lnTo>
                  <a:lnTo>
                    <a:pt x="999572" y="739422"/>
                  </a:lnTo>
                  <a:lnTo>
                    <a:pt x="1002110" y="754977"/>
                  </a:lnTo>
                  <a:lnTo>
                    <a:pt x="1004013" y="772436"/>
                  </a:lnTo>
                  <a:lnTo>
                    <a:pt x="1005600" y="790848"/>
                  </a:lnTo>
                  <a:lnTo>
                    <a:pt x="1005282" y="796244"/>
                  </a:lnTo>
                  <a:lnTo>
                    <a:pt x="1004331" y="801958"/>
                  </a:lnTo>
                  <a:lnTo>
                    <a:pt x="1003062" y="809260"/>
                  </a:lnTo>
                  <a:lnTo>
                    <a:pt x="1000841" y="817196"/>
                  </a:lnTo>
                  <a:lnTo>
                    <a:pt x="997669" y="826085"/>
                  </a:lnTo>
                  <a:lnTo>
                    <a:pt x="994497" y="836243"/>
                  </a:lnTo>
                  <a:lnTo>
                    <a:pt x="985932" y="858781"/>
                  </a:lnTo>
                  <a:lnTo>
                    <a:pt x="964043" y="914969"/>
                  </a:lnTo>
                  <a:lnTo>
                    <a:pt x="951037" y="948301"/>
                  </a:lnTo>
                  <a:lnTo>
                    <a:pt x="937079" y="985442"/>
                  </a:lnTo>
                  <a:lnTo>
                    <a:pt x="922804" y="1025757"/>
                  </a:lnTo>
                  <a:lnTo>
                    <a:pt x="915825" y="1047026"/>
                  </a:lnTo>
                  <a:lnTo>
                    <a:pt x="908212" y="1068929"/>
                  </a:lnTo>
                  <a:lnTo>
                    <a:pt x="901233" y="1091785"/>
                  </a:lnTo>
                  <a:lnTo>
                    <a:pt x="894254" y="1115594"/>
                  </a:lnTo>
                  <a:lnTo>
                    <a:pt x="886958" y="1139719"/>
                  </a:lnTo>
                  <a:lnTo>
                    <a:pt x="880296" y="1165115"/>
                  </a:lnTo>
                  <a:lnTo>
                    <a:pt x="873634" y="1190510"/>
                  </a:lnTo>
                  <a:lnTo>
                    <a:pt x="867290" y="1217493"/>
                  </a:lnTo>
                  <a:lnTo>
                    <a:pt x="861580" y="1244476"/>
                  </a:lnTo>
                  <a:lnTo>
                    <a:pt x="855553" y="1272728"/>
                  </a:lnTo>
                  <a:lnTo>
                    <a:pt x="850477" y="1301298"/>
                  </a:lnTo>
                  <a:lnTo>
                    <a:pt x="845402" y="1330821"/>
                  </a:lnTo>
                  <a:lnTo>
                    <a:pt x="840960" y="1360343"/>
                  </a:lnTo>
                  <a:lnTo>
                    <a:pt x="836836" y="1391135"/>
                  </a:lnTo>
                  <a:lnTo>
                    <a:pt x="874586" y="1434307"/>
                  </a:lnTo>
                  <a:lnTo>
                    <a:pt x="949768" y="1522239"/>
                  </a:lnTo>
                  <a:lnTo>
                    <a:pt x="990373" y="1569856"/>
                  </a:lnTo>
                  <a:lnTo>
                    <a:pt x="1026219" y="1613028"/>
                  </a:lnTo>
                  <a:lnTo>
                    <a:pt x="1041129" y="1631122"/>
                  </a:lnTo>
                  <a:lnTo>
                    <a:pt x="1053500" y="1646042"/>
                  </a:lnTo>
                  <a:lnTo>
                    <a:pt x="1062065" y="1657470"/>
                  </a:lnTo>
                  <a:lnTo>
                    <a:pt x="1066824" y="1664137"/>
                  </a:lnTo>
                  <a:lnTo>
                    <a:pt x="1071582" y="1671755"/>
                  </a:lnTo>
                  <a:lnTo>
                    <a:pt x="1077292" y="1680326"/>
                  </a:lnTo>
                  <a:lnTo>
                    <a:pt x="1080147" y="1685088"/>
                  </a:lnTo>
                  <a:lnTo>
                    <a:pt x="1083002" y="1689850"/>
                  </a:lnTo>
                  <a:lnTo>
                    <a:pt x="1085540" y="1695564"/>
                  </a:lnTo>
                  <a:lnTo>
                    <a:pt x="1088395" y="1701913"/>
                  </a:lnTo>
                  <a:lnTo>
                    <a:pt x="1090616" y="1708579"/>
                  </a:lnTo>
                  <a:lnTo>
                    <a:pt x="1091884" y="1715880"/>
                  </a:lnTo>
                  <a:lnTo>
                    <a:pt x="1093471" y="1724134"/>
                  </a:lnTo>
                  <a:lnTo>
                    <a:pt x="1093788" y="1733022"/>
                  </a:lnTo>
                  <a:lnTo>
                    <a:pt x="1093788" y="1742545"/>
                  </a:lnTo>
                  <a:lnTo>
                    <a:pt x="1092836" y="1753021"/>
                  </a:lnTo>
                  <a:lnTo>
                    <a:pt x="1090933" y="1765084"/>
                  </a:lnTo>
                  <a:lnTo>
                    <a:pt x="1087761" y="1777147"/>
                  </a:lnTo>
                  <a:lnTo>
                    <a:pt x="1086809" y="1785083"/>
                  </a:lnTo>
                  <a:lnTo>
                    <a:pt x="1084271" y="1801272"/>
                  </a:lnTo>
                  <a:lnTo>
                    <a:pt x="1076340" y="1854920"/>
                  </a:lnTo>
                  <a:lnTo>
                    <a:pt x="1054452" y="2009516"/>
                  </a:lnTo>
                  <a:lnTo>
                    <a:pt x="1023681" y="2230139"/>
                  </a:lnTo>
                  <a:lnTo>
                    <a:pt x="1022730" y="2236488"/>
                  </a:lnTo>
                  <a:lnTo>
                    <a:pt x="1021461" y="2242520"/>
                  </a:lnTo>
                  <a:lnTo>
                    <a:pt x="1019875" y="2248551"/>
                  </a:lnTo>
                  <a:lnTo>
                    <a:pt x="1018289" y="2254582"/>
                  </a:lnTo>
                  <a:lnTo>
                    <a:pt x="1015751" y="2259979"/>
                  </a:lnTo>
                  <a:lnTo>
                    <a:pt x="1013530" y="2265693"/>
                  </a:lnTo>
                  <a:lnTo>
                    <a:pt x="1011310" y="2271407"/>
                  </a:lnTo>
                  <a:lnTo>
                    <a:pt x="1008455" y="2276486"/>
                  </a:lnTo>
                  <a:lnTo>
                    <a:pt x="1005917" y="2281248"/>
                  </a:lnTo>
                  <a:lnTo>
                    <a:pt x="1002427" y="2286009"/>
                  </a:lnTo>
                  <a:lnTo>
                    <a:pt x="999255" y="2291088"/>
                  </a:lnTo>
                  <a:lnTo>
                    <a:pt x="995766" y="2295533"/>
                  </a:lnTo>
                  <a:lnTo>
                    <a:pt x="992276" y="2299659"/>
                  </a:lnTo>
                  <a:lnTo>
                    <a:pt x="988470" y="2303469"/>
                  </a:lnTo>
                  <a:lnTo>
                    <a:pt x="984346" y="2307278"/>
                  </a:lnTo>
                  <a:lnTo>
                    <a:pt x="980222" y="2311087"/>
                  </a:lnTo>
                  <a:lnTo>
                    <a:pt x="975781" y="2314262"/>
                  </a:lnTo>
                  <a:lnTo>
                    <a:pt x="971339" y="2317436"/>
                  </a:lnTo>
                  <a:lnTo>
                    <a:pt x="966581" y="2320293"/>
                  </a:lnTo>
                  <a:lnTo>
                    <a:pt x="961823" y="2322833"/>
                  </a:lnTo>
                  <a:lnTo>
                    <a:pt x="956747" y="2325372"/>
                  </a:lnTo>
                  <a:lnTo>
                    <a:pt x="951989" y="2327277"/>
                  </a:lnTo>
                  <a:lnTo>
                    <a:pt x="946913" y="2329182"/>
                  </a:lnTo>
                  <a:lnTo>
                    <a:pt x="941203" y="2331086"/>
                  </a:lnTo>
                  <a:lnTo>
                    <a:pt x="936128" y="2332674"/>
                  </a:lnTo>
                  <a:lnTo>
                    <a:pt x="930418" y="2333309"/>
                  </a:lnTo>
                  <a:lnTo>
                    <a:pt x="925025" y="2334578"/>
                  </a:lnTo>
                  <a:lnTo>
                    <a:pt x="919315" y="2334896"/>
                  </a:lnTo>
                  <a:lnTo>
                    <a:pt x="913605" y="2335213"/>
                  </a:lnTo>
                  <a:lnTo>
                    <a:pt x="907577" y="2335213"/>
                  </a:lnTo>
                  <a:lnTo>
                    <a:pt x="901550" y="2334896"/>
                  </a:lnTo>
                  <a:lnTo>
                    <a:pt x="895523" y="2333943"/>
                  </a:lnTo>
                  <a:lnTo>
                    <a:pt x="889813" y="2333309"/>
                  </a:lnTo>
                  <a:lnTo>
                    <a:pt x="883786" y="2332356"/>
                  </a:lnTo>
                  <a:lnTo>
                    <a:pt x="878076" y="2330769"/>
                  </a:lnTo>
                  <a:lnTo>
                    <a:pt x="872683" y="2328864"/>
                  </a:lnTo>
                  <a:lnTo>
                    <a:pt x="867290" y="2326642"/>
                  </a:lnTo>
                  <a:lnTo>
                    <a:pt x="862214" y="2324420"/>
                  </a:lnTo>
                  <a:lnTo>
                    <a:pt x="857456" y="2321881"/>
                  </a:lnTo>
                  <a:lnTo>
                    <a:pt x="852698" y="2319341"/>
                  </a:lnTo>
                  <a:lnTo>
                    <a:pt x="848257" y="2316167"/>
                  </a:lnTo>
                  <a:lnTo>
                    <a:pt x="843815" y="2312992"/>
                  </a:lnTo>
                  <a:lnTo>
                    <a:pt x="839692" y="2309183"/>
                  </a:lnTo>
                  <a:lnTo>
                    <a:pt x="835568" y="2305373"/>
                  </a:lnTo>
                  <a:lnTo>
                    <a:pt x="831761" y="2301882"/>
                  </a:lnTo>
                  <a:lnTo>
                    <a:pt x="827954" y="2297755"/>
                  </a:lnTo>
                  <a:lnTo>
                    <a:pt x="824782" y="2293311"/>
                  </a:lnTo>
                  <a:lnTo>
                    <a:pt x="821293" y="2288866"/>
                  </a:lnTo>
                  <a:lnTo>
                    <a:pt x="818755" y="2283787"/>
                  </a:lnTo>
                  <a:lnTo>
                    <a:pt x="815900" y="2279026"/>
                  </a:lnTo>
                  <a:lnTo>
                    <a:pt x="813362" y="2274264"/>
                  </a:lnTo>
                  <a:lnTo>
                    <a:pt x="811141" y="2269185"/>
                  </a:lnTo>
                  <a:lnTo>
                    <a:pt x="809238" y="2263471"/>
                  </a:lnTo>
                  <a:lnTo>
                    <a:pt x="807335" y="2258392"/>
                  </a:lnTo>
                  <a:lnTo>
                    <a:pt x="805749" y="2252678"/>
                  </a:lnTo>
                  <a:lnTo>
                    <a:pt x="804162" y="2246646"/>
                  </a:lnTo>
                  <a:lnTo>
                    <a:pt x="803211" y="2241250"/>
                  </a:lnTo>
                  <a:lnTo>
                    <a:pt x="802576" y="2234901"/>
                  </a:lnTo>
                  <a:lnTo>
                    <a:pt x="801942" y="2228869"/>
                  </a:lnTo>
                  <a:lnTo>
                    <a:pt x="801625" y="2222838"/>
                  </a:lnTo>
                  <a:lnTo>
                    <a:pt x="801625" y="2216807"/>
                  </a:lnTo>
                  <a:lnTo>
                    <a:pt x="801942" y="2210458"/>
                  </a:lnTo>
                  <a:lnTo>
                    <a:pt x="802576" y="2204109"/>
                  </a:lnTo>
                  <a:lnTo>
                    <a:pt x="803211" y="2197443"/>
                  </a:lnTo>
                  <a:lnTo>
                    <a:pt x="833981" y="1990152"/>
                  </a:lnTo>
                  <a:lnTo>
                    <a:pt x="855235" y="1846032"/>
                  </a:lnTo>
                  <a:lnTo>
                    <a:pt x="861897" y="1797146"/>
                  </a:lnTo>
                  <a:lnTo>
                    <a:pt x="863801" y="1783178"/>
                  </a:lnTo>
                  <a:lnTo>
                    <a:pt x="864435" y="1777147"/>
                  </a:lnTo>
                  <a:lnTo>
                    <a:pt x="861897" y="1774290"/>
                  </a:lnTo>
                  <a:lnTo>
                    <a:pt x="855553" y="1767623"/>
                  </a:lnTo>
                  <a:lnTo>
                    <a:pt x="833030" y="1744133"/>
                  </a:lnTo>
                  <a:lnTo>
                    <a:pt x="763558" y="1673343"/>
                  </a:lnTo>
                  <a:lnTo>
                    <a:pt x="687424" y="1595886"/>
                  </a:lnTo>
                  <a:lnTo>
                    <a:pt x="657288" y="1564777"/>
                  </a:lnTo>
                  <a:lnTo>
                    <a:pt x="637620" y="1543825"/>
                  </a:lnTo>
                  <a:lnTo>
                    <a:pt x="624931" y="1537159"/>
                  </a:lnTo>
                  <a:lnTo>
                    <a:pt x="612876" y="1530175"/>
                  </a:lnTo>
                  <a:lnTo>
                    <a:pt x="600822" y="1523192"/>
                  </a:lnTo>
                  <a:lnTo>
                    <a:pt x="589719" y="1516208"/>
                  </a:lnTo>
                  <a:lnTo>
                    <a:pt x="578933" y="1508907"/>
                  </a:lnTo>
                  <a:lnTo>
                    <a:pt x="569100" y="1501605"/>
                  </a:lnTo>
                  <a:lnTo>
                    <a:pt x="559266" y="1494622"/>
                  </a:lnTo>
                  <a:lnTo>
                    <a:pt x="550383" y="1487003"/>
                  </a:lnTo>
                  <a:lnTo>
                    <a:pt x="541818" y="1480019"/>
                  </a:lnTo>
                  <a:lnTo>
                    <a:pt x="533570" y="1472718"/>
                  </a:lnTo>
                  <a:lnTo>
                    <a:pt x="525957" y="1465099"/>
                  </a:lnTo>
                  <a:lnTo>
                    <a:pt x="518978" y="1458116"/>
                  </a:lnTo>
                  <a:lnTo>
                    <a:pt x="511682" y="1451132"/>
                  </a:lnTo>
                  <a:lnTo>
                    <a:pt x="505655" y="1444148"/>
                  </a:lnTo>
                  <a:lnTo>
                    <a:pt x="499945" y="1436847"/>
                  </a:lnTo>
                  <a:lnTo>
                    <a:pt x="494235" y="1430181"/>
                  </a:lnTo>
                  <a:lnTo>
                    <a:pt x="489159" y="1423514"/>
                  </a:lnTo>
                  <a:lnTo>
                    <a:pt x="484718" y="1416848"/>
                  </a:lnTo>
                  <a:lnTo>
                    <a:pt x="480277" y="1410499"/>
                  </a:lnTo>
                  <a:lnTo>
                    <a:pt x="476470" y="1404150"/>
                  </a:lnTo>
                  <a:lnTo>
                    <a:pt x="473298" y="1397801"/>
                  </a:lnTo>
                  <a:lnTo>
                    <a:pt x="469808" y="1392405"/>
                  </a:lnTo>
                  <a:lnTo>
                    <a:pt x="464733" y="1381294"/>
                  </a:lnTo>
                  <a:lnTo>
                    <a:pt x="460926" y="1371453"/>
                  </a:lnTo>
                  <a:lnTo>
                    <a:pt x="458706" y="1362565"/>
                  </a:lnTo>
                  <a:lnTo>
                    <a:pt x="457754" y="1359073"/>
                  </a:lnTo>
                  <a:lnTo>
                    <a:pt x="457119" y="1355264"/>
                  </a:lnTo>
                  <a:lnTo>
                    <a:pt x="457119" y="1352089"/>
                  </a:lnTo>
                  <a:lnTo>
                    <a:pt x="457119" y="1349550"/>
                  </a:lnTo>
                  <a:lnTo>
                    <a:pt x="456802" y="1347010"/>
                  </a:lnTo>
                  <a:lnTo>
                    <a:pt x="456168" y="1344788"/>
                  </a:lnTo>
                  <a:lnTo>
                    <a:pt x="454264" y="1342566"/>
                  </a:lnTo>
                  <a:lnTo>
                    <a:pt x="452361" y="1340344"/>
                  </a:lnTo>
                  <a:lnTo>
                    <a:pt x="449823" y="1338439"/>
                  </a:lnTo>
                  <a:lnTo>
                    <a:pt x="446968" y="1336217"/>
                  </a:lnTo>
                  <a:lnTo>
                    <a:pt x="440624" y="1332408"/>
                  </a:lnTo>
                  <a:lnTo>
                    <a:pt x="434279" y="1328598"/>
                  </a:lnTo>
                  <a:lnTo>
                    <a:pt x="431107" y="1326376"/>
                  </a:lnTo>
                  <a:lnTo>
                    <a:pt x="428887" y="1324472"/>
                  </a:lnTo>
                  <a:lnTo>
                    <a:pt x="426666" y="1322250"/>
                  </a:lnTo>
                  <a:lnTo>
                    <a:pt x="425397" y="1319393"/>
                  </a:lnTo>
                  <a:lnTo>
                    <a:pt x="424128" y="1317170"/>
                  </a:lnTo>
                  <a:lnTo>
                    <a:pt x="424128" y="1314631"/>
                  </a:lnTo>
                  <a:lnTo>
                    <a:pt x="425714" y="1302568"/>
                  </a:lnTo>
                  <a:lnTo>
                    <a:pt x="427618" y="1289553"/>
                  </a:lnTo>
                  <a:lnTo>
                    <a:pt x="429521" y="1275268"/>
                  </a:lnTo>
                  <a:lnTo>
                    <a:pt x="432059" y="1260983"/>
                  </a:lnTo>
                  <a:lnTo>
                    <a:pt x="438086" y="1229873"/>
                  </a:lnTo>
                  <a:lnTo>
                    <a:pt x="445382" y="1196542"/>
                  </a:lnTo>
                  <a:lnTo>
                    <a:pt x="453313" y="1161623"/>
                  </a:lnTo>
                  <a:lnTo>
                    <a:pt x="462195" y="1125117"/>
                  </a:lnTo>
                  <a:lnTo>
                    <a:pt x="471712" y="1087658"/>
                  </a:lnTo>
                  <a:lnTo>
                    <a:pt x="481229" y="1049883"/>
                  </a:lnTo>
                  <a:lnTo>
                    <a:pt x="501531" y="974014"/>
                  </a:lnTo>
                  <a:lnTo>
                    <a:pt x="521199" y="901001"/>
                  </a:lnTo>
                  <a:lnTo>
                    <a:pt x="538963" y="833386"/>
                  </a:lnTo>
                  <a:lnTo>
                    <a:pt x="546577" y="803228"/>
                  </a:lnTo>
                  <a:lnTo>
                    <a:pt x="553238" y="775293"/>
                  </a:lnTo>
                  <a:lnTo>
                    <a:pt x="622710" y="754659"/>
                  </a:lnTo>
                  <a:lnTo>
                    <a:pt x="591305" y="753072"/>
                  </a:lnTo>
                  <a:lnTo>
                    <a:pt x="520881" y="750215"/>
                  </a:lnTo>
                  <a:lnTo>
                    <a:pt x="482497" y="748628"/>
                  </a:lnTo>
                  <a:lnTo>
                    <a:pt x="448554" y="747358"/>
                  </a:lnTo>
                  <a:lnTo>
                    <a:pt x="423494" y="747041"/>
                  </a:lnTo>
                  <a:lnTo>
                    <a:pt x="415563" y="747358"/>
                  </a:lnTo>
                  <a:lnTo>
                    <a:pt x="411439" y="747993"/>
                  </a:lnTo>
                  <a:lnTo>
                    <a:pt x="409853" y="748628"/>
                  </a:lnTo>
                  <a:lnTo>
                    <a:pt x="406364" y="750850"/>
                  </a:lnTo>
                  <a:lnTo>
                    <a:pt x="396847" y="757516"/>
                  </a:lnTo>
                  <a:lnTo>
                    <a:pt x="382889" y="767992"/>
                  </a:lnTo>
                  <a:lnTo>
                    <a:pt x="366393" y="781007"/>
                  </a:lnTo>
                  <a:lnTo>
                    <a:pt x="325472" y="812752"/>
                  </a:lnTo>
                  <a:lnTo>
                    <a:pt x="279791" y="849258"/>
                  </a:lnTo>
                  <a:lnTo>
                    <a:pt x="195093" y="917826"/>
                  </a:lnTo>
                  <a:lnTo>
                    <a:pt x="154805" y="951158"/>
                  </a:lnTo>
                  <a:lnTo>
                    <a:pt x="154488" y="951475"/>
                  </a:lnTo>
                  <a:lnTo>
                    <a:pt x="150681" y="954332"/>
                  </a:lnTo>
                  <a:lnTo>
                    <a:pt x="146875" y="957506"/>
                  </a:lnTo>
                  <a:lnTo>
                    <a:pt x="143068" y="960046"/>
                  </a:lnTo>
                  <a:lnTo>
                    <a:pt x="139261" y="962586"/>
                  </a:lnTo>
                  <a:lnTo>
                    <a:pt x="135454" y="964808"/>
                  </a:lnTo>
                  <a:lnTo>
                    <a:pt x="131013" y="966712"/>
                  </a:lnTo>
                  <a:lnTo>
                    <a:pt x="126889" y="968617"/>
                  </a:lnTo>
                  <a:lnTo>
                    <a:pt x="122766" y="969887"/>
                  </a:lnTo>
                  <a:lnTo>
                    <a:pt x="113883" y="972426"/>
                  </a:lnTo>
                  <a:lnTo>
                    <a:pt x="105318" y="974014"/>
                  </a:lnTo>
                  <a:lnTo>
                    <a:pt x="96436" y="975283"/>
                  </a:lnTo>
                  <a:lnTo>
                    <a:pt x="87554" y="974966"/>
                  </a:lnTo>
                  <a:lnTo>
                    <a:pt x="78671" y="974014"/>
                  </a:lnTo>
                  <a:lnTo>
                    <a:pt x="70106" y="972109"/>
                  </a:lnTo>
                  <a:lnTo>
                    <a:pt x="61541" y="969569"/>
                  </a:lnTo>
                  <a:lnTo>
                    <a:pt x="52976" y="966395"/>
                  </a:lnTo>
                  <a:lnTo>
                    <a:pt x="48852" y="964490"/>
                  </a:lnTo>
                  <a:lnTo>
                    <a:pt x="45363" y="962268"/>
                  </a:lnTo>
                  <a:lnTo>
                    <a:pt x="41239" y="959729"/>
                  </a:lnTo>
                  <a:lnTo>
                    <a:pt x="37432" y="956872"/>
                  </a:lnTo>
                  <a:lnTo>
                    <a:pt x="33626" y="954015"/>
                  </a:lnTo>
                  <a:lnTo>
                    <a:pt x="30453" y="951158"/>
                  </a:lnTo>
                  <a:lnTo>
                    <a:pt x="26647" y="947666"/>
                  </a:lnTo>
                  <a:lnTo>
                    <a:pt x="23792" y="944491"/>
                  </a:lnTo>
                  <a:lnTo>
                    <a:pt x="20302" y="940682"/>
                  </a:lnTo>
                  <a:lnTo>
                    <a:pt x="17764" y="936873"/>
                  </a:lnTo>
                  <a:lnTo>
                    <a:pt x="14909" y="933063"/>
                  </a:lnTo>
                  <a:lnTo>
                    <a:pt x="12689" y="929254"/>
                  </a:lnTo>
                  <a:lnTo>
                    <a:pt x="10468" y="925127"/>
                  </a:lnTo>
                  <a:lnTo>
                    <a:pt x="8248" y="921000"/>
                  </a:lnTo>
                  <a:lnTo>
                    <a:pt x="6662" y="916874"/>
                  </a:lnTo>
                  <a:lnTo>
                    <a:pt x="4758" y="912429"/>
                  </a:lnTo>
                  <a:lnTo>
                    <a:pt x="2538" y="903858"/>
                  </a:lnTo>
                  <a:lnTo>
                    <a:pt x="634" y="894970"/>
                  </a:lnTo>
                  <a:lnTo>
                    <a:pt x="0" y="886399"/>
                  </a:lnTo>
                  <a:lnTo>
                    <a:pt x="0" y="877511"/>
                  </a:lnTo>
                  <a:lnTo>
                    <a:pt x="952" y="868622"/>
                  </a:lnTo>
                  <a:lnTo>
                    <a:pt x="2538" y="859734"/>
                  </a:lnTo>
                  <a:lnTo>
                    <a:pt x="5075" y="851163"/>
                  </a:lnTo>
                  <a:lnTo>
                    <a:pt x="8882" y="842909"/>
                  </a:lnTo>
                  <a:lnTo>
                    <a:pt x="10785" y="838782"/>
                  </a:lnTo>
                  <a:lnTo>
                    <a:pt x="13006" y="834656"/>
                  </a:lnTo>
                  <a:lnTo>
                    <a:pt x="15544" y="831164"/>
                  </a:lnTo>
                  <a:lnTo>
                    <a:pt x="18082" y="827354"/>
                  </a:lnTo>
                  <a:lnTo>
                    <a:pt x="20937" y="823545"/>
                  </a:lnTo>
                  <a:lnTo>
                    <a:pt x="24109" y="820053"/>
                  </a:lnTo>
                  <a:lnTo>
                    <a:pt x="27281" y="816561"/>
                  </a:lnTo>
                  <a:lnTo>
                    <a:pt x="30771" y="813069"/>
                  </a:lnTo>
                  <a:lnTo>
                    <a:pt x="80575" y="775611"/>
                  </a:lnTo>
                  <a:lnTo>
                    <a:pt x="189700" y="694028"/>
                  </a:lnTo>
                  <a:lnTo>
                    <a:pt x="248386" y="650220"/>
                  </a:lnTo>
                  <a:lnTo>
                    <a:pt x="300094" y="612127"/>
                  </a:lnTo>
                  <a:lnTo>
                    <a:pt x="321348" y="596572"/>
                  </a:lnTo>
                  <a:lnTo>
                    <a:pt x="337843" y="585144"/>
                  </a:lnTo>
                  <a:lnTo>
                    <a:pt x="349263" y="577208"/>
                  </a:lnTo>
                  <a:lnTo>
                    <a:pt x="352436" y="574986"/>
                  </a:lnTo>
                  <a:lnTo>
                    <a:pt x="354022" y="574351"/>
                  </a:lnTo>
                  <a:lnTo>
                    <a:pt x="460926" y="562606"/>
                  </a:lnTo>
                  <a:lnTo>
                    <a:pt x="554190" y="552448"/>
                  </a:lnTo>
                  <a:lnTo>
                    <a:pt x="595112" y="548003"/>
                  </a:lnTo>
                  <a:lnTo>
                    <a:pt x="631275" y="544512"/>
                  </a:lnTo>
                  <a:lnTo>
                    <a:pt x="663315" y="541655"/>
                  </a:lnTo>
                  <a:lnTo>
                    <a:pt x="690596" y="539750"/>
                  </a:lnTo>
                  <a:close/>
                  <a:moveTo>
                    <a:pt x="912333" y="0"/>
                  </a:moveTo>
                  <a:lnTo>
                    <a:pt x="923772" y="0"/>
                  </a:lnTo>
                  <a:lnTo>
                    <a:pt x="935529" y="0"/>
                  </a:lnTo>
                  <a:lnTo>
                    <a:pt x="943791" y="636"/>
                  </a:lnTo>
                  <a:lnTo>
                    <a:pt x="952052" y="1908"/>
                  </a:lnTo>
                  <a:lnTo>
                    <a:pt x="960632" y="3817"/>
                  </a:lnTo>
                  <a:lnTo>
                    <a:pt x="969211" y="5407"/>
                  </a:lnTo>
                  <a:lnTo>
                    <a:pt x="977473" y="8270"/>
                  </a:lnTo>
                  <a:lnTo>
                    <a:pt x="986052" y="11451"/>
                  </a:lnTo>
                  <a:lnTo>
                    <a:pt x="993996" y="14949"/>
                  </a:lnTo>
                  <a:lnTo>
                    <a:pt x="1001940" y="19084"/>
                  </a:lnTo>
                  <a:lnTo>
                    <a:pt x="1010202" y="22901"/>
                  </a:lnTo>
                  <a:lnTo>
                    <a:pt x="1017828" y="27990"/>
                  </a:lnTo>
                  <a:lnTo>
                    <a:pt x="1025454" y="33080"/>
                  </a:lnTo>
                  <a:lnTo>
                    <a:pt x="1032762" y="39123"/>
                  </a:lnTo>
                  <a:lnTo>
                    <a:pt x="1039753" y="44848"/>
                  </a:lnTo>
                  <a:lnTo>
                    <a:pt x="1047061" y="51210"/>
                  </a:lnTo>
                  <a:lnTo>
                    <a:pt x="1053734" y="57889"/>
                  </a:lnTo>
                  <a:lnTo>
                    <a:pt x="1060407" y="65523"/>
                  </a:lnTo>
                  <a:lnTo>
                    <a:pt x="1066127" y="72839"/>
                  </a:lnTo>
                  <a:lnTo>
                    <a:pt x="1072164" y="80791"/>
                  </a:lnTo>
                  <a:lnTo>
                    <a:pt x="1077884" y="89061"/>
                  </a:lnTo>
                  <a:lnTo>
                    <a:pt x="1082968" y="97331"/>
                  </a:lnTo>
                  <a:lnTo>
                    <a:pt x="1087734" y="106555"/>
                  </a:lnTo>
                  <a:lnTo>
                    <a:pt x="1092183" y="115779"/>
                  </a:lnTo>
                  <a:lnTo>
                    <a:pt x="1096313" y="125003"/>
                  </a:lnTo>
                  <a:lnTo>
                    <a:pt x="1100127" y="134546"/>
                  </a:lnTo>
                  <a:lnTo>
                    <a:pt x="1103304" y="145042"/>
                  </a:lnTo>
                  <a:lnTo>
                    <a:pt x="1106164" y="155220"/>
                  </a:lnTo>
                  <a:lnTo>
                    <a:pt x="1108706" y="166035"/>
                  </a:lnTo>
                  <a:lnTo>
                    <a:pt x="1110612" y="176849"/>
                  </a:lnTo>
                  <a:lnTo>
                    <a:pt x="1111566" y="187982"/>
                  </a:lnTo>
                  <a:lnTo>
                    <a:pt x="1112519" y="199433"/>
                  </a:lnTo>
                  <a:lnTo>
                    <a:pt x="1112837" y="210883"/>
                  </a:lnTo>
                  <a:lnTo>
                    <a:pt x="1112519" y="222970"/>
                  </a:lnTo>
                  <a:lnTo>
                    <a:pt x="1110930" y="247144"/>
                  </a:lnTo>
                  <a:lnTo>
                    <a:pt x="1109024" y="271636"/>
                  </a:lnTo>
                  <a:lnTo>
                    <a:pt x="1106164" y="296764"/>
                  </a:lnTo>
                  <a:lnTo>
                    <a:pt x="1104575" y="308851"/>
                  </a:lnTo>
                  <a:lnTo>
                    <a:pt x="1102351" y="321574"/>
                  </a:lnTo>
                  <a:lnTo>
                    <a:pt x="1100444" y="333978"/>
                  </a:lnTo>
                  <a:lnTo>
                    <a:pt x="1097902" y="345747"/>
                  </a:lnTo>
                  <a:lnTo>
                    <a:pt x="1095360" y="358152"/>
                  </a:lnTo>
                  <a:lnTo>
                    <a:pt x="1092183" y="369921"/>
                  </a:lnTo>
                  <a:lnTo>
                    <a:pt x="1089323" y="381372"/>
                  </a:lnTo>
                  <a:lnTo>
                    <a:pt x="1085510" y="393140"/>
                  </a:lnTo>
                  <a:lnTo>
                    <a:pt x="1082014" y="404273"/>
                  </a:lnTo>
                  <a:lnTo>
                    <a:pt x="1077884" y="415406"/>
                  </a:lnTo>
                  <a:lnTo>
                    <a:pt x="1073753" y="425902"/>
                  </a:lnTo>
                  <a:lnTo>
                    <a:pt x="1068986" y="436080"/>
                  </a:lnTo>
                  <a:lnTo>
                    <a:pt x="1063585" y="445941"/>
                  </a:lnTo>
                  <a:lnTo>
                    <a:pt x="1058501" y="455483"/>
                  </a:lnTo>
                  <a:lnTo>
                    <a:pt x="1052463" y="464389"/>
                  </a:lnTo>
                  <a:lnTo>
                    <a:pt x="1046108" y="472977"/>
                  </a:lnTo>
                  <a:lnTo>
                    <a:pt x="1039753" y="481247"/>
                  </a:lnTo>
                  <a:lnTo>
                    <a:pt x="1032762" y="488563"/>
                  </a:lnTo>
                  <a:lnTo>
                    <a:pt x="1025454" y="495242"/>
                  </a:lnTo>
                  <a:lnTo>
                    <a:pt x="1017510" y="501922"/>
                  </a:lnTo>
                  <a:lnTo>
                    <a:pt x="1009248" y="507647"/>
                  </a:lnTo>
                  <a:lnTo>
                    <a:pt x="1000351" y="512736"/>
                  </a:lnTo>
                  <a:lnTo>
                    <a:pt x="991454" y="516871"/>
                  </a:lnTo>
                  <a:lnTo>
                    <a:pt x="981921" y="520688"/>
                  </a:lnTo>
                  <a:lnTo>
                    <a:pt x="971435" y="523551"/>
                  </a:lnTo>
                  <a:lnTo>
                    <a:pt x="960949" y="525778"/>
                  </a:lnTo>
                  <a:lnTo>
                    <a:pt x="953005" y="526732"/>
                  </a:lnTo>
                  <a:lnTo>
                    <a:pt x="944426" y="527050"/>
                  </a:lnTo>
                  <a:lnTo>
                    <a:pt x="935847" y="526414"/>
                  </a:lnTo>
                  <a:lnTo>
                    <a:pt x="926314" y="525141"/>
                  </a:lnTo>
                  <a:lnTo>
                    <a:pt x="917099" y="523233"/>
                  </a:lnTo>
                  <a:lnTo>
                    <a:pt x="907884" y="520688"/>
                  </a:lnTo>
                  <a:lnTo>
                    <a:pt x="898669" y="517190"/>
                  </a:lnTo>
                  <a:lnTo>
                    <a:pt x="888819" y="513373"/>
                  </a:lnTo>
                  <a:lnTo>
                    <a:pt x="879286" y="508283"/>
                  </a:lnTo>
                  <a:lnTo>
                    <a:pt x="869118" y="503194"/>
                  </a:lnTo>
                  <a:lnTo>
                    <a:pt x="859585" y="496833"/>
                  </a:lnTo>
                  <a:lnTo>
                    <a:pt x="849735" y="490153"/>
                  </a:lnTo>
                  <a:lnTo>
                    <a:pt x="840202" y="482837"/>
                  </a:lnTo>
                  <a:lnTo>
                    <a:pt x="830987" y="474886"/>
                  </a:lnTo>
                  <a:lnTo>
                    <a:pt x="821454" y="465979"/>
                  </a:lnTo>
                  <a:lnTo>
                    <a:pt x="812239" y="456755"/>
                  </a:lnTo>
                  <a:lnTo>
                    <a:pt x="803342" y="446577"/>
                  </a:lnTo>
                  <a:lnTo>
                    <a:pt x="794445" y="435762"/>
                  </a:lnTo>
                  <a:lnTo>
                    <a:pt x="786183" y="424630"/>
                  </a:lnTo>
                  <a:lnTo>
                    <a:pt x="778240" y="412225"/>
                  </a:lnTo>
                  <a:lnTo>
                    <a:pt x="770296" y="400138"/>
                  </a:lnTo>
                  <a:lnTo>
                    <a:pt x="762987" y="386779"/>
                  </a:lnTo>
                  <a:lnTo>
                    <a:pt x="756314" y="372784"/>
                  </a:lnTo>
                  <a:lnTo>
                    <a:pt x="749324" y="358470"/>
                  </a:lnTo>
                  <a:lnTo>
                    <a:pt x="743604" y="343203"/>
                  </a:lnTo>
                  <a:lnTo>
                    <a:pt x="738202" y="327617"/>
                  </a:lnTo>
                  <a:lnTo>
                    <a:pt x="733436" y="311077"/>
                  </a:lnTo>
                  <a:lnTo>
                    <a:pt x="728987" y="294219"/>
                  </a:lnTo>
                  <a:lnTo>
                    <a:pt x="725810" y="276725"/>
                  </a:lnTo>
                  <a:lnTo>
                    <a:pt x="722632" y="258595"/>
                  </a:lnTo>
                  <a:lnTo>
                    <a:pt x="720408" y="240146"/>
                  </a:lnTo>
                  <a:lnTo>
                    <a:pt x="719137" y="221062"/>
                  </a:lnTo>
                  <a:lnTo>
                    <a:pt x="719772" y="209293"/>
                  </a:lnTo>
                  <a:lnTo>
                    <a:pt x="721361" y="197206"/>
                  </a:lnTo>
                  <a:lnTo>
                    <a:pt x="722632" y="185756"/>
                  </a:lnTo>
                  <a:lnTo>
                    <a:pt x="724856" y="174623"/>
                  </a:lnTo>
                  <a:lnTo>
                    <a:pt x="727399" y="163490"/>
                  </a:lnTo>
                  <a:lnTo>
                    <a:pt x="730576" y="152676"/>
                  </a:lnTo>
                  <a:lnTo>
                    <a:pt x="734389" y="142179"/>
                  </a:lnTo>
                  <a:lnTo>
                    <a:pt x="737884" y="131683"/>
                  </a:lnTo>
                  <a:lnTo>
                    <a:pt x="742333" y="121823"/>
                  </a:lnTo>
                  <a:lnTo>
                    <a:pt x="746782" y="111962"/>
                  </a:lnTo>
                  <a:lnTo>
                    <a:pt x="752184" y="102420"/>
                  </a:lnTo>
                  <a:lnTo>
                    <a:pt x="757268" y="93514"/>
                  </a:lnTo>
                  <a:lnTo>
                    <a:pt x="763305" y="84290"/>
                  </a:lnTo>
                  <a:lnTo>
                    <a:pt x="769660" y="76338"/>
                  </a:lnTo>
                  <a:lnTo>
                    <a:pt x="776015" y="68068"/>
                  </a:lnTo>
                  <a:lnTo>
                    <a:pt x="783006" y="60116"/>
                  </a:lnTo>
                  <a:lnTo>
                    <a:pt x="790314" y="53118"/>
                  </a:lnTo>
                  <a:lnTo>
                    <a:pt x="797940" y="46121"/>
                  </a:lnTo>
                  <a:lnTo>
                    <a:pt x="805567" y="39759"/>
                  </a:lnTo>
                  <a:lnTo>
                    <a:pt x="813828" y="33398"/>
                  </a:lnTo>
                  <a:lnTo>
                    <a:pt x="822725" y="27990"/>
                  </a:lnTo>
                  <a:lnTo>
                    <a:pt x="831305" y="22901"/>
                  </a:lnTo>
                  <a:lnTo>
                    <a:pt x="840520" y="18130"/>
                  </a:lnTo>
                  <a:lnTo>
                    <a:pt x="849735" y="13995"/>
                  </a:lnTo>
                  <a:lnTo>
                    <a:pt x="859903" y="10496"/>
                  </a:lnTo>
                  <a:lnTo>
                    <a:pt x="870071" y="7316"/>
                  </a:lnTo>
                  <a:lnTo>
                    <a:pt x="879922" y="4771"/>
                  </a:lnTo>
                  <a:lnTo>
                    <a:pt x="890725" y="2544"/>
                  </a:lnTo>
                  <a:lnTo>
                    <a:pt x="901529" y="954"/>
                  </a:lnTo>
                  <a:lnTo>
                    <a:pt x="91233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219170">
                <a:defRPr/>
              </a:pPr>
              <a:endParaRPr lang="zh-CN" altLang="en-US" sz="24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3485431C-AF24-42B0-AE66-51CF7D2FECBB}"/>
              </a:ext>
            </a:extLst>
          </p:cNvPr>
          <p:cNvGrpSpPr/>
          <p:nvPr/>
        </p:nvGrpSpPr>
        <p:grpSpPr>
          <a:xfrm>
            <a:off x="2489199" y="1845179"/>
            <a:ext cx="4153500" cy="971691"/>
            <a:chOff x="5300628" y="1720989"/>
            <a:chExt cx="4153500" cy="971690"/>
          </a:xfrm>
        </p:grpSpPr>
        <p:sp>
          <p:nvSpPr>
            <p:cNvPr id="20" name="MH_SubTitle_1">
              <a:extLst>
                <a:ext uri="{FF2B5EF4-FFF2-40B4-BE49-F238E27FC236}">
                  <a16:creationId xmlns="" xmlns:a16="http://schemas.microsoft.com/office/drawing/2014/main" id="{E2E5B4CF-7B7B-4CD1-B1E5-E9F0E8653878}"/>
                </a:ext>
              </a:extLst>
            </p:cNvPr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 flipH="1">
              <a:off x="5300628" y="1720989"/>
              <a:ext cx="3195637" cy="420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1219170"/>
              <a:r>
                <a:rPr lang="en-US" altLang="zh-CN" sz="2133" dirty="0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01</a:t>
              </a:r>
              <a:endParaRPr lang="en-US" altLang="zh-CN" sz="1867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Rectangle 5">
              <a:extLst>
                <a:ext uri="{FF2B5EF4-FFF2-40B4-BE49-F238E27FC236}">
                  <a16:creationId xmlns="" xmlns:a16="http://schemas.microsoft.com/office/drawing/2014/main" id="{5E4032E8-AAE3-4DDD-9828-06B481451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1789" y="2106562"/>
              <a:ext cx="4042339" cy="586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1219170"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谷雨的天气最主要的特点多雨，有利于谷物生长。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D1659ADE-5494-4B92-A2BD-CD3E0FB56467}"/>
              </a:ext>
            </a:extLst>
          </p:cNvPr>
          <p:cNvGrpSpPr/>
          <p:nvPr/>
        </p:nvGrpSpPr>
        <p:grpSpPr>
          <a:xfrm>
            <a:off x="2515427" y="3053588"/>
            <a:ext cx="4612927" cy="998437"/>
            <a:chOff x="5711956" y="3390944"/>
            <a:chExt cx="4612926" cy="998437"/>
          </a:xfrm>
        </p:grpSpPr>
        <p:sp>
          <p:nvSpPr>
            <p:cNvPr id="23" name="MH_SubTitle_1">
              <a:extLst>
                <a:ext uri="{FF2B5EF4-FFF2-40B4-BE49-F238E27FC236}">
                  <a16:creationId xmlns="" xmlns:a16="http://schemas.microsoft.com/office/drawing/2014/main" id="{28FB39B2-79F8-4EEF-A753-7E5617A7409E}"/>
                </a:ext>
              </a:extLst>
            </p:cNvPr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 flipH="1">
              <a:off x="5711956" y="3390944"/>
              <a:ext cx="3195637" cy="420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1219170"/>
              <a:r>
                <a:rPr lang="en-US" altLang="zh-CN" sz="2133" dirty="0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02</a:t>
              </a:r>
              <a:endParaRPr lang="en-US" altLang="zh-CN" sz="1867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Rectangle 5">
              <a:extLst>
                <a:ext uri="{FF2B5EF4-FFF2-40B4-BE49-F238E27FC236}">
                  <a16:creationId xmlns="" xmlns:a16="http://schemas.microsoft.com/office/drawing/2014/main" id="{42BF9368-F162-41F9-AAA6-CADAAF6A6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0963" y="3803264"/>
              <a:ext cx="4503919" cy="586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1219170"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谷雨时节很明显的气候特征就是降水明显增多，谷雨时节，谷得雨而生，对降水需求较大，但分区域有所不同，谚语云：“清明谷雨雨常缺”，在这个多雨的节气，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D3EEAC9A-728A-46C7-9A58-B7670AF97D4F}"/>
              </a:ext>
            </a:extLst>
          </p:cNvPr>
          <p:cNvGrpSpPr/>
          <p:nvPr/>
        </p:nvGrpSpPr>
        <p:grpSpPr>
          <a:xfrm>
            <a:off x="2600360" y="4464345"/>
            <a:ext cx="4567573" cy="1033584"/>
            <a:chOff x="5204618" y="5026932"/>
            <a:chExt cx="4567573" cy="1033584"/>
          </a:xfrm>
        </p:grpSpPr>
        <p:sp>
          <p:nvSpPr>
            <p:cNvPr id="26" name="MH_SubTitle_1">
              <a:extLst>
                <a:ext uri="{FF2B5EF4-FFF2-40B4-BE49-F238E27FC236}">
                  <a16:creationId xmlns="" xmlns:a16="http://schemas.microsoft.com/office/drawing/2014/main" id="{DB23AE80-73B5-4BF5-9F8A-5F752E09DB2F}"/>
                </a:ext>
              </a:extLst>
            </p:cNvPr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 flipH="1">
              <a:off x="5204618" y="5026932"/>
              <a:ext cx="3195637" cy="420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1219170"/>
              <a:r>
                <a:rPr lang="en-US" altLang="zh-CN" sz="2133" dirty="0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03</a:t>
              </a:r>
              <a:endParaRPr lang="en-US" altLang="zh-CN" sz="1867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Rectangle 5">
              <a:extLst>
                <a:ext uri="{FF2B5EF4-FFF2-40B4-BE49-F238E27FC236}">
                  <a16:creationId xmlns="" xmlns:a16="http://schemas.microsoft.com/office/drawing/2014/main" id="{3420AC36-2494-46AE-940C-3CC17491A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272" y="5474399"/>
              <a:ext cx="4503919" cy="586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1219170"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从秦岭、淮河附近向北，春雨急剧减少，北方此时一般都还伴有沙尘天气，历史上谷雨期间北方还出现过多次强沙尘暴天气，尤为恐怖。而长江中下游、江南一带，则明显多雨，或伴有局地暴雨、大暴雨。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781770" y="6400402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766835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58D277D0-F2DF-48D3-844A-ADB716782DA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87D4BFDD-F6CF-4D27-9883-0144D0F6F8F5}"/>
              </a:ext>
            </a:extLst>
          </p:cNvPr>
          <p:cNvSpPr txBox="1"/>
          <p:nvPr/>
        </p:nvSpPr>
        <p:spPr>
          <a:xfrm>
            <a:off x="4861964" y="1924202"/>
            <a:ext cx="2293902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0A6675"/>
                </a:solidFill>
                <a:cs typeface="+mn-ea"/>
                <a:sym typeface="+mn-lt"/>
              </a:rPr>
              <a:t>第贰章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51A3BD3B-011A-4534-98F5-DB9FB8EC9BFC}"/>
              </a:ext>
            </a:extLst>
          </p:cNvPr>
          <p:cNvSpPr txBox="1"/>
          <p:nvPr/>
        </p:nvSpPr>
        <p:spPr>
          <a:xfrm>
            <a:off x="4187208" y="2632088"/>
            <a:ext cx="3643410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5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5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风俗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748F1CA5-A4B7-447F-8AFA-BBE4B3D2A42E}"/>
              </a:ext>
            </a:extLst>
          </p:cNvPr>
          <p:cNvSpPr txBox="1"/>
          <p:nvPr/>
        </p:nvSpPr>
        <p:spPr>
          <a:xfrm>
            <a:off x="3476979" y="3520814"/>
            <a:ext cx="5071936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 algn="ctr"/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谷雨，是二十四节气之第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6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个节气，春季的最后一个节气。斗指辰；太阳黄经为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30°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；于每年公历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4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月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19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日</a:t>
            </a:r>
            <a:r>
              <a:rPr lang="en-US" altLang="zh-CN" sz="1200" dirty="0">
                <a:solidFill>
                  <a:srgbClr val="0A6675"/>
                </a:solidFill>
                <a:cs typeface="+mn-ea"/>
                <a:sym typeface="+mn-lt"/>
              </a:rPr>
              <a:t>—21</a:t>
            </a:r>
            <a:r>
              <a:rPr lang="zh-CN" altLang="en-US" sz="1200" dirty="0">
                <a:solidFill>
                  <a:srgbClr val="0A6675"/>
                </a:solidFill>
                <a:cs typeface="+mn-ea"/>
                <a:sym typeface="+mn-lt"/>
              </a:rPr>
              <a:t>日交节。</a:t>
            </a:r>
          </a:p>
        </p:txBody>
      </p:sp>
      <p:grpSp>
        <p:nvGrpSpPr>
          <p:cNvPr id="16" name="PA-组合 7">
            <a:extLst>
              <a:ext uri="{FF2B5EF4-FFF2-40B4-BE49-F238E27FC236}">
                <a16:creationId xmlns="" xmlns:a16="http://schemas.microsoft.com/office/drawing/2014/main" id="{F5D45E28-5E18-49A2-8799-ED82E3F20133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5178821" y="4140571"/>
            <a:ext cx="1834357" cy="360924"/>
            <a:chOff x="9273224" y="230981"/>
            <a:chExt cx="2093488" cy="411910"/>
          </a:xfrm>
        </p:grpSpPr>
        <p:sp>
          <p:nvSpPr>
            <p:cNvPr id="17" name="PA-椭圆 8">
              <a:extLst>
                <a:ext uri="{FF2B5EF4-FFF2-40B4-BE49-F238E27FC236}">
                  <a16:creationId xmlns="" xmlns:a16="http://schemas.microsoft.com/office/drawing/2014/main" id="{ABBE0328-AB75-4C49-8C11-DBF975BA838C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9273224" y="230981"/>
              <a:ext cx="411910" cy="411910"/>
            </a:xfrm>
            <a:prstGeom prst="ellipse">
              <a:avLst/>
            </a:prstGeom>
            <a:solidFill>
              <a:srgbClr val="D939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传</a:t>
              </a:r>
            </a:p>
          </p:txBody>
        </p:sp>
        <p:sp>
          <p:nvSpPr>
            <p:cNvPr id="18" name="PA-椭圆 9">
              <a:extLst>
                <a:ext uri="{FF2B5EF4-FFF2-40B4-BE49-F238E27FC236}">
                  <a16:creationId xmlns="" xmlns:a16="http://schemas.microsoft.com/office/drawing/2014/main" id="{9116CF6B-ACCA-4F63-8D19-D366A64617F6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9833750" y="230981"/>
              <a:ext cx="411910" cy="411910"/>
            </a:xfrm>
            <a:prstGeom prst="ellipse">
              <a:avLst/>
            </a:prstGeom>
            <a:solidFill>
              <a:srgbClr val="D939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统</a:t>
              </a:r>
            </a:p>
          </p:txBody>
        </p:sp>
        <p:sp>
          <p:nvSpPr>
            <p:cNvPr id="19" name="PA-椭圆 10">
              <a:extLst>
                <a:ext uri="{FF2B5EF4-FFF2-40B4-BE49-F238E27FC236}">
                  <a16:creationId xmlns="" xmlns:a16="http://schemas.microsoft.com/office/drawing/2014/main" id="{67AC5B3D-C344-4696-8B73-5AB643723421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10394276" y="230981"/>
              <a:ext cx="411910" cy="411910"/>
            </a:xfrm>
            <a:prstGeom prst="ellipse">
              <a:avLst/>
            </a:prstGeom>
            <a:solidFill>
              <a:srgbClr val="D939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节</a:t>
              </a:r>
            </a:p>
          </p:txBody>
        </p:sp>
        <p:sp>
          <p:nvSpPr>
            <p:cNvPr id="20" name="PA-椭圆 11">
              <a:extLst>
                <a:ext uri="{FF2B5EF4-FFF2-40B4-BE49-F238E27FC236}">
                  <a16:creationId xmlns="" xmlns:a16="http://schemas.microsoft.com/office/drawing/2014/main" id="{D0C58D05-EE2E-412B-BA76-4E078DA7D198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10954802" y="230981"/>
              <a:ext cx="411910" cy="411910"/>
            </a:xfrm>
            <a:prstGeom prst="ellipse">
              <a:avLst/>
            </a:prstGeom>
            <a:solidFill>
              <a:srgbClr val="D939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31126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4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00"/>
                            </p:stCondLst>
                            <p:childTnLst>
                              <p:par>
                                <p:cTn id="22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5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483517C-A37D-4DCC-9809-351CE75A8A69}"/>
              </a:ext>
            </a:extLst>
          </p:cNvPr>
          <p:cNvSpPr txBox="1"/>
          <p:nvPr/>
        </p:nvSpPr>
        <p:spPr>
          <a:xfrm>
            <a:off x="929150" y="419322"/>
            <a:ext cx="2094270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谷雨</a:t>
            </a:r>
            <a:r>
              <a:rPr lang="en-US" altLang="zh-CN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400" dirty="0">
                <a:solidFill>
                  <a:srgbClr val="0A6675"/>
                </a:solidFill>
                <a:effectLst>
                  <a:outerShdw dist="38100" dir="5400000" sx="102000" sy="102000" algn="t" rotWithShape="0">
                    <a:schemeClr val="bg1"/>
                  </a:outerShdw>
                </a:effectLst>
                <a:cs typeface="+mn-ea"/>
                <a:sym typeface="+mn-lt"/>
              </a:rPr>
              <a:t>风俗</a:t>
            </a: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DDEEEF38-5348-41FE-9401-F5219CB1E03E}"/>
              </a:ext>
            </a:extLst>
          </p:cNvPr>
          <p:cNvSpPr/>
          <p:nvPr/>
        </p:nvSpPr>
        <p:spPr>
          <a:xfrm>
            <a:off x="964790" y="1550530"/>
            <a:ext cx="10262420" cy="4656169"/>
          </a:xfrm>
          <a:custGeom>
            <a:avLst/>
            <a:gdLst>
              <a:gd name="connsiteX0" fmla="*/ 282679 w 11636477"/>
              <a:gd name="connsiteY0" fmla="*/ 0 h 6489290"/>
              <a:gd name="connsiteX1" fmla="*/ 11353798 w 11636477"/>
              <a:gd name="connsiteY1" fmla="*/ 0 h 6489290"/>
              <a:gd name="connsiteX2" fmla="*/ 11634018 w 11636477"/>
              <a:gd name="connsiteY2" fmla="*/ 280220 h 6489290"/>
              <a:gd name="connsiteX3" fmla="*/ 11636477 w 11636477"/>
              <a:gd name="connsiteY3" fmla="*/ 279972 h 6489290"/>
              <a:gd name="connsiteX4" fmla="*/ 11636477 w 11636477"/>
              <a:gd name="connsiteY4" fmla="*/ 6209318 h 6489290"/>
              <a:gd name="connsiteX5" fmla="*/ 11634019 w 11636477"/>
              <a:gd name="connsiteY5" fmla="*/ 6209070 h 6489290"/>
              <a:gd name="connsiteX6" fmla="*/ 11353799 w 11636477"/>
              <a:gd name="connsiteY6" fmla="*/ 6489290 h 6489290"/>
              <a:gd name="connsiteX7" fmla="*/ 279476 w 11636477"/>
              <a:gd name="connsiteY7" fmla="*/ 6489290 h 6489290"/>
              <a:gd name="connsiteX8" fmla="*/ 280220 w 11636477"/>
              <a:gd name="connsiteY8" fmla="*/ 6485603 h 6489290"/>
              <a:gd name="connsiteX9" fmla="*/ 0 w 11636477"/>
              <a:gd name="connsiteY9" fmla="*/ 6205383 h 6489290"/>
              <a:gd name="connsiteX10" fmla="*/ 0 w 11636477"/>
              <a:gd name="connsiteY10" fmla="*/ 279972 h 6489290"/>
              <a:gd name="connsiteX11" fmla="*/ 2459 w 11636477"/>
              <a:gd name="connsiteY11" fmla="*/ 280220 h 6489290"/>
              <a:gd name="connsiteX12" fmla="*/ 282679 w 11636477"/>
              <a:gd name="connsiteY12" fmla="*/ 0 h 648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36477" h="6489290">
                <a:moveTo>
                  <a:pt x="282679" y="0"/>
                </a:moveTo>
                <a:lnTo>
                  <a:pt x="11353798" y="0"/>
                </a:lnTo>
                <a:cubicBezTo>
                  <a:pt x="11353798" y="154761"/>
                  <a:pt x="11479257" y="280220"/>
                  <a:pt x="11634018" y="280220"/>
                </a:cubicBezTo>
                <a:lnTo>
                  <a:pt x="11636477" y="279972"/>
                </a:lnTo>
                <a:lnTo>
                  <a:pt x="11636477" y="6209318"/>
                </a:lnTo>
                <a:lnTo>
                  <a:pt x="11634019" y="6209070"/>
                </a:lnTo>
                <a:cubicBezTo>
                  <a:pt x="11479258" y="6209070"/>
                  <a:pt x="11353799" y="6334529"/>
                  <a:pt x="11353799" y="6489290"/>
                </a:cubicBezTo>
                <a:lnTo>
                  <a:pt x="279476" y="6489290"/>
                </a:lnTo>
                <a:lnTo>
                  <a:pt x="280220" y="6485603"/>
                </a:lnTo>
                <a:cubicBezTo>
                  <a:pt x="280220" y="6330842"/>
                  <a:pt x="154761" y="6205383"/>
                  <a:pt x="0" y="6205383"/>
                </a:cubicBezTo>
                <a:lnTo>
                  <a:pt x="0" y="279972"/>
                </a:lnTo>
                <a:lnTo>
                  <a:pt x="2459" y="280220"/>
                </a:lnTo>
                <a:cubicBezTo>
                  <a:pt x="157220" y="280220"/>
                  <a:pt x="282679" y="154761"/>
                  <a:pt x="28267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9FE4EB"/>
            </a:solidFill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B0682936-C151-4AF1-9F5E-09E067ECA0DD}"/>
              </a:ext>
            </a:extLst>
          </p:cNvPr>
          <p:cNvGrpSpPr/>
          <p:nvPr/>
        </p:nvGrpSpPr>
        <p:grpSpPr>
          <a:xfrm>
            <a:off x="1250272" y="2002883"/>
            <a:ext cx="8614466" cy="1909688"/>
            <a:chOff x="2342424" y="1413842"/>
            <a:chExt cx="8614466" cy="1909688"/>
          </a:xfrm>
        </p:grpSpPr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7D6B0BEB-8C72-4515-8F5C-FB32764167D9}"/>
                </a:ext>
              </a:extLst>
            </p:cNvPr>
            <p:cNvSpPr txBox="1"/>
            <p:nvPr/>
          </p:nvSpPr>
          <p:spPr>
            <a:xfrm>
              <a:off x="10464447" y="1413842"/>
              <a:ext cx="492443" cy="1909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lvl="0" algn="ctr">
                <a:defRPr/>
              </a:pPr>
              <a:r>
                <a:rPr lang="zh-CN" altLang="en-US" sz="2000" b="1" dirty="0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谷雨除五毒</a:t>
              </a:r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53A11985-1370-491B-A10F-35196447F7E2}"/>
                </a:ext>
              </a:extLst>
            </p:cNvPr>
            <p:cNvCxnSpPr/>
            <p:nvPr/>
          </p:nvCxnSpPr>
          <p:spPr>
            <a:xfrm>
              <a:off x="10396027" y="1674181"/>
              <a:ext cx="0" cy="13644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D0988216-EA6C-48CF-8489-1CF7FC791BAB}"/>
                </a:ext>
              </a:extLst>
            </p:cNvPr>
            <p:cNvSpPr txBox="1"/>
            <p:nvPr/>
          </p:nvSpPr>
          <p:spPr>
            <a:xfrm>
              <a:off x="2342424" y="1634103"/>
              <a:ext cx="7940635" cy="146916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lvl="0" algn="just"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谷雨前后气温升高，病虫害进入高繁衍期。为避免害虫对作物及人的伤害，人们一边下田灭虫，一边张贴用黄表纸制作的、酷似年画的“谷雨贴”。上面刻绘有神鸡捉蝎、天师除五毒形象或道教神符，有的还附有“谷雨三月中，蛇蝎永不生”等文字，以“震慑五毒”。谷雨节除五毒（五毒通常指蛇、蝎、娱蚁、壁虎、蟾蛛）的习俗在山东、山西、陕西一带民间非常盛行。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FFA2F908-B3B6-49B1-B676-E6CB473E8294}"/>
              </a:ext>
            </a:extLst>
          </p:cNvPr>
          <p:cNvGrpSpPr/>
          <p:nvPr/>
        </p:nvGrpSpPr>
        <p:grpSpPr>
          <a:xfrm>
            <a:off x="1215973" y="4128090"/>
            <a:ext cx="9915247" cy="1498210"/>
            <a:chOff x="1129075" y="1629361"/>
            <a:chExt cx="9915247" cy="1498210"/>
          </a:xfrm>
        </p:grpSpPr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86F540A6-CB2D-4BD1-8036-994DC5CADF0D}"/>
                </a:ext>
              </a:extLst>
            </p:cNvPr>
            <p:cNvSpPr txBox="1"/>
            <p:nvPr/>
          </p:nvSpPr>
          <p:spPr>
            <a:xfrm>
              <a:off x="10551879" y="1629361"/>
              <a:ext cx="492443" cy="149821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2000" b="1" i="0" u="none" strike="noStrike" cap="none" spc="60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义启小魏楷" panose="02010601030101010101" pitchFamily="2" charset="-122"/>
                  <a:ea typeface="义启小魏楷" panose="02010601030101010101" pitchFamily="2" charset="-122"/>
                </a:defRPr>
              </a:lvl1pPr>
            </a:lstStyle>
            <a:p>
              <a:pPr lvl="0">
                <a:defRPr/>
              </a:pPr>
              <a:r>
                <a:rPr lang="zh-CN" altLang="en-US" dirty="0">
                  <a:solidFill>
                    <a:schemeClr val="accent5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禁蝎</a:t>
              </a: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3AA1B165-7B27-47A1-9137-35568A4D9A47}"/>
                </a:ext>
              </a:extLst>
            </p:cNvPr>
            <p:cNvCxnSpPr/>
            <p:nvPr/>
          </p:nvCxnSpPr>
          <p:spPr>
            <a:xfrm>
              <a:off x="10396027" y="1674181"/>
              <a:ext cx="0" cy="13644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37442CFD-33F7-439F-BCAF-02649D1DF678}"/>
                </a:ext>
              </a:extLst>
            </p:cNvPr>
            <p:cNvSpPr txBox="1"/>
            <p:nvPr/>
          </p:nvSpPr>
          <p:spPr>
            <a:xfrm>
              <a:off x="1129075" y="1671565"/>
              <a:ext cx="9161482" cy="136444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marR="0" lvl="0" indent="0" algn="just" fontAlgn="auto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1400" b="0" i="0" u="none" strike="noStrike" cap="none" spc="0" normalizeH="0" baseline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义启紫水晶体" panose="02010601030101010101" pitchFamily="2" charset="-122"/>
                  <a:ea typeface="义启紫水晶体" panose="02010601030101010101" pitchFamily="2" charset="-122"/>
                </a:defRPr>
              </a:lvl1pPr>
            </a:lstStyle>
            <a:p>
              <a:pPr lvl="0">
                <a:defRPr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谷雨之后，气温升高，病虫害进人高繁殖期。“禁蝎”的民俗反应了人们驱凶纳吉及渴望丰收平安的心情。这一习俗在山东、山西、陕西流行。古时，山西临汾一带谷雨日画张天师符贴在门上，名日“禁蝎”。陕西凤翔一带的禁蝎咒符，以木刻印制，足见其需求量是很大的。其上印有：“谷雨三月中，蝎子逞威风。神鸡叼一嘴，毒虫化为水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……”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画面当中雄鸡衔虫，爪下还有一只大蝎子。画上还有咒符。雄鸡治蝎的说法久在民间流传。</a:t>
              </a: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0FC9E3D4-E676-4DDB-A853-36C4B82687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48751" y="1726278"/>
            <a:ext cx="2714688" cy="223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112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5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  <p:tag name="RESOURCELIBID_ANIM" val="44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  <p:tag name="RESOURCELIBID_ANIM" val="44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  <p:tag name="RESOURCELIBID_ANIM" val="44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  <p:tag name="RESOURCELIBID_ANIM" val="44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  <p:tag name="RESOURCELIBID_ANIM" val="44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  <p:tag name="RESOURCELIBID_ANIM" val="44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  <p:tag name="RESOURCELIBID_ANIM" val="44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  <p:tag name="RESOURCELIBID_ANIM" val="55694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  <p:tag name="RESOURCELIBID_ANIM" val="55694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SubTitle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SubTitl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  <p:tag name="RESOURCELIBID_ANIM" val="445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2onyycl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2517</Words>
  <Application>Microsoft Office PowerPoint</Application>
  <PresentationFormat>宽屏</PresentationFormat>
  <Paragraphs>180</Paragraphs>
  <Slides>28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39" baseType="lpstr">
      <vt:lpstr>Meiryo</vt:lpstr>
      <vt:lpstr>等线</vt:lpstr>
      <vt:lpstr>思源黑体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</cp:revision>
  <dcterms:created xsi:type="dcterms:W3CDTF">2021-04-10T01:40:54Z</dcterms:created>
  <dcterms:modified xsi:type="dcterms:W3CDTF">2023-05-31T06:39:33Z</dcterms:modified>
</cp:coreProperties>
</file>