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9" r:id="rId2"/>
    <p:sldMasterId id="2147483683" r:id="rId3"/>
  </p:sldMasterIdLst>
  <p:notesMasterIdLst>
    <p:notesMasterId r:id="rId27"/>
  </p:notesMasterIdLst>
  <p:sldIdLst>
    <p:sldId id="8598" r:id="rId4"/>
    <p:sldId id="307" r:id="rId5"/>
    <p:sldId id="11433" r:id="rId6"/>
    <p:sldId id="320" r:id="rId7"/>
    <p:sldId id="324" r:id="rId8"/>
    <p:sldId id="318" r:id="rId9"/>
    <p:sldId id="326" r:id="rId10"/>
    <p:sldId id="11439" r:id="rId11"/>
    <p:sldId id="315" r:id="rId12"/>
    <p:sldId id="316" r:id="rId13"/>
    <p:sldId id="317" r:id="rId14"/>
    <p:sldId id="327" r:id="rId15"/>
    <p:sldId id="11440" r:id="rId16"/>
    <p:sldId id="329" r:id="rId17"/>
    <p:sldId id="319" r:id="rId18"/>
    <p:sldId id="321" r:id="rId19"/>
    <p:sldId id="322" r:id="rId20"/>
    <p:sldId id="11441" r:id="rId21"/>
    <p:sldId id="323" r:id="rId22"/>
    <p:sldId id="325" r:id="rId23"/>
    <p:sldId id="328" r:id="rId24"/>
    <p:sldId id="11442" r:id="rId25"/>
    <p:sldId id="11443" r:id="rId26"/>
  </p:sldIdLst>
  <p:sldSz cx="12192000" cy="6858000"/>
  <p:notesSz cx="6858000" cy="9144000"/>
  <p:custDataLst>
    <p:tags r:id="rId2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E5"/>
    <a:srgbClr val="5CA88C"/>
    <a:srgbClr val="EAF0EE"/>
    <a:srgbClr val="5B9385"/>
    <a:srgbClr val="8FB6AC"/>
    <a:srgbClr val="BEDBB3"/>
    <a:srgbClr val="DEEFDF"/>
    <a:srgbClr val="FFFFE7"/>
    <a:srgbClr val="FAF7F2"/>
    <a:srgbClr val="398D7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43" autoAdjust="0"/>
    <p:restoredTop sz="96314" autoAdjust="0"/>
  </p:normalViewPr>
  <p:slideViewPr>
    <p:cSldViewPr snapToGrid="0" showGuides="1">
      <p:cViewPr varScale="1">
        <p:scale>
          <a:sx n="108" d="100"/>
          <a:sy n="108" d="100"/>
        </p:scale>
        <p:origin x="714" y="114"/>
      </p:cViewPr>
      <p:guideLst>
        <p:guide orient="horz" pos="2160"/>
        <p:guide pos="3840"/>
      </p:guideLst>
    </p:cSldViewPr>
  </p:slideViewPr>
  <p:notesTextViewPr>
    <p:cViewPr>
      <p:scale>
        <a:sx n="1" d="1"/>
        <a:sy n="1" d="1"/>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tags" Target="tags/tag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notesMaster" Target="notesMasters/notesMaster1.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41DA239-CE84-40FF-B853-F8509FF5BDF1}" type="datetimeFigureOut">
              <a:rPr lang="zh-CN" altLang="en-US" smtClean="0"/>
              <a:t>2023/5/31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3E8FF2C-5B07-4D2B-8E8F-9BAD76F28E1E}" type="slidenum">
              <a:rPr lang="zh-CN" altLang="en-US" smtClean="0"/>
              <a:t>‹#›</a:t>
            </a:fld>
            <a:endParaRPr lang="zh-CN" altLang="en-US"/>
          </a:p>
        </p:txBody>
      </p:sp>
    </p:spTree>
    <p:extLst>
      <p:ext uri="{BB962C8B-B14F-4D97-AF65-F5344CB8AC3E}">
        <p14:creationId xmlns:p14="http://schemas.microsoft.com/office/powerpoint/2010/main" val="31250754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3E8FF2C-5B07-4D2B-8E8F-9BAD76F28E1E}" type="slidenum">
              <a:rPr lang="zh-CN" altLang="en-US" smtClean="0"/>
              <a:t>1</a:t>
            </a:fld>
            <a:endParaRPr lang="zh-CN" altLang="en-US"/>
          </a:p>
        </p:txBody>
      </p:sp>
    </p:spTree>
    <p:extLst>
      <p:ext uri="{BB962C8B-B14F-4D97-AF65-F5344CB8AC3E}">
        <p14:creationId xmlns:p14="http://schemas.microsoft.com/office/powerpoint/2010/main" val="18456775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3E8FF2C-5B07-4D2B-8E8F-9BAD76F28E1E}" type="slidenum">
              <a:rPr lang="zh-CN" altLang="en-US" smtClean="0"/>
              <a:t>10</a:t>
            </a:fld>
            <a:endParaRPr lang="zh-CN" altLang="en-US"/>
          </a:p>
        </p:txBody>
      </p:sp>
    </p:spTree>
    <p:extLst>
      <p:ext uri="{BB962C8B-B14F-4D97-AF65-F5344CB8AC3E}">
        <p14:creationId xmlns:p14="http://schemas.microsoft.com/office/powerpoint/2010/main" val="11028816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5"/>
          </p:nvPr>
        </p:nvSpPr>
        <p:spPr/>
        <p:txBody>
          <a:bodyPr/>
          <a:lstStyle/>
          <a:p>
            <a:fld id="{D3E8FF2C-5B07-4D2B-8E8F-9BAD76F28E1E}" type="slidenum">
              <a:rPr lang="zh-CN" altLang="en-US" smtClean="0"/>
              <a:t>11</a:t>
            </a:fld>
            <a:endParaRPr lang="zh-CN" altLang="en-US"/>
          </a:p>
        </p:txBody>
      </p:sp>
    </p:spTree>
    <p:extLst>
      <p:ext uri="{BB962C8B-B14F-4D97-AF65-F5344CB8AC3E}">
        <p14:creationId xmlns:p14="http://schemas.microsoft.com/office/powerpoint/2010/main" val="18226342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3E8FF2C-5B07-4D2B-8E8F-9BAD76F28E1E}" type="slidenum">
              <a:rPr lang="zh-CN" altLang="en-US" smtClean="0"/>
              <a:t>12</a:t>
            </a:fld>
            <a:endParaRPr lang="zh-CN" altLang="en-US"/>
          </a:p>
        </p:txBody>
      </p:sp>
    </p:spTree>
    <p:extLst>
      <p:ext uri="{BB962C8B-B14F-4D97-AF65-F5344CB8AC3E}">
        <p14:creationId xmlns:p14="http://schemas.microsoft.com/office/powerpoint/2010/main" val="12478588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3E8FF2C-5B07-4D2B-8E8F-9BAD76F28E1E}" type="slidenum">
              <a:rPr lang="zh-CN" altLang="en-US" smtClean="0"/>
              <a:t>13</a:t>
            </a:fld>
            <a:endParaRPr lang="zh-CN" altLang="en-US"/>
          </a:p>
        </p:txBody>
      </p:sp>
    </p:spTree>
    <p:extLst>
      <p:ext uri="{BB962C8B-B14F-4D97-AF65-F5344CB8AC3E}">
        <p14:creationId xmlns:p14="http://schemas.microsoft.com/office/powerpoint/2010/main" val="30237680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3E8FF2C-5B07-4D2B-8E8F-9BAD76F28E1E}" type="slidenum">
              <a:rPr lang="zh-CN" altLang="en-US" smtClean="0"/>
              <a:t>14</a:t>
            </a:fld>
            <a:endParaRPr lang="zh-CN" altLang="en-US"/>
          </a:p>
        </p:txBody>
      </p:sp>
    </p:spTree>
    <p:extLst>
      <p:ext uri="{BB962C8B-B14F-4D97-AF65-F5344CB8AC3E}">
        <p14:creationId xmlns:p14="http://schemas.microsoft.com/office/powerpoint/2010/main" val="264951506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3E8FF2C-5B07-4D2B-8E8F-9BAD76F28E1E}" type="slidenum">
              <a:rPr lang="zh-CN" altLang="en-US" smtClean="0"/>
              <a:t>15</a:t>
            </a:fld>
            <a:endParaRPr lang="zh-CN" altLang="en-US"/>
          </a:p>
        </p:txBody>
      </p:sp>
    </p:spTree>
    <p:extLst>
      <p:ext uri="{BB962C8B-B14F-4D97-AF65-F5344CB8AC3E}">
        <p14:creationId xmlns:p14="http://schemas.microsoft.com/office/powerpoint/2010/main" val="309934720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3E8FF2C-5B07-4D2B-8E8F-9BAD76F28E1E}" type="slidenum">
              <a:rPr lang="zh-CN" altLang="en-US" smtClean="0"/>
              <a:t>16</a:t>
            </a:fld>
            <a:endParaRPr lang="zh-CN" altLang="en-US"/>
          </a:p>
        </p:txBody>
      </p:sp>
    </p:spTree>
    <p:extLst>
      <p:ext uri="{BB962C8B-B14F-4D97-AF65-F5344CB8AC3E}">
        <p14:creationId xmlns:p14="http://schemas.microsoft.com/office/powerpoint/2010/main" val="149718179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3E8FF2C-5B07-4D2B-8E8F-9BAD76F28E1E}" type="slidenum">
              <a:rPr lang="zh-CN" altLang="en-US" smtClean="0"/>
              <a:t>17</a:t>
            </a:fld>
            <a:endParaRPr lang="zh-CN" altLang="en-US"/>
          </a:p>
        </p:txBody>
      </p:sp>
    </p:spTree>
    <p:extLst>
      <p:ext uri="{BB962C8B-B14F-4D97-AF65-F5344CB8AC3E}">
        <p14:creationId xmlns:p14="http://schemas.microsoft.com/office/powerpoint/2010/main" val="207456558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3E8FF2C-5B07-4D2B-8E8F-9BAD76F28E1E}" type="slidenum">
              <a:rPr lang="zh-CN" altLang="en-US" smtClean="0"/>
              <a:t>18</a:t>
            </a:fld>
            <a:endParaRPr lang="zh-CN" altLang="en-US"/>
          </a:p>
        </p:txBody>
      </p:sp>
    </p:spTree>
    <p:extLst>
      <p:ext uri="{BB962C8B-B14F-4D97-AF65-F5344CB8AC3E}">
        <p14:creationId xmlns:p14="http://schemas.microsoft.com/office/powerpoint/2010/main" val="51185142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3E8FF2C-5B07-4D2B-8E8F-9BAD76F28E1E}" type="slidenum">
              <a:rPr lang="zh-CN" altLang="en-US" smtClean="0"/>
              <a:t>19</a:t>
            </a:fld>
            <a:endParaRPr lang="zh-CN" altLang="en-US"/>
          </a:p>
        </p:txBody>
      </p:sp>
    </p:spTree>
    <p:extLst>
      <p:ext uri="{BB962C8B-B14F-4D97-AF65-F5344CB8AC3E}">
        <p14:creationId xmlns:p14="http://schemas.microsoft.com/office/powerpoint/2010/main" val="35860337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3E8FF2C-5B07-4D2B-8E8F-9BAD76F28E1E}" type="slidenum">
              <a:rPr lang="zh-CN" altLang="en-US" smtClean="0"/>
              <a:t>2</a:t>
            </a:fld>
            <a:endParaRPr lang="zh-CN" altLang="en-US"/>
          </a:p>
        </p:txBody>
      </p:sp>
    </p:spTree>
    <p:extLst>
      <p:ext uri="{BB962C8B-B14F-4D97-AF65-F5344CB8AC3E}">
        <p14:creationId xmlns:p14="http://schemas.microsoft.com/office/powerpoint/2010/main" val="404049321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3E8FF2C-5B07-4D2B-8E8F-9BAD76F28E1E}" type="slidenum">
              <a:rPr lang="zh-CN" altLang="en-US" smtClean="0"/>
              <a:t>20</a:t>
            </a:fld>
            <a:endParaRPr lang="zh-CN" altLang="en-US"/>
          </a:p>
        </p:txBody>
      </p:sp>
    </p:spTree>
    <p:extLst>
      <p:ext uri="{BB962C8B-B14F-4D97-AF65-F5344CB8AC3E}">
        <p14:creationId xmlns:p14="http://schemas.microsoft.com/office/powerpoint/2010/main" val="229461001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3E8FF2C-5B07-4D2B-8E8F-9BAD76F28E1E}" type="slidenum">
              <a:rPr lang="zh-CN" altLang="en-US" smtClean="0"/>
              <a:t>21</a:t>
            </a:fld>
            <a:endParaRPr lang="zh-CN" altLang="en-US"/>
          </a:p>
        </p:txBody>
      </p:sp>
    </p:spTree>
    <p:extLst>
      <p:ext uri="{BB962C8B-B14F-4D97-AF65-F5344CB8AC3E}">
        <p14:creationId xmlns:p14="http://schemas.microsoft.com/office/powerpoint/2010/main" val="46061275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3E8FF2C-5B07-4D2B-8E8F-9BAD76F28E1E}" type="slidenum">
              <a:rPr lang="zh-CN" altLang="en-US" smtClean="0">
                <a:solidFill>
                  <a:prstClr val="black"/>
                </a:solidFill>
                <a:latin typeface="Calibri"/>
                <a:ea typeface="宋体"/>
              </a:rPr>
              <a:pPr/>
              <a:t>22</a:t>
            </a:fld>
            <a:endParaRPr lang="zh-CN" altLang="en-US">
              <a:solidFill>
                <a:prstClr val="black"/>
              </a:solidFill>
              <a:latin typeface="Calibri"/>
              <a:ea typeface="宋体"/>
            </a:endParaRPr>
          </a:p>
        </p:txBody>
      </p:sp>
    </p:spTree>
    <p:extLst>
      <p:ext uri="{BB962C8B-B14F-4D97-AF65-F5344CB8AC3E}">
        <p14:creationId xmlns:p14="http://schemas.microsoft.com/office/powerpoint/2010/main" val="184567757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23</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7829376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3E8FF2C-5B07-4D2B-8E8F-9BAD76F28E1E}" type="slidenum">
              <a:rPr lang="zh-CN" altLang="en-US" smtClean="0"/>
              <a:t>3</a:t>
            </a:fld>
            <a:endParaRPr lang="zh-CN" altLang="en-US"/>
          </a:p>
        </p:txBody>
      </p:sp>
    </p:spTree>
    <p:extLst>
      <p:ext uri="{BB962C8B-B14F-4D97-AF65-F5344CB8AC3E}">
        <p14:creationId xmlns:p14="http://schemas.microsoft.com/office/powerpoint/2010/main" val="556593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3E8FF2C-5B07-4D2B-8E8F-9BAD76F28E1E}" type="slidenum">
              <a:rPr lang="zh-CN" altLang="en-US" smtClean="0"/>
              <a:t>4</a:t>
            </a:fld>
            <a:endParaRPr lang="zh-CN" altLang="en-US"/>
          </a:p>
        </p:txBody>
      </p:sp>
    </p:spTree>
    <p:extLst>
      <p:ext uri="{BB962C8B-B14F-4D97-AF65-F5344CB8AC3E}">
        <p14:creationId xmlns:p14="http://schemas.microsoft.com/office/powerpoint/2010/main" val="19785888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3E8FF2C-5B07-4D2B-8E8F-9BAD76F28E1E}" type="slidenum">
              <a:rPr lang="zh-CN" altLang="en-US" smtClean="0"/>
              <a:t>5</a:t>
            </a:fld>
            <a:endParaRPr lang="zh-CN" altLang="en-US"/>
          </a:p>
        </p:txBody>
      </p:sp>
    </p:spTree>
    <p:extLst>
      <p:ext uri="{BB962C8B-B14F-4D97-AF65-F5344CB8AC3E}">
        <p14:creationId xmlns:p14="http://schemas.microsoft.com/office/powerpoint/2010/main" val="6642633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3E8FF2C-5B07-4D2B-8E8F-9BAD76F28E1E}" type="slidenum">
              <a:rPr lang="zh-CN" altLang="en-US" smtClean="0"/>
              <a:t>6</a:t>
            </a:fld>
            <a:endParaRPr lang="zh-CN" altLang="en-US"/>
          </a:p>
        </p:txBody>
      </p:sp>
    </p:spTree>
    <p:extLst>
      <p:ext uri="{BB962C8B-B14F-4D97-AF65-F5344CB8AC3E}">
        <p14:creationId xmlns:p14="http://schemas.microsoft.com/office/powerpoint/2010/main" val="41458007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3E8FF2C-5B07-4D2B-8E8F-9BAD76F28E1E}" type="slidenum">
              <a:rPr lang="zh-CN" altLang="en-US" smtClean="0"/>
              <a:t>7</a:t>
            </a:fld>
            <a:endParaRPr lang="zh-CN" altLang="en-US"/>
          </a:p>
        </p:txBody>
      </p:sp>
    </p:spTree>
    <p:extLst>
      <p:ext uri="{BB962C8B-B14F-4D97-AF65-F5344CB8AC3E}">
        <p14:creationId xmlns:p14="http://schemas.microsoft.com/office/powerpoint/2010/main" val="39368996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3E8FF2C-5B07-4D2B-8E8F-9BAD76F28E1E}" type="slidenum">
              <a:rPr lang="zh-CN" altLang="en-US" smtClean="0"/>
              <a:t>8</a:t>
            </a:fld>
            <a:endParaRPr lang="zh-CN" altLang="en-US"/>
          </a:p>
        </p:txBody>
      </p:sp>
    </p:spTree>
    <p:extLst>
      <p:ext uri="{BB962C8B-B14F-4D97-AF65-F5344CB8AC3E}">
        <p14:creationId xmlns:p14="http://schemas.microsoft.com/office/powerpoint/2010/main" val="32454633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3E8FF2C-5B07-4D2B-8E8F-9BAD76F28E1E}" type="slidenum">
              <a:rPr lang="zh-CN" altLang="en-US" smtClean="0"/>
              <a:t>9</a:t>
            </a:fld>
            <a:endParaRPr lang="zh-CN" altLang="en-US"/>
          </a:p>
        </p:txBody>
      </p:sp>
    </p:spTree>
    <p:extLst>
      <p:ext uri="{BB962C8B-B14F-4D97-AF65-F5344CB8AC3E}">
        <p14:creationId xmlns:p14="http://schemas.microsoft.com/office/powerpoint/2010/main" val="394586260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hyperlink" Target="http://www.1ppt.com/jieri/" TargetMode="Externa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66289801"/>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F7309155-7735-45FF-893B-03DEE1A5A794}" type="datetimeFigureOut">
              <a:rPr lang="zh-CN" altLang="en-US" smtClean="0"/>
              <a:t>2023/5/31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AA81DB2-48AA-41AE-892B-0EACC4842CC9}" type="slidenum">
              <a:rPr lang="zh-CN" altLang="en-US" smtClean="0"/>
              <a:t>‹#›</a:t>
            </a:fld>
            <a:endParaRPr lang="zh-CN" altLang="en-US"/>
          </a:p>
        </p:txBody>
      </p:sp>
    </p:spTree>
    <p:extLst>
      <p:ext uri="{BB962C8B-B14F-4D97-AF65-F5344CB8AC3E}">
        <p14:creationId xmlns:p14="http://schemas.microsoft.com/office/powerpoint/2010/main" val="971688123"/>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xmlns:a16="http://schemas.microsoft.com/office/drawing/2014/main">
      <p:transition spd="slow" advClick="0" advTm="200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F7309155-7735-45FF-893B-03DEE1A5A794}" type="datetimeFigureOut">
              <a:rPr lang="zh-CN" altLang="en-US" smtClean="0"/>
              <a:t>2023/5/31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AA81DB2-48AA-41AE-892B-0EACC4842CC9}" type="slidenum">
              <a:rPr lang="zh-CN" altLang="en-US" smtClean="0"/>
              <a:t>‹#›</a:t>
            </a:fld>
            <a:endParaRPr lang="zh-CN" altLang="en-US"/>
          </a:p>
        </p:txBody>
      </p:sp>
    </p:spTree>
    <p:extLst>
      <p:ext uri="{BB962C8B-B14F-4D97-AF65-F5344CB8AC3E}">
        <p14:creationId xmlns:p14="http://schemas.microsoft.com/office/powerpoint/2010/main" val="3231820241"/>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xmlns:a16="http://schemas.microsoft.com/office/drawing/2014/main">
      <p:transition spd="slow" advClick="0" advTm="200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F7309155-7735-45FF-893B-03DEE1A5A794}" type="datetimeFigureOut">
              <a:rPr lang="zh-CN" altLang="en-US" smtClean="0"/>
              <a:t>2023/5/31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AA81DB2-48AA-41AE-892B-0EACC4842CC9}" type="slidenum">
              <a:rPr lang="zh-CN" altLang="en-US" smtClean="0"/>
              <a:t>‹#›</a:t>
            </a:fld>
            <a:endParaRPr lang="zh-CN" altLang="en-US"/>
          </a:p>
        </p:txBody>
      </p:sp>
    </p:spTree>
    <p:extLst>
      <p:ext uri="{BB962C8B-B14F-4D97-AF65-F5344CB8AC3E}">
        <p14:creationId xmlns:p14="http://schemas.microsoft.com/office/powerpoint/2010/main" val="2018726846"/>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xmlns:a16="http://schemas.microsoft.com/office/drawing/2014/main">
      <p:transition spd="slow" advClick="0" advTm="200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F7309155-7735-45FF-893B-03DEE1A5A794}" type="datetimeFigureOut">
              <a:rPr lang="zh-CN" altLang="en-US" smtClean="0"/>
              <a:t>2023/5/31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AA81DB2-48AA-41AE-892B-0EACC4842CC9}" type="slidenum">
              <a:rPr lang="zh-CN" altLang="en-US" smtClean="0"/>
              <a:t>‹#›</a:t>
            </a:fld>
            <a:endParaRPr lang="zh-CN" altLang="en-US"/>
          </a:p>
        </p:txBody>
      </p:sp>
    </p:spTree>
    <p:extLst>
      <p:ext uri="{BB962C8B-B14F-4D97-AF65-F5344CB8AC3E}">
        <p14:creationId xmlns:p14="http://schemas.microsoft.com/office/powerpoint/2010/main" val="549542517"/>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xmlns:a16="http://schemas.microsoft.com/office/drawing/2014/main">
      <p:transition spd="slow" advClick="0" advTm="2000">
        <p:random/>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8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F7309155-7735-45FF-893B-03DEE1A5A794}" type="datetimeFigureOut">
              <a:rPr lang="zh-CN" altLang="en-US" smtClean="0"/>
              <a:t>2023/5/31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AA81DB2-48AA-41AE-892B-0EACC4842CC9}" type="slidenum">
              <a:rPr lang="zh-CN" altLang="en-US" smtClean="0"/>
              <a:t>‹#›</a:t>
            </a:fld>
            <a:endParaRPr lang="zh-CN" altLang="en-US"/>
          </a:p>
        </p:txBody>
      </p:sp>
    </p:spTree>
    <p:extLst>
      <p:ext uri="{BB962C8B-B14F-4D97-AF65-F5344CB8AC3E}">
        <p14:creationId xmlns:p14="http://schemas.microsoft.com/office/powerpoint/2010/main" val="3007689070"/>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xmlns:a16="http://schemas.microsoft.com/office/drawing/2014/main">
      <p:transition spd="slow" advClick="0" advTm="2000">
        <p:random/>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9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F7309155-7735-45FF-893B-03DEE1A5A794}" type="datetimeFigureOut">
              <a:rPr lang="zh-CN" altLang="en-US" smtClean="0"/>
              <a:t>2023/5/31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AA81DB2-48AA-41AE-892B-0EACC4842CC9}" type="slidenum">
              <a:rPr lang="zh-CN" altLang="en-US" smtClean="0"/>
              <a:t>‹#›</a:t>
            </a:fld>
            <a:endParaRPr lang="zh-CN" altLang="en-US"/>
          </a:p>
        </p:txBody>
      </p:sp>
    </p:spTree>
    <p:extLst>
      <p:ext uri="{BB962C8B-B14F-4D97-AF65-F5344CB8AC3E}">
        <p14:creationId xmlns:p14="http://schemas.microsoft.com/office/powerpoint/2010/main" val="1540843787"/>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xmlns:a16="http://schemas.microsoft.com/office/drawing/2014/main">
      <p:transition spd="slow" advClick="0" advTm="2000">
        <p:random/>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0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F7309155-7735-45FF-893B-03DEE1A5A794}" type="datetimeFigureOut">
              <a:rPr lang="zh-CN" altLang="en-US" smtClean="0"/>
              <a:t>2023/5/31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AA81DB2-48AA-41AE-892B-0EACC4842CC9}" type="slidenum">
              <a:rPr lang="zh-CN" altLang="en-US" smtClean="0"/>
              <a:t>‹#›</a:t>
            </a:fld>
            <a:endParaRPr lang="zh-CN" altLang="en-US"/>
          </a:p>
        </p:txBody>
      </p:sp>
    </p:spTree>
    <p:extLst>
      <p:ext uri="{BB962C8B-B14F-4D97-AF65-F5344CB8AC3E}">
        <p14:creationId xmlns:p14="http://schemas.microsoft.com/office/powerpoint/2010/main" val="1031354558"/>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xmlns:a16="http://schemas.microsoft.com/office/drawing/2014/main">
      <p:transition spd="slow" advClick="0" advTm="2000">
        <p:random/>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1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F7309155-7735-45FF-893B-03DEE1A5A794}" type="datetimeFigureOut">
              <a:rPr lang="zh-CN" altLang="en-US" smtClean="0"/>
              <a:t>2023/5/31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AA81DB2-48AA-41AE-892B-0EACC4842CC9}" type="slidenum">
              <a:rPr lang="zh-CN" altLang="en-US" smtClean="0"/>
              <a:t>‹#›</a:t>
            </a:fld>
            <a:endParaRPr lang="zh-CN" altLang="en-US"/>
          </a:p>
        </p:txBody>
      </p:sp>
    </p:spTree>
    <p:extLst>
      <p:ext uri="{BB962C8B-B14F-4D97-AF65-F5344CB8AC3E}">
        <p14:creationId xmlns:p14="http://schemas.microsoft.com/office/powerpoint/2010/main" val="476087511"/>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xmlns:a16="http://schemas.microsoft.com/office/drawing/2014/main">
      <p:transition spd="slow" advClick="0" advTm="2000">
        <p:random/>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2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F7309155-7735-45FF-893B-03DEE1A5A794}" type="datetimeFigureOut">
              <a:rPr lang="zh-CN" altLang="en-US" smtClean="0"/>
              <a:t>2023/5/31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AA81DB2-48AA-41AE-892B-0EACC4842CC9}" type="slidenum">
              <a:rPr lang="zh-CN" altLang="en-US" smtClean="0"/>
              <a:t>‹#›</a:t>
            </a:fld>
            <a:endParaRPr lang="zh-CN" altLang="en-US"/>
          </a:p>
        </p:txBody>
      </p:sp>
    </p:spTree>
    <p:extLst>
      <p:ext uri="{BB962C8B-B14F-4D97-AF65-F5344CB8AC3E}">
        <p14:creationId xmlns:p14="http://schemas.microsoft.com/office/powerpoint/2010/main" val="2248552712"/>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xmlns:a16="http://schemas.microsoft.com/office/drawing/2014/main">
      <p:transition spd="slow" advClick="0" advTm="2000">
        <p:random/>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3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F7309155-7735-45FF-893B-03DEE1A5A794}" type="datetimeFigureOut">
              <a:rPr lang="zh-CN" altLang="en-US" smtClean="0"/>
              <a:t>2023/5/31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AA81DB2-48AA-41AE-892B-0EACC4842CC9}" type="slidenum">
              <a:rPr lang="zh-CN" altLang="en-US" smtClean="0"/>
              <a:t>‹#›</a:t>
            </a:fld>
            <a:endParaRPr lang="zh-CN" altLang="en-US"/>
          </a:p>
        </p:txBody>
      </p:sp>
      <p:sp>
        <p:nvSpPr>
          <p:cNvPr id="7" name="TextBox 6"/>
          <p:cNvSpPr txBox="1"/>
          <p:nvPr userDrawn="1"/>
        </p:nvSpPr>
        <p:spPr>
          <a:xfrm>
            <a:off x="601418" y="6739570"/>
            <a:ext cx="1440159" cy="123111"/>
          </a:xfrm>
          <a:prstGeom prst="rect">
            <a:avLst/>
          </a:prstGeom>
          <a:noFill/>
        </p:spPr>
        <p:txBody>
          <a:bodyPr wrap="square" rtlCol="0">
            <a:spAutoFit/>
          </a:bodyPr>
          <a:lstStyle/>
          <a:p>
            <a:pPr>
              <a:lnSpc>
                <a:spcPct val="200000"/>
              </a:lnSpc>
            </a:pPr>
            <a:r>
              <a:rPr lang="zh-CN" altLang="en-US" sz="100" dirty="0">
                <a:solidFill>
                  <a:prstClr val="black"/>
                </a:solidFill>
                <a:ea typeface="微软雅黑" panose="020B0503020204020204" pitchFamily="34" charset="-122"/>
                <a:hlinkClick r:id="rId2"/>
              </a:rPr>
              <a:t>节</a:t>
            </a:r>
            <a:r>
              <a:rPr lang="zh-CN" altLang="en-US" sz="100" dirty="0" smtClean="0">
                <a:solidFill>
                  <a:prstClr val="black"/>
                </a:solidFill>
                <a:ea typeface="微软雅黑" panose="020B0503020204020204" pitchFamily="34" charset="-122"/>
                <a:hlinkClick r:id="rId2"/>
              </a:rPr>
              <a:t>日</a:t>
            </a:r>
            <a:r>
              <a:rPr lang="en-US" altLang="zh-CN" sz="100" dirty="0" smtClean="0">
                <a:solidFill>
                  <a:prstClr val="black"/>
                </a:solidFill>
                <a:ea typeface="微软雅黑" panose="020B0503020204020204" pitchFamily="34" charset="-122"/>
                <a:hlinkClick r:id="rId2"/>
              </a:rPr>
              <a:t>PPT</a:t>
            </a:r>
            <a:r>
              <a:rPr lang="zh-CN" altLang="en-US" sz="100" dirty="0" smtClean="0">
                <a:solidFill>
                  <a:prstClr val="black"/>
                </a:solidFill>
                <a:ea typeface="微软雅黑" panose="020B0503020204020204" pitchFamily="34" charset="-122"/>
                <a:hlinkClick r:id="rId2"/>
              </a:rPr>
              <a:t>模板</a:t>
            </a:r>
            <a:r>
              <a:rPr lang="zh-CN" altLang="en-US" sz="100" dirty="0" smtClean="0">
                <a:solidFill>
                  <a:prstClr val="black"/>
                </a:solidFill>
                <a:ea typeface="微软雅黑" panose="020B0503020204020204" pitchFamily="34" charset="-122"/>
              </a:rPr>
              <a:t> </a:t>
            </a:r>
            <a:r>
              <a:rPr lang="en-US" altLang="zh-CN" sz="100" dirty="0">
                <a:solidFill>
                  <a:prstClr val="black"/>
                </a:solidFill>
                <a:ea typeface="微软雅黑" panose="020B0503020204020204" pitchFamily="34" charset="-122"/>
              </a:rPr>
              <a:t>http://</a:t>
            </a:r>
            <a:r>
              <a:rPr lang="en-US" altLang="zh-CN" sz="100" dirty="0" smtClean="0">
                <a:solidFill>
                  <a:prstClr val="black"/>
                </a:solidFill>
                <a:ea typeface="微软雅黑" panose="020B0503020204020204" pitchFamily="34" charset="-122"/>
              </a:rPr>
              <a:t>www.ypppt.com/jieri</a:t>
            </a:r>
            <a:r>
              <a:rPr lang="en-US" altLang="zh-CN" sz="100" dirty="0">
                <a:solidFill>
                  <a:prstClr val="black"/>
                </a:solidFill>
                <a:ea typeface="微软雅黑" panose="020B0503020204020204" pitchFamily="34" charset="-122"/>
              </a:rPr>
              <a:t>/</a:t>
            </a:r>
            <a:endParaRPr lang="en-US" altLang="zh-CN" sz="100" dirty="0" smtClean="0">
              <a:solidFill>
                <a:prstClr val="black"/>
              </a:solidFill>
              <a:ea typeface="微软雅黑" panose="020B0503020204020204" pitchFamily="34" charset="-122"/>
            </a:endParaRPr>
          </a:p>
        </p:txBody>
      </p:sp>
    </p:spTree>
    <p:extLst>
      <p:ext uri="{BB962C8B-B14F-4D97-AF65-F5344CB8AC3E}">
        <p14:creationId xmlns:p14="http://schemas.microsoft.com/office/powerpoint/2010/main" val="2089908778"/>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xmlns:a16="http://schemas.microsoft.com/office/drawing/2014/main">
      <p:transition spd="slow" advClick="0" advTm="2000">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36459520"/>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4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F7309155-7735-45FF-893B-03DEE1A5A794}" type="datetimeFigureOut">
              <a:rPr lang="zh-CN" altLang="en-US" smtClean="0"/>
              <a:t>2023/5/31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AA81DB2-48AA-41AE-892B-0EACC4842CC9}" type="slidenum">
              <a:rPr lang="zh-CN" altLang="en-US" smtClean="0"/>
              <a:t>‹#›</a:t>
            </a:fld>
            <a:endParaRPr lang="zh-CN" altLang="en-US"/>
          </a:p>
        </p:txBody>
      </p:sp>
    </p:spTree>
    <p:extLst>
      <p:ext uri="{BB962C8B-B14F-4D97-AF65-F5344CB8AC3E}">
        <p14:creationId xmlns:p14="http://schemas.microsoft.com/office/powerpoint/2010/main" val="1616564442"/>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xmlns:a16="http://schemas.microsoft.com/office/drawing/2014/main">
      <p:transition spd="slow" advClick="0" advTm="2000">
        <p:random/>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5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F7309155-7735-45FF-893B-03DEE1A5A794}" type="datetimeFigureOut">
              <a:rPr lang="zh-CN" altLang="en-US" smtClean="0"/>
              <a:t>2023/5/31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AA81DB2-48AA-41AE-892B-0EACC4842CC9}" type="slidenum">
              <a:rPr lang="zh-CN" altLang="en-US" smtClean="0"/>
              <a:t>‹#›</a:t>
            </a:fld>
            <a:endParaRPr lang="zh-CN" altLang="en-US"/>
          </a:p>
        </p:txBody>
      </p:sp>
    </p:spTree>
    <p:extLst>
      <p:ext uri="{BB962C8B-B14F-4D97-AF65-F5344CB8AC3E}">
        <p14:creationId xmlns:p14="http://schemas.microsoft.com/office/powerpoint/2010/main" val="1710106097"/>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xmlns:a16="http://schemas.microsoft.com/office/drawing/2014/main">
      <p:transition spd="slow" advClick="0" advTm="2000">
        <p:random/>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2023/5/31</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300815960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2023/5/31</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327289797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96514310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666448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3922515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2788622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2023/5/31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1697709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2023/5/31</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238062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矩形 6" descr="e7d195523061f1c0600ade85ab8d19863d296bbd6d3c8047FB0A4867354E4F1E3A7DEAE3C4C4B5C9777EC9E9D7F78045DB0296A4194571101A21F67FC7D6C39966CE50B69116E2EE84E571E25F3C0CCE21D51995AEE648537E740CEA7618AB930102B534381A4D659FACB713EADFEEF3A07E9AE228A0A86F3911C6D7004F86999813B5C3A29D38A2E60656253DA35015324BD0E860A42138">
            <a:extLst>
              <a:ext uri="{FF2B5EF4-FFF2-40B4-BE49-F238E27FC236}">
                <a16:creationId xmlns="" xmlns:p14="http://schemas.microsoft.com/office/powerpoint/2010/main" xmlns:mc="http://schemas.openxmlformats.org/markup-compatibility/2006" xmlns:a16="http://schemas.microsoft.com/office/drawing/2014/main" id="{AD293484-2E69-428C-B010-40DB5A5DE320}"/>
              </a:ext>
            </a:extLst>
          </p:cNvPr>
          <p:cNvSpPr/>
          <p:nvPr userDrawn="1"/>
        </p:nvSpPr>
        <p:spPr>
          <a:xfrm>
            <a:off x="206901" y="201778"/>
            <a:ext cx="11778197" cy="6454443"/>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70号-灵悦黑体" panose="00000500000000000000" pitchFamily="2" charset="-122"/>
              <a:ea typeface="字魂70号-灵悦黑体" panose="00000500000000000000" pitchFamily="2" charset="-122"/>
            </a:endParaRPr>
          </a:p>
        </p:txBody>
      </p:sp>
    </p:spTree>
    <p:extLst>
      <p:ext uri="{BB962C8B-B14F-4D97-AF65-F5344CB8AC3E}">
        <p14:creationId xmlns:p14="http://schemas.microsoft.com/office/powerpoint/2010/main" val="909677327"/>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xmlns:a16="http://schemas.microsoft.com/office/drawing/2014/main">
      <p:transition spd="slow" advClick="0" advTm="2000">
        <p:random/>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2023/5/31</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0992874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2023/5/31</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5202053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2023/5/31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3362472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2023/5/31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0084115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7640699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583000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2_标题幻灯片">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26620173"/>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cSld name="3_标题幻灯片">
    <p:spTree>
      <p:nvGrpSpPr>
        <p:cNvPr id="1" name=""/>
        <p:cNvGrpSpPr/>
        <p:nvPr/>
      </p:nvGrpSpPr>
      <p:grpSpPr>
        <a:xfrm>
          <a:off x="0" y="0"/>
          <a:ext cx="0" cy="0"/>
          <a:chOff x="0" y="0"/>
          <a:chExt cx="0" cy="0"/>
        </a:xfrm>
      </p:grpSpPr>
      <p:sp>
        <p:nvSpPr>
          <p:cNvPr id="2" name="标题 1">
            <a:extLst>
              <a:ext uri="{FF2B5EF4-FFF2-40B4-BE49-F238E27FC236}">
                <a16:creationId xmlns="" xmlns:p14="http://schemas.microsoft.com/office/powerpoint/2010/main" xmlns:mc="http://schemas.openxmlformats.org/markup-compatibility/2006" xmlns:a16="http://schemas.microsoft.com/office/drawing/2014/main" id="{269E6307-B339-4BB6-917D-3C23473274C6}"/>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 xmlns:p14="http://schemas.microsoft.com/office/powerpoint/2010/main" xmlns:mc="http://schemas.openxmlformats.org/markup-compatibility/2006" xmlns:a16="http://schemas.microsoft.com/office/drawing/2014/main" id="{E2072071-EDC3-4497-9CF5-D380D82635D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 xmlns:p14="http://schemas.microsoft.com/office/powerpoint/2010/main" xmlns:mc="http://schemas.openxmlformats.org/markup-compatibility/2006" xmlns:a16="http://schemas.microsoft.com/office/drawing/2014/main" id="{260F51E2-6110-42B6-AD1C-2A061E700915}"/>
              </a:ext>
            </a:extLst>
          </p:cNvPr>
          <p:cNvSpPr>
            <a:spLocks noGrp="1"/>
          </p:cNvSpPr>
          <p:nvPr>
            <p:ph type="dt" sz="half" idx="10"/>
          </p:nvPr>
        </p:nvSpPr>
        <p:spPr/>
        <p:txBody>
          <a:bodyPr/>
          <a:lstStyle/>
          <a:p>
            <a:fld id="{851456EF-EDA7-466D-90A9-97D47B7037CB}" type="datetimeFigureOut">
              <a:rPr lang="zh-CN" altLang="en-US" smtClean="0"/>
              <a:t>2023/5/31</a:t>
            </a:fld>
            <a:endParaRPr lang="zh-CN" altLang="en-US"/>
          </a:p>
        </p:txBody>
      </p:sp>
      <p:sp>
        <p:nvSpPr>
          <p:cNvPr id="5" name="页脚占位符 4">
            <a:extLst>
              <a:ext uri="{FF2B5EF4-FFF2-40B4-BE49-F238E27FC236}">
                <a16:creationId xmlns="" xmlns:p14="http://schemas.microsoft.com/office/powerpoint/2010/main" xmlns:mc="http://schemas.openxmlformats.org/markup-compatibility/2006" xmlns:a16="http://schemas.microsoft.com/office/drawing/2014/main" id="{0FB077BF-E70D-46F2-806A-019D5E9D853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p14="http://schemas.microsoft.com/office/powerpoint/2010/main" xmlns:mc="http://schemas.openxmlformats.org/markup-compatibility/2006" xmlns:a16="http://schemas.microsoft.com/office/drawing/2014/main" id="{E190F3DE-A7B7-4C33-862E-179405C3ACF5}"/>
              </a:ext>
            </a:extLst>
          </p:cNvPr>
          <p:cNvSpPr>
            <a:spLocks noGrp="1"/>
          </p:cNvSpPr>
          <p:nvPr>
            <p:ph type="sldNum" sz="quarter" idx="12"/>
          </p:nvPr>
        </p:nvSpPr>
        <p:spPr/>
        <p:txBody>
          <a:bodyPr/>
          <a:lstStyle/>
          <a:p>
            <a:fld id="{1A7D73ED-7EBB-4E11-B60B-79773C5177D3}" type="slidenum">
              <a:rPr lang="zh-CN" altLang="en-US" smtClean="0"/>
              <a:t>‹#›</a:t>
            </a:fld>
            <a:endParaRPr lang="zh-CN" altLang="en-US"/>
          </a:p>
        </p:txBody>
      </p:sp>
    </p:spTree>
    <p:extLst>
      <p:ext uri="{BB962C8B-B14F-4D97-AF65-F5344CB8AC3E}">
        <p14:creationId xmlns:p14="http://schemas.microsoft.com/office/powerpoint/2010/main" val="3102805701"/>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xmlns:a16="http://schemas.microsoft.com/office/drawing/2014/main">
      <p:transition spd="slow" advClick="0" advTm="200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F7309155-7735-45FF-893B-03DEE1A5A794}" type="datetimeFigureOut">
              <a:rPr lang="zh-CN" altLang="en-US" smtClean="0"/>
              <a:t>2023/5/31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AA81DB2-48AA-41AE-892B-0EACC4842CC9}" type="slidenum">
              <a:rPr lang="zh-CN" altLang="en-US" smtClean="0"/>
              <a:t>‹#›</a:t>
            </a:fld>
            <a:endParaRPr lang="zh-CN" altLang="en-US"/>
          </a:p>
        </p:txBody>
      </p:sp>
    </p:spTree>
    <p:extLst>
      <p:ext uri="{BB962C8B-B14F-4D97-AF65-F5344CB8AC3E}">
        <p14:creationId xmlns:p14="http://schemas.microsoft.com/office/powerpoint/2010/main" val="4203969567"/>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xmlns:a16="http://schemas.microsoft.com/office/drawing/2014/main">
      <p:transition spd="slow" advClick="0" advTm="200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F7309155-7735-45FF-893B-03DEE1A5A794}" type="datetimeFigureOut">
              <a:rPr lang="zh-CN" altLang="en-US" smtClean="0"/>
              <a:t>2023/5/31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AA81DB2-48AA-41AE-892B-0EACC4842CC9}" type="slidenum">
              <a:rPr lang="zh-CN" altLang="en-US" smtClean="0"/>
              <a:t>‹#›</a:t>
            </a:fld>
            <a:endParaRPr lang="zh-CN" altLang="en-US"/>
          </a:p>
        </p:txBody>
      </p:sp>
    </p:spTree>
    <p:extLst>
      <p:ext uri="{BB962C8B-B14F-4D97-AF65-F5344CB8AC3E}">
        <p14:creationId xmlns:p14="http://schemas.microsoft.com/office/powerpoint/2010/main" val="1426635867"/>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xmlns:a16="http://schemas.microsoft.com/office/drawing/2014/main">
      <p:transition spd="slow" advClick="0" advTm="200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F7309155-7735-45FF-893B-03DEE1A5A794}" type="datetimeFigureOut">
              <a:rPr lang="zh-CN" altLang="en-US" smtClean="0"/>
              <a:t>2023/5/31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AA81DB2-48AA-41AE-892B-0EACC4842CC9}" type="slidenum">
              <a:rPr lang="zh-CN" altLang="en-US" smtClean="0"/>
              <a:t>‹#›</a:t>
            </a:fld>
            <a:endParaRPr lang="zh-CN" altLang="en-US"/>
          </a:p>
        </p:txBody>
      </p:sp>
    </p:spTree>
    <p:extLst>
      <p:ext uri="{BB962C8B-B14F-4D97-AF65-F5344CB8AC3E}">
        <p14:creationId xmlns:p14="http://schemas.microsoft.com/office/powerpoint/2010/main" val="2209643728"/>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xmlns:a16="http://schemas.microsoft.com/office/drawing/2014/main">
      <p:transition spd="slow" advClick="0" advTm="200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F7309155-7735-45FF-893B-03DEE1A5A794}" type="datetimeFigureOut">
              <a:rPr lang="zh-CN" altLang="en-US" smtClean="0"/>
              <a:t>2023/5/31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AA81DB2-48AA-41AE-892B-0EACC4842CC9}" type="slidenum">
              <a:rPr lang="zh-CN" altLang="en-US" smtClean="0"/>
              <a:t>‹#›</a:t>
            </a:fld>
            <a:endParaRPr lang="zh-CN" altLang="en-US"/>
          </a:p>
        </p:txBody>
      </p:sp>
    </p:spTree>
    <p:extLst>
      <p:ext uri="{BB962C8B-B14F-4D97-AF65-F5344CB8AC3E}">
        <p14:creationId xmlns:p14="http://schemas.microsoft.com/office/powerpoint/2010/main" val="2956264786"/>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xmlns:a16="http://schemas.microsoft.com/office/drawing/2014/main">
      <p:transition spd="slow" advClick="0" advTm="200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24.xml"/><Relationship Id="rId2" Type="http://schemas.openxmlformats.org/officeDocument/2006/relationships/slideLayout" Target="../slideLayouts/slideLayout23.xml"/><Relationship Id="rId1" Type="http://schemas.openxmlformats.org/officeDocument/2006/relationships/slideLayout" Target="../slideLayouts/slideLayout22.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3.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 xmlns:p14="http://schemas.microsoft.com/office/powerpoint/2010/main" xmlns:mc="http://schemas.openxmlformats.org/markup-compatibility/2006" xmlns:a16="http://schemas.microsoft.com/office/drawing/2014/main" id="{426B6505-77D6-409E-A68C-F5DCCE4CCE7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 xmlns:p14="http://schemas.microsoft.com/office/powerpoint/2010/main" xmlns:mc="http://schemas.openxmlformats.org/markup-compatibility/2006" xmlns:a16="http://schemas.microsoft.com/office/drawing/2014/main" id="{D4E1EC7D-A103-4EE3-931D-5201BEF35C7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p14="http://schemas.microsoft.com/office/powerpoint/2010/main" xmlns:mc="http://schemas.openxmlformats.org/markup-compatibility/2006" xmlns:a16="http://schemas.microsoft.com/office/drawing/2014/main" id="{1ABD6031-D1A6-4981-AEE8-69AE285BAD3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7309155-7735-45FF-893B-03DEE1A5A794}" type="datetimeFigureOut">
              <a:rPr lang="zh-CN" altLang="en-US" smtClean="0"/>
              <a:t>2023/5/31</a:t>
            </a:fld>
            <a:endParaRPr lang="zh-CN" altLang="en-US"/>
          </a:p>
        </p:txBody>
      </p:sp>
      <p:sp>
        <p:nvSpPr>
          <p:cNvPr id="5" name="页脚占位符 4">
            <a:extLst>
              <a:ext uri="{FF2B5EF4-FFF2-40B4-BE49-F238E27FC236}">
                <a16:creationId xmlns="" xmlns:p14="http://schemas.microsoft.com/office/powerpoint/2010/main" xmlns:mc="http://schemas.openxmlformats.org/markup-compatibility/2006" xmlns:a16="http://schemas.microsoft.com/office/drawing/2014/main" id="{6DEC47E6-3983-4EE5-B9DC-F7D52AAF406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p14="http://schemas.microsoft.com/office/powerpoint/2010/main" xmlns:mc="http://schemas.openxmlformats.org/markup-compatibility/2006" xmlns:a16="http://schemas.microsoft.com/office/drawing/2014/main" id="{6CB693B0-5B2F-40AF-ABD1-2FD7F07AA56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A81DB2-48AA-41AE-892B-0EACC4842CC9}" type="slidenum">
              <a:rPr lang="zh-CN" altLang="en-US" smtClean="0"/>
              <a:t>‹#›</a:t>
            </a:fld>
            <a:endParaRPr lang="zh-CN" altLang="en-US"/>
          </a:p>
        </p:txBody>
      </p:sp>
    </p:spTree>
    <p:extLst>
      <p:ext uri="{BB962C8B-B14F-4D97-AF65-F5344CB8AC3E}">
        <p14:creationId xmlns:p14="http://schemas.microsoft.com/office/powerpoint/2010/main" val="16314712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 id="2147483669" r:id="rId12"/>
    <p:sldLayoutId id="2147483670" r:id="rId13"/>
    <p:sldLayoutId id="2147483671" r:id="rId14"/>
    <p:sldLayoutId id="2147483672" r:id="rId15"/>
    <p:sldLayoutId id="2147483673" r:id="rId16"/>
    <p:sldLayoutId id="2147483674" r:id="rId17"/>
    <p:sldLayoutId id="2147483675" r:id="rId18"/>
    <p:sldLayoutId id="2147483676" r:id="rId19"/>
    <p:sldLayoutId id="2147483677" r:id="rId20"/>
    <p:sldLayoutId id="2147483678" r:id="rId21"/>
  </p:sldLayoutIdLst>
  <mc:AlternateContent xmlns:mc="http://schemas.openxmlformats.org/markup-compatibility/2006" xmlns:p14="http://schemas.microsoft.com/office/powerpoint/2010/main">
    <mc:Choice Requires="p14">
      <p:transition spd="slow" p14:dur="1500" advClick="0" advTm="2000">
        <p:random/>
      </p:transition>
    </mc:Choice>
    <mc:Fallback xmlns="" xmlns:a16="http://schemas.microsoft.com/office/drawing/2014/main">
      <p:transition spd="slow" advClick="0" advTm="200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19152359"/>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2023/5/31</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41756517"/>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5.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3.xml"/><Relationship Id="rId5" Type="http://schemas.openxmlformats.org/officeDocument/2006/relationships/image" Target="../media/image7.png"/><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4.xml"/><Relationship Id="rId1" Type="http://schemas.openxmlformats.org/officeDocument/2006/relationships/slideLayout" Target="../slideLayouts/slideLayout3.xml"/><Relationship Id="rId5" Type="http://schemas.openxmlformats.org/officeDocument/2006/relationships/image" Target="../media/image7.png"/><Relationship Id="rId4" Type="http://schemas.openxmlformats.org/officeDocument/2006/relationships/image" Target="../media/image20.jpeg"/></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18.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9.xml"/><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0.xml"/><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1.xml"/><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2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2.xml"/><Relationship Id="rId1" Type="http://schemas.openxmlformats.org/officeDocument/2006/relationships/slideLayout" Target="../slideLayouts/slideLayout5.xml"/><Relationship Id="rId4" Type="http://schemas.openxmlformats.org/officeDocument/2006/relationships/image" Target="../media/image4.png"/></Relationships>
</file>

<file path=ppt/slides/_rels/slide23.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3.xml"/><Relationship Id="rId1" Type="http://schemas.openxmlformats.org/officeDocument/2006/relationships/slideLayout" Target="../slideLayouts/slideLayout31.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9.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3.xml"/><Relationship Id="rId5" Type="http://schemas.openxmlformats.org/officeDocument/2006/relationships/image" Target="../media/image7.pn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3.xml"/><Relationship Id="rId5" Type="http://schemas.openxmlformats.org/officeDocument/2006/relationships/image" Target="../media/image14.pn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160DC71-A46E-4F29-AC77-A4B1F262D1F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grpSp>
        <p:nvGrpSpPr>
          <p:cNvPr id="11" name="组合 1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5DC129F-8A49-4AA3-BC2E-BE49A2A008F8}"/>
              </a:ext>
            </a:extLst>
          </p:cNvPr>
          <p:cNvGrpSpPr/>
          <p:nvPr/>
        </p:nvGrpSpPr>
        <p:grpSpPr>
          <a:xfrm>
            <a:off x="4535324" y="487363"/>
            <a:ext cx="1719702" cy="4343657"/>
            <a:chOff x="5606817" y="586258"/>
            <a:chExt cx="1719702" cy="4343657"/>
          </a:xfrm>
        </p:grpSpPr>
        <p:sp>
          <p:nvSpPr>
            <p:cNvPr id="13" name="文本框 1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540E844-9F4E-414D-B377-5CCE50AF6F21}"/>
                </a:ext>
              </a:extLst>
            </p:cNvPr>
            <p:cNvSpPr txBox="1"/>
            <p:nvPr/>
          </p:nvSpPr>
          <p:spPr>
            <a:xfrm flipH="1">
              <a:off x="5606817" y="586258"/>
              <a:ext cx="1719702" cy="4343657"/>
            </a:xfrm>
            <a:prstGeom prst="rect">
              <a:avLst/>
            </a:prstGeom>
            <a:noFill/>
          </p:spPr>
          <p:txBody>
            <a:bodyPr vert="eaVert" wrap="square" rtlCol="0">
              <a:spAutoFit/>
            </a:bodyPr>
            <a:lstStyle/>
            <a:p>
              <a:pPr>
                <a:lnSpc>
                  <a:spcPct val="250000"/>
                </a:lnSpc>
              </a:pPr>
              <a:r>
                <a:rPr lang="en-US" altLang="zh-CN" sz="1400" dirty="0">
                  <a:solidFill>
                    <a:sysClr val="windowText" lastClr="000000"/>
                  </a:solidFill>
                  <a:cs typeface="+mn-ea"/>
                  <a:sym typeface="+mn-lt"/>
                </a:rPr>
                <a:t>By faith I mean a vision of good one cherishes and the enthusiasm that pushes one to seek its fulfillment regardless of obstacles. By faith</a:t>
              </a:r>
              <a:endParaRPr lang="zh-CN" altLang="en-US" sz="1400" dirty="0">
                <a:cs typeface="+mn-ea"/>
                <a:sym typeface="+mn-lt"/>
              </a:endParaRPr>
            </a:p>
          </p:txBody>
        </p:sp>
        <p:cxnSp>
          <p:nvCxnSpPr>
            <p:cNvPr id="14" name="直接连接符 1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893E4933-8725-4345-B60F-1838012F024E}"/>
                </a:ext>
              </a:extLst>
            </p:cNvPr>
            <p:cNvCxnSpPr>
              <a:cxnSpLocks/>
            </p:cNvCxnSpPr>
            <p:nvPr/>
          </p:nvCxnSpPr>
          <p:spPr>
            <a:xfrm>
              <a:off x="6567108" y="616738"/>
              <a:ext cx="0" cy="3912307"/>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5" name="直接连接符 1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8819FBCF-09DA-48EF-A560-733E62C8BF5B}"/>
                </a:ext>
              </a:extLst>
            </p:cNvPr>
            <p:cNvCxnSpPr>
              <a:cxnSpLocks/>
            </p:cNvCxnSpPr>
            <p:nvPr/>
          </p:nvCxnSpPr>
          <p:spPr>
            <a:xfrm>
              <a:off x="6033708" y="631978"/>
              <a:ext cx="0" cy="3823375"/>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10" name="组合 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2BE24DE-3465-4EEC-A563-751609A0F30D}"/>
              </a:ext>
            </a:extLst>
          </p:cNvPr>
          <p:cNvGrpSpPr/>
          <p:nvPr/>
        </p:nvGrpSpPr>
        <p:grpSpPr>
          <a:xfrm>
            <a:off x="1359600" y="686808"/>
            <a:ext cx="679975" cy="3074412"/>
            <a:chOff x="2800599" y="621818"/>
            <a:chExt cx="679975" cy="3074412"/>
          </a:xfrm>
        </p:grpSpPr>
        <p:sp>
          <p:nvSpPr>
            <p:cNvPr id="16" name="椭圆 1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369CA4C-3583-48BC-B13F-35849159565E}"/>
                </a:ext>
              </a:extLst>
            </p:cNvPr>
            <p:cNvSpPr/>
            <p:nvPr/>
          </p:nvSpPr>
          <p:spPr>
            <a:xfrm>
              <a:off x="2823842" y="621818"/>
              <a:ext cx="656732" cy="656732"/>
            </a:xfrm>
            <a:prstGeom prst="ellipse">
              <a:avLst/>
            </a:prstGeom>
            <a:solidFill>
              <a:srgbClr val="5CA8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smtClean="0">
                  <a:cs typeface="+mn-ea"/>
                  <a:sym typeface="+mn-lt"/>
                </a:rPr>
                <a:t>春</a:t>
              </a:r>
              <a:endParaRPr lang="zh-CN" altLang="en-US" sz="3200" dirty="0">
                <a:cs typeface="+mn-ea"/>
                <a:sym typeface="+mn-lt"/>
              </a:endParaRPr>
            </a:p>
          </p:txBody>
        </p:sp>
        <p:sp>
          <p:nvSpPr>
            <p:cNvPr id="17" name="椭圆 1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78B88A20-FA08-4BC4-8A6E-5C9A98587DC1}"/>
                </a:ext>
              </a:extLst>
            </p:cNvPr>
            <p:cNvSpPr/>
            <p:nvPr/>
          </p:nvSpPr>
          <p:spPr>
            <a:xfrm>
              <a:off x="2823842" y="1429539"/>
              <a:ext cx="656732" cy="656732"/>
            </a:xfrm>
            <a:prstGeom prst="ellipse">
              <a:avLst/>
            </a:prstGeom>
            <a:solidFill>
              <a:srgbClr val="5CA8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smtClean="0">
                  <a:cs typeface="+mn-ea"/>
                  <a:sym typeface="+mn-lt"/>
                </a:rPr>
                <a:t>分</a:t>
              </a:r>
              <a:endParaRPr lang="zh-CN" altLang="en-US" sz="3200" dirty="0">
                <a:cs typeface="+mn-ea"/>
                <a:sym typeface="+mn-lt"/>
              </a:endParaRPr>
            </a:p>
          </p:txBody>
        </p:sp>
        <p:sp>
          <p:nvSpPr>
            <p:cNvPr id="18" name="椭圆 1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E0341E9E-42D9-4554-9360-7314508AA4A8}"/>
                </a:ext>
              </a:extLst>
            </p:cNvPr>
            <p:cNvSpPr/>
            <p:nvPr/>
          </p:nvSpPr>
          <p:spPr>
            <a:xfrm>
              <a:off x="2800599" y="2209128"/>
              <a:ext cx="656732" cy="656732"/>
            </a:xfrm>
            <a:prstGeom prst="ellipse">
              <a:avLst/>
            </a:prstGeom>
            <a:solidFill>
              <a:srgbClr val="5CA8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smtClean="0">
                  <a:cs typeface="+mn-ea"/>
                  <a:sym typeface="+mn-lt"/>
                </a:rPr>
                <a:t>节</a:t>
              </a:r>
              <a:endParaRPr lang="zh-CN" altLang="en-US" sz="3200" dirty="0">
                <a:cs typeface="+mn-ea"/>
                <a:sym typeface="+mn-lt"/>
              </a:endParaRPr>
            </a:p>
          </p:txBody>
        </p:sp>
        <p:sp>
          <p:nvSpPr>
            <p:cNvPr id="21" name="椭圆 2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6B60775-8FB8-478E-AF47-4F3AE0860D08}"/>
                </a:ext>
              </a:extLst>
            </p:cNvPr>
            <p:cNvSpPr/>
            <p:nvPr/>
          </p:nvSpPr>
          <p:spPr>
            <a:xfrm>
              <a:off x="2823842" y="3039498"/>
              <a:ext cx="656732" cy="656732"/>
            </a:xfrm>
            <a:prstGeom prst="ellipse">
              <a:avLst/>
            </a:prstGeom>
            <a:solidFill>
              <a:srgbClr val="5CA8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smtClean="0">
                  <a:cs typeface="+mn-ea"/>
                  <a:sym typeface="+mn-lt"/>
                </a:rPr>
                <a:t>气</a:t>
              </a:r>
              <a:endParaRPr lang="zh-CN" altLang="en-US" sz="3200" dirty="0">
                <a:cs typeface="+mn-ea"/>
                <a:sym typeface="+mn-lt"/>
              </a:endParaRPr>
            </a:p>
          </p:txBody>
        </p:sp>
      </p:grpSp>
      <p:pic>
        <p:nvPicPr>
          <p:cNvPr id="19" name="图片 1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2B3FA56-0E45-47CB-AD3B-3CA72B7E1CF3}"/>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2060470" y="333946"/>
            <a:ext cx="2713380" cy="4280099"/>
          </a:xfrm>
          <a:prstGeom prst="rect">
            <a:avLst/>
          </a:prstGeom>
        </p:spPr>
      </p:pic>
    </p:spTree>
    <p:extLst>
      <p:ext uri="{BB962C8B-B14F-4D97-AF65-F5344CB8AC3E}">
        <p14:creationId xmlns:p14="http://schemas.microsoft.com/office/powerpoint/2010/main" val="138298056"/>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xmlns:a16="http://schemas.microsoft.com/office/drawing/2014/main" xmlns:a14="http://schemas.microsoft.com/office/drawing/2010/main">
      <p:transition spd="slow" advClick="0"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4" presetClass="entr" presetSubtype="10" fill="hold" nodeType="after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randombar(horizontal)">
                                      <p:cBhvr>
                                        <p:cTn id="12" dur="500"/>
                                        <p:tgtEl>
                                          <p:spTgt spid="11"/>
                                        </p:tgtEl>
                                      </p:cBhvr>
                                    </p:animEffect>
                                  </p:childTnLst>
                                </p:cTn>
                              </p:par>
                            </p:childTnLst>
                          </p:cTn>
                        </p:par>
                        <p:par>
                          <p:cTn id="13" fill="hold">
                            <p:stCondLst>
                              <p:cond delay="1000"/>
                            </p:stCondLst>
                            <p:childTnLst>
                              <p:par>
                                <p:cTn id="14" presetID="10" presetClass="entr" presetSubtype="0" fill="hold" nodeType="after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fade">
                                      <p:cBhvr>
                                        <p:cTn id="1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7B7FB689-AF51-4DC5-BD43-C87721A05217}"/>
              </a:ext>
            </a:extLst>
          </p:cNvPr>
          <p:cNvSpPr/>
          <p:nvPr/>
        </p:nvSpPr>
        <p:spPr>
          <a:xfrm>
            <a:off x="338726" y="1345267"/>
            <a:ext cx="11514548" cy="2222475"/>
          </a:xfrm>
          <a:prstGeom prst="rect">
            <a:avLst/>
          </a:prstGeom>
          <a:solidFill>
            <a:srgbClr val="AFCE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3" name="文本框 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64033E2-FF9C-43DC-A0EA-340B36A3969B}"/>
              </a:ext>
            </a:extLst>
          </p:cNvPr>
          <p:cNvSpPr txBox="1">
            <a:spLocks noChangeArrowheads="1"/>
          </p:cNvSpPr>
          <p:nvPr/>
        </p:nvSpPr>
        <p:spPr bwMode="auto">
          <a:xfrm>
            <a:off x="703713" y="1411568"/>
            <a:ext cx="5547058" cy="791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nSpc>
                <a:spcPct val="150000"/>
              </a:lnSpc>
              <a:defRPr/>
            </a:pPr>
            <a:r>
              <a:rPr lang="zh-CN" altLang="en-US" sz="1600" kern="0" dirty="0">
                <a:solidFill>
                  <a:schemeClr val="bg1"/>
                </a:solidFill>
                <a:latin typeface="+mn-lt"/>
                <a:ea typeface="+mn-ea"/>
                <a:cs typeface="+mn-ea"/>
                <a:sym typeface="+mn-lt"/>
              </a:rPr>
              <a:t>单击此处输入文本内容，单击此处输入文本内容，单击此处输入文本内容，单击此处输入文本内容</a:t>
            </a:r>
            <a:endParaRPr lang="en-US" altLang="zh-CN" sz="1600" kern="0" dirty="0">
              <a:solidFill>
                <a:schemeClr val="bg1"/>
              </a:solidFill>
              <a:latin typeface="+mn-lt"/>
              <a:ea typeface="+mn-ea"/>
              <a:cs typeface="+mn-ea"/>
              <a:sym typeface="+mn-lt"/>
            </a:endParaRPr>
          </a:p>
        </p:txBody>
      </p:sp>
      <p:sp>
        <p:nvSpPr>
          <p:cNvPr id="4" name="文本框 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6BF9EBF-4CFE-401D-A3D3-B6EA14B8EA9A}"/>
              </a:ext>
            </a:extLst>
          </p:cNvPr>
          <p:cNvSpPr txBox="1">
            <a:spLocks noChangeArrowheads="1"/>
          </p:cNvSpPr>
          <p:nvPr/>
        </p:nvSpPr>
        <p:spPr bwMode="auto">
          <a:xfrm>
            <a:off x="2591669" y="4297795"/>
            <a:ext cx="2339102" cy="1621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lvl1pPr>
              <a:defRPr sz="1500">
                <a:solidFill>
                  <a:schemeClr val="tx1"/>
                </a:solidFill>
                <a:latin typeface="Calibri" panose="020F0502020204030204" pitchFamily="34" charset="0"/>
                <a:ea typeface="宋体" panose="02010600030101010101" pitchFamily="2" charset="-122"/>
              </a:defRPr>
            </a:lvl1pPr>
            <a:lvl2pPr marL="742950" indent="-285750">
              <a:defRPr sz="1500">
                <a:solidFill>
                  <a:schemeClr val="tx1"/>
                </a:solidFill>
                <a:latin typeface="Calibri" panose="020F0502020204030204" pitchFamily="34" charset="0"/>
                <a:ea typeface="宋体" panose="02010600030101010101" pitchFamily="2" charset="-122"/>
              </a:defRPr>
            </a:lvl2pPr>
            <a:lvl3pPr marL="1143000" indent="-228600">
              <a:defRPr sz="1500">
                <a:solidFill>
                  <a:schemeClr val="tx1"/>
                </a:solidFill>
                <a:latin typeface="Calibri" panose="020F0502020204030204" pitchFamily="34" charset="0"/>
                <a:ea typeface="宋体" panose="02010600030101010101" pitchFamily="2" charset="-122"/>
              </a:defRPr>
            </a:lvl3pPr>
            <a:lvl4pPr marL="1600200" indent="-228600">
              <a:defRPr sz="1500">
                <a:solidFill>
                  <a:schemeClr val="tx1"/>
                </a:solidFill>
                <a:latin typeface="Calibri" panose="020F0502020204030204" pitchFamily="34" charset="0"/>
                <a:ea typeface="宋体" panose="02010600030101010101" pitchFamily="2" charset="-122"/>
              </a:defRPr>
            </a:lvl4pPr>
            <a:lvl5pPr marL="2057400" indent="-228600">
              <a:defRPr sz="1500">
                <a:solidFill>
                  <a:schemeClr val="tx1"/>
                </a:solidFill>
                <a:latin typeface="Calibri" panose="020F0502020204030204" pitchFamily="34" charset="0"/>
                <a:ea typeface="宋体" panose="02010600030101010101" pitchFamily="2" charset="-122"/>
              </a:defRPr>
            </a:lvl5pPr>
            <a:lvl6pPr marL="2514600" indent="-228600" defTabSz="775970" fontAlgn="base">
              <a:spcBef>
                <a:spcPct val="0"/>
              </a:spcBef>
              <a:spcAft>
                <a:spcPct val="0"/>
              </a:spcAft>
              <a:defRPr sz="1500">
                <a:solidFill>
                  <a:schemeClr val="tx1"/>
                </a:solidFill>
                <a:latin typeface="Calibri" panose="020F0502020204030204" pitchFamily="34" charset="0"/>
                <a:ea typeface="宋体" panose="02010600030101010101" pitchFamily="2" charset="-122"/>
              </a:defRPr>
            </a:lvl6pPr>
            <a:lvl7pPr marL="2971800" indent="-228600" defTabSz="775970" fontAlgn="base">
              <a:spcBef>
                <a:spcPct val="0"/>
              </a:spcBef>
              <a:spcAft>
                <a:spcPct val="0"/>
              </a:spcAft>
              <a:defRPr sz="1500">
                <a:solidFill>
                  <a:schemeClr val="tx1"/>
                </a:solidFill>
                <a:latin typeface="Calibri" panose="020F0502020204030204" pitchFamily="34" charset="0"/>
                <a:ea typeface="宋体" panose="02010600030101010101" pitchFamily="2" charset="-122"/>
              </a:defRPr>
            </a:lvl7pPr>
            <a:lvl8pPr marL="3429000" indent="-228600" defTabSz="775970" fontAlgn="base">
              <a:spcBef>
                <a:spcPct val="0"/>
              </a:spcBef>
              <a:spcAft>
                <a:spcPct val="0"/>
              </a:spcAft>
              <a:defRPr sz="1500">
                <a:solidFill>
                  <a:schemeClr val="tx1"/>
                </a:solidFill>
                <a:latin typeface="Calibri" panose="020F0502020204030204" pitchFamily="34" charset="0"/>
                <a:ea typeface="宋体" panose="02010600030101010101" pitchFamily="2" charset="-122"/>
              </a:defRPr>
            </a:lvl8pPr>
            <a:lvl9pPr marL="3886200" indent="-228600" defTabSz="775970" fontAlgn="base">
              <a:spcBef>
                <a:spcPct val="0"/>
              </a:spcBef>
              <a:spcAft>
                <a:spcPct val="0"/>
              </a:spcAft>
              <a:defRPr sz="1500">
                <a:solidFill>
                  <a:schemeClr val="tx1"/>
                </a:solidFill>
                <a:latin typeface="Calibri" panose="020F0502020204030204" pitchFamily="34" charset="0"/>
                <a:ea typeface="宋体" panose="02010600030101010101" pitchFamily="2" charset="-122"/>
              </a:defRPr>
            </a:lvl9pPr>
          </a:lstStyle>
          <a:p>
            <a:pPr>
              <a:lnSpc>
                <a:spcPct val="200000"/>
              </a:lnSpc>
            </a:pPr>
            <a:r>
              <a:rPr lang="zh-CN" altLang="en-US" sz="1400" kern="0" dirty="0">
                <a:solidFill>
                  <a:schemeClr val="tx1">
                    <a:lumMod val="75000"/>
                    <a:lumOff val="25000"/>
                  </a:schemeClr>
                </a:solidFill>
                <a:latin typeface="+mn-lt"/>
                <a:ea typeface="+mn-ea"/>
                <a:cs typeface="+mn-ea"/>
                <a:sym typeface="+mn-lt"/>
              </a:rPr>
              <a:t>请单击此处输入文本内容，单击此处输入文本内容，单击此处输入文本内容，单击此处输入文本内容。</a:t>
            </a:r>
            <a:endParaRPr lang="zh-CN" altLang="en-US" sz="1400" dirty="0">
              <a:solidFill>
                <a:schemeClr val="tx1">
                  <a:lumMod val="75000"/>
                  <a:lumOff val="25000"/>
                </a:schemeClr>
              </a:solidFill>
              <a:latin typeface="+mn-lt"/>
              <a:ea typeface="+mn-ea"/>
              <a:cs typeface="+mn-ea"/>
              <a:sym typeface="+mn-lt"/>
            </a:endParaRPr>
          </a:p>
        </p:txBody>
      </p:sp>
      <p:sp>
        <p:nvSpPr>
          <p:cNvPr id="5" name="文本框 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E7ADF8FD-34D3-47ED-9CDC-9C68D7A81B61}"/>
              </a:ext>
            </a:extLst>
          </p:cNvPr>
          <p:cNvSpPr txBox="1"/>
          <p:nvPr/>
        </p:nvSpPr>
        <p:spPr>
          <a:xfrm>
            <a:off x="4930771" y="4675287"/>
            <a:ext cx="689242" cy="584775"/>
          </a:xfrm>
          <a:prstGeom prst="rect">
            <a:avLst/>
          </a:prstGeom>
          <a:noFill/>
        </p:spPr>
        <p:txBody>
          <a:bodyPr wrap="square" rtlCol="0">
            <a:spAutoFit/>
          </a:bodyPr>
          <a:lstStyle/>
          <a:p>
            <a:pPr algn="ctr"/>
            <a:r>
              <a:rPr lang="en-US" altLang="zh-CN" sz="3200" b="1" dirty="0">
                <a:solidFill>
                  <a:schemeClr val="tx1">
                    <a:lumMod val="75000"/>
                    <a:lumOff val="25000"/>
                  </a:schemeClr>
                </a:solidFill>
                <a:cs typeface="+mn-ea"/>
                <a:sym typeface="+mn-lt"/>
              </a:rPr>
              <a:t>01</a:t>
            </a:r>
            <a:endParaRPr lang="zh-CN" altLang="en-US" sz="3200" b="1" dirty="0">
              <a:solidFill>
                <a:schemeClr val="tx1">
                  <a:lumMod val="75000"/>
                  <a:lumOff val="25000"/>
                </a:schemeClr>
              </a:solidFill>
              <a:cs typeface="+mn-ea"/>
              <a:sym typeface="+mn-lt"/>
            </a:endParaRPr>
          </a:p>
        </p:txBody>
      </p:sp>
      <p:sp>
        <p:nvSpPr>
          <p:cNvPr id="6" name="文本框 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6ABFA8E1-702C-4125-A363-54E892FE587C}"/>
              </a:ext>
            </a:extLst>
          </p:cNvPr>
          <p:cNvSpPr txBox="1">
            <a:spLocks noChangeArrowheads="1"/>
          </p:cNvSpPr>
          <p:nvPr/>
        </p:nvSpPr>
        <p:spPr bwMode="auto">
          <a:xfrm>
            <a:off x="7390938" y="4297795"/>
            <a:ext cx="2339102" cy="1621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lvl1pPr>
              <a:defRPr sz="1500">
                <a:solidFill>
                  <a:schemeClr val="tx1"/>
                </a:solidFill>
                <a:latin typeface="Calibri" panose="020F0502020204030204" pitchFamily="34" charset="0"/>
                <a:ea typeface="宋体" panose="02010600030101010101" pitchFamily="2" charset="-122"/>
              </a:defRPr>
            </a:lvl1pPr>
            <a:lvl2pPr marL="742950" indent="-285750">
              <a:defRPr sz="1500">
                <a:solidFill>
                  <a:schemeClr val="tx1"/>
                </a:solidFill>
                <a:latin typeface="Calibri" panose="020F0502020204030204" pitchFamily="34" charset="0"/>
                <a:ea typeface="宋体" panose="02010600030101010101" pitchFamily="2" charset="-122"/>
              </a:defRPr>
            </a:lvl2pPr>
            <a:lvl3pPr marL="1143000" indent="-228600">
              <a:defRPr sz="1500">
                <a:solidFill>
                  <a:schemeClr val="tx1"/>
                </a:solidFill>
                <a:latin typeface="Calibri" panose="020F0502020204030204" pitchFamily="34" charset="0"/>
                <a:ea typeface="宋体" panose="02010600030101010101" pitchFamily="2" charset="-122"/>
              </a:defRPr>
            </a:lvl3pPr>
            <a:lvl4pPr marL="1600200" indent="-228600">
              <a:defRPr sz="1500">
                <a:solidFill>
                  <a:schemeClr val="tx1"/>
                </a:solidFill>
                <a:latin typeface="Calibri" panose="020F0502020204030204" pitchFamily="34" charset="0"/>
                <a:ea typeface="宋体" panose="02010600030101010101" pitchFamily="2" charset="-122"/>
              </a:defRPr>
            </a:lvl4pPr>
            <a:lvl5pPr marL="2057400" indent="-228600">
              <a:defRPr sz="1500">
                <a:solidFill>
                  <a:schemeClr val="tx1"/>
                </a:solidFill>
                <a:latin typeface="Calibri" panose="020F0502020204030204" pitchFamily="34" charset="0"/>
                <a:ea typeface="宋体" panose="02010600030101010101" pitchFamily="2" charset="-122"/>
              </a:defRPr>
            </a:lvl5pPr>
            <a:lvl6pPr marL="2514600" indent="-228600" defTabSz="775970" fontAlgn="base">
              <a:spcBef>
                <a:spcPct val="0"/>
              </a:spcBef>
              <a:spcAft>
                <a:spcPct val="0"/>
              </a:spcAft>
              <a:defRPr sz="1500">
                <a:solidFill>
                  <a:schemeClr val="tx1"/>
                </a:solidFill>
                <a:latin typeface="Calibri" panose="020F0502020204030204" pitchFamily="34" charset="0"/>
                <a:ea typeface="宋体" panose="02010600030101010101" pitchFamily="2" charset="-122"/>
              </a:defRPr>
            </a:lvl6pPr>
            <a:lvl7pPr marL="2971800" indent="-228600" defTabSz="775970" fontAlgn="base">
              <a:spcBef>
                <a:spcPct val="0"/>
              </a:spcBef>
              <a:spcAft>
                <a:spcPct val="0"/>
              </a:spcAft>
              <a:defRPr sz="1500">
                <a:solidFill>
                  <a:schemeClr val="tx1"/>
                </a:solidFill>
                <a:latin typeface="Calibri" panose="020F0502020204030204" pitchFamily="34" charset="0"/>
                <a:ea typeface="宋体" panose="02010600030101010101" pitchFamily="2" charset="-122"/>
              </a:defRPr>
            </a:lvl7pPr>
            <a:lvl8pPr marL="3429000" indent="-228600" defTabSz="775970" fontAlgn="base">
              <a:spcBef>
                <a:spcPct val="0"/>
              </a:spcBef>
              <a:spcAft>
                <a:spcPct val="0"/>
              </a:spcAft>
              <a:defRPr sz="1500">
                <a:solidFill>
                  <a:schemeClr val="tx1"/>
                </a:solidFill>
                <a:latin typeface="Calibri" panose="020F0502020204030204" pitchFamily="34" charset="0"/>
                <a:ea typeface="宋体" panose="02010600030101010101" pitchFamily="2" charset="-122"/>
              </a:defRPr>
            </a:lvl8pPr>
            <a:lvl9pPr marL="3886200" indent="-228600" defTabSz="775970" fontAlgn="base">
              <a:spcBef>
                <a:spcPct val="0"/>
              </a:spcBef>
              <a:spcAft>
                <a:spcPct val="0"/>
              </a:spcAft>
              <a:defRPr sz="1500">
                <a:solidFill>
                  <a:schemeClr val="tx1"/>
                </a:solidFill>
                <a:latin typeface="Calibri" panose="020F0502020204030204" pitchFamily="34" charset="0"/>
                <a:ea typeface="宋体" panose="02010600030101010101" pitchFamily="2" charset="-122"/>
              </a:defRPr>
            </a:lvl9pPr>
          </a:lstStyle>
          <a:p>
            <a:pPr>
              <a:lnSpc>
                <a:spcPct val="200000"/>
              </a:lnSpc>
            </a:pPr>
            <a:r>
              <a:rPr lang="zh-CN" altLang="en-US" sz="1400" kern="0" dirty="0">
                <a:solidFill>
                  <a:schemeClr val="tx1">
                    <a:lumMod val="75000"/>
                    <a:lumOff val="25000"/>
                  </a:schemeClr>
                </a:solidFill>
                <a:latin typeface="+mn-lt"/>
                <a:ea typeface="+mn-ea"/>
                <a:cs typeface="+mn-ea"/>
                <a:sym typeface="+mn-lt"/>
              </a:rPr>
              <a:t>请单击此处输入文本内容，单击此处输入文本内容，单击此处输入文本内容，单击此处输入文本内容。</a:t>
            </a:r>
            <a:endParaRPr lang="zh-CN" altLang="en-US" sz="1400" dirty="0">
              <a:solidFill>
                <a:schemeClr val="tx1">
                  <a:lumMod val="75000"/>
                  <a:lumOff val="25000"/>
                </a:schemeClr>
              </a:solidFill>
              <a:latin typeface="+mn-lt"/>
              <a:ea typeface="+mn-ea"/>
              <a:cs typeface="+mn-ea"/>
              <a:sym typeface="+mn-lt"/>
            </a:endParaRPr>
          </a:p>
        </p:txBody>
      </p:sp>
      <p:sp>
        <p:nvSpPr>
          <p:cNvPr id="7" name="文本框 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2EB57AE-B06E-40CE-AF75-A8BD627FCCB8}"/>
              </a:ext>
            </a:extLst>
          </p:cNvPr>
          <p:cNvSpPr txBox="1"/>
          <p:nvPr/>
        </p:nvSpPr>
        <p:spPr>
          <a:xfrm>
            <a:off x="9730040" y="4591605"/>
            <a:ext cx="689242" cy="584775"/>
          </a:xfrm>
          <a:prstGeom prst="rect">
            <a:avLst/>
          </a:prstGeom>
          <a:noFill/>
        </p:spPr>
        <p:txBody>
          <a:bodyPr wrap="square" rtlCol="0">
            <a:spAutoFit/>
          </a:bodyPr>
          <a:lstStyle/>
          <a:p>
            <a:pPr algn="ctr"/>
            <a:r>
              <a:rPr lang="en-US" altLang="zh-CN" sz="3200" b="1" dirty="0">
                <a:solidFill>
                  <a:schemeClr val="tx1">
                    <a:lumMod val="75000"/>
                    <a:lumOff val="25000"/>
                  </a:schemeClr>
                </a:solidFill>
                <a:cs typeface="+mn-ea"/>
                <a:sym typeface="+mn-lt"/>
              </a:rPr>
              <a:t>02</a:t>
            </a:r>
            <a:endParaRPr lang="zh-CN" altLang="en-US" sz="3200" b="1" dirty="0">
              <a:solidFill>
                <a:schemeClr val="tx1">
                  <a:lumMod val="75000"/>
                  <a:lumOff val="25000"/>
                </a:schemeClr>
              </a:solidFill>
              <a:cs typeface="+mn-ea"/>
              <a:sym typeface="+mn-lt"/>
            </a:endParaRPr>
          </a:p>
        </p:txBody>
      </p:sp>
      <p:sp>
        <p:nvSpPr>
          <p:cNvPr id="8" name="文本框 2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0C20ACC-0FF0-4D1B-8FEC-821959648D81}"/>
              </a:ext>
            </a:extLst>
          </p:cNvPr>
          <p:cNvSpPr txBox="1">
            <a:spLocks noChangeArrowheads="1"/>
          </p:cNvSpPr>
          <p:nvPr/>
        </p:nvSpPr>
        <p:spPr bwMode="auto">
          <a:xfrm>
            <a:off x="703713" y="2196345"/>
            <a:ext cx="554705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nSpc>
                <a:spcPct val="150000"/>
              </a:lnSpc>
              <a:defRPr/>
            </a:pPr>
            <a:r>
              <a:rPr lang="zh-CN" altLang="en-US" sz="1600" kern="0" dirty="0">
                <a:solidFill>
                  <a:schemeClr val="bg1"/>
                </a:solidFill>
                <a:latin typeface="+mn-lt"/>
                <a:ea typeface="+mn-ea"/>
                <a:cs typeface="+mn-ea"/>
                <a:sym typeface="+mn-lt"/>
              </a:rPr>
              <a:t>单击此处输入文本内容，单击此处输入文本内容，单击此处输入文本内容，单击此处输入文本内容，单击此处输入文本内容，单击此处输入文本内容，单击此处输入文本内容，</a:t>
            </a:r>
            <a:endParaRPr lang="en-US" altLang="zh-CN" sz="1600" kern="0" dirty="0">
              <a:solidFill>
                <a:schemeClr val="bg1"/>
              </a:solidFill>
              <a:latin typeface="+mn-lt"/>
              <a:ea typeface="+mn-ea"/>
              <a:cs typeface="+mn-ea"/>
              <a:sym typeface="+mn-lt"/>
            </a:endParaRPr>
          </a:p>
        </p:txBody>
      </p:sp>
      <p:grpSp>
        <p:nvGrpSpPr>
          <p:cNvPr id="10" name="组合 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4422C690-E0D5-4FDC-AE6E-08AF48F0A00E}"/>
              </a:ext>
            </a:extLst>
          </p:cNvPr>
          <p:cNvGrpSpPr/>
          <p:nvPr/>
        </p:nvGrpSpPr>
        <p:grpSpPr>
          <a:xfrm>
            <a:off x="1320186" y="430820"/>
            <a:ext cx="3866451" cy="718338"/>
            <a:chOff x="1511379" y="561288"/>
            <a:chExt cx="3866451" cy="718338"/>
          </a:xfrm>
        </p:grpSpPr>
        <p:sp>
          <p:nvSpPr>
            <p:cNvPr id="11" name="文本框 1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073AEAA8-54BB-4E7B-A0F3-905B7B63F0B8}"/>
                </a:ext>
              </a:extLst>
            </p:cNvPr>
            <p:cNvSpPr txBox="1"/>
            <p:nvPr/>
          </p:nvSpPr>
          <p:spPr>
            <a:xfrm>
              <a:off x="1511379" y="561288"/>
              <a:ext cx="2646878" cy="584775"/>
            </a:xfrm>
            <a:prstGeom prst="rect">
              <a:avLst/>
            </a:prstGeom>
            <a:noFill/>
          </p:spPr>
          <p:txBody>
            <a:bodyPr wrap="none" rtlCol="0">
              <a:spAutoFit/>
              <a:scene3d>
                <a:camera prst="orthographicFront"/>
                <a:lightRig rig="threePt" dir="t"/>
              </a:scene3d>
              <a:sp3d contourW="12700"/>
            </a:bodyPr>
            <a:lstStyle/>
            <a:p>
              <a:pPr lvl="0">
                <a:defRPr/>
              </a:pPr>
              <a:r>
                <a:rPr lang="zh-CN" altLang="en-US" sz="3200" dirty="0">
                  <a:solidFill>
                    <a:schemeClr val="tx1">
                      <a:lumMod val="75000"/>
                      <a:lumOff val="25000"/>
                    </a:schemeClr>
                  </a:solidFill>
                  <a:cs typeface="+mn-ea"/>
                  <a:sym typeface="+mn-lt"/>
                </a:rPr>
                <a:t>添加内容标题</a:t>
              </a:r>
            </a:p>
          </p:txBody>
        </p:sp>
        <p:sp>
          <p:nvSpPr>
            <p:cNvPr id="12" name="文本框 1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7E45FA12-BDF1-47AD-9F8C-92C735E95539}"/>
                </a:ext>
              </a:extLst>
            </p:cNvPr>
            <p:cNvSpPr txBox="1"/>
            <p:nvPr/>
          </p:nvSpPr>
          <p:spPr>
            <a:xfrm>
              <a:off x="1511379" y="1006346"/>
              <a:ext cx="3866451" cy="273280"/>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14000"/>
                </a:lnSpc>
                <a:spcBef>
                  <a:spcPts val="0"/>
                </a:spcBef>
                <a:spcAft>
                  <a:spcPts val="0"/>
                </a:spcAft>
                <a:buClrTx/>
                <a:buSzTx/>
                <a:buFontTx/>
                <a:buNone/>
                <a:tabLst/>
                <a:defRPr/>
              </a:pPr>
              <a:r>
                <a:rPr kumimoji="0" lang="en-US" altLang="zh-CN" sz="1100" i="0" u="none" strike="noStrike" kern="1200" cap="none" spc="0" normalizeH="0" baseline="0" noProof="0" dirty="0">
                  <a:ln>
                    <a:noFill/>
                  </a:ln>
                  <a:solidFill>
                    <a:schemeClr val="tx1">
                      <a:lumMod val="75000"/>
                      <a:lumOff val="25000"/>
                    </a:schemeClr>
                  </a:solidFill>
                  <a:effectLst/>
                  <a:uLnTx/>
                  <a:uFillTx/>
                  <a:cs typeface="+mn-ea"/>
                  <a:sym typeface="+mn-lt"/>
                </a:rPr>
                <a:t>presentation and make it into a film to used wider field</a:t>
              </a:r>
            </a:p>
          </p:txBody>
        </p:sp>
      </p:grpSp>
      <p:pic>
        <p:nvPicPr>
          <p:cNvPr id="17" name="图片 1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93E58AB-6005-441B-80F1-7C981EC20416}"/>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6960051" y="1345267"/>
            <a:ext cx="4893223" cy="3347311"/>
          </a:xfrm>
          <a:prstGeom prst="rect">
            <a:avLst/>
          </a:prstGeom>
        </p:spPr>
      </p:pic>
      <p:pic>
        <p:nvPicPr>
          <p:cNvPr id="14" name="图片 1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2FB00E2-59CD-4FEB-97F5-7FABA840E128}"/>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304591" y="215409"/>
            <a:ext cx="1015595" cy="1015595"/>
          </a:xfrm>
          <a:prstGeom prst="rect">
            <a:avLst/>
          </a:prstGeom>
        </p:spPr>
      </p:pic>
    </p:spTree>
    <p:extLst>
      <p:ext uri="{BB962C8B-B14F-4D97-AF65-F5344CB8AC3E}">
        <p14:creationId xmlns:p14="http://schemas.microsoft.com/office/powerpoint/2010/main" val="3933679367"/>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xmlns:a16="http://schemas.microsoft.com/office/drawing/2014/main" xmlns:a14="http://schemas.microsoft.com/office/drawing/2010/main">
      <p:transition spd="slow" advClick="0"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anim calcmode="lin" valueType="num">
                                      <p:cBhvr>
                                        <p:cTn id="8" dur="500" fill="hold"/>
                                        <p:tgtEl>
                                          <p:spTgt spid="4"/>
                                        </p:tgtEl>
                                        <p:attrNameLst>
                                          <p:attrName>ppt_x</p:attrName>
                                        </p:attrNameLst>
                                      </p:cBhvr>
                                      <p:tavLst>
                                        <p:tav tm="0">
                                          <p:val>
                                            <p:strVal val="#ppt_x"/>
                                          </p:val>
                                        </p:tav>
                                        <p:tav tm="100000">
                                          <p:val>
                                            <p:strVal val="#ppt_x"/>
                                          </p:val>
                                        </p:tav>
                                      </p:tavLst>
                                    </p:anim>
                                    <p:anim calcmode="lin" valueType="num">
                                      <p:cBhvr>
                                        <p:cTn id="9" dur="5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anim calcmode="lin" valueType="num">
                                      <p:cBhvr>
                                        <p:cTn id="14" dur="500" fill="hold"/>
                                        <p:tgtEl>
                                          <p:spTgt spid="5"/>
                                        </p:tgtEl>
                                        <p:attrNameLst>
                                          <p:attrName>ppt_x</p:attrName>
                                        </p:attrNameLst>
                                      </p:cBhvr>
                                      <p:tavLst>
                                        <p:tav tm="0">
                                          <p:val>
                                            <p:strVal val="#ppt_x"/>
                                          </p:val>
                                        </p:tav>
                                        <p:tav tm="100000">
                                          <p:val>
                                            <p:strVal val="#ppt_x"/>
                                          </p:val>
                                        </p:tav>
                                      </p:tavLst>
                                    </p:anim>
                                    <p:anim calcmode="lin" valueType="num">
                                      <p:cBhvr>
                                        <p:cTn id="15" dur="500" fill="hold"/>
                                        <p:tgtEl>
                                          <p:spTgt spid="5"/>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anim calcmode="lin" valueType="num">
                                      <p:cBhvr>
                                        <p:cTn id="20" dur="500" fill="hold"/>
                                        <p:tgtEl>
                                          <p:spTgt spid="6"/>
                                        </p:tgtEl>
                                        <p:attrNameLst>
                                          <p:attrName>ppt_x</p:attrName>
                                        </p:attrNameLst>
                                      </p:cBhvr>
                                      <p:tavLst>
                                        <p:tav tm="0">
                                          <p:val>
                                            <p:strVal val="#ppt_x"/>
                                          </p:val>
                                        </p:tav>
                                        <p:tav tm="100000">
                                          <p:val>
                                            <p:strVal val="#ppt_x"/>
                                          </p:val>
                                        </p:tav>
                                      </p:tavLst>
                                    </p:anim>
                                    <p:anim calcmode="lin" valueType="num">
                                      <p:cBhvr>
                                        <p:cTn id="21" dur="500" fill="hold"/>
                                        <p:tgtEl>
                                          <p:spTgt spid="6"/>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anim calcmode="lin" valueType="num">
                                      <p:cBhvr>
                                        <p:cTn id="26" dur="500" fill="hold"/>
                                        <p:tgtEl>
                                          <p:spTgt spid="7"/>
                                        </p:tgtEl>
                                        <p:attrNameLst>
                                          <p:attrName>ppt_x</p:attrName>
                                        </p:attrNameLst>
                                      </p:cBhvr>
                                      <p:tavLst>
                                        <p:tav tm="0">
                                          <p:val>
                                            <p:strVal val="#ppt_x"/>
                                          </p:val>
                                        </p:tav>
                                        <p:tav tm="100000">
                                          <p:val>
                                            <p:strVal val="#ppt_x"/>
                                          </p:val>
                                        </p:tav>
                                      </p:tavLst>
                                    </p:anim>
                                    <p:anim calcmode="lin" valueType="num">
                                      <p:cBhvr>
                                        <p:cTn id="27" dur="500" fill="hold"/>
                                        <p:tgtEl>
                                          <p:spTgt spid="7"/>
                                        </p:tgtEl>
                                        <p:attrNameLst>
                                          <p:attrName>ppt_y</p:attrName>
                                        </p:attrNameLst>
                                      </p:cBhvr>
                                      <p:tavLst>
                                        <p:tav tm="0">
                                          <p:val>
                                            <p:strVal val="#ppt_y+.1"/>
                                          </p:val>
                                        </p:tav>
                                        <p:tav tm="100000">
                                          <p:val>
                                            <p:strVal val="#ppt_y"/>
                                          </p:val>
                                        </p:tav>
                                      </p:tavLst>
                                    </p:anim>
                                  </p:childTnLst>
                                </p:cTn>
                              </p:par>
                              <p:par>
                                <p:cTn id="28" presetID="1" presetClass="entr" presetSubtype="0" fill="hold" grpId="0" nodeType="withEffect">
                                  <p:stCondLst>
                                    <p:cond delay="0"/>
                                  </p:stCondLst>
                                  <p:childTnLst>
                                    <p:set>
                                      <p:cBhvr>
                                        <p:cTn id="29" dur="1" fill="hold">
                                          <p:stCondLst>
                                            <p:cond delay="0"/>
                                          </p:stCondLst>
                                        </p:cTn>
                                        <p:tgtEl>
                                          <p:spTgt spid="2"/>
                                        </p:tgtEl>
                                        <p:attrNameLst>
                                          <p:attrName>style.visibility</p:attrName>
                                        </p:attrNameLst>
                                      </p:cBhvr>
                                      <p:to>
                                        <p:strVal val="visible"/>
                                      </p:to>
                                    </p:set>
                                  </p:childTnLst>
                                </p:cTn>
                              </p:par>
                              <p:par>
                                <p:cTn id="30" presetID="10" presetClass="entr" presetSubtype="0" fill="hold" nodeType="with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500"/>
                                        <p:tgtEl>
                                          <p:spTgt spid="17"/>
                                        </p:tgtEl>
                                      </p:cBhvr>
                                    </p:animEffect>
                                  </p:childTnLst>
                                </p:cTn>
                              </p:par>
                              <p:par>
                                <p:cTn id="33" presetID="16" presetClass="entr" presetSubtype="21" fill="hold" grpId="0" nodeType="with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barn(inVertical)">
                                      <p:cBhvr>
                                        <p:cTn id="35" dur="500"/>
                                        <p:tgtEl>
                                          <p:spTgt spid="3"/>
                                        </p:tgtEl>
                                      </p:cBhvr>
                                    </p:animEffect>
                                  </p:childTnLst>
                                </p:cTn>
                              </p:par>
                              <p:par>
                                <p:cTn id="36" presetID="16" presetClass="entr" presetSubtype="21" fill="hold" grpId="0" nodeType="with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barn(inVertical)">
                                      <p:cBhvr>
                                        <p:cTn id="3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P spid="6" grpId="0"/>
      <p:bldP spid="7" grpId="0"/>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4DAE32CC-7E48-4B86-9E78-BB3EFBE98630}"/>
              </a:ext>
            </a:extLst>
          </p:cNvPr>
          <p:cNvSpPr>
            <a:spLocks noChangeArrowheads="1"/>
          </p:cNvSpPr>
          <p:nvPr/>
        </p:nvSpPr>
        <p:spPr bwMode="auto">
          <a:xfrm>
            <a:off x="776105" y="2300770"/>
            <a:ext cx="2819362" cy="31110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nSpc>
                <a:spcPts val="3500"/>
              </a:lnSpc>
            </a:pPr>
            <a:r>
              <a:rPr lang="zh-CN" altLang="en-US" sz="1400" dirty="0">
                <a:solidFill>
                  <a:schemeClr val="tx1">
                    <a:lumMod val="95000"/>
                    <a:lumOff val="5000"/>
                  </a:schemeClr>
                </a:solidFill>
                <a:latin typeface="+mn-lt"/>
                <a:ea typeface="+mn-ea"/>
                <a:cs typeface="+mn-ea"/>
                <a:sym typeface="+mn-lt"/>
              </a:rPr>
              <a:t>请在此处添加具体内容，文字尽量言简意赅，简单说明即可，不必过于繁琐，注意版面美观度。请在此处添加具体内容，文字尽量言简意赅，简单说明即可，不必过于繁琐，注意版面美观度。</a:t>
            </a:r>
            <a:endParaRPr lang="en-US" altLang="zh-CN" sz="1400" dirty="0">
              <a:solidFill>
                <a:schemeClr val="tx1">
                  <a:lumMod val="95000"/>
                  <a:lumOff val="5000"/>
                </a:schemeClr>
              </a:solidFill>
              <a:latin typeface="+mn-lt"/>
              <a:ea typeface="+mn-ea"/>
              <a:cs typeface="+mn-ea"/>
              <a:sym typeface="+mn-lt"/>
            </a:endParaRPr>
          </a:p>
          <a:p>
            <a:pPr>
              <a:lnSpc>
                <a:spcPts val="3500"/>
              </a:lnSpc>
            </a:pPr>
            <a:endParaRPr lang="en-US" altLang="zh-CN" sz="1400" dirty="0">
              <a:solidFill>
                <a:schemeClr val="tx1">
                  <a:lumMod val="95000"/>
                  <a:lumOff val="5000"/>
                </a:schemeClr>
              </a:solidFill>
              <a:latin typeface="+mn-lt"/>
              <a:ea typeface="+mn-ea"/>
              <a:cs typeface="+mn-ea"/>
              <a:sym typeface="+mn-lt"/>
            </a:endParaRPr>
          </a:p>
        </p:txBody>
      </p:sp>
      <p:grpSp>
        <p:nvGrpSpPr>
          <p:cNvPr id="3" name="组合 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F6F2ABB-788C-4D9A-B2DC-0BA28B856BBD}"/>
              </a:ext>
            </a:extLst>
          </p:cNvPr>
          <p:cNvGrpSpPr/>
          <p:nvPr/>
        </p:nvGrpSpPr>
        <p:grpSpPr>
          <a:xfrm>
            <a:off x="7741587" y="2219550"/>
            <a:ext cx="3512572" cy="3111025"/>
            <a:chOff x="7708632" y="2462590"/>
            <a:chExt cx="3364115" cy="2979541"/>
          </a:xfrm>
        </p:grpSpPr>
        <p:sp>
          <p:nvSpPr>
            <p:cNvPr id="4" name="矩形 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6B71B1A5-0786-410B-AC70-D6DC35960ED2}"/>
                </a:ext>
              </a:extLst>
            </p:cNvPr>
            <p:cNvSpPr>
              <a:spLocks noChangeArrowheads="1"/>
            </p:cNvSpPr>
            <p:nvPr/>
          </p:nvSpPr>
          <p:spPr bwMode="auto">
            <a:xfrm>
              <a:off x="7708632" y="2462590"/>
              <a:ext cx="2694676" cy="2979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nSpc>
                  <a:spcPts val="3500"/>
                </a:lnSpc>
              </a:pPr>
              <a:r>
                <a:rPr lang="zh-CN" altLang="en-US" sz="1400" dirty="0">
                  <a:solidFill>
                    <a:schemeClr val="tx1">
                      <a:lumMod val="95000"/>
                      <a:lumOff val="5000"/>
                    </a:schemeClr>
                  </a:solidFill>
                  <a:latin typeface="+mn-lt"/>
                  <a:ea typeface="+mn-ea"/>
                  <a:cs typeface="+mn-ea"/>
                  <a:sym typeface="+mn-lt"/>
                </a:rPr>
                <a:t>请在此处添加具体内容，文字尽量言简意赅，简单说明即可，不必过于繁琐，注意版面美观度。请在此处添加具体内容，文字尽量言简意赅，简单说明即可，不必过于繁琐，注意版面美观度。</a:t>
              </a:r>
              <a:endParaRPr lang="en-US" altLang="zh-CN" sz="1400" dirty="0">
                <a:solidFill>
                  <a:schemeClr val="tx1">
                    <a:lumMod val="95000"/>
                    <a:lumOff val="5000"/>
                  </a:schemeClr>
                </a:solidFill>
                <a:latin typeface="+mn-lt"/>
                <a:ea typeface="+mn-ea"/>
                <a:cs typeface="+mn-ea"/>
                <a:sym typeface="+mn-lt"/>
              </a:endParaRPr>
            </a:p>
            <a:p>
              <a:pPr>
                <a:lnSpc>
                  <a:spcPts val="3000"/>
                </a:lnSpc>
              </a:pPr>
              <a:endParaRPr lang="en-US" altLang="zh-CN" sz="1400" dirty="0">
                <a:solidFill>
                  <a:schemeClr val="tx1">
                    <a:lumMod val="95000"/>
                    <a:lumOff val="5000"/>
                  </a:schemeClr>
                </a:solidFill>
                <a:latin typeface="+mn-lt"/>
                <a:ea typeface="+mn-ea"/>
                <a:cs typeface="+mn-ea"/>
                <a:sym typeface="+mn-lt"/>
              </a:endParaRPr>
            </a:p>
          </p:txBody>
        </p:sp>
        <p:grpSp>
          <p:nvGrpSpPr>
            <p:cNvPr id="5" name="组合 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7B4E7F04-7386-4579-BD45-1BC15B36046D}"/>
                </a:ext>
              </a:extLst>
            </p:cNvPr>
            <p:cNvGrpSpPr/>
            <p:nvPr/>
          </p:nvGrpSpPr>
          <p:grpSpPr>
            <a:xfrm>
              <a:off x="10411308" y="2462590"/>
              <a:ext cx="661439" cy="661439"/>
              <a:chOff x="2658183" y="2569002"/>
              <a:chExt cx="661439" cy="661439"/>
            </a:xfrm>
          </p:grpSpPr>
          <p:sp>
            <p:nvSpPr>
              <p:cNvPr id="12" name="矩形 1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CD82404-D3BC-4414-B345-208006290B5B}"/>
                  </a:ext>
                </a:extLst>
              </p:cNvPr>
              <p:cNvSpPr/>
              <p:nvPr/>
            </p:nvSpPr>
            <p:spPr>
              <a:xfrm>
                <a:off x="2658183" y="2569002"/>
                <a:ext cx="661439" cy="661439"/>
              </a:xfrm>
              <a:prstGeom prst="rect">
                <a:avLst/>
              </a:prstGeom>
              <a:noFill/>
              <a:ln w="19050">
                <a:solidFill>
                  <a:srgbClr val="56908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1867">
                  <a:solidFill>
                    <a:prstClr val="black"/>
                  </a:solidFill>
                  <a:cs typeface="+mn-ea"/>
                  <a:sym typeface="+mn-lt"/>
                </a:endParaRPr>
              </a:p>
            </p:txBody>
          </p:sp>
          <p:sp>
            <p:nvSpPr>
              <p:cNvPr id="13" name="矩形 1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8B3DA6B7-1712-46A9-9F74-ADDB727BDEC4}"/>
                  </a:ext>
                </a:extLst>
              </p:cNvPr>
              <p:cNvSpPr/>
              <p:nvPr/>
            </p:nvSpPr>
            <p:spPr>
              <a:xfrm>
                <a:off x="2729732" y="2646789"/>
                <a:ext cx="503871" cy="481517"/>
              </a:xfrm>
              <a:prstGeom prst="rect">
                <a:avLst/>
              </a:prstGeom>
            </p:spPr>
            <p:txBody>
              <a:bodyPr wrap="none">
                <a:spAutoFit/>
              </a:bodyPr>
              <a:lstStyle/>
              <a:p>
                <a:pPr defTabSz="1219170"/>
                <a:r>
                  <a:rPr lang="zh-CN" altLang="en-US" sz="2667" dirty="0">
                    <a:solidFill>
                      <a:prstClr val="black"/>
                    </a:solidFill>
                    <a:cs typeface="+mn-ea"/>
                    <a:sym typeface="+mn-lt"/>
                  </a:rPr>
                  <a:t>中</a:t>
                </a:r>
              </a:p>
            </p:txBody>
          </p:sp>
        </p:grpSp>
        <p:grpSp>
          <p:nvGrpSpPr>
            <p:cNvPr id="6" name="组合 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88BCFE7D-C561-4221-9934-558808AC6571}"/>
                </a:ext>
              </a:extLst>
            </p:cNvPr>
            <p:cNvGrpSpPr/>
            <p:nvPr/>
          </p:nvGrpSpPr>
          <p:grpSpPr>
            <a:xfrm>
              <a:off x="10411308" y="3508715"/>
              <a:ext cx="661439" cy="661439"/>
              <a:chOff x="2658183" y="2569002"/>
              <a:chExt cx="661439" cy="661439"/>
            </a:xfrm>
          </p:grpSpPr>
          <p:sp>
            <p:nvSpPr>
              <p:cNvPr id="10" name="矩形 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6D8C90DC-E0DA-4F99-B50B-9CB7C40DCED6}"/>
                  </a:ext>
                </a:extLst>
              </p:cNvPr>
              <p:cNvSpPr/>
              <p:nvPr/>
            </p:nvSpPr>
            <p:spPr>
              <a:xfrm>
                <a:off x="2658183" y="2569002"/>
                <a:ext cx="661439" cy="661439"/>
              </a:xfrm>
              <a:prstGeom prst="rect">
                <a:avLst/>
              </a:prstGeom>
              <a:noFill/>
              <a:ln w="19050">
                <a:solidFill>
                  <a:srgbClr val="56908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1867">
                  <a:solidFill>
                    <a:prstClr val="black"/>
                  </a:solidFill>
                  <a:cs typeface="+mn-ea"/>
                  <a:sym typeface="+mn-lt"/>
                </a:endParaRPr>
              </a:p>
            </p:txBody>
          </p:sp>
          <p:sp>
            <p:nvSpPr>
              <p:cNvPr id="11" name="矩形 1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08ADC784-89B3-40C9-A38A-73287C751B55}"/>
                  </a:ext>
                </a:extLst>
              </p:cNvPr>
              <p:cNvSpPr/>
              <p:nvPr/>
            </p:nvSpPr>
            <p:spPr>
              <a:xfrm>
                <a:off x="2729732" y="2646789"/>
                <a:ext cx="503870" cy="481517"/>
              </a:xfrm>
              <a:prstGeom prst="rect">
                <a:avLst/>
              </a:prstGeom>
            </p:spPr>
            <p:txBody>
              <a:bodyPr wrap="none">
                <a:spAutoFit/>
              </a:bodyPr>
              <a:lstStyle/>
              <a:p>
                <a:pPr defTabSz="1219170"/>
                <a:r>
                  <a:rPr lang="zh-CN" altLang="en-US" sz="2667" dirty="0">
                    <a:solidFill>
                      <a:prstClr val="black"/>
                    </a:solidFill>
                    <a:cs typeface="+mn-ea"/>
                    <a:sym typeface="+mn-lt"/>
                  </a:rPr>
                  <a:t>国</a:t>
                </a:r>
              </a:p>
            </p:txBody>
          </p:sp>
        </p:grpSp>
        <p:grpSp>
          <p:nvGrpSpPr>
            <p:cNvPr id="7" name="组合 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78C1A500-F1FE-4BC1-9E29-8431E54409EF}"/>
                </a:ext>
              </a:extLst>
            </p:cNvPr>
            <p:cNvGrpSpPr/>
            <p:nvPr/>
          </p:nvGrpSpPr>
          <p:grpSpPr>
            <a:xfrm>
              <a:off x="10411308" y="4554840"/>
              <a:ext cx="661439" cy="661439"/>
              <a:chOff x="2658183" y="2569002"/>
              <a:chExt cx="661439" cy="661439"/>
            </a:xfrm>
          </p:grpSpPr>
          <p:sp>
            <p:nvSpPr>
              <p:cNvPr id="8" name="矩形 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7DBB17A5-6B69-4C84-BC89-4A1811D389BD}"/>
                  </a:ext>
                </a:extLst>
              </p:cNvPr>
              <p:cNvSpPr/>
              <p:nvPr/>
            </p:nvSpPr>
            <p:spPr>
              <a:xfrm>
                <a:off x="2658183" y="2569002"/>
                <a:ext cx="661439" cy="661439"/>
              </a:xfrm>
              <a:prstGeom prst="rect">
                <a:avLst/>
              </a:prstGeom>
              <a:noFill/>
              <a:ln w="19050">
                <a:solidFill>
                  <a:srgbClr val="56908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1867">
                  <a:solidFill>
                    <a:prstClr val="black"/>
                  </a:solidFill>
                  <a:cs typeface="+mn-ea"/>
                  <a:sym typeface="+mn-lt"/>
                </a:endParaRPr>
              </a:p>
            </p:txBody>
          </p:sp>
          <p:sp>
            <p:nvSpPr>
              <p:cNvPr id="9" name="矩形 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EC5F198E-0842-47F3-B8CB-B7B6073CF6FB}"/>
                  </a:ext>
                </a:extLst>
              </p:cNvPr>
              <p:cNvSpPr/>
              <p:nvPr/>
            </p:nvSpPr>
            <p:spPr>
              <a:xfrm>
                <a:off x="2729732" y="2646789"/>
                <a:ext cx="503870" cy="481517"/>
              </a:xfrm>
              <a:prstGeom prst="rect">
                <a:avLst/>
              </a:prstGeom>
            </p:spPr>
            <p:txBody>
              <a:bodyPr wrap="none">
                <a:spAutoFit/>
              </a:bodyPr>
              <a:lstStyle/>
              <a:p>
                <a:pPr defTabSz="1219170"/>
                <a:r>
                  <a:rPr lang="zh-CN" altLang="en-US" sz="2667" dirty="0">
                    <a:solidFill>
                      <a:prstClr val="black"/>
                    </a:solidFill>
                    <a:cs typeface="+mn-ea"/>
                    <a:sym typeface="+mn-lt"/>
                  </a:rPr>
                  <a:t>风</a:t>
                </a:r>
              </a:p>
            </p:txBody>
          </p:sp>
        </p:grpSp>
      </p:grpSp>
      <p:grpSp>
        <p:nvGrpSpPr>
          <p:cNvPr id="15" name="组合 1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1642F1D-C0BB-4CD3-AEE4-968F79CB5031}"/>
              </a:ext>
            </a:extLst>
          </p:cNvPr>
          <p:cNvGrpSpPr/>
          <p:nvPr/>
        </p:nvGrpSpPr>
        <p:grpSpPr>
          <a:xfrm>
            <a:off x="1320186" y="430820"/>
            <a:ext cx="3866451" cy="718338"/>
            <a:chOff x="1511379" y="561288"/>
            <a:chExt cx="3866451" cy="718338"/>
          </a:xfrm>
        </p:grpSpPr>
        <p:sp>
          <p:nvSpPr>
            <p:cNvPr id="16" name="文本框 1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EE72B64-1F7D-4587-AD66-299AA83CB2B8}"/>
                </a:ext>
              </a:extLst>
            </p:cNvPr>
            <p:cNvSpPr txBox="1"/>
            <p:nvPr/>
          </p:nvSpPr>
          <p:spPr>
            <a:xfrm>
              <a:off x="1511379" y="561288"/>
              <a:ext cx="2646878" cy="584775"/>
            </a:xfrm>
            <a:prstGeom prst="rect">
              <a:avLst/>
            </a:prstGeom>
            <a:noFill/>
          </p:spPr>
          <p:txBody>
            <a:bodyPr wrap="none" rtlCol="0">
              <a:spAutoFit/>
              <a:scene3d>
                <a:camera prst="orthographicFront"/>
                <a:lightRig rig="threePt" dir="t"/>
              </a:scene3d>
              <a:sp3d contourW="12700"/>
            </a:bodyPr>
            <a:lstStyle/>
            <a:p>
              <a:pPr lvl="0">
                <a:defRPr/>
              </a:pPr>
              <a:r>
                <a:rPr lang="zh-CN" altLang="en-US" sz="3200" dirty="0">
                  <a:solidFill>
                    <a:schemeClr val="tx1">
                      <a:lumMod val="75000"/>
                      <a:lumOff val="25000"/>
                    </a:schemeClr>
                  </a:solidFill>
                  <a:cs typeface="+mn-ea"/>
                  <a:sym typeface="+mn-lt"/>
                </a:rPr>
                <a:t>添加内容标题</a:t>
              </a:r>
            </a:p>
          </p:txBody>
        </p:sp>
        <p:sp>
          <p:nvSpPr>
            <p:cNvPr id="17" name="文本框 1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3316DF8-ABB3-4A60-8117-BB3C8703CC46}"/>
                </a:ext>
              </a:extLst>
            </p:cNvPr>
            <p:cNvSpPr txBox="1"/>
            <p:nvPr/>
          </p:nvSpPr>
          <p:spPr>
            <a:xfrm>
              <a:off x="1511379" y="1006346"/>
              <a:ext cx="3866451" cy="273280"/>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14000"/>
                </a:lnSpc>
                <a:spcBef>
                  <a:spcPts val="0"/>
                </a:spcBef>
                <a:spcAft>
                  <a:spcPts val="0"/>
                </a:spcAft>
                <a:buClrTx/>
                <a:buSzTx/>
                <a:buFontTx/>
                <a:buNone/>
                <a:tabLst/>
                <a:defRPr/>
              </a:pPr>
              <a:r>
                <a:rPr kumimoji="0" lang="en-US" altLang="zh-CN" sz="1100" i="0" u="none" strike="noStrike" kern="1200" cap="none" spc="0" normalizeH="0" baseline="0" noProof="0" dirty="0">
                  <a:ln>
                    <a:noFill/>
                  </a:ln>
                  <a:solidFill>
                    <a:schemeClr val="tx1">
                      <a:lumMod val="75000"/>
                      <a:lumOff val="25000"/>
                    </a:schemeClr>
                  </a:solidFill>
                  <a:effectLst/>
                  <a:uLnTx/>
                  <a:uFillTx/>
                  <a:cs typeface="+mn-ea"/>
                  <a:sym typeface="+mn-lt"/>
                </a:rPr>
                <a:t>presentation and make it into a film to used wider field</a:t>
              </a:r>
            </a:p>
          </p:txBody>
        </p:sp>
      </p:grpSp>
      <p:grpSp>
        <p:nvGrpSpPr>
          <p:cNvPr id="23" name="组合 2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CA047E2-087F-4C89-94B9-3C4CE7D2F249}"/>
              </a:ext>
            </a:extLst>
          </p:cNvPr>
          <p:cNvGrpSpPr/>
          <p:nvPr/>
        </p:nvGrpSpPr>
        <p:grpSpPr>
          <a:xfrm>
            <a:off x="3603820" y="1699928"/>
            <a:ext cx="4139635" cy="3893336"/>
            <a:chOff x="3603820" y="1699928"/>
            <a:chExt cx="4139635" cy="3893336"/>
          </a:xfrm>
        </p:grpSpPr>
        <p:pic>
          <p:nvPicPr>
            <p:cNvPr id="22" name="图片 2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7365659D-6C25-4E67-BC01-12DB921687FF}"/>
                </a:ext>
              </a:extLst>
            </p:cNvPr>
            <p:cNvPicPr>
              <a:picLocks noChangeAspect="1"/>
            </p:cNvPicPr>
            <p:nvPr/>
          </p:nvPicPr>
          <p:blipFill>
            <a:blip r:embed="rId3" cstate="print">
              <a:extLst>
                <a:ext uri="{28A0092B-C50C-407E-A947-70E740481C1C}">
                  <a14:useLocalDpi xmlns:a14="http://schemas.microsoft.com/office/drawing/2010/main" val="0"/>
                </a:ext>
              </a:extLst>
            </a:blip>
            <a:srcRect l="27728" r="3512"/>
            <a:stretch>
              <a:fillRect/>
            </a:stretch>
          </p:blipFill>
          <p:spPr>
            <a:xfrm>
              <a:off x="4095269" y="2145008"/>
              <a:ext cx="3369366" cy="3266783"/>
            </a:xfrm>
            <a:custGeom>
              <a:avLst/>
              <a:gdLst>
                <a:gd name="connsiteX0" fmla="*/ 1110372 w 3369366"/>
                <a:gd name="connsiteY0" fmla="*/ 0 h 3266783"/>
                <a:gd name="connsiteX1" fmla="*/ 2258994 w 3369366"/>
                <a:gd name="connsiteY1" fmla="*/ 0 h 3266783"/>
                <a:gd name="connsiteX2" fmla="*/ 2340438 w 3369366"/>
                <a:gd name="connsiteY2" fmla="*/ 29809 h 3266783"/>
                <a:gd name="connsiteX3" fmla="*/ 3369366 w 3369366"/>
                <a:gd name="connsiteY3" fmla="*/ 1582101 h 3266783"/>
                <a:gd name="connsiteX4" fmla="*/ 1856932 w 3369366"/>
                <a:gd name="connsiteY4" fmla="*/ 3258086 h 3266783"/>
                <a:gd name="connsiteX5" fmla="*/ 1684703 w 3369366"/>
                <a:gd name="connsiteY5" fmla="*/ 3266783 h 3266783"/>
                <a:gd name="connsiteX6" fmla="*/ 1684663 w 3369366"/>
                <a:gd name="connsiteY6" fmla="*/ 3266783 h 3266783"/>
                <a:gd name="connsiteX7" fmla="*/ 1512434 w 3369366"/>
                <a:gd name="connsiteY7" fmla="*/ 3258086 h 3266783"/>
                <a:gd name="connsiteX8" fmla="*/ 0 w 3369366"/>
                <a:gd name="connsiteY8" fmla="*/ 1582101 h 3266783"/>
                <a:gd name="connsiteX9" fmla="*/ 1028929 w 3369366"/>
                <a:gd name="connsiteY9" fmla="*/ 29809 h 3266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9366" h="3266783">
                  <a:moveTo>
                    <a:pt x="1110372" y="0"/>
                  </a:moveTo>
                  <a:lnTo>
                    <a:pt x="2258994" y="0"/>
                  </a:lnTo>
                  <a:lnTo>
                    <a:pt x="2340438" y="29809"/>
                  </a:lnTo>
                  <a:cubicBezTo>
                    <a:pt x="2945096" y="285558"/>
                    <a:pt x="3369366" y="884282"/>
                    <a:pt x="3369366" y="1582101"/>
                  </a:cubicBezTo>
                  <a:cubicBezTo>
                    <a:pt x="3369366" y="2454375"/>
                    <a:pt x="2706444" y="3171814"/>
                    <a:pt x="1856932" y="3258086"/>
                  </a:cubicBezTo>
                  <a:lnTo>
                    <a:pt x="1684703" y="3266783"/>
                  </a:lnTo>
                  <a:lnTo>
                    <a:pt x="1684663" y="3266783"/>
                  </a:lnTo>
                  <a:lnTo>
                    <a:pt x="1512434" y="3258086"/>
                  </a:lnTo>
                  <a:cubicBezTo>
                    <a:pt x="662922" y="3171814"/>
                    <a:pt x="0" y="2454375"/>
                    <a:pt x="0" y="1582101"/>
                  </a:cubicBezTo>
                  <a:cubicBezTo>
                    <a:pt x="0" y="884282"/>
                    <a:pt x="424270" y="285558"/>
                    <a:pt x="1028929" y="29809"/>
                  </a:cubicBezTo>
                  <a:close/>
                </a:path>
              </a:pathLst>
            </a:custGeom>
          </p:spPr>
        </p:pic>
        <p:pic>
          <p:nvPicPr>
            <p:cNvPr id="19" name="图片 1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66545665-2364-429E-A33B-AD86A9919D48}"/>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3603820" y="1699928"/>
              <a:ext cx="4139635" cy="3893336"/>
            </a:xfrm>
            <a:prstGeom prst="rect">
              <a:avLst/>
            </a:prstGeom>
          </p:spPr>
        </p:pic>
      </p:grpSp>
      <p:pic>
        <p:nvPicPr>
          <p:cNvPr id="24" name="图片 2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E4D1F955-61B8-424E-BAED-1F06E78533CE}"/>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304591" y="215409"/>
            <a:ext cx="1015595" cy="1015595"/>
          </a:xfrm>
          <a:prstGeom prst="rect">
            <a:avLst/>
          </a:prstGeom>
        </p:spPr>
      </p:pic>
    </p:spTree>
    <p:extLst>
      <p:ext uri="{BB962C8B-B14F-4D97-AF65-F5344CB8AC3E}">
        <p14:creationId xmlns:p14="http://schemas.microsoft.com/office/powerpoint/2010/main" val="4161149000"/>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xmlns:a16="http://schemas.microsoft.com/office/drawing/2014/main" xmlns:a14="http://schemas.microsoft.com/office/drawing/2010/main">
      <p:transition spd="slow" advClick="0"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barn(inVertical)">
                                      <p:cBhvr>
                                        <p:cTn id="7" dur="500"/>
                                        <p:tgtEl>
                                          <p:spTgt spid="23"/>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inVertical)">
                                      <p:cBhvr>
                                        <p:cTn id="11" dur="750"/>
                                        <p:tgtEl>
                                          <p:spTgt spid="3"/>
                                        </p:tgtEl>
                                      </p:cBhvr>
                                    </p:animEffect>
                                  </p:childTnLst>
                                </p:cTn>
                              </p:par>
                            </p:childTnLst>
                          </p:cTn>
                        </p:par>
                        <p:par>
                          <p:cTn id="12" fill="hold">
                            <p:stCondLst>
                              <p:cond delay="1250"/>
                            </p:stCondLst>
                            <p:childTnLst>
                              <p:par>
                                <p:cTn id="13" presetID="16" presetClass="entr" presetSubtype="21"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barn(inVertical)">
                                      <p:cBhvr>
                                        <p:cTn id="15" dur="7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D9E5E5D-E1F4-4427-BB38-2B3C571A4F80}"/>
              </a:ext>
            </a:extLst>
          </p:cNvPr>
          <p:cNvSpPr txBox="1"/>
          <p:nvPr/>
        </p:nvSpPr>
        <p:spPr>
          <a:xfrm>
            <a:off x="2009783" y="3812117"/>
            <a:ext cx="1467068" cy="2444262"/>
          </a:xfrm>
          <a:prstGeom prst="rect">
            <a:avLst/>
          </a:prstGeom>
          <a:noFill/>
        </p:spPr>
        <p:txBody>
          <a:bodyPr vert="eaVert" wrap="square" rtlCol="0">
            <a:spAutoFit/>
          </a:bodyPr>
          <a:lstStyle>
            <a:defPPr>
              <a:defRPr lang="zh-CN"/>
            </a:defPPr>
            <a:lvl1pPr lvl="0">
              <a:lnSpc>
                <a:spcPts val="2500"/>
              </a:lnSpc>
              <a:defRPr sz="1400">
                <a:solidFill>
                  <a:prstClr val="black"/>
                </a:solidFill>
                <a:latin typeface="印品丫丫体-D版" panose="02010601030101010101" pitchFamily="2" charset="-122"/>
                <a:ea typeface="印品丫丫体-D版" panose="02010601030101010101" pitchFamily="2" charset="-122"/>
              </a:defRPr>
            </a:lvl1pPr>
          </a:lstStyle>
          <a:p>
            <a:r>
              <a:rPr lang="zh-CN" altLang="en-US" dirty="0">
                <a:latin typeface="+mn-lt"/>
                <a:ea typeface="+mn-ea"/>
                <a:cs typeface="+mn-ea"/>
                <a:sym typeface="+mn-lt"/>
              </a:rPr>
              <a:t>请在此处添加具体内容，文字尽量言简意赅简单说明即可，不必过于繁琐，注意版面美观度。</a:t>
            </a:r>
            <a:endParaRPr lang="en-US" altLang="zh-CN" dirty="0">
              <a:latin typeface="+mn-lt"/>
              <a:ea typeface="+mn-ea"/>
              <a:cs typeface="+mn-ea"/>
              <a:sym typeface="+mn-lt"/>
            </a:endParaRPr>
          </a:p>
          <a:p>
            <a:endParaRPr lang="zh-CN" altLang="en-US" dirty="0">
              <a:latin typeface="+mn-lt"/>
              <a:ea typeface="+mn-ea"/>
              <a:cs typeface="+mn-ea"/>
              <a:sym typeface="+mn-lt"/>
            </a:endParaRPr>
          </a:p>
        </p:txBody>
      </p:sp>
      <p:sp>
        <p:nvSpPr>
          <p:cNvPr id="3" name="矩形 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DA2055C-0806-410D-93CE-6A39306C240A}"/>
              </a:ext>
            </a:extLst>
          </p:cNvPr>
          <p:cNvSpPr/>
          <p:nvPr/>
        </p:nvSpPr>
        <p:spPr>
          <a:xfrm>
            <a:off x="3237549" y="3816182"/>
            <a:ext cx="553998" cy="1490152"/>
          </a:xfrm>
          <a:prstGeom prst="rect">
            <a:avLst/>
          </a:prstGeom>
        </p:spPr>
        <p:txBody>
          <a:bodyPr vert="eaVert" wrap="none">
            <a:spAutoFit/>
          </a:bodyPr>
          <a:lstStyle/>
          <a:p>
            <a:pPr algn="ctr"/>
            <a:r>
              <a:rPr lang="zh-CN" altLang="en-US" sz="2400" b="1" spc="600" dirty="0">
                <a:solidFill>
                  <a:schemeClr val="bg2">
                    <a:lumMod val="25000"/>
                  </a:schemeClr>
                </a:solidFill>
                <a:cs typeface="+mn-ea"/>
                <a:sym typeface="+mn-lt"/>
              </a:rPr>
              <a:t>添加标题</a:t>
            </a:r>
          </a:p>
        </p:txBody>
      </p:sp>
      <p:sp>
        <p:nvSpPr>
          <p:cNvPr id="4" name="文本框 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2202A80-FF22-4ADB-9606-054D8559A233}"/>
              </a:ext>
            </a:extLst>
          </p:cNvPr>
          <p:cNvSpPr txBox="1"/>
          <p:nvPr/>
        </p:nvSpPr>
        <p:spPr>
          <a:xfrm>
            <a:off x="4974826" y="1361621"/>
            <a:ext cx="1467068" cy="2450495"/>
          </a:xfrm>
          <a:prstGeom prst="rect">
            <a:avLst/>
          </a:prstGeom>
          <a:noFill/>
        </p:spPr>
        <p:txBody>
          <a:bodyPr vert="eaVert" wrap="square" rtlCol="0">
            <a:spAutoFit/>
          </a:bodyPr>
          <a:lstStyle>
            <a:defPPr>
              <a:defRPr lang="zh-CN"/>
            </a:defPPr>
            <a:lvl1pPr lvl="0">
              <a:lnSpc>
                <a:spcPts val="2500"/>
              </a:lnSpc>
              <a:defRPr sz="1400">
                <a:solidFill>
                  <a:prstClr val="black"/>
                </a:solidFill>
                <a:latin typeface="印品丫丫体-D版" panose="02010601030101010101" pitchFamily="2" charset="-122"/>
                <a:ea typeface="印品丫丫体-D版" panose="02010601030101010101" pitchFamily="2" charset="-122"/>
              </a:defRPr>
            </a:lvl1pPr>
          </a:lstStyle>
          <a:p>
            <a:r>
              <a:rPr lang="zh-CN" altLang="en-US" dirty="0">
                <a:latin typeface="+mn-lt"/>
                <a:ea typeface="+mn-ea"/>
                <a:cs typeface="+mn-ea"/>
                <a:sym typeface="+mn-lt"/>
              </a:rPr>
              <a:t>请在此处添加具体内容，文字尽量言简意赅简单说明即可，不必过于繁琐，注意版面美观度。</a:t>
            </a:r>
            <a:endParaRPr lang="en-US" altLang="zh-CN" dirty="0">
              <a:latin typeface="+mn-lt"/>
              <a:ea typeface="+mn-ea"/>
              <a:cs typeface="+mn-ea"/>
              <a:sym typeface="+mn-lt"/>
            </a:endParaRPr>
          </a:p>
          <a:p>
            <a:endParaRPr lang="zh-CN" altLang="en-US" dirty="0">
              <a:latin typeface="+mn-lt"/>
              <a:ea typeface="+mn-ea"/>
              <a:cs typeface="+mn-ea"/>
              <a:sym typeface="+mn-lt"/>
            </a:endParaRPr>
          </a:p>
        </p:txBody>
      </p:sp>
      <p:sp>
        <p:nvSpPr>
          <p:cNvPr id="5" name="矩形 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44247698-246F-4360-BCE2-ACFFFAA02F62}"/>
              </a:ext>
            </a:extLst>
          </p:cNvPr>
          <p:cNvSpPr/>
          <p:nvPr/>
        </p:nvSpPr>
        <p:spPr>
          <a:xfrm>
            <a:off x="6202591" y="1422531"/>
            <a:ext cx="553998" cy="1490152"/>
          </a:xfrm>
          <a:prstGeom prst="rect">
            <a:avLst/>
          </a:prstGeom>
        </p:spPr>
        <p:txBody>
          <a:bodyPr vert="eaVert" wrap="none">
            <a:spAutoFit/>
          </a:bodyPr>
          <a:lstStyle/>
          <a:p>
            <a:pPr algn="ctr"/>
            <a:r>
              <a:rPr lang="zh-CN" altLang="en-US" sz="2400" b="1" spc="600" dirty="0">
                <a:solidFill>
                  <a:schemeClr val="bg2">
                    <a:lumMod val="25000"/>
                  </a:schemeClr>
                </a:solidFill>
                <a:cs typeface="+mn-ea"/>
                <a:sym typeface="+mn-lt"/>
              </a:rPr>
              <a:t>添加标题</a:t>
            </a:r>
          </a:p>
        </p:txBody>
      </p:sp>
      <p:sp>
        <p:nvSpPr>
          <p:cNvPr id="6" name="文本框 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B03D653-AC8F-47A3-948B-1C70BC514571}"/>
              </a:ext>
            </a:extLst>
          </p:cNvPr>
          <p:cNvSpPr txBox="1"/>
          <p:nvPr/>
        </p:nvSpPr>
        <p:spPr>
          <a:xfrm>
            <a:off x="8593534" y="3868963"/>
            <a:ext cx="1402948" cy="2387415"/>
          </a:xfrm>
          <a:prstGeom prst="rect">
            <a:avLst/>
          </a:prstGeom>
          <a:noFill/>
        </p:spPr>
        <p:txBody>
          <a:bodyPr vert="eaVert" wrap="square" rtlCol="0">
            <a:spAutoFit/>
          </a:bodyPr>
          <a:lstStyle>
            <a:defPPr>
              <a:defRPr lang="zh-CN"/>
            </a:defPPr>
            <a:lvl1pPr lvl="0">
              <a:lnSpc>
                <a:spcPts val="2000"/>
              </a:lnSpc>
              <a:defRPr sz="1200">
                <a:solidFill>
                  <a:prstClr val="black"/>
                </a:solidFill>
                <a:latin typeface="义启小魏楷" panose="02010601030101010101" pitchFamily="2" charset="-122"/>
                <a:ea typeface="义启小魏楷" panose="02010601030101010101" pitchFamily="2" charset="-122"/>
              </a:defRPr>
            </a:lvl1pPr>
          </a:lstStyle>
          <a:p>
            <a:pPr>
              <a:lnSpc>
                <a:spcPts val="2500"/>
              </a:lnSpc>
            </a:pPr>
            <a:r>
              <a:rPr lang="zh-CN" altLang="en-US" sz="1400" dirty="0">
                <a:latin typeface="+mn-lt"/>
                <a:ea typeface="+mn-ea"/>
                <a:cs typeface="+mn-ea"/>
                <a:sym typeface="+mn-lt"/>
              </a:rPr>
              <a:t>请在此处添加具体内容，文字尽量言简意赅简单说明即可，不必过于繁琐，注意版面美观度。</a:t>
            </a:r>
            <a:endParaRPr lang="en-US" altLang="zh-CN" sz="1400" dirty="0">
              <a:latin typeface="+mn-lt"/>
              <a:ea typeface="+mn-ea"/>
              <a:cs typeface="+mn-ea"/>
              <a:sym typeface="+mn-lt"/>
            </a:endParaRPr>
          </a:p>
          <a:p>
            <a:endParaRPr lang="zh-CN" altLang="en-US" sz="1400" dirty="0">
              <a:latin typeface="+mn-lt"/>
              <a:ea typeface="+mn-ea"/>
              <a:cs typeface="+mn-ea"/>
              <a:sym typeface="+mn-lt"/>
            </a:endParaRPr>
          </a:p>
        </p:txBody>
      </p:sp>
      <p:sp>
        <p:nvSpPr>
          <p:cNvPr id="7" name="矩形 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BF073A0-3399-4E07-BDEB-E67450272009}"/>
              </a:ext>
            </a:extLst>
          </p:cNvPr>
          <p:cNvSpPr/>
          <p:nvPr/>
        </p:nvSpPr>
        <p:spPr>
          <a:xfrm>
            <a:off x="9757180" y="3873029"/>
            <a:ext cx="553998" cy="1490152"/>
          </a:xfrm>
          <a:prstGeom prst="rect">
            <a:avLst/>
          </a:prstGeom>
        </p:spPr>
        <p:txBody>
          <a:bodyPr vert="eaVert" wrap="none">
            <a:spAutoFit/>
          </a:bodyPr>
          <a:lstStyle/>
          <a:p>
            <a:pPr algn="ctr"/>
            <a:r>
              <a:rPr lang="zh-CN" altLang="en-US" sz="2400" b="1" spc="600" dirty="0">
                <a:solidFill>
                  <a:schemeClr val="bg2">
                    <a:lumMod val="25000"/>
                  </a:schemeClr>
                </a:solidFill>
                <a:cs typeface="+mn-ea"/>
                <a:sym typeface="+mn-lt"/>
              </a:rPr>
              <a:t>添加标题</a:t>
            </a:r>
          </a:p>
        </p:txBody>
      </p:sp>
      <p:grpSp>
        <p:nvGrpSpPr>
          <p:cNvPr id="11" name="组合 1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49DEFD11-5B0A-4B4A-BF14-4ED9FFACF206}"/>
              </a:ext>
            </a:extLst>
          </p:cNvPr>
          <p:cNvGrpSpPr/>
          <p:nvPr/>
        </p:nvGrpSpPr>
        <p:grpSpPr>
          <a:xfrm>
            <a:off x="1320186" y="430820"/>
            <a:ext cx="3866451" cy="718338"/>
            <a:chOff x="1511379" y="561288"/>
            <a:chExt cx="3866451" cy="718338"/>
          </a:xfrm>
        </p:grpSpPr>
        <p:sp>
          <p:nvSpPr>
            <p:cNvPr id="12" name="文本框 1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711BBD2A-A850-4336-ABB9-218A3F1B5B12}"/>
                </a:ext>
              </a:extLst>
            </p:cNvPr>
            <p:cNvSpPr txBox="1"/>
            <p:nvPr/>
          </p:nvSpPr>
          <p:spPr>
            <a:xfrm>
              <a:off x="1511379" y="561288"/>
              <a:ext cx="2646878" cy="584775"/>
            </a:xfrm>
            <a:prstGeom prst="rect">
              <a:avLst/>
            </a:prstGeom>
            <a:noFill/>
          </p:spPr>
          <p:txBody>
            <a:bodyPr wrap="none" rtlCol="0">
              <a:spAutoFit/>
              <a:scene3d>
                <a:camera prst="orthographicFront"/>
                <a:lightRig rig="threePt" dir="t"/>
              </a:scene3d>
              <a:sp3d contourW="12700"/>
            </a:bodyPr>
            <a:lstStyle/>
            <a:p>
              <a:pPr lvl="0">
                <a:defRPr/>
              </a:pPr>
              <a:r>
                <a:rPr lang="zh-CN" altLang="en-US" sz="3200" dirty="0">
                  <a:solidFill>
                    <a:schemeClr val="tx1">
                      <a:lumMod val="75000"/>
                      <a:lumOff val="25000"/>
                    </a:schemeClr>
                  </a:solidFill>
                  <a:cs typeface="+mn-ea"/>
                  <a:sym typeface="+mn-lt"/>
                </a:rPr>
                <a:t>添加内容标题</a:t>
              </a:r>
            </a:p>
          </p:txBody>
        </p:sp>
        <p:sp>
          <p:nvSpPr>
            <p:cNvPr id="13" name="文本框 1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6818F4E-E0D3-480E-88F9-269090BB4A5C}"/>
                </a:ext>
              </a:extLst>
            </p:cNvPr>
            <p:cNvSpPr txBox="1"/>
            <p:nvPr/>
          </p:nvSpPr>
          <p:spPr>
            <a:xfrm>
              <a:off x="1511379" y="1006346"/>
              <a:ext cx="3866451" cy="273280"/>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14000"/>
                </a:lnSpc>
                <a:spcBef>
                  <a:spcPts val="0"/>
                </a:spcBef>
                <a:spcAft>
                  <a:spcPts val="0"/>
                </a:spcAft>
                <a:buClrTx/>
                <a:buSzTx/>
                <a:buFontTx/>
                <a:buNone/>
                <a:tabLst/>
                <a:defRPr/>
              </a:pPr>
              <a:r>
                <a:rPr kumimoji="0" lang="en-US" altLang="zh-CN" sz="1100" i="0" u="none" strike="noStrike" kern="1200" cap="none" spc="0" normalizeH="0" baseline="0" noProof="0" dirty="0">
                  <a:ln>
                    <a:noFill/>
                  </a:ln>
                  <a:solidFill>
                    <a:schemeClr val="tx1">
                      <a:lumMod val="75000"/>
                      <a:lumOff val="25000"/>
                    </a:schemeClr>
                  </a:solidFill>
                  <a:effectLst/>
                  <a:uLnTx/>
                  <a:uFillTx/>
                  <a:cs typeface="+mn-ea"/>
                  <a:sym typeface="+mn-lt"/>
                </a:rPr>
                <a:t>presentation and make it into a film to used wider field</a:t>
              </a:r>
            </a:p>
          </p:txBody>
        </p:sp>
      </p:grpSp>
      <p:pic>
        <p:nvPicPr>
          <p:cNvPr id="17" name="图片 1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06FCD27B-BCC7-4FB8-BA18-B0DCFDBD0965}"/>
              </a:ext>
            </a:extLst>
          </p:cNvPr>
          <p:cNvPicPr>
            <a:picLocks noChangeAspect="1"/>
          </p:cNvPicPr>
          <p:nvPr/>
        </p:nvPicPr>
        <p:blipFill rotWithShape="1">
          <a:blip r:embed="rId3">
            <a:extLst>
              <a:ext uri="{28A0092B-C50C-407E-A947-70E740481C1C}">
                <a14:useLocalDpi xmlns:a14="http://schemas.microsoft.com/office/drawing/2010/main" val="0"/>
              </a:ext>
            </a:extLst>
          </a:blip>
          <a:srcRect l="21379" t="53050" r="24033" b="9832"/>
          <a:stretch/>
        </p:blipFill>
        <p:spPr>
          <a:xfrm>
            <a:off x="1958009" y="1739348"/>
            <a:ext cx="2146852" cy="1792687"/>
          </a:xfrm>
          <a:prstGeom prst="rect">
            <a:avLst/>
          </a:prstGeom>
        </p:spPr>
      </p:pic>
      <p:pic>
        <p:nvPicPr>
          <p:cNvPr id="15" name="图片 1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91A103A4-3F67-46D9-8924-55604588878F}"/>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304591" y="215409"/>
            <a:ext cx="1015595" cy="1015595"/>
          </a:xfrm>
          <a:prstGeom prst="rect">
            <a:avLst/>
          </a:prstGeom>
        </p:spPr>
      </p:pic>
      <p:pic>
        <p:nvPicPr>
          <p:cNvPr id="16" name="图片 1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F970A7BE-5E6E-49C0-8203-5239FD23626D}"/>
              </a:ext>
            </a:extLst>
          </p:cNvPr>
          <p:cNvPicPr>
            <a:picLocks noChangeAspect="1"/>
          </p:cNvPicPr>
          <p:nvPr/>
        </p:nvPicPr>
        <p:blipFill rotWithShape="1">
          <a:blip r:embed="rId3">
            <a:extLst>
              <a:ext uri="{28A0092B-C50C-407E-A947-70E740481C1C}">
                <a14:useLocalDpi xmlns:a14="http://schemas.microsoft.com/office/drawing/2010/main" val="0"/>
              </a:ext>
            </a:extLst>
          </a:blip>
          <a:srcRect l="32289" t="6544" r="24404" b="47204"/>
          <a:stretch/>
        </p:blipFill>
        <p:spPr>
          <a:xfrm>
            <a:off x="5180633" y="4022504"/>
            <a:ext cx="1703214" cy="2233874"/>
          </a:xfrm>
          <a:prstGeom prst="rect">
            <a:avLst/>
          </a:prstGeom>
        </p:spPr>
      </p:pic>
      <p:pic>
        <p:nvPicPr>
          <p:cNvPr id="18" name="图片 1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45E9BB4C-EC7B-48C7-8505-E6149BEF8834}"/>
              </a:ext>
            </a:extLst>
          </p:cNvPr>
          <p:cNvPicPr>
            <a:picLocks noChangeAspect="1"/>
          </p:cNvPicPr>
          <p:nvPr/>
        </p:nvPicPr>
        <p:blipFill rotWithShape="1">
          <a:blip r:embed="rId3">
            <a:extLst>
              <a:ext uri="{28A0092B-C50C-407E-A947-70E740481C1C}">
                <a14:useLocalDpi xmlns:a14="http://schemas.microsoft.com/office/drawing/2010/main" val="0"/>
              </a:ext>
            </a:extLst>
          </a:blip>
          <a:srcRect l="21379" t="53050" r="24033" b="9832"/>
          <a:stretch/>
        </p:blipFill>
        <p:spPr>
          <a:xfrm flipH="1">
            <a:off x="8477252" y="1636313"/>
            <a:ext cx="2146852" cy="1792687"/>
          </a:xfrm>
          <a:prstGeom prst="rect">
            <a:avLst/>
          </a:prstGeom>
        </p:spPr>
      </p:pic>
    </p:spTree>
    <p:extLst>
      <p:ext uri="{BB962C8B-B14F-4D97-AF65-F5344CB8AC3E}">
        <p14:creationId xmlns:p14="http://schemas.microsoft.com/office/powerpoint/2010/main" val="1560527644"/>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xmlns:a16="http://schemas.microsoft.com/office/drawing/2014/main" xmlns:a14="http://schemas.microsoft.com/office/drawing/2010/main">
      <p:transition spd="slow" advClick="0"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par>
                                <p:cTn id="8" presetID="10" presetClass="entr" presetSubtype="0" fill="hold"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500"/>
                                        <p:tgtEl>
                                          <p:spTgt spid="18"/>
                                        </p:tgtEl>
                                      </p:cBhvr>
                                    </p:animEffect>
                                  </p:childTnLst>
                                </p:cTn>
                              </p:par>
                              <p:par>
                                <p:cTn id="11" presetID="10" presetClass="entr" presetSubtype="0"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500"/>
                                        <p:tgtEl>
                                          <p:spTgt spid="16"/>
                                        </p:tgtEl>
                                      </p:cBhvr>
                                    </p:animEffect>
                                  </p:childTnLst>
                                </p:cTn>
                              </p:par>
                            </p:childTnLst>
                          </p:cTn>
                        </p:par>
                        <p:par>
                          <p:cTn id="14" fill="hold">
                            <p:stCondLst>
                              <p:cond delay="500"/>
                            </p:stCondLst>
                            <p:childTnLst>
                              <p:par>
                                <p:cTn id="15" presetID="22" presetClass="entr" presetSubtype="1"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up)">
                                      <p:cBhvr>
                                        <p:cTn id="17" dur="500"/>
                                        <p:tgtEl>
                                          <p:spTgt spid="7"/>
                                        </p:tgtEl>
                                      </p:cBhvr>
                                    </p:animEffect>
                                  </p:childTnLst>
                                </p:cTn>
                              </p:par>
                              <p:par>
                                <p:cTn id="18" presetID="22" presetClass="entr" presetSubtype="1"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wipe(up)">
                                      <p:cBhvr>
                                        <p:cTn id="20" dur="500"/>
                                        <p:tgtEl>
                                          <p:spTgt spid="5"/>
                                        </p:tgtEl>
                                      </p:cBhvr>
                                    </p:animEffect>
                                  </p:childTnLst>
                                </p:cTn>
                              </p:par>
                              <p:par>
                                <p:cTn id="21" presetID="22" presetClass="entr" presetSubtype="1" fill="hold" grpId="0" nodeType="with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up)">
                                      <p:cBhvr>
                                        <p:cTn id="23" dur="500"/>
                                        <p:tgtEl>
                                          <p:spTgt spid="3"/>
                                        </p:tgtEl>
                                      </p:cBhvr>
                                    </p:animEffect>
                                  </p:childTnLst>
                                </p:cTn>
                              </p:par>
                            </p:childTnLst>
                          </p:cTn>
                        </p:par>
                        <p:par>
                          <p:cTn id="24" fill="hold">
                            <p:stCondLst>
                              <p:cond delay="1000"/>
                            </p:stCondLst>
                            <p:childTnLst>
                              <p:par>
                                <p:cTn id="25" presetID="2" presetClass="entr" presetSubtype="2" fill="hold" grpId="0" nodeType="afterEffect">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cBhvr additive="base">
                                        <p:cTn id="27" dur="1000" fill="hold"/>
                                        <p:tgtEl>
                                          <p:spTgt spid="2"/>
                                        </p:tgtEl>
                                        <p:attrNameLst>
                                          <p:attrName>ppt_x</p:attrName>
                                        </p:attrNameLst>
                                      </p:cBhvr>
                                      <p:tavLst>
                                        <p:tav tm="0">
                                          <p:val>
                                            <p:strVal val="1+#ppt_w/2"/>
                                          </p:val>
                                        </p:tav>
                                        <p:tav tm="100000">
                                          <p:val>
                                            <p:strVal val="#ppt_x"/>
                                          </p:val>
                                        </p:tav>
                                      </p:tavLst>
                                    </p:anim>
                                    <p:anim calcmode="lin" valueType="num">
                                      <p:cBhvr additive="base">
                                        <p:cTn id="28" dur="1000" fill="hold"/>
                                        <p:tgtEl>
                                          <p:spTgt spid="2"/>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additive="base">
                                        <p:cTn id="31" dur="1000" fill="hold"/>
                                        <p:tgtEl>
                                          <p:spTgt spid="4"/>
                                        </p:tgtEl>
                                        <p:attrNameLst>
                                          <p:attrName>ppt_x</p:attrName>
                                        </p:attrNameLst>
                                      </p:cBhvr>
                                      <p:tavLst>
                                        <p:tav tm="0">
                                          <p:val>
                                            <p:strVal val="1+#ppt_w/2"/>
                                          </p:val>
                                        </p:tav>
                                        <p:tav tm="100000">
                                          <p:val>
                                            <p:strVal val="#ppt_x"/>
                                          </p:val>
                                        </p:tav>
                                      </p:tavLst>
                                    </p:anim>
                                    <p:anim calcmode="lin" valueType="num">
                                      <p:cBhvr additive="base">
                                        <p:cTn id="32" dur="1000" fill="hold"/>
                                        <p:tgtEl>
                                          <p:spTgt spid="4"/>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additive="base">
                                        <p:cTn id="35" dur="1000" fill="hold"/>
                                        <p:tgtEl>
                                          <p:spTgt spid="6"/>
                                        </p:tgtEl>
                                        <p:attrNameLst>
                                          <p:attrName>ppt_x</p:attrName>
                                        </p:attrNameLst>
                                      </p:cBhvr>
                                      <p:tavLst>
                                        <p:tav tm="0">
                                          <p:val>
                                            <p:strVal val="1+#ppt_w/2"/>
                                          </p:val>
                                        </p:tav>
                                        <p:tav tm="100000">
                                          <p:val>
                                            <p:strVal val="#ppt_x"/>
                                          </p:val>
                                        </p:tav>
                                      </p:tavLst>
                                    </p:anim>
                                    <p:anim calcmode="lin" valueType="num">
                                      <p:cBhvr additive="base">
                                        <p:cTn id="36"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FA9AD12-3D70-4961-A037-D015A0C64EB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grpSp>
        <p:nvGrpSpPr>
          <p:cNvPr id="4" name="组合 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35075FD-8FD1-4FB4-ADE5-38C13B93B53A}"/>
              </a:ext>
            </a:extLst>
          </p:cNvPr>
          <p:cNvGrpSpPr/>
          <p:nvPr/>
        </p:nvGrpSpPr>
        <p:grpSpPr>
          <a:xfrm>
            <a:off x="3137669" y="790660"/>
            <a:ext cx="1689652" cy="1689652"/>
            <a:chOff x="3564294" y="151822"/>
            <a:chExt cx="1689652" cy="1689652"/>
          </a:xfrm>
        </p:grpSpPr>
        <p:sp>
          <p:nvSpPr>
            <p:cNvPr id="2" name="椭圆 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7C04CF17-EE65-4ABA-BC51-CADA0430D038}"/>
                </a:ext>
              </a:extLst>
            </p:cNvPr>
            <p:cNvSpPr/>
            <p:nvPr/>
          </p:nvSpPr>
          <p:spPr>
            <a:xfrm>
              <a:off x="3564294" y="151822"/>
              <a:ext cx="1689652" cy="1689652"/>
            </a:xfrm>
            <a:prstGeom prst="ellipse">
              <a:avLst/>
            </a:prstGeom>
            <a:solidFill>
              <a:srgbClr val="5CA8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文本框 1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9E4FC46D-7C89-4207-BDC9-E8CAEF42708B}"/>
                </a:ext>
              </a:extLst>
            </p:cNvPr>
            <p:cNvSpPr txBox="1"/>
            <p:nvPr/>
          </p:nvSpPr>
          <p:spPr>
            <a:xfrm>
              <a:off x="3641238" y="334928"/>
              <a:ext cx="1451038" cy="1323439"/>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8000" b="1" i="0" u="none" strike="noStrike" kern="1200" cap="none" spc="0" normalizeH="0" baseline="0" noProof="0" dirty="0">
                  <a:ln>
                    <a:noFill/>
                  </a:ln>
                  <a:solidFill>
                    <a:schemeClr val="bg1"/>
                  </a:solidFill>
                  <a:effectLst/>
                  <a:uLnTx/>
                  <a:uFillTx/>
                  <a:cs typeface="+mn-ea"/>
                  <a:sym typeface="+mn-lt"/>
                </a:rPr>
                <a:t>03</a:t>
              </a:r>
              <a:endParaRPr kumimoji="0" lang="zh-CN" altLang="en-US" sz="8000" b="1" i="0" u="none" strike="noStrike" kern="1200" cap="none" spc="0" normalizeH="0" baseline="0" noProof="0" dirty="0">
                <a:ln>
                  <a:noFill/>
                </a:ln>
                <a:solidFill>
                  <a:schemeClr val="bg1"/>
                </a:solidFill>
                <a:effectLst/>
                <a:uLnTx/>
                <a:uFillTx/>
                <a:cs typeface="+mn-ea"/>
                <a:sym typeface="+mn-lt"/>
              </a:endParaRPr>
            </a:p>
          </p:txBody>
        </p:sp>
      </p:grpSp>
      <p:grpSp>
        <p:nvGrpSpPr>
          <p:cNvPr id="20" name="组合 1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1F29D3D-8985-45E5-9E19-BA733BCBE2FA}"/>
              </a:ext>
            </a:extLst>
          </p:cNvPr>
          <p:cNvGrpSpPr/>
          <p:nvPr/>
        </p:nvGrpSpPr>
        <p:grpSpPr>
          <a:xfrm>
            <a:off x="1333919" y="2480312"/>
            <a:ext cx="5297155" cy="1648578"/>
            <a:chOff x="2755898" y="113145"/>
            <a:chExt cx="5297155" cy="1648578"/>
          </a:xfrm>
        </p:grpSpPr>
        <p:sp>
          <p:nvSpPr>
            <p:cNvPr id="22" name="文本框 2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83675C0-95B7-4068-AD7E-C2E0E00B654C}"/>
                </a:ext>
              </a:extLst>
            </p:cNvPr>
            <p:cNvSpPr txBox="1"/>
            <p:nvPr/>
          </p:nvSpPr>
          <p:spPr>
            <a:xfrm>
              <a:off x="3003817" y="113145"/>
              <a:ext cx="4801315" cy="1015663"/>
            </a:xfrm>
            <a:prstGeom prst="rect">
              <a:avLst/>
            </a:prstGeom>
            <a:noFill/>
          </p:spPr>
          <p:txBody>
            <a:bodyPr wrap="none" rtlCol="0">
              <a:spAutoFit/>
              <a:scene3d>
                <a:camera prst="orthographicFront"/>
                <a:lightRig rig="threePt" dir="t"/>
              </a:scene3d>
              <a:sp3d contourW="12700"/>
            </a:bodyPr>
            <a:lstStyle/>
            <a:p>
              <a:pPr lvl="0" algn="ctr">
                <a:defRPr/>
              </a:pPr>
              <a:r>
                <a:rPr lang="zh-CN" altLang="en-US" sz="6000" dirty="0">
                  <a:solidFill>
                    <a:schemeClr val="tx1">
                      <a:lumMod val="75000"/>
                      <a:lumOff val="25000"/>
                    </a:schemeClr>
                  </a:solidFill>
                  <a:cs typeface="+mn-ea"/>
                  <a:sym typeface="+mn-lt"/>
                </a:rPr>
                <a:t>点击输入标题</a:t>
              </a:r>
            </a:p>
          </p:txBody>
        </p:sp>
        <p:sp>
          <p:nvSpPr>
            <p:cNvPr id="23" name="文本框 2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B9CA7B5-10A9-4E89-B550-DF71E2FD67AD}"/>
                </a:ext>
              </a:extLst>
            </p:cNvPr>
            <p:cNvSpPr txBox="1"/>
            <p:nvPr/>
          </p:nvSpPr>
          <p:spPr>
            <a:xfrm>
              <a:off x="2755898" y="1234912"/>
              <a:ext cx="5297155" cy="526811"/>
            </a:xfrm>
            <a:prstGeom prst="rect">
              <a:avLst/>
            </a:prstGeom>
            <a:noFill/>
          </p:spPr>
          <p:txBody>
            <a:bodyPr wrap="square" rtlCol="0">
              <a:spAutoFit/>
              <a:scene3d>
                <a:camera prst="orthographicFront"/>
                <a:lightRig rig="threePt" dir="t"/>
              </a:scene3d>
              <a:sp3d contourW="12700"/>
            </a:bodyPr>
            <a:lstStyle/>
            <a:p>
              <a:pPr lvl="0" algn="ctr">
                <a:lnSpc>
                  <a:spcPct val="150000"/>
                </a:lnSpc>
                <a:defRPr/>
              </a:pPr>
              <a:r>
                <a:rPr kumimoji="0" lang="en-US" altLang="zh-CN" sz="1000" b="0" i="0" u="none" strike="noStrike" kern="1200" cap="none" spc="0" normalizeH="0" baseline="0" noProof="0" dirty="0">
                  <a:ln>
                    <a:noFill/>
                  </a:ln>
                  <a:solidFill>
                    <a:schemeClr val="tx1">
                      <a:lumMod val="85000"/>
                      <a:lumOff val="15000"/>
                    </a:schemeClr>
                  </a:solidFill>
                  <a:effectLst/>
                  <a:uLnTx/>
                  <a:uFillTx/>
                  <a:cs typeface="+mn-ea"/>
                  <a:sym typeface="+mn-lt"/>
                </a:rPr>
                <a:t>presentation and make it into a film to wider </a:t>
              </a:r>
              <a:r>
                <a:rPr lang="en-US" altLang="zh-CN" sz="1000" dirty="0" err="1">
                  <a:solidFill>
                    <a:schemeClr val="tx1">
                      <a:lumMod val="85000"/>
                      <a:lumOff val="15000"/>
                    </a:schemeClr>
                  </a:solidFill>
                  <a:cs typeface="+mn-ea"/>
                  <a:sym typeface="+mn-lt"/>
                </a:rPr>
                <a:t>fielpresentation</a:t>
              </a:r>
              <a:r>
                <a:rPr lang="en-US" altLang="zh-CN" sz="1000" dirty="0">
                  <a:solidFill>
                    <a:schemeClr val="tx1">
                      <a:lumMod val="85000"/>
                      <a:lumOff val="15000"/>
                    </a:schemeClr>
                  </a:solidFill>
                  <a:cs typeface="+mn-ea"/>
                  <a:sym typeface="+mn-lt"/>
                </a:rPr>
                <a:t> and make it into a film to wider </a:t>
              </a:r>
              <a:r>
                <a:rPr lang="en-US" altLang="zh-CN" sz="1000" dirty="0" err="1">
                  <a:solidFill>
                    <a:schemeClr val="tx1">
                      <a:lumMod val="85000"/>
                      <a:lumOff val="15000"/>
                    </a:schemeClr>
                  </a:solidFill>
                  <a:cs typeface="+mn-ea"/>
                  <a:sym typeface="+mn-lt"/>
                </a:rPr>
                <a:t>fieldpresentation</a:t>
              </a:r>
              <a:r>
                <a:rPr lang="en-US" altLang="zh-CN" sz="1000" dirty="0">
                  <a:solidFill>
                    <a:schemeClr val="tx1">
                      <a:lumMod val="85000"/>
                      <a:lumOff val="15000"/>
                    </a:schemeClr>
                  </a:solidFill>
                  <a:cs typeface="+mn-ea"/>
                  <a:sym typeface="+mn-lt"/>
                </a:rPr>
                <a:t> and make it into a film to wider field</a:t>
              </a:r>
            </a:p>
          </p:txBody>
        </p:sp>
      </p:grpSp>
    </p:spTree>
    <p:extLst>
      <p:ext uri="{BB962C8B-B14F-4D97-AF65-F5344CB8AC3E}">
        <p14:creationId xmlns:p14="http://schemas.microsoft.com/office/powerpoint/2010/main" val="1862557726"/>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xmlns:a16="http://schemas.microsoft.com/office/drawing/2014/main" xmlns:a14="http://schemas.microsoft.com/office/drawing/2010/main">
      <p:transition spd="slow" advClick="0"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anim calcmode="lin" valueType="num">
                                      <p:cBhvr>
                                        <p:cTn id="8" dur="500" fill="hold"/>
                                        <p:tgtEl>
                                          <p:spTgt spid="4"/>
                                        </p:tgtEl>
                                        <p:attrNameLst>
                                          <p:attrName>ppt_x</p:attrName>
                                        </p:attrNameLst>
                                      </p:cBhvr>
                                      <p:tavLst>
                                        <p:tav tm="0">
                                          <p:val>
                                            <p:strVal val="#ppt_x"/>
                                          </p:val>
                                        </p:tav>
                                        <p:tav tm="100000">
                                          <p:val>
                                            <p:strVal val="#ppt_x"/>
                                          </p:val>
                                        </p:tav>
                                      </p:tavLst>
                                    </p:anim>
                                    <p:anim calcmode="lin" valueType="num">
                                      <p:cBhvr>
                                        <p:cTn id="9" dur="5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fade">
                                      <p:cBhvr>
                                        <p:cTn id="13" dur="1000"/>
                                        <p:tgtEl>
                                          <p:spTgt spid="20"/>
                                        </p:tgtEl>
                                      </p:cBhvr>
                                    </p:animEffect>
                                    <p:anim calcmode="lin" valueType="num">
                                      <p:cBhvr>
                                        <p:cTn id="14" dur="1000" fill="hold"/>
                                        <p:tgtEl>
                                          <p:spTgt spid="20"/>
                                        </p:tgtEl>
                                        <p:attrNameLst>
                                          <p:attrName>ppt_x</p:attrName>
                                        </p:attrNameLst>
                                      </p:cBhvr>
                                      <p:tavLst>
                                        <p:tav tm="0">
                                          <p:val>
                                            <p:strVal val="#ppt_x"/>
                                          </p:val>
                                        </p:tav>
                                        <p:tav tm="100000">
                                          <p:val>
                                            <p:strVal val="#ppt_x"/>
                                          </p:val>
                                        </p:tav>
                                      </p:tavLst>
                                    </p:anim>
                                    <p:anim calcmode="lin" valueType="num">
                                      <p:cBhvr>
                                        <p:cTn id="15"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70F7959D-8211-41A7-B0CE-C729CB790A28}"/>
              </a:ext>
            </a:extLst>
          </p:cNvPr>
          <p:cNvGrpSpPr/>
          <p:nvPr/>
        </p:nvGrpSpPr>
        <p:grpSpPr>
          <a:xfrm>
            <a:off x="5882650" y="1717800"/>
            <a:ext cx="1262000" cy="4551730"/>
            <a:chOff x="1173876" y="2082959"/>
            <a:chExt cx="1262000" cy="4551730"/>
          </a:xfrm>
        </p:grpSpPr>
        <p:grpSp>
          <p:nvGrpSpPr>
            <p:cNvPr id="3" name="组合 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EEFD2FFE-D3E5-49E8-AAC5-33D77D04EFB8}"/>
                </a:ext>
              </a:extLst>
            </p:cNvPr>
            <p:cNvGrpSpPr/>
            <p:nvPr/>
          </p:nvGrpSpPr>
          <p:grpSpPr>
            <a:xfrm>
              <a:off x="1173876" y="2082959"/>
              <a:ext cx="1108879" cy="1108879"/>
              <a:chOff x="1963334" y="2190000"/>
              <a:chExt cx="1108879" cy="1108879"/>
            </a:xfrm>
          </p:grpSpPr>
          <p:sp>
            <p:nvSpPr>
              <p:cNvPr id="6" name="文本框 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EE2D867-D54B-4AA8-A60B-F3E63A2B3E42}"/>
                  </a:ext>
                </a:extLst>
              </p:cNvPr>
              <p:cNvSpPr txBox="1"/>
              <p:nvPr/>
            </p:nvSpPr>
            <p:spPr>
              <a:xfrm>
                <a:off x="2040719" y="2215978"/>
                <a:ext cx="954107" cy="1015663"/>
              </a:xfrm>
              <a:prstGeom prst="rect">
                <a:avLst/>
              </a:prstGeom>
              <a:noFill/>
            </p:spPr>
            <p:txBody>
              <a:bodyPr wrap="none" rtlCol="0">
                <a:spAutoFit/>
              </a:bodyPr>
              <a:lstStyle/>
              <a:p>
                <a:r>
                  <a:rPr lang="zh-CN" altLang="en-US" sz="6000" dirty="0">
                    <a:cs typeface="+mn-ea"/>
                    <a:sym typeface="+mn-lt"/>
                  </a:rPr>
                  <a:t>壹</a:t>
                </a:r>
              </a:p>
            </p:txBody>
          </p:sp>
          <p:sp>
            <p:nvSpPr>
              <p:cNvPr id="7" name="椭圆 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7FF6E47-64BE-4808-A433-180F20E374AB}"/>
                  </a:ext>
                </a:extLst>
              </p:cNvPr>
              <p:cNvSpPr/>
              <p:nvPr/>
            </p:nvSpPr>
            <p:spPr>
              <a:xfrm>
                <a:off x="1963334" y="2190000"/>
                <a:ext cx="1108879" cy="1108879"/>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4" name="文本框 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367AC0A-A637-4CBF-A9E7-C219F40E5766}"/>
                </a:ext>
              </a:extLst>
            </p:cNvPr>
            <p:cNvSpPr txBox="1"/>
            <p:nvPr/>
          </p:nvSpPr>
          <p:spPr>
            <a:xfrm>
              <a:off x="1820323" y="3331028"/>
              <a:ext cx="615553" cy="3303661"/>
            </a:xfrm>
            <a:prstGeom prst="rect">
              <a:avLst/>
            </a:prstGeom>
            <a:noFill/>
          </p:spPr>
          <p:txBody>
            <a:bodyPr vert="eaVert" wrap="square" rtlCol="0">
              <a:spAutoFit/>
            </a:bodyPr>
            <a:lstStyle/>
            <a:p>
              <a:r>
                <a:rPr lang="zh-CN" altLang="en-US" sz="2800" b="1" dirty="0">
                  <a:cs typeface="+mn-ea"/>
                  <a:sym typeface="+mn-lt"/>
                </a:rPr>
                <a:t>添加标题</a:t>
              </a:r>
            </a:p>
          </p:txBody>
        </p:sp>
        <p:sp>
          <p:nvSpPr>
            <p:cNvPr id="5" name="文本框 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0E059DC-4835-48FE-869E-1D934F1C787F}"/>
                </a:ext>
              </a:extLst>
            </p:cNvPr>
            <p:cNvSpPr txBox="1"/>
            <p:nvPr/>
          </p:nvSpPr>
          <p:spPr>
            <a:xfrm>
              <a:off x="1264812" y="3331028"/>
              <a:ext cx="697627" cy="2902131"/>
            </a:xfrm>
            <a:prstGeom prst="rect">
              <a:avLst/>
            </a:prstGeom>
            <a:noFill/>
            <a:ln w="9525">
              <a:noFill/>
            </a:ln>
          </p:spPr>
          <p:txBody>
            <a:bodyPr vert="eaVert" wrap="square" anchor="t">
              <a:spAutoFit/>
            </a:bodyPr>
            <a:lstStyle/>
            <a:p>
              <a:pPr lvl="0">
                <a:lnSpc>
                  <a:spcPts val="2000"/>
                </a:lnSpc>
                <a:defRPr/>
              </a:pPr>
              <a:r>
                <a:rPr lang="zh-CN" altLang="en-US" sz="1200" dirty="0">
                  <a:solidFill>
                    <a:prstClr val="black"/>
                  </a:solidFill>
                  <a:cs typeface="+mn-ea"/>
                  <a:sym typeface="+mn-lt"/>
                </a:rPr>
                <a:t>请在此处添加具体内容，文字尽量言简意赅简单说明即可，不必过于繁琐，注意版面美观度。</a:t>
              </a:r>
              <a:endParaRPr lang="en-US" altLang="zh-CN" sz="1200" dirty="0">
                <a:solidFill>
                  <a:prstClr val="black">
                    <a:lumMod val="95000"/>
                    <a:lumOff val="5000"/>
                  </a:prstClr>
                </a:solidFill>
                <a:cs typeface="+mn-ea"/>
                <a:sym typeface="+mn-lt"/>
              </a:endParaRPr>
            </a:p>
          </p:txBody>
        </p:sp>
      </p:grpSp>
      <p:grpSp>
        <p:nvGrpSpPr>
          <p:cNvPr id="8" name="组合 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4AFECA19-B980-42A7-B84D-5EFC95F8C79B}"/>
              </a:ext>
            </a:extLst>
          </p:cNvPr>
          <p:cNvGrpSpPr/>
          <p:nvPr/>
        </p:nvGrpSpPr>
        <p:grpSpPr>
          <a:xfrm>
            <a:off x="8084028" y="1699153"/>
            <a:ext cx="1262000" cy="4570377"/>
            <a:chOff x="1173876" y="2064312"/>
            <a:chExt cx="1262000" cy="4570377"/>
          </a:xfrm>
        </p:grpSpPr>
        <p:grpSp>
          <p:nvGrpSpPr>
            <p:cNvPr id="9" name="组合 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7C3198F4-F0E6-4018-8FDC-4405CEE08D1C}"/>
                </a:ext>
              </a:extLst>
            </p:cNvPr>
            <p:cNvGrpSpPr/>
            <p:nvPr/>
          </p:nvGrpSpPr>
          <p:grpSpPr>
            <a:xfrm>
              <a:off x="1173876" y="2064312"/>
              <a:ext cx="1108879" cy="1127526"/>
              <a:chOff x="1963334" y="2171353"/>
              <a:chExt cx="1108879" cy="1127526"/>
            </a:xfrm>
          </p:grpSpPr>
          <p:sp>
            <p:nvSpPr>
              <p:cNvPr id="12" name="文本框 1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E73EC66-3D23-41F2-8C92-5692334C386F}"/>
                  </a:ext>
                </a:extLst>
              </p:cNvPr>
              <p:cNvSpPr txBox="1"/>
              <p:nvPr/>
            </p:nvSpPr>
            <p:spPr>
              <a:xfrm>
                <a:off x="2040719" y="2171353"/>
                <a:ext cx="954107" cy="1015663"/>
              </a:xfrm>
              <a:prstGeom prst="rect">
                <a:avLst/>
              </a:prstGeom>
              <a:noFill/>
            </p:spPr>
            <p:txBody>
              <a:bodyPr wrap="none" rtlCol="0">
                <a:spAutoFit/>
              </a:bodyPr>
              <a:lstStyle/>
              <a:p>
                <a:r>
                  <a:rPr lang="zh-CN" altLang="en-US" sz="6000" dirty="0">
                    <a:cs typeface="+mn-ea"/>
                    <a:sym typeface="+mn-lt"/>
                  </a:rPr>
                  <a:t>贰</a:t>
                </a:r>
              </a:p>
            </p:txBody>
          </p:sp>
          <p:sp>
            <p:nvSpPr>
              <p:cNvPr id="13" name="椭圆 1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A39F5E3-7C9D-4FE5-BA2B-0BDACAD666CB}"/>
                  </a:ext>
                </a:extLst>
              </p:cNvPr>
              <p:cNvSpPr/>
              <p:nvPr/>
            </p:nvSpPr>
            <p:spPr>
              <a:xfrm>
                <a:off x="1963334" y="2190000"/>
                <a:ext cx="1108879" cy="1108879"/>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10" name="文本框 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BD8C257-6E80-4514-88B5-C98B9AB120E6}"/>
                </a:ext>
              </a:extLst>
            </p:cNvPr>
            <p:cNvSpPr txBox="1"/>
            <p:nvPr/>
          </p:nvSpPr>
          <p:spPr>
            <a:xfrm>
              <a:off x="1820323" y="3331028"/>
              <a:ext cx="615553" cy="3303661"/>
            </a:xfrm>
            <a:prstGeom prst="rect">
              <a:avLst/>
            </a:prstGeom>
            <a:noFill/>
          </p:spPr>
          <p:txBody>
            <a:bodyPr vert="eaVert" wrap="square" rtlCol="0">
              <a:spAutoFit/>
            </a:bodyPr>
            <a:lstStyle/>
            <a:p>
              <a:r>
                <a:rPr lang="zh-CN" altLang="en-US" sz="2800" b="1" dirty="0">
                  <a:cs typeface="+mn-ea"/>
                  <a:sym typeface="+mn-lt"/>
                </a:rPr>
                <a:t>添加标题</a:t>
              </a:r>
            </a:p>
          </p:txBody>
        </p:sp>
        <p:sp>
          <p:nvSpPr>
            <p:cNvPr id="11" name="文本框 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7D03CC05-320E-410B-BBDD-7241A5FAAE66}"/>
                </a:ext>
              </a:extLst>
            </p:cNvPr>
            <p:cNvSpPr txBox="1"/>
            <p:nvPr/>
          </p:nvSpPr>
          <p:spPr>
            <a:xfrm>
              <a:off x="1264812" y="3331028"/>
              <a:ext cx="697627" cy="2902131"/>
            </a:xfrm>
            <a:prstGeom prst="rect">
              <a:avLst/>
            </a:prstGeom>
            <a:noFill/>
            <a:ln w="9525">
              <a:noFill/>
            </a:ln>
          </p:spPr>
          <p:txBody>
            <a:bodyPr vert="eaVert" wrap="square" anchor="t">
              <a:spAutoFit/>
            </a:bodyPr>
            <a:lstStyle>
              <a:defPPr>
                <a:defRPr lang="zh-CN"/>
              </a:defPPr>
              <a:lvl1pPr lvl="0">
                <a:lnSpc>
                  <a:spcPts val="2000"/>
                </a:lnSpc>
                <a:defRPr sz="1200">
                  <a:solidFill>
                    <a:prstClr val="black"/>
                  </a:solidFill>
                  <a:latin typeface="义启小魏楷" panose="02010601030101010101" pitchFamily="2" charset="-122"/>
                  <a:ea typeface="义启小魏楷" panose="02010601030101010101" pitchFamily="2" charset="-122"/>
                </a:defRPr>
              </a:lvl1pPr>
            </a:lstStyle>
            <a:p>
              <a:r>
                <a:rPr lang="zh-CN" altLang="en-US" dirty="0">
                  <a:latin typeface="+mn-lt"/>
                  <a:ea typeface="+mn-ea"/>
                  <a:cs typeface="+mn-ea"/>
                  <a:sym typeface="+mn-lt"/>
                </a:rPr>
                <a:t>请在此处添加具体内容，文字尽量言简意赅简单说明即可，不必过于繁琐，注意版面美观度。</a:t>
              </a:r>
              <a:endParaRPr lang="en-US" altLang="zh-CN" dirty="0">
                <a:latin typeface="+mn-lt"/>
                <a:ea typeface="+mn-ea"/>
                <a:cs typeface="+mn-ea"/>
                <a:sym typeface="+mn-lt"/>
              </a:endParaRPr>
            </a:p>
          </p:txBody>
        </p:sp>
      </p:grpSp>
      <p:grpSp>
        <p:nvGrpSpPr>
          <p:cNvPr id="14" name="组合 1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42FDD66-C764-42EE-A597-19553A3CC898}"/>
              </a:ext>
            </a:extLst>
          </p:cNvPr>
          <p:cNvGrpSpPr/>
          <p:nvPr/>
        </p:nvGrpSpPr>
        <p:grpSpPr>
          <a:xfrm>
            <a:off x="10285406" y="1699152"/>
            <a:ext cx="1262000" cy="4570378"/>
            <a:chOff x="1173876" y="2064311"/>
            <a:chExt cx="1262000" cy="4570378"/>
          </a:xfrm>
        </p:grpSpPr>
        <p:grpSp>
          <p:nvGrpSpPr>
            <p:cNvPr id="15" name="组合 1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7926C95B-1D5D-4A04-8299-21FE2A22AAE2}"/>
                </a:ext>
              </a:extLst>
            </p:cNvPr>
            <p:cNvGrpSpPr/>
            <p:nvPr/>
          </p:nvGrpSpPr>
          <p:grpSpPr>
            <a:xfrm>
              <a:off x="1173876" y="2064311"/>
              <a:ext cx="1108879" cy="1127527"/>
              <a:chOff x="1963334" y="2171352"/>
              <a:chExt cx="1108879" cy="1127527"/>
            </a:xfrm>
          </p:grpSpPr>
          <p:sp>
            <p:nvSpPr>
              <p:cNvPr id="18" name="文本框 1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0DA1E07-1133-42F3-B3EE-FD5649FBB67E}"/>
                  </a:ext>
                </a:extLst>
              </p:cNvPr>
              <p:cNvSpPr txBox="1"/>
              <p:nvPr/>
            </p:nvSpPr>
            <p:spPr>
              <a:xfrm>
                <a:off x="2065606" y="2171352"/>
                <a:ext cx="954107" cy="1015663"/>
              </a:xfrm>
              <a:prstGeom prst="rect">
                <a:avLst/>
              </a:prstGeom>
              <a:noFill/>
            </p:spPr>
            <p:txBody>
              <a:bodyPr wrap="none" rtlCol="0">
                <a:spAutoFit/>
              </a:bodyPr>
              <a:lstStyle/>
              <a:p>
                <a:r>
                  <a:rPr lang="zh-CN" altLang="en-US" sz="6000" dirty="0">
                    <a:cs typeface="+mn-ea"/>
                    <a:sym typeface="+mn-lt"/>
                  </a:rPr>
                  <a:t>叁</a:t>
                </a:r>
              </a:p>
            </p:txBody>
          </p:sp>
          <p:sp>
            <p:nvSpPr>
              <p:cNvPr id="19" name="椭圆 1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F08FAFD6-189D-4726-AA0E-03310A1146ED}"/>
                  </a:ext>
                </a:extLst>
              </p:cNvPr>
              <p:cNvSpPr/>
              <p:nvPr/>
            </p:nvSpPr>
            <p:spPr>
              <a:xfrm>
                <a:off x="1963334" y="2190000"/>
                <a:ext cx="1108879" cy="1108879"/>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16" name="文本框 1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FF2908C4-8851-47C0-8325-718AEC7D1CB2}"/>
                </a:ext>
              </a:extLst>
            </p:cNvPr>
            <p:cNvSpPr txBox="1"/>
            <p:nvPr/>
          </p:nvSpPr>
          <p:spPr>
            <a:xfrm>
              <a:off x="1820323" y="3331028"/>
              <a:ext cx="615553" cy="3303661"/>
            </a:xfrm>
            <a:prstGeom prst="rect">
              <a:avLst/>
            </a:prstGeom>
            <a:noFill/>
          </p:spPr>
          <p:txBody>
            <a:bodyPr vert="eaVert" wrap="square" rtlCol="0">
              <a:spAutoFit/>
            </a:bodyPr>
            <a:lstStyle/>
            <a:p>
              <a:r>
                <a:rPr lang="zh-CN" altLang="en-US" sz="2800" b="1" dirty="0">
                  <a:cs typeface="+mn-ea"/>
                  <a:sym typeface="+mn-lt"/>
                </a:rPr>
                <a:t>添加标题</a:t>
              </a:r>
            </a:p>
          </p:txBody>
        </p:sp>
        <p:sp>
          <p:nvSpPr>
            <p:cNvPr id="17" name="文本框 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E1F7B2C8-279C-4F57-8166-3DFD20444790}"/>
                </a:ext>
              </a:extLst>
            </p:cNvPr>
            <p:cNvSpPr txBox="1"/>
            <p:nvPr/>
          </p:nvSpPr>
          <p:spPr>
            <a:xfrm>
              <a:off x="1264812" y="3331028"/>
              <a:ext cx="697627" cy="2902131"/>
            </a:xfrm>
            <a:prstGeom prst="rect">
              <a:avLst/>
            </a:prstGeom>
            <a:noFill/>
            <a:ln w="9525">
              <a:noFill/>
            </a:ln>
          </p:spPr>
          <p:txBody>
            <a:bodyPr vert="eaVert" wrap="square" anchor="t">
              <a:spAutoFit/>
            </a:bodyPr>
            <a:lstStyle>
              <a:defPPr>
                <a:defRPr lang="zh-CN"/>
              </a:defPPr>
              <a:lvl1pPr lvl="0">
                <a:lnSpc>
                  <a:spcPts val="2000"/>
                </a:lnSpc>
                <a:defRPr sz="1200">
                  <a:solidFill>
                    <a:prstClr val="black"/>
                  </a:solidFill>
                  <a:latin typeface="义启小魏楷" panose="02010601030101010101" pitchFamily="2" charset="-122"/>
                  <a:ea typeface="义启小魏楷" panose="02010601030101010101" pitchFamily="2" charset="-122"/>
                </a:defRPr>
              </a:lvl1pPr>
            </a:lstStyle>
            <a:p>
              <a:r>
                <a:rPr lang="zh-CN" altLang="en-US" dirty="0">
                  <a:latin typeface="+mn-lt"/>
                  <a:ea typeface="+mn-ea"/>
                  <a:cs typeface="+mn-ea"/>
                  <a:sym typeface="+mn-lt"/>
                </a:rPr>
                <a:t>请在此处添加具体内容，文字尽量言简意赅简单说明即可，不必过于繁琐，注意版面美观度。</a:t>
              </a:r>
              <a:endParaRPr lang="en-US" altLang="zh-CN" dirty="0">
                <a:latin typeface="+mn-lt"/>
                <a:ea typeface="+mn-ea"/>
                <a:cs typeface="+mn-ea"/>
                <a:sym typeface="+mn-lt"/>
              </a:endParaRPr>
            </a:p>
          </p:txBody>
        </p:sp>
      </p:grpSp>
      <p:pic>
        <p:nvPicPr>
          <p:cNvPr id="20" name="图片 1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715108B2-91EA-4F93-BEA7-B4374CB7EB42}"/>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955619" y="3934748"/>
            <a:ext cx="4125408" cy="2320544"/>
          </a:xfrm>
          <a:prstGeom prst="rect">
            <a:avLst/>
          </a:prstGeom>
        </p:spPr>
      </p:pic>
      <p:pic>
        <p:nvPicPr>
          <p:cNvPr id="21" name="图片 2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F43A3A9-3AEA-41C9-A50B-F966816BF4DC}"/>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955619" y="1446415"/>
            <a:ext cx="4125408" cy="2320543"/>
          </a:xfrm>
          <a:prstGeom prst="rect">
            <a:avLst/>
          </a:prstGeom>
        </p:spPr>
      </p:pic>
      <p:grpSp>
        <p:nvGrpSpPr>
          <p:cNvPr id="22" name="组合 2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45366C8-D8DE-46D4-865A-3058C83AC3ED}"/>
              </a:ext>
            </a:extLst>
          </p:cNvPr>
          <p:cNvGrpSpPr/>
          <p:nvPr/>
        </p:nvGrpSpPr>
        <p:grpSpPr>
          <a:xfrm>
            <a:off x="1320186" y="430820"/>
            <a:ext cx="3866451" cy="718338"/>
            <a:chOff x="1511379" y="561288"/>
            <a:chExt cx="3866451" cy="718338"/>
          </a:xfrm>
        </p:grpSpPr>
        <p:sp>
          <p:nvSpPr>
            <p:cNvPr id="23" name="文本框 2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4610F729-DF5E-449E-9778-322FCEE95E3A}"/>
                </a:ext>
              </a:extLst>
            </p:cNvPr>
            <p:cNvSpPr txBox="1"/>
            <p:nvPr/>
          </p:nvSpPr>
          <p:spPr>
            <a:xfrm>
              <a:off x="1511379" y="561288"/>
              <a:ext cx="2646878" cy="584775"/>
            </a:xfrm>
            <a:prstGeom prst="rect">
              <a:avLst/>
            </a:prstGeom>
            <a:noFill/>
          </p:spPr>
          <p:txBody>
            <a:bodyPr wrap="none" rtlCol="0">
              <a:spAutoFit/>
              <a:scene3d>
                <a:camera prst="orthographicFront"/>
                <a:lightRig rig="threePt" dir="t"/>
              </a:scene3d>
              <a:sp3d contourW="12700"/>
            </a:bodyPr>
            <a:lstStyle/>
            <a:p>
              <a:pPr lvl="0">
                <a:defRPr/>
              </a:pPr>
              <a:r>
                <a:rPr lang="zh-CN" altLang="en-US" sz="3200" dirty="0">
                  <a:solidFill>
                    <a:schemeClr val="tx1">
                      <a:lumMod val="75000"/>
                      <a:lumOff val="25000"/>
                    </a:schemeClr>
                  </a:solidFill>
                  <a:cs typeface="+mn-ea"/>
                  <a:sym typeface="+mn-lt"/>
                </a:rPr>
                <a:t>添加内容标题</a:t>
              </a:r>
            </a:p>
          </p:txBody>
        </p:sp>
        <p:sp>
          <p:nvSpPr>
            <p:cNvPr id="24" name="文本框 2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700675A2-E73A-4B4D-B5FD-189AAC6FC01E}"/>
                </a:ext>
              </a:extLst>
            </p:cNvPr>
            <p:cNvSpPr txBox="1"/>
            <p:nvPr/>
          </p:nvSpPr>
          <p:spPr>
            <a:xfrm>
              <a:off x="1511379" y="1006346"/>
              <a:ext cx="3866451" cy="273280"/>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14000"/>
                </a:lnSpc>
                <a:spcBef>
                  <a:spcPts val="0"/>
                </a:spcBef>
                <a:spcAft>
                  <a:spcPts val="0"/>
                </a:spcAft>
                <a:buClrTx/>
                <a:buSzTx/>
                <a:buFontTx/>
                <a:buNone/>
                <a:tabLst/>
                <a:defRPr/>
              </a:pPr>
              <a:r>
                <a:rPr kumimoji="0" lang="en-US" altLang="zh-CN" sz="1100" i="0" u="none" strike="noStrike" kern="1200" cap="none" spc="0" normalizeH="0" baseline="0" noProof="0" dirty="0">
                  <a:ln>
                    <a:noFill/>
                  </a:ln>
                  <a:solidFill>
                    <a:schemeClr val="tx1">
                      <a:lumMod val="75000"/>
                      <a:lumOff val="25000"/>
                    </a:schemeClr>
                  </a:solidFill>
                  <a:effectLst/>
                  <a:uLnTx/>
                  <a:uFillTx/>
                  <a:cs typeface="+mn-ea"/>
                  <a:sym typeface="+mn-lt"/>
                </a:rPr>
                <a:t>presentation and make it into a film to used wider field</a:t>
              </a:r>
            </a:p>
          </p:txBody>
        </p:sp>
      </p:grpSp>
      <p:pic>
        <p:nvPicPr>
          <p:cNvPr id="26" name="图片 2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97885F7F-A086-4409-B458-F589F326212E}"/>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304591" y="215409"/>
            <a:ext cx="1015595" cy="1015595"/>
          </a:xfrm>
          <a:prstGeom prst="rect">
            <a:avLst/>
          </a:prstGeom>
        </p:spPr>
      </p:pic>
    </p:spTree>
    <p:extLst>
      <p:ext uri="{BB962C8B-B14F-4D97-AF65-F5344CB8AC3E}">
        <p14:creationId xmlns:p14="http://schemas.microsoft.com/office/powerpoint/2010/main" val="2660001663"/>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xmlns:a16="http://schemas.microsoft.com/office/drawing/2014/main" xmlns:a14="http://schemas.microsoft.com/office/drawing/2010/main">
      <p:transition spd="slow" advClick="0"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0-#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750" fill="hold"/>
                                        <p:tgtEl>
                                          <p:spTgt spid="8"/>
                                        </p:tgtEl>
                                        <p:attrNameLst>
                                          <p:attrName>ppt_x</p:attrName>
                                        </p:attrNameLst>
                                      </p:cBhvr>
                                      <p:tavLst>
                                        <p:tav tm="0">
                                          <p:val>
                                            <p:strVal val="0-#ppt_w/2"/>
                                          </p:val>
                                        </p:tav>
                                        <p:tav tm="100000">
                                          <p:val>
                                            <p:strVal val="#ppt_x"/>
                                          </p:val>
                                        </p:tav>
                                      </p:tavLst>
                                    </p:anim>
                                    <p:anim calcmode="lin" valueType="num">
                                      <p:cBhvr additive="base">
                                        <p:cTn id="12" dur="75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750" fill="hold"/>
                                        <p:tgtEl>
                                          <p:spTgt spid="14"/>
                                        </p:tgtEl>
                                        <p:attrNameLst>
                                          <p:attrName>ppt_x</p:attrName>
                                        </p:attrNameLst>
                                      </p:cBhvr>
                                      <p:tavLst>
                                        <p:tav tm="0">
                                          <p:val>
                                            <p:strVal val="0-#ppt_w/2"/>
                                          </p:val>
                                        </p:tav>
                                        <p:tav tm="100000">
                                          <p:val>
                                            <p:strVal val="#ppt_x"/>
                                          </p:val>
                                        </p:tav>
                                      </p:tavLst>
                                    </p:anim>
                                    <p:anim calcmode="lin" valueType="num">
                                      <p:cBhvr additive="base">
                                        <p:cTn id="16" dur="750" fill="hold"/>
                                        <p:tgtEl>
                                          <p:spTgt spid="14"/>
                                        </p:tgtEl>
                                        <p:attrNameLst>
                                          <p:attrName>ppt_y</p:attrName>
                                        </p:attrNameLst>
                                      </p:cBhvr>
                                      <p:tavLst>
                                        <p:tav tm="0">
                                          <p:val>
                                            <p:strVal val="#ppt_y"/>
                                          </p:val>
                                        </p:tav>
                                        <p:tav tm="100000">
                                          <p:val>
                                            <p:strVal val="#ppt_y"/>
                                          </p:val>
                                        </p:tav>
                                      </p:tavLst>
                                    </p:anim>
                                  </p:childTnLst>
                                </p:cTn>
                              </p:par>
                            </p:childTnLst>
                          </p:cTn>
                        </p:par>
                        <p:par>
                          <p:cTn id="17" fill="hold">
                            <p:stCondLst>
                              <p:cond delay="750"/>
                            </p:stCondLst>
                            <p:childTnLst>
                              <p:par>
                                <p:cTn id="18" presetID="14" presetClass="entr" presetSubtype="10" fill="hold" nodeType="after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randombar(horizontal)">
                                      <p:cBhvr>
                                        <p:cTn id="20" dur="750"/>
                                        <p:tgtEl>
                                          <p:spTgt spid="20"/>
                                        </p:tgtEl>
                                      </p:cBhvr>
                                    </p:animEffect>
                                  </p:childTnLst>
                                </p:cTn>
                              </p:par>
                            </p:childTnLst>
                          </p:cTn>
                        </p:par>
                        <p:par>
                          <p:cTn id="21" fill="hold">
                            <p:stCondLst>
                              <p:cond delay="1500"/>
                            </p:stCondLst>
                            <p:childTnLst>
                              <p:par>
                                <p:cTn id="22" presetID="14" presetClass="entr" presetSubtype="10" fill="hold" nodeType="after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randombar(horizontal)">
                                      <p:cBhvr>
                                        <p:cTn id="24" dur="75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1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6E42D534-FC6B-44E1-B3FF-3BD1DEB94543}"/>
              </a:ext>
            </a:extLst>
          </p:cNvPr>
          <p:cNvSpPr txBox="1"/>
          <p:nvPr/>
        </p:nvSpPr>
        <p:spPr>
          <a:xfrm>
            <a:off x="1719509" y="2453089"/>
            <a:ext cx="527220" cy="646331"/>
          </a:xfrm>
          <a:prstGeom prst="rect">
            <a:avLst/>
          </a:prstGeom>
          <a:noFill/>
        </p:spPr>
        <p:txBody>
          <a:bodyPr wrap="square" rtlCol="0">
            <a:spAutoFit/>
          </a:bodyPr>
          <a:lstStyle/>
          <a:p>
            <a:r>
              <a:rPr lang="zh-CN" altLang="en-US" sz="3600" dirty="0">
                <a:solidFill>
                  <a:schemeClr val="tx1">
                    <a:lumMod val="75000"/>
                    <a:lumOff val="25000"/>
                  </a:schemeClr>
                </a:solidFill>
                <a:cs typeface="+mn-ea"/>
                <a:sym typeface="+mn-lt"/>
              </a:rPr>
              <a:t>壹</a:t>
            </a:r>
          </a:p>
        </p:txBody>
      </p:sp>
      <p:sp>
        <p:nvSpPr>
          <p:cNvPr id="9" name="TextBox 1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6A161844-EB59-453C-B5B4-9D433B111472}"/>
              </a:ext>
            </a:extLst>
          </p:cNvPr>
          <p:cNvSpPr txBox="1"/>
          <p:nvPr/>
        </p:nvSpPr>
        <p:spPr>
          <a:xfrm>
            <a:off x="9887886" y="2425085"/>
            <a:ext cx="527219" cy="646331"/>
          </a:xfrm>
          <a:prstGeom prst="rect">
            <a:avLst/>
          </a:prstGeom>
          <a:noFill/>
        </p:spPr>
        <p:txBody>
          <a:bodyPr wrap="square" rtlCol="0">
            <a:spAutoFit/>
          </a:bodyPr>
          <a:lstStyle/>
          <a:p>
            <a:r>
              <a:rPr lang="zh-CN" altLang="en-US" sz="3600" dirty="0">
                <a:solidFill>
                  <a:schemeClr val="tx1">
                    <a:lumMod val="75000"/>
                    <a:lumOff val="25000"/>
                  </a:schemeClr>
                </a:solidFill>
                <a:cs typeface="+mn-ea"/>
                <a:sym typeface="+mn-lt"/>
              </a:rPr>
              <a:t>贰</a:t>
            </a:r>
          </a:p>
        </p:txBody>
      </p:sp>
      <p:sp>
        <p:nvSpPr>
          <p:cNvPr id="10" name="文本框 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4638B23-85EF-4BBF-8301-21719B82B267}"/>
              </a:ext>
            </a:extLst>
          </p:cNvPr>
          <p:cNvSpPr txBox="1">
            <a:spLocks noChangeArrowheads="1"/>
          </p:cNvSpPr>
          <p:nvPr/>
        </p:nvSpPr>
        <p:spPr bwMode="auto">
          <a:xfrm>
            <a:off x="732457" y="3715367"/>
            <a:ext cx="2646878" cy="25929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lvl1pPr>
              <a:defRPr sz="1500">
                <a:solidFill>
                  <a:schemeClr val="tx1"/>
                </a:solidFill>
                <a:latin typeface="Calibri" panose="020F0502020204030204" pitchFamily="34" charset="0"/>
                <a:ea typeface="宋体" panose="02010600030101010101" pitchFamily="2" charset="-122"/>
              </a:defRPr>
            </a:lvl1pPr>
            <a:lvl2pPr marL="742950" indent="-285750">
              <a:defRPr sz="1500">
                <a:solidFill>
                  <a:schemeClr val="tx1"/>
                </a:solidFill>
                <a:latin typeface="Calibri" panose="020F0502020204030204" pitchFamily="34" charset="0"/>
                <a:ea typeface="宋体" panose="02010600030101010101" pitchFamily="2" charset="-122"/>
              </a:defRPr>
            </a:lvl2pPr>
            <a:lvl3pPr marL="1143000" indent="-228600">
              <a:defRPr sz="1500">
                <a:solidFill>
                  <a:schemeClr val="tx1"/>
                </a:solidFill>
                <a:latin typeface="Calibri" panose="020F0502020204030204" pitchFamily="34" charset="0"/>
                <a:ea typeface="宋体" panose="02010600030101010101" pitchFamily="2" charset="-122"/>
              </a:defRPr>
            </a:lvl3pPr>
            <a:lvl4pPr marL="1600200" indent="-228600">
              <a:defRPr sz="1500">
                <a:solidFill>
                  <a:schemeClr val="tx1"/>
                </a:solidFill>
                <a:latin typeface="Calibri" panose="020F0502020204030204" pitchFamily="34" charset="0"/>
                <a:ea typeface="宋体" panose="02010600030101010101" pitchFamily="2" charset="-122"/>
              </a:defRPr>
            </a:lvl4pPr>
            <a:lvl5pPr marL="2057400" indent="-228600">
              <a:defRPr sz="1500">
                <a:solidFill>
                  <a:schemeClr val="tx1"/>
                </a:solidFill>
                <a:latin typeface="Calibri" panose="020F0502020204030204" pitchFamily="34" charset="0"/>
                <a:ea typeface="宋体" panose="02010600030101010101" pitchFamily="2" charset="-122"/>
              </a:defRPr>
            </a:lvl5pPr>
            <a:lvl6pPr marL="2514600" indent="-228600" defTabSz="775970" fontAlgn="base">
              <a:spcBef>
                <a:spcPct val="0"/>
              </a:spcBef>
              <a:spcAft>
                <a:spcPct val="0"/>
              </a:spcAft>
              <a:defRPr sz="1500">
                <a:solidFill>
                  <a:schemeClr val="tx1"/>
                </a:solidFill>
                <a:latin typeface="Calibri" panose="020F0502020204030204" pitchFamily="34" charset="0"/>
                <a:ea typeface="宋体" panose="02010600030101010101" pitchFamily="2" charset="-122"/>
              </a:defRPr>
            </a:lvl6pPr>
            <a:lvl7pPr marL="2971800" indent="-228600" defTabSz="775970" fontAlgn="base">
              <a:spcBef>
                <a:spcPct val="0"/>
              </a:spcBef>
              <a:spcAft>
                <a:spcPct val="0"/>
              </a:spcAft>
              <a:defRPr sz="1500">
                <a:solidFill>
                  <a:schemeClr val="tx1"/>
                </a:solidFill>
                <a:latin typeface="Calibri" panose="020F0502020204030204" pitchFamily="34" charset="0"/>
                <a:ea typeface="宋体" panose="02010600030101010101" pitchFamily="2" charset="-122"/>
              </a:defRPr>
            </a:lvl7pPr>
            <a:lvl8pPr marL="3429000" indent="-228600" defTabSz="775970" fontAlgn="base">
              <a:spcBef>
                <a:spcPct val="0"/>
              </a:spcBef>
              <a:spcAft>
                <a:spcPct val="0"/>
              </a:spcAft>
              <a:defRPr sz="1500">
                <a:solidFill>
                  <a:schemeClr val="tx1"/>
                </a:solidFill>
                <a:latin typeface="Calibri" panose="020F0502020204030204" pitchFamily="34" charset="0"/>
                <a:ea typeface="宋体" panose="02010600030101010101" pitchFamily="2" charset="-122"/>
              </a:defRPr>
            </a:lvl8pPr>
            <a:lvl9pPr marL="3886200" indent="-228600" defTabSz="775970" fontAlgn="base">
              <a:spcBef>
                <a:spcPct val="0"/>
              </a:spcBef>
              <a:spcAft>
                <a:spcPct val="0"/>
              </a:spcAft>
              <a:defRPr sz="1500">
                <a:solidFill>
                  <a:schemeClr val="tx1"/>
                </a:solidFill>
                <a:latin typeface="Calibri" panose="020F0502020204030204" pitchFamily="34" charset="0"/>
                <a:ea typeface="宋体" panose="02010600030101010101" pitchFamily="2" charset="-122"/>
              </a:defRPr>
            </a:lvl9pPr>
          </a:lstStyle>
          <a:p>
            <a:pPr>
              <a:lnSpc>
                <a:spcPct val="200000"/>
              </a:lnSpc>
            </a:pPr>
            <a:r>
              <a:rPr lang="zh-CN" altLang="en-US" sz="1600" kern="0" dirty="0">
                <a:solidFill>
                  <a:schemeClr val="tx1">
                    <a:lumMod val="75000"/>
                    <a:lumOff val="25000"/>
                  </a:schemeClr>
                </a:solidFill>
                <a:latin typeface="+mn-lt"/>
                <a:ea typeface="+mn-ea"/>
                <a:cs typeface="+mn-ea"/>
                <a:sym typeface="+mn-lt"/>
              </a:rPr>
              <a:t>单击此处编辑您要的内容，建议您在展示时采用微软雅黑字体，本模版所有图形线条及其相应素材均可自由编辑、改色、替换。</a:t>
            </a:r>
            <a:endParaRPr lang="zh-CN" altLang="en-US" sz="1600" dirty="0">
              <a:solidFill>
                <a:schemeClr val="tx1">
                  <a:lumMod val="75000"/>
                  <a:lumOff val="25000"/>
                </a:schemeClr>
              </a:solidFill>
              <a:latin typeface="+mn-lt"/>
              <a:ea typeface="+mn-ea"/>
              <a:cs typeface="+mn-ea"/>
              <a:sym typeface="+mn-lt"/>
            </a:endParaRPr>
          </a:p>
        </p:txBody>
      </p:sp>
      <p:sp>
        <p:nvSpPr>
          <p:cNvPr id="11" name="文本框 1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8B044DF-56C6-44B8-B4C4-1138753E0429}"/>
              </a:ext>
            </a:extLst>
          </p:cNvPr>
          <p:cNvSpPr txBox="1">
            <a:spLocks noChangeArrowheads="1"/>
          </p:cNvSpPr>
          <p:nvPr/>
        </p:nvSpPr>
        <p:spPr bwMode="auto">
          <a:xfrm>
            <a:off x="8938644" y="3750996"/>
            <a:ext cx="2646878" cy="25929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lvl1pPr>
              <a:defRPr sz="1500">
                <a:solidFill>
                  <a:schemeClr val="tx1"/>
                </a:solidFill>
                <a:latin typeface="Calibri" panose="020F0502020204030204" pitchFamily="34" charset="0"/>
                <a:ea typeface="宋体" panose="02010600030101010101" pitchFamily="2" charset="-122"/>
              </a:defRPr>
            </a:lvl1pPr>
            <a:lvl2pPr marL="742950" indent="-285750">
              <a:defRPr sz="1500">
                <a:solidFill>
                  <a:schemeClr val="tx1"/>
                </a:solidFill>
                <a:latin typeface="Calibri" panose="020F0502020204030204" pitchFamily="34" charset="0"/>
                <a:ea typeface="宋体" panose="02010600030101010101" pitchFamily="2" charset="-122"/>
              </a:defRPr>
            </a:lvl2pPr>
            <a:lvl3pPr marL="1143000" indent="-228600">
              <a:defRPr sz="1500">
                <a:solidFill>
                  <a:schemeClr val="tx1"/>
                </a:solidFill>
                <a:latin typeface="Calibri" panose="020F0502020204030204" pitchFamily="34" charset="0"/>
                <a:ea typeface="宋体" panose="02010600030101010101" pitchFamily="2" charset="-122"/>
              </a:defRPr>
            </a:lvl3pPr>
            <a:lvl4pPr marL="1600200" indent="-228600">
              <a:defRPr sz="1500">
                <a:solidFill>
                  <a:schemeClr val="tx1"/>
                </a:solidFill>
                <a:latin typeface="Calibri" panose="020F0502020204030204" pitchFamily="34" charset="0"/>
                <a:ea typeface="宋体" panose="02010600030101010101" pitchFamily="2" charset="-122"/>
              </a:defRPr>
            </a:lvl4pPr>
            <a:lvl5pPr marL="2057400" indent="-228600">
              <a:defRPr sz="1500">
                <a:solidFill>
                  <a:schemeClr val="tx1"/>
                </a:solidFill>
                <a:latin typeface="Calibri" panose="020F0502020204030204" pitchFamily="34" charset="0"/>
                <a:ea typeface="宋体" panose="02010600030101010101" pitchFamily="2" charset="-122"/>
              </a:defRPr>
            </a:lvl5pPr>
            <a:lvl6pPr marL="2514600" indent="-228600" defTabSz="775970" fontAlgn="base">
              <a:spcBef>
                <a:spcPct val="0"/>
              </a:spcBef>
              <a:spcAft>
                <a:spcPct val="0"/>
              </a:spcAft>
              <a:defRPr sz="1500">
                <a:solidFill>
                  <a:schemeClr val="tx1"/>
                </a:solidFill>
                <a:latin typeface="Calibri" panose="020F0502020204030204" pitchFamily="34" charset="0"/>
                <a:ea typeface="宋体" panose="02010600030101010101" pitchFamily="2" charset="-122"/>
              </a:defRPr>
            </a:lvl6pPr>
            <a:lvl7pPr marL="2971800" indent="-228600" defTabSz="775970" fontAlgn="base">
              <a:spcBef>
                <a:spcPct val="0"/>
              </a:spcBef>
              <a:spcAft>
                <a:spcPct val="0"/>
              </a:spcAft>
              <a:defRPr sz="1500">
                <a:solidFill>
                  <a:schemeClr val="tx1"/>
                </a:solidFill>
                <a:latin typeface="Calibri" panose="020F0502020204030204" pitchFamily="34" charset="0"/>
                <a:ea typeface="宋体" panose="02010600030101010101" pitchFamily="2" charset="-122"/>
              </a:defRPr>
            </a:lvl7pPr>
            <a:lvl8pPr marL="3429000" indent="-228600" defTabSz="775970" fontAlgn="base">
              <a:spcBef>
                <a:spcPct val="0"/>
              </a:spcBef>
              <a:spcAft>
                <a:spcPct val="0"/>
              </a:spcAft>
              <a:defRPr sz="1500">
                <a:solidFill>
                  <a:schemeClr val="tx1"/>
                </a:solidFill>
                <a:latin typeface="Calibri" panose="020F0502020204030204" pitchFamily="34" charset="0"/>
                <a:ea typeface="宋体" panose="02010600030101010101" pitchFamily="2" charset="-122"/>
              </a:defRPr>
            </a:lvl8pPr>
            <a:lvl9pPr marL="3886200" indent="-228600" defTabSz="775970" fontAlgn="base">
              <a:spcBef>
                <a:spcPct val="0"/>
              </a:spcBef>
              <a:spcAft>
                <a:spcPct val="0"/>
              </a:spcAft>
              <a:defRPr sz="1500">
                <a:solidFill>
                  <a:schemeClr val="tx1"/>
                </a:solidFill>
                <a:latin typeface="Calibri" panose="020F0502020204030204" pitchFamily="34" charset="0"/>
                <a:ea typeface="宋体" panose="02010600030101010101" pitchFamily="2" charset="-122"/>
              </a:defRPr>
            </a:lvl9pPr>
          </a:lstStyle>
          <a:p>
            <a:pPr>
              <a:lnSpc>
                <a:spcPct val="200000"/>
              </a:lnSpc>
            </a:pPr>
            <a:r>
              <a:rPr lang="zh-CN" altLang="en-US" sz="1600" kern="0" dirty="0">
                <a:solidFill>
                  <a:schemeClr val="tx1">
                    <a:lumMod val="75000"/>
                    <a:lumOff val="25000"/>
                  </a:schemeClr>
                </a:solidFill>
                <a:latin typeface="+mn-lt"/>
                <a:ea typeface="+mn-ea"/>
                <a:cs typeface="+mn-ea"/>
                <a:sym typeface="+mn-lt"/>
              </a:rPr>
              <a:t>单击此处编辑您要的内容，建议您在展示时采用微软雅黑字体，本模版所有图形线条及其相应素材均可自由编辑、改色、替换。</a:t>
            </a:r>
            <a:endParaRPr lang="zh-CN" altLang="en-US" sz="1600" dirty="0">
              <a:solidFill>
                <a:schemeClr val="tx1">
                  <a:lumMod val="75000"/>
                  <a:lumOff val="25000"/>
                </a:schemeClr>
              </a:solidFill>
              <a:latin typeface="+mn-lt"/>
              <a:ea typeface="+mn-ea"/>
              <a:cs typeface="+mn-ea"/>
              <a:sym typeface="+mn-lt"/>
            </a:endParaRPr>
          </a:p>
        </p:txBody>
      </p:sp>
      <p:grpSp>
        <p:nvGrpSpPr>
          <p:cNvPr id="13" name="组合 1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0331770F-B853-4E8B-8FB2-A5F0AA76FEB4}"/>
              </a:ext>
            </a:extLst>
          </p:cNvPr>
          <p:cNvGrpSpPr/>
          <p:nvPr/>
        </p:nvGrpSpPr>
        <p:grpSpPr>
          <a:xfrm>
            <a:off x="1320186" y="430820"/>
            <a:ext cx="3866451" cy="718338"/>
            <a:chOff x="1511379" y="561288"/>
            <a:chExt cx="3866451" cy="718338"/>
          </a:xfrm>
        </p:grpSpPr>
        <p:sp>
          <p:nvSpPr>
            <p:cNvPr id="14" name="文本框 1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4FA81EEF-6E80-431C-BA13-CCB13EB9C179}"/>
                </a:ext>
              </a:extLst>
            </p:cNvPr>
            <p:cNvSpPr txBox="1"/>
            <p:nvPr/>
          </p:nvSpPr>
          <p:spPr>
            <a:xfrm>
              <a:off x="1511379" y="561288"/>
              <a:ext cx="2646878" cy="584775"/>
            </a:xfrm>
            <a:prstGeom prst="rect">
              <a:avLst/>
            </a:prstGeom>
            <a:noFill/>
          </p:spPr>
          <p:txBody>
            <a:bodyPr wrap="none" rtlCol="0">
              <a:spAutoFit/>
              <a:scene3d>
                <a:camera prst="orthographicFront"/>
                <a:lightRig rig="threePt" dir="t"/>
              </a:scene3d>
              <a:sp3d contourW="12700"/>
            </a:bodyPr>
            <a:lstStyle/>
            <a:p>
              <a:pPr lvl="0">
                <a:defRPr/>
              </a:pPr>
              <a:r>
                <a:rPr lang="zh-CN" altLang="en-US" sz="3200" dirty="0">
                  <a:solidFill>
                    <a:schemeClr val="tx1">
                      <a:lumMod val="75000"/>
                      <a:lumOff val="25000"/>
                    </a:schemeClr>
                  </a:solidFill>
                  <a:cs typeface="+mn-ea"/>
                  <a:sym typeface="+mn-lt"/>
                </a:rPr>
                <a:t>添加内容标题</a:t>
              </a:r>
            </a:p>
          </p:txBody>
        </p:sp>
        <p:sp>
          <p:nvSpPr>
            <p:cNvPr id="15" name="文本框 1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D94665F-12FE-4574-8D49-11720CE8B706}"/>
                </a:ext>
              </a:extLst>
            </p:cNvPr>
            <p:cNvSpPr txBox="1"/>
            <p:nvPr/>
          </p:nvSpPr>
          <p:spPr>
            <a:xfrm>
              <a:off x="1511379" y="1006346"/>
              <a:ext cx="3866451" cy="273280"/>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14000"/>
                </a:lnSpc>
                <a:spcBef>
                  <a:spcPts val="0"/>
                </a:spcBef>
                <a:spcAft>
                  <a:spcPts val="0"/>
                </a:spcAft>
                <a:buClrTx/>
                <a:buSzTx/>
                <a:buFontTx/>
                <a:buNone/>
                <a:tabLst/>
                <a:defRPr/>
              </a:pPr>
              <a:r>
                <a:rPr kumimoji="0" lang="en-US" altLang="zh-CN" sz="1100" i="0" u="none" strike="noStrike" kern="1200" cap="none" spc="0" normalizeH="0" baseline="0" noProof="0" dirty="0">
                  <a:ln>
                    <a:noFill/>
                  </a:ln>
                  <a:solidFill>
                    <a:schemeClr val="tx1">
                      <a:lumMod val="75000"/>
                      <a:lumOff val="25000"/>
                    </a:schemeClr>
                  </a:solidFill>
                  <a:effectLst/>
                  <a:uLnTx/>
                  <a:uFillTx/>
                  <a:cs typeface="+mn-ea"/>
                  <a:sym typeface="+mn-lt"/>
                </a:rPr>
                <a:t>presentation and make it into a film to used wider field</a:t>
              </a:r>
            </a:p>
          </p:txBody>
        </p:sp>
      </p:grpSp>
      <p:pic>
        <p:nvPicPr>
          <p:cNvPr id="21" name="图片 2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8DFC0B27-47CA-4482-9422-FCA469AEADBD}"/>
              </a:ext>
            </a:extLst>
          </p:cNvPr>
          <p:cNvPicPr>
            <a:picLocks noChangeAspect="1"/>
          </p:cNvPicPr>
          <p:nvPr/>
        </p:nvPicPr>
        <p:blipFill rotWithShape="1">
          <a:blip r:embed="rId3">
            <a:extLst>
              <a:ext uri="{BEBA8EAE-BF5A-486C-A8C5-ECC9F3942E4B}">
                <a14:imgProps xmlns:a14="http://schemas.microsoft.com/office/drawing/2010/main">
                  <a14:imgLayer>
                    <a14:imgEffect>
                      <a14:colorTemperature colorTemp="5300"/>
                    </a14:imgEffect>
                    <a14:imgEffect>
                      <a14:brightnessContrast contrast="-20000"/>
                    </a14:imgEffect>
                  </a14:imgLayer>
                </a14:imgProps>
              </a:ext>
              <a:ext uri="{28A0092B-C50C-407E-A947-70E740481C1C}">
                <a14:useLocalDpi xmlns:a14="http://schemas.microsoft.com/office/drawing/2010/main" val="0"/>
              </a:ext>
            </a:extLst>
          </a:blip>
          <a:srcRect t="34855" b="14487"/>
          <a:stretch/>
        </p:blipFill>
        <p:spPr>
          <a:xfrm>
            <a:off x="3253357" y="1637461"/>
            <a:ext cx="5906505" cy="4227069"/>
          </a:xfrm>
          <a:prstGeom prst="rect">
            <a:avLst/>
          </a:prstGeom>
        </p:spPr>
      </p:pic>
      <p:pic>
        <p:nvPicPr>
          <p:cNvPr id="17" name="图片 1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4BEFB56-6C14-4D8D-94C7-84F9D663D764}"/>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304591" y="215409"/>
            <a:ext cx="1015595" cy="1015595"/>
          </a:xfrm>
          <a:prstGeom prst="rect">
            <a:avLst/>
          </a:prstGeom>
        </p:spPr>
      </p:pic>
      <p:grpSp>
        <p:nvGrpSpPr>
          <p:cNvPr id="18" name="组合 1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28BE622-DB86-4FE1-9069-652771B19126}"/>
              </a:ext>
            </a:extLst>
          </p:cNvPr>
          <p:cNvGrpSpPr/>
          <p:nvPr/>
        </p:nvGrpSpPr>
        <p:grpSpPr>
          <a:xfrm>
            <a:off x="1363888" y="2053478"/>
            <a:ext cx="1389543" cy="1389543"/>
            <a:chOff x="1224448" y="1916262"/>
            <a:chExt cx="1663975" cy="1663975"/>
          </a:xfrm>
        </p:grpSpPr>
        <p:sp>
          <p:nvSpPr>
            <p:cNvPr id="12" name="椭圆 1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45B7F88D-FE1F-4376-AE9D-08C8274DA7BE}"/>
                </a:ext>
              </a:extLst>
            </p:cNvPr>
            <p:cNvSpPr/>
            <p:nvPr/>
          </p:nvSpPr>
          <p:spPr>
            <a:xfrm>
              <a:off x="1224448" y="1916262"/>
              <a:ext cx="1663975" cy="1663975"/>
            </a:xfrm>
            <a:prstGeom prst="ellipse">
              <a:avLst/>
            </a:prstGeom>
            <a:noFill/>
            <a:ln w="19050">
              <a:solidFill>
                <a:srgbClr val="5B93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椭圆 1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5CFA0BD-8857-4197-B558-A8559E271FB4}"/>
                </a:ext>
              </a:extLst>
            </p:cNvPr>
            <p:cNvSpPr/>
            <p:nvPr/>
          </p:nvSpPr>
          <p:spPr>
            <a:xfrm>
              <a:off x="1297338" y="1992461"/>
              <a:ext cx="1511575" cy="1511575"/>
            </a:xfrm>
            <a:prstGeom prst="ellipse">
              <a:avLst/>
            </a:prstGeom>
            <a:noFill/>
            <a:ln w="19050">
              <a:solidFill>
                <a:srgbClr val="5B93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2" name="组合 2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E863B88B-70EA-42A6-9CF0-50A16163A3D3}"/>
              </a:ext>
            </a:extLst>
          </p:cNvPr>
          <p:cNvGrpSpPr/>
          <p:nvPr/>
        </p:nvGrpSpPr>
        <p:grpSpPr>
          <a:xfrm>
            <a:off x="9570075" y="2081482"/>
            <a:ext cx="1389543" cy="1389543"/>
            <a:chOff x="1224448" y="1916262"/>
            <a:chExt cx="1663975" cy="1663975"/>
          </a:xfrm>
        </p:grpSpPr>
        <p:sp>
          <p:nvSpPr>
            <p:cNvPr id="23" name="椭圆 2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DAA9B5E-22BF-414B-B672-8ED44A2BC3A5}"/>
                </a:ext>
              </a:extLst>
            </p:cNvPr>
            <p:cNvSpPr/>
            <p:nvPr/>
          </p:nvSpPr>
          <p:spPr>
            <a:xfrm>
              <a:off x="1224448" y="1916262"/>
              <a:ext cx="1663975" cy="1663975"/>
            </a:xfrm>
            <a:prstGeom prst="ellipse">
              <a:avLst/>
            </a:prstGeom>
            <a:noFill/>
            <a:ln w="19050">
              <a:solidFill>
                <a:srgbClr val="5B93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椭圆 2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7B6D94F-15C5-46C3-9717-0C07D33B4321}"/>
                </a:ext>
              </a:extLst>
            </p:cNvPr>
            <p:cNvSpPr/>
            <p:nvPr/>
          </p:nvSpPr>
          <p:spPr>
            <a:xfrm>
              <a:off x="1297338" y="1992461"/>
              <a:ext cx="1511575" cy="1511575"/>
            </a:xfrm>
            <a:prstGeom prst="ellipse">
              <a:avLst/>
            </a:prstGeom>
            <a:noFill/>
            <a:ln w="19050">
              <a:solidFill>
                <a:srgbClr val="5B93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extLst>
      <p:ext uri="{BB962C8B-B14F-4D97-AF65-F5344CB8AC3E}">
        <p14:creationId xmlns:p14="http://schemas.microsoft.com/office/powerpoint/2010/main" val="4158306389"/>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xmlns:a16="http://schemas.microsoft.com/office/drawing/2014/main" xmlns:a14="http://schemas.microsoft.com/office/drawing/2010/main">
      <p:transition spd="slow" advClick="0"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heel(1)">
                                      <p:cBhvr>
                                        <p:cTn id="7" dur="1000"/>
                                        <p:tgtEl>
                                          <p:spTgt spid="18"/>
                                        </p:tgtEl>
                                      </p:cBhvr>
                                    </p:animEffect>
                                  </p:childTnLst>
                                </p:cTn>
                              </p:par>
                              <p:par>
                                <p:cTn id="8" presetID="21" presetClass="entr" presetSubtype="1" fill="hold"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wheel(1)">
                                      <p:cBhvr>
                                        <p:cTn id="10" dur="1000"/>
                                        <p:tgtEl>
                                          <p:spTgt spid="22"/>
                                        </p:tgtEl>
                                      </p:cBhvr>
                                    </p:animEffect>
                                  </p:childTnLst>
                                </p:cTn>
                              </p:par>
                            </p:childTnLst>
                          </p:cTn>
                        </p:par>
                        <p:par>
                          <p:cTn id="11" fill="hold">
                            <p:stCondLst>
                              <p:cond delay="1000"/>
                            </p:stCondLst>
                            <p:childTnLst>
                              <p:par>
                                <p:cTn id="12" presetID="42" presetClass="entr" presetSubtype="0"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500"/>
                                        <p:tgtEl>
                                          <p:spTgt spid="10"/>
                                        </p:tgtEl>
                                      </p:cBhvr>
                                    </p:animEffect>
                                    <p:anim calcmode="lin" valueType="num">
                                      <p:cBhvr>
                                        <p:cTn id="15" dur="500" fill="hold"/>
                                        <p:tgtEl>
                                          <p:spTgt spid="10"/>
                                        </p:tgtEl>
                                        <p:attrNameLst>
                                          <p:attrName>ppt_x</p:attrName>
                                        </p:attrNameLst>
                                      </p:cBhvr>
                                      <p:tavLst>
                                        <p:tav tm="0">
                                          <p:val>
                                            <p:strVal val="#ppt_x"/>
                                          </p:val>
                                        </p:tav>
                                        <p:tav tm="100000">
                                          <p:val>
                                            <p:strVal val="#ppt_x"/>
                                          </p:val>
                                        </p:tav>
                                      </p:tavLst>
                                    </p:anim>
                                    <p:anim calcmode="lin" valueType="num">
                                      <p:cBhvr>
                                        <p:cTn id="16" dur="500" fill="hold"/>
                                        <p:tgtEl>
                                          <p:spTgt spid="10"/>
                                        </p:tgtEl>
                                        <p:attrNameLst>
                                          <p:attrName>ppt_y</p:attrName>
                                        </p:attrNameLst>
                                      </p:cBhvr>
                                      <p:tavLst>
                                        <p:tav tm="0">
                                          <p:val>
                                            <p:strVal val="#ppt_y+.1"/>
                                          </p:val>
                                        </p:tav>
                                        <p:tav tm="100000">
                                          <p:val>
                                            <p:strVal val="#ppt_y"/>
                                          </p:val>
                                        </p:tav>
                                      </p:tavLst>
                                    </p:anim>
                                  </p:childTnLst>
                                </p:cTn>
                              </p:par>
                            </p:childTnLst>
                          </p:cTn>
                        </p:par>
                        <p:par>
                          <p:cTn id="17" fill="hold">
                            <p:stCondLst>
                              <p:cond delay="1500"/>
                            </p:stCondLst>
                            <p:childTnLst>
                              <p:par>
                                <p:cTn id="18" presetID="42" presetClass="entr" presetSubtype="0"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500"/>
                                        <p:tgtEl>
                                          <p:spTgt spid="11"/>
                                        </p:tgtEl>
                                      </p:cBhvr>
                                    </p:animEffect>
                                    <p:anim calcmode="lin" valueType="num">
                                      <p:cBhvr>
                                        <p:cTn id="21" dur="500" fill="hold"/>
                                        <p:tgtEl>
                                          <p:spTgt spid="11"/>
                                        </p:tgtEl>
                                        <p:attrNameLst>
                                          <p:attrName>ppt_x</p:attrName>
                                        </p:attrNameLst>
                                      </p:cBhvr>
                                      <p:tavLst>
                                        <p:tav tm="0">
                                          <p:val>
                                            <p:strVal val="#ppt_x"/>
                                          </p:val>
                                        </p:tav>
                                        <p:tav tm="100000">
                                          <p:val>
                                            <p:strVal val="#ppt_x"/>
                                          </p:val>
                                        </p:tav>
                                      </p:tavLst>
                                    </p:anim>
                                    <p:anim calcmode="lin" valueType="num">
                                      <p:cBhvr>
                                        <p:cTn id="22" dur="500" fill="hold"/>
                                        <p:tgtEl>
                                          <p:spTgt spid="11"/>
                                        </p:tgtEl>
                                        <p:attrNameLst>
                                          <p:attrName>ppt_y</p:attrName>
                                        </p:attrNameLst>
                                      </p:cBhvr>
                                      <p:tavLst>
                                        <p:tav tm="0">
                                          <p:val>
                                            <p:strVal val="#ppt_y+.1"/>
                                          </p:val>
                                        </p:tav>
                                        <p:tav tm="100000">
                                          <p:val>
                                            <p:strVal val="#ppt_y"/>
                                          </p:val>
                                        </p:tav>
                                      </p:tavLst>
                                    </p:anim>
                                  </p:childTnLst>
                                </p:cTn>
                              </p:par>
                            </p:childTnLst>
                          </p:cTn>
                        </p:par>
                        <p:par>
                          <p:cTn id="23" fill="hold">
                            <p:stCondLst>
                              <p:cond delay="2000"/>
                            </p:stCondLst>
                            <p:childTnLst>
                              <p:par>
                                <p:cTn id="24" presetID="14" presetClass="entr" presetSubtype="10" fill="hold" nodeType="afterEffect">
                                  <p:stCondLst>
                                    <p:cond delay="0"/>
                                  </p:stCondLst>
                                  <p:childTnLst>
                                    <p:set>
                                      <p:cBhvr>
                                        <p:cTn id="25" dur="1" fill="hold">
                                          <p:stCondLst>
                                            <p:cond delay="0"/>
                                          </p:stCondLst>
                                        </p:cTn>
                                        <p:tgtEl>
                                          <p:spTgt spid="21"/>
                                        </p:tgtEl>
                                        <p:attrNameLst>
                                          <p:attrName>style.visibility</p:attrName>
                                        </p:attrNameLst>
                                      </p:cBhvr>
                                      <p:to>
                                        <p:strVal val="visible"/>
                                      </p:to>
                                    </p:set>
                                    <p:animEffect transition="in" filter="randombar(horizontal)">
                                      <p:cBhvr>
                                        <p:cTn id="26"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2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1227B52-AFC7-4D6E-92B4-81F0F26423E7}"/>
              </a:ext>
            </a:extLst>
          </p:cNvPr>
          <p:cNvSpPr/>
          <p:nvPr/>
        </p:nvSpPr>
        <p:spPr>
          <a:xfrm>
            <a:off x="1082508" y="1815537"/>
            <a:ext cx="5432321" cy="572144"/>
          </a:xfrm>
          <a:prstGeom prst="rect">
            <a:avLst/>
          </a:prstGeom>
        </p:spPr>
        <p:txBody>
          <a:bodyPr wrap="square">
            <a:spAutoFit/>
          </a:bodyPr>
          <a:lstStyle/>
          <a:p>
            <a:pPr defTabSz="1828754">
              <a:lnSpc>
                <a:spcPct val="120000"/>
              </a:lnSpc>
            </a:pPr>
            <a:r>
              <a:rPr lang="zh-CN" altLang="en-US" sz="2800" dirty="0">
                <a:solidFill>
                  <a:schemeClr val="tx1">
                    <a:lumMod val="95000"/>
                    <a:lumOff val="5000"/>
                  </a:schemeClr>
                </a:solidFill>
                <a:cs typeface="+mn-ea"/>
                <a:sym typeface="+mn-lt"/>
              </a:rPr>
              <a:t>输入标题</a:t>
            </a:r>
            <a:endParaRPr lang="en-US" altLang="zh-CN" sz="2800" dirty="0">
              <a:solidFill>
                <a:schemeClr val="tx1">
                  <a:lumMod val="95000"/>
                  <a:lumOff val="5000"/>
                </a:schemeClr>
              </a:solidFill>
              <a:cs typeface="+mn-ea"/>
              <a:sym typeface="+mn-lt"/>
            </a:endParaRPr>
          </a:p>
        </p:txBody>
      </p:sp>
      <p:sp>
        <p:nvSpPr>
          <p:cNvPr id="35" name="Rectangle 2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2063D8F-1596-4A92-8EF4-47BB64FF4110}"/>
              </a:ext>
            </a:extLst>
          </p:cNvPr>
          <p:cNvSpPr/>
          <p:nvPr/>
        </p:nvSpPr>
        <p:spPr>
          <a:xfrm>
            <a:off x="1082508" y="2280359"/>
            <a:ext cx="5432321" cy="609398"/>
          </a:xfrm>
          <a:prstGeom prst="rect">
            <a:avLst/>
          </a:prstGeom>
        </p:spPr>
        <p:txBody>
          <a:bodyPr wrap="square">
            <a:spAutoFit/>
          </a:bodyPr>
          <a:lstStyle/>
          <a:p>
            <a:pPr defTabSz="1828754">
              <a:lnSpc>
                <a:spcPct val="120000"/>
              </a:lnSpc>
            </a:pPr>
            <a:r>
              <a:rPr lang="zh-CN" altLang="en-US" sz="1400" dirty="0">
                <a:solidFill>
                  <a:schemeClr val="tx1">
                    <a:lumMod val="95000"/>
                    <a:lumOff val="5000"/>
                  </a:schemeClr>
                </a:solidFill>
                <a:cs typeface="+mn-ea"/>
                <a:sym typeface="+mn-lt"/>
              </a:rPr>
              <a:t>此部分内容作为文字排版占位显示（建议使用主题字体）如需更改请在（设置形状格式）菜单下（文本选项）中调整。</a:t>
            </a:r>
            <a:endParaRPr lang="id-ID" sz="1400" dirty="0">
              <a:solidFill>
                <a:schemeClr val="tx1">
                  <a:lumMod val="95000"/>
                  <a:lumOff val="5000"/>
                </a:schemeClr>
              </a:solidFill>
              <a:cs typeface="+mn-ea"/>
              <a:sym typeface="+mn-lt"/>
            </a:endParaRPr>
          </a:p>
        </p:txBody>
      </p:sp>
      <p:sp>
        <p:nvSpPr>
          <p:cNvPr id="36" name="Rectangle 2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BD3EB84-6E58-47F0-8F39-2EA9E2BC7C86}"/>
              </a:ext>
            </a:extLst>
          </p:cNvPr>
          <p:cNvSpPr/>
          <p:nvPr/>
        </p:nvSpPr>
        <p:spPr>
          <a:xfrm>
            <a:off x="773859" y="2059254"/>
            <a:ext cx="64771" cy="683895"/>
          </a:xfrm>
          <a:prstGeom prst="rect">
            <a:avLst/>
          </a:prstGeom>
          <a:solidFill>
            <a:srgbClr val="5CA8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754"/>
            <a:endParaRPr lang="en-US" sz="1400">
              <a:solidFill>
                <a:schemeClr val="tx1">
                  <a:lumMod val="95000"/>
                  <a:lumOff val="5000"/>
                </a:schemeClr>
              </a:solidFill>
              <a:cs typeface="+mn-ea"/>
              <a:sym typeface="+mn-lt"/>
            </a:endParaRPr>
          </a:p>
        </p:txBody>
      </p:sp>
      <p:sp>
        <p:nvSpPr>
          <p:cNvPr id="37" name="Rectangle 2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4CF3545E-F7AC-4726-8C1C-1761650B3908}"/>
              </a:ext>
            </a:extLst>
          </p:cNvPr>
          <p:cNvSpPr/>
          <p:nvPr/>
        </p:nvSpPr>
        <p:spPr>
          <a:xfrm>
            <a:off x="1082508" y="3073764"/>
            <a:ext cx="5432321" cy="572144"/>
          </a:xfrm>
          <a:prstGeom prst="rect">
            <a:avLst/>
          </a:prstGeom>
        </p:spPr>
        <p:txBody>
          <a:bodyPr wrap="square">
            <a:spAutoFit/>
          </a:bodyPr>
          <a:lstStyle/>
          <a:p>
            <a:pPr defTabSz="1828754">
              <a:lnSpc>
                <a:spcPct val="120000"/>
              </a:lnSpc>
            </a:pPr>
            <a:r>
              <a:rPr lang="zh-CN" altLang="en-US" sz="2800" dirty="0">
                <a:solidFill>
                  <a:schemeClr val="tx1">
                    <a:lumMod val="95000"/>
                    <a:lumOff val="5000"/>
                  </a:schemeClr>
                </a:solidFill>
                <a:cs typeface="+mn-ea"/>
                <a:sym typeface="+mn-lt"/>
              </a:rPr>
              <a:t>输入标题</a:t>
            </a:r>
            <a:endParaRPr lang="en-US" altLang="zh-CN" sz="2800" dirty="0">
              <a:solidFill>
                <a:schemeClr val="tx1">
                  <a:lumMod val="95000"/>
                  <a:lumOff val="5000"/>
                </a:schemeClr>
              </a:solidFill>
              <a:cs typeface="+mn-ea"/>
              <a:sym typeface="+mn-lt"/>
            </a:endParaRPr>
          </a:p>
        </p:txBody>
      </p:sp>
      <p:sp>
        <p:nvSpPr>
          <p:cNvPr id="38" name="Rectangle 2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41ABAAE5-99C3-4B77-86B4-B67F2D6A4343}"/>
              </a:ext>
            </a:extLst>
          </p:cNvPr>
          <p:cNvSpPr/>
          <p:nvPr/>
        </p:nvSpPr>
        <p:spPr>
          <a:xfrm>
            <a:off x="1082508" y="3538586"/>
            <a:ext cx="5432321" cy="609398"/>
          </a:xfrm>
          <a:prstGeom prst="rect">
            <a:avLst/>
          </a:prstGeom>
        </p:spPr>
        <p:txBody>
          <a:bodyPr wrap="square">
            <a:spAutoFit/>
          </a:bodyPr>
          <a:lstStyle/>
          <a:p>
            <a:pPr defTabSz="1828754">
              <a:lnSpc>
                <a:spcPct val="120000"/>
              </a:lnSpc>
            </a:pPr>
            <a:r>
              <a:rPr lang="zh-CN" altLang="en-US" sz="1400" dirty="0">
                <a:solidFill>
                  <a:schemeClr val="tx1">
                    <a:lumMod val="95000"/>
                    <a:lumOff val="5000"/>
                  </a:schemeClr>
                </a:solidFill>
                <a:cs typeface="+mn-ea"/>
                <a:sym typeface="+mn-lt"/>
              </a:rPr>
              <a:t>此部分内容作为文字排版占位显示（建议使用主题字体）如需更改请在（设置形状格式）菜单下（文本选项）中调整。</a:t>
            </a:r>
            <a:endParaRPr lang="id-ID" altLang="zh-CN" sz="1400" dirty="0">
              <a:solidFill>
                <a:schemeClr val="tx1">
                  <a:lumMod val="95000"/>
                  <a:lumOff val="5000"/>
                </a:schemeClr>
              </a:solidFill>
              <a:cs typeface="+mn-ea"/>
              <a:sym typeface="+mn-lt"/>
            </a:endParaRPr>
          </a:p>
        </p:txBody>
      </p:sp>
      <p:sp>
        <p:nvSpPr>
          <p:cNvPr id="39" name="Rectangle 2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19F6A6C-FAD4-46C4-9D97-B3815FE8E03E}"/>
              </a:ext>
            </a:extLst>
          </p:cNvPr>
          <p:cNvSpPr/>
          <p:nvPr/>
        </p:nvSpPr>
        <p:spPr>
          <a:xfrm>
            <a:off x="773859" y="3317481"/>
            <a:ext cx="64771" cy="683895"/>
          </a:xfrm>
          <a:prstGeom prst="rect">
            <a:avLst/>
          </a:prstGeom>
          <a:solidFill>
            <a:srgbClr val="5CA8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754"/>
            <a:endParaRPr lang="en-US" sz="1400">
              <a:solidFill>
                <a:schemeClr val="tx1">
                  <a:lumMod val="95000"/>
                  <a:lumOff val="5000"/>
                </a:schemeClr>
              </a:solidFill>
              <a:cs typeface="+mn-ea"/>
              <a:sym typeface="+mn-lt"/>
            </a:endParaRPr>
          </a:p>
        </p:txBody>
      </p:sp>
      <p:sp>
        <p:nvSpPr>
          <p:cNvPr id="40" name="Rectangle 2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AEA988A-8F8B-40FB-9D7B-E32FB98CFEE9}"/>
              </a:ext>
            </a:extLst>
          </p:cNvPr>
          <p:cNvSpPr/>
          <p:nvPr/>
        </p:nvSpPr>
        <p:spPr>
          <a:xfrm>
            <a:off x="1082508" y="4466196"/>
            <a:ext cx="5432321" cy="572144"/>
          </a:xfrm>
          <a:prstGeom prst="rect">
            <a:avLst/>
          </a:prstGeom>
        </p:spPr>
        <p:txBody>
          <a:bodyPr wrap="square">
            <a:spAutoFit/>
          </a:bodyPr>
          <a:lstStyle/>
          <a:p>
            <a:pPr defTabSz="1828754">
              <a:lnSpc>
                <a:spcPct val="120000"/>
              </a:lnSpc>
            </a:pPr>
            <a:r>
              <a:rPr lang="zh-CN" altLang="en-US" sz="2800" dirty="0">
                <a:solidFill>
                  <a:schemeClr val="tx1">
                    <a:lumMod val="95000"/>
                    <a:lumOff val="5000"/>
                  </a:schemeClr>
                </a:solidFill>
                <a:cs typeface="+mn-ea"/>
                <a:sym typeface="+mn-lt"/>
              </a:rPr>
              <a:t>输入标题</a:t>
            </a:r>
            <a:endParaRPr lang="en-US" altLang="zh-CN" sz="2800" dirty="0">
              <a:solidFill>
                <a:schemeClr val="tx1">
                  <a:lumMod val="95000"/>
                  <a:lumOff val="5000"/>
                </a:schemeClr>
              </a:solidFill>
              <a:cs typeface="+mn-ea"/>
              <a:sym typeface="+mn-lt"/>
            </a:endParaRPr>
          </a:p>
        </p:txBody>
      </p:sp>
      <p:sp>
        <p:nvSpPr>
          <p:cNvPr id="41" name="Rectangle 2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64E8FE0-304F-434A-A002-3987A703FA46}"/>
              </a:ext>
            </a:extLst>
          </p:cNvPr>
          <p:cNvSpPr/>
          <p:nvPr/>
        </p:nvSpPr>
        <p:spPr>
          <a:xfrm>
            <a:off x="1082508" y="4931018"/>
            <a:ext cx="5432321" cy="609398"/>
          </a:xfrm>
          <a:prstGeom prst="rect">
            <a:avLst/>
          </a:prstGeom>
        </p:spPr>
        <p:txBody>
          <a:bodyPr wrap="square">
            <a:spAutoFit/>
          </a:bodyPr>
          <a:lstStyle/>
          <a:p>
            <a:pPr defTabSz="1828754">
              <a:lnSpc>
                <a:spcPct val="120000"/>
              </a:lnSpc>
            </a:pPr>
            <a:r>
              <a:rPr lang="zh-CN" altLang="en-US" sz="1400" dirty="0">
                <a:solidFill>
                  <a:schemeClr val="tx1">
                    <a:lumMod val="95000"/>
                    <a:lumOff val="5000"/>
                  </a:schemeClr>
                </a:solidFill>
                <a:cs typeface="+mn-ea"/>
                <a:sym typeface="+mn-lt"/>
              </a:rPr>
              <a:t>此部分内容作为文字排版占位显示（建议使用主题字体）如需更改请在（设置形状格式）菜单下（文本选项）中调整。</a:t>
            </a:r>
            <a:endParaRPr lang="id-ID" altLang="zh-CN" sz="1400" dirty="0">
              <a:solidFill>
                <a:schemeClr val="tx1">
                  <a:lumMod val="95000"/>
                  <a:lumOff val="5000"/>
                </a:schemeClr>
              </a:solidFill>
              <a:cs typeface="+mn-ea"/>
              <a:sym typeface="+mn-lt"/>
            </a:endParaRPr>
          </a:p>
        </p:txBody>
      </p:sp>
      <p:sp>
        <p:nvSpPr>
          <p:cNvPr id="42" name="Rectangle 2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009943C-78B1-426C-8B24-C84FBD92A97C}"/>
              </a:ext>
            </a:extLst>
          </p:cNvPr>
          <p:cNvSpPr/>
          <p:nvPr/>
        </p:nvSpPr>
        <p:spPr>
          <a:xfrm>
            <a:off x="773859" y="4709913"/>
            <a:ext cx="64771" cy="683895"/>
          </a:xfrm>
          <a:prstGeom prst="rect">
            <a:avLst/>
          </a:prstGeom>
          <a:solidFill>
            <a:srgbClr val="5CA8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754"/>
            <a:endParaRPr lang="en-US" sz="1400">
              <a:solidFill>
                <a:schemeClr val="tx1">
                  <a:lumMod val="95000"/>
                  <a:lumOff val="5000"/>
                </a:schemeClr>
              </a:solidFill>
              <a:cs typeface="+mn-ea"/>
              <a:sym typeface="+mn-lt"/>
            </a:endParaRPr>
          </a:p>
        </p:txBody>
      </p:sp>
      <p:grpSp>
        <p:nvGrpSpPr>
          <p:cNvPr id="43" name="组合 4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8A9AA00-7A73-4968-BFC6-F4F2C8D1A84C}"/>
              </a:ext>
            </a:extLst>
          </p:cNvPr>
          <p:cNvGrpSpPr/>
          <p:nvPr/>
        </p:nvGrpSpPr>
        <p:grpSpPr>
          <a:xfrm>
            <a:off x="1320186" y="430820"/>
            <a:ext cx="3866451" cy="718338"/>
            <a:chOff x="1511379" y="561288"/>
            <a:chExt cx="3866451" cy="718338"/>
          </a:xfrm>
        </p:grpSpPr>
        <p:sp>
          <p:nvSpPr>
            <p:cNvPr id="44" name="文本框 4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E876CA84-14DA-4FAC-A3A2-232924165B1C}"/>
                </a:ext>
              </a:extLst>
            </p:cNvPr>
            <p:cNvSpPr txBox="1"/>
            <p:nvPr/>
          </p:nvSpPr>
          <p:spPr>
            <a:xfrm>
              <a:off x="1511379" y="561288"/>
              <a:ext cx="2646878" cy="584775"/>
            </a:xfrm>
            <a:prstGeom prst="rect">
              <a:avLst/>
            </a:prstGeom>
            <a:noFill/>
          </p:spPr>
          <p:txBody>
            <a:bodyPr wrap="none" rtlCol="0">
              <a:spAutoFit/>
              <a:scene3d>
                <a:camera prst="orthographicFront"/>
                <a:lightRig rig="threePt" dir="t"/>
              </a:scene3d>
              <a:sp3d contourW="12700"/>
            </a:bodyPr>
            <a:lstStyle/>
            <a:p>
              <a:pPr lvl="0">
                <a:defRPr/>
              </a:pPr>
              <a:r>
                <a:rPr lang="zh-CN" altLang="en-US" sz="3200" dirty="0">
                  <a:solidFill>
                    <a:schemeClr val="tx1">
                      <a:lumMod val="75000"/>
                      <a:lumOff val="25000"/>
                    </a:schemeClr>
                  </a:solidFill>
                  <a:cs typeface="+mn-ea"/>
                  <a:sym typeface="+mn-lt"/>
                </a:rPr>
                <a:t>添加内容标题</a:t>
              </a:r>
            </a:p>
          </p:txBody>
        </p:sp>
        <p:sp>
          <p:nvSpPr>
            <p:cNvPr id="45" name="文本框 4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0CBE1CB7-DF83-491E-89FC-8CB4DC27E065}"/>
                </a:ext>
              </a:extLst>
            </p:cNvPr>
            <p:cNvSpPr txBox="1"/>
            <p:nvPr/>
          </p:nvSpPr>
          <p:spPr>
            <a:xfrm>
              <a:off x="1511379" y="1006346"/>
              <a:ext cx="3866451" cy="273280"/>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14000"/>
                </a:lnSpc>
                <a:spcBef>
                  <a:spcPts val="0"/>
                </a:spcBef>
                <a:spcAft>
                  <a:spcPts val="0"/>
                </a:spcAft>
                <a:buClrTx/>
                <a:buSzTx/>
                <a:buFontTx/>
                <a:buNone/>
                <a:tabLst/>
                <a:defRPr/>
              </a:pPr>
              <a:r>
                <a:rPr kumimoji="0" lang="en-US" altLang="zh-CN" sz="1100" i="0" u="none" strike="noStrike" kern="1200" cap="none" spc="0" normalizeH="0" baseline="0" noProof="0" dirty="0">
                  <a:ln>
                    <a:noFill/>
                  </a:ln>
                  <a:solidFill>
                    <a:schemeClr val="tx1">
                      <a:lumMod val="75000"/>
                      <a:lumOff val="25000"/>
                    </a:schemeClr>
                  </a:solidFill>
                  <a:effectLst/>
                  <a:uLnTx/>
                  <a:uFillTx/>
                  <a:cs typeface="+mn-ea"/>
                  <a:sym typeface="+mn-lt"/>
                </a:rPr>
                <a:t>presentation and make it into a film to used wider field</a:t>
              </a:r>
            </a:p>
          </p:txBody>
        </p:sp>
      </p:grpSp>
      <p:pic>
        <p:nvPicPr>
          <p:cNvPr id="49" name="图片 4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2D5F9D3-9F0D-4E6C-A1EE-8F49C10516EC}"/>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6514829" y="1333678"/>
            <a:ext cx="5593895" cy="4806117"/>
          </a:xfrm>
          <a:prstGeom prst="rect">
            <a:avLst/>
          </a:prstGeom>
        </p:spPr>
      </p:pic>
      <p:pic>
        <p:nvPicPr>
          <p:cNvPr id="16" name="图片 1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3C86DE6-004A-4DE2-A04A-3CF84FA4EE5A}"/>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304591" y="215409"/>
            <a:ext cx="1015595" cy="1015595"/>
          </a:xfrm>
          <a:prstGeom prst="rect">
            <a:avLst/>
          </a:prstGeom>
        </p:spPr>
      </p:pic>
    </p:spTree>
    <p:extLst>
      <p:ext uri="{BB962C8B-B14F-4D97-AF65-F5344CB8AC3E}">
        <p14:creationId xmlns:p14="http://schemas.microsoft.com/office/powerpoint/2010/main" val="717285119"/>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xmlns:a16="http://schemas.microsoft.com/office/drawing/2014/main" xmlns:a14="http://schemas.microsoft.com/office/drawing/2010/main">
      <p:transition spd="slow" advClick="0"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500" fill="hold"/>
                                        <p:tgtEl>
                                          <p:spTgt spid="34"/>
                                        </p:tgtEl>
                                        <p:attrNameLst>
                                          <p:attrName>ppt_x</p:attrName>
                                        </p:attrNameLst>
                                      </p:cBhvr>
                                      <p:tavLst>
                                        <p:tav tm="0">
                                          <p:val>
                                            <p:strVal val="#ppt_x"/>
                                          </p:val>
                                        </p:tav>
                                        <p:tav tm="100000">
                                          <p:val>
                                            <p:strVal val="#ppt_x"/>
                                          </p:val>
                                        </p:tav>
                                      </p:tavLst>
                                    </p:anim>
                                    <p:anim calcmode="lin" valueType="num">
                                      <p:cBhvr additive="base">
                                        <p:cTn id="8" dur="500" fill="hold"/>
                                        <p:tgtEl>
                                          <p:spTgt spid="3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5"/>
                                        </p:tgtEl>
                                        <p:attrNameLst>
                                          <p:attrName>style.visibility</p:attrName>
                                        </p:attrNameLst>
                                      </p:cBhvr>
                                      <p:to>
                                        <p:strVal val="visible"/>
                                      </p:to>
                                    </p:set>
                                    <p:anim calcmode="lin" valueType="num">
                                      <p:cBhvr additive="base">
                                        <p:cTn id="11" dur="500" fill="hold"/>
                                        <p:tgtEl>
                                          <p:spTgt spid="35"/>
                                        </p:tgtEl>
                                        <p:attrNameLst>
                                          <p:attrName>ppt_x</p:attrName>
                                        </p:attrNameLst>
                                      </p:cBhvr>
                                      <p:tavLst>
                                        <p:tav tm="0">
                                          <p:val>
                                            <p:strVal val="#ppt_x"/>
                                          </p:val>
                                        </p:tav>
                                        <p:tav tm="100000">
                                          <p:val>
                                            <p:strVal val="#ppt_x"/>
                                          </p:val>
                                        </p:tav>
                                      </p:tavLst>
                                    </p:anim>
                                    <p:anim calcmode="lin" valueType="num">
                                      <p:cBhvr additive="base">
                                        <p:cTn id="12" dur="500" fill="hold"/>
                                        <p:tgtEl>
                                          <p:spTgt spid="35"/>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4" fill="hold" grpId="0" nodeType="afterEffect">
                                  <p:stCondLst>
                                    <p:cond delay="0"/>
                                  </p:stCondLst>
                                  <p:childTnLst>
                                    <p:set>
                                      <p:cBhvr>
                                        <p:cTn id="15" dur="1" fill="hold">
                                          <p:stCondLst>
                                            <p:cond delay="0"/>
                                          </p:stCondLst>
                                        </p:cTn>
                                        <p:tgtEl>
                                          <p:spTgt spid="37"/>
                                        </p:tgtEl>
                                        <p:attrNameLst>
                                          <p:attrName>style.visibility</p:attrName>
                                        </p:attrNameLst>
                                      </p:cBhvr>
                                      <p:to>
                                        <p:strVal val="visible"/>
                                      </p:to>
                                    </p:set>
                                    <p:anim calcmode="lin" valueType="num">
                                      <p:cBhvr additive="base">
                                        <p:cTn id="16" dur="500" fill="hold"/>
                                        <p:tgtEl>
                                          <p:spTgt spid="37"/>
                                        </p:tgtEl>
                                        <p:attrNameLst>
                                          <p:attrName>ppt_x</p:attrName>
                                        </p:attrNameLst>
                                      </p:cBhvr>
                                      <p:tavLst>
                                        <p:tav tm="0">
                                          <p:val>
                                            <p:strVal val="#ppt_x"/>
                                          </p:val>
                                        </p:tav>
                                        <p:tav tm="100000">
                                          <p:val>
                                            <p:strVal val="#ppt_x"/>
                                          </p:val>
                                        </p:tav>
                                      </p:tavLst>
                                    </p:anim>
                                    <p:anim calcmode="lin" valueType="num">
                                      <p:cBhvr additive="base">
                                        <p:cTn id="17" dur="500" fill="hold"/>
                                        <p:tgtEl>
                                          <p:spTgt spid="37"/>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38"/>
                                        </p:tgtEl>
                                        <p:attrNameLst>
                                          <p:attrName>style.visibility</p:attrName>
                                        </p:attrNameLst>
                                      </p:cBhvr>
                                      <p:to>
                                        <p:strVal val="visible"/>
                                      </p:to>
                                    </p:set>
                                    <p:anim calcmode="lin" valueType="num">
                                      <p:cBhvr additive="base">
                                        <p:cTn id="20" dur="500" fill="hold"/>
                                        <p:tgtEl>
                                          <p:spTgt spid="38"/>
                                        </p:tgtEl>
                                        <p:attrNameLst>
                                          <p:attrName>ppt_x</p:attrName>
                                        </p:attrNameLst>
                                      </p:cBhvr>
                                      <p:tavLst>
                                        <p:tav tm="0">
                                          <p:val>
                                            <p:strVal val="#ppt_x"/>
                                          </p:val>
                                        </p:tav>
                                        <p:tav tm="100000">
                                          <p:val>
                                            <p:strVal val="#ppt_x"/>
                                          </p:val>
                                        </p:tav>
                                      </p:tavLst>
                                    </p:anim>
                                    <p:anim calcmode="lin" valueType="num">
                                      <p:cBhvr additive="base">
                                        <p:cTn id="21" dur="500" fill="hold"/>
                                        <p:tgtEl>
                                          <p:spTgt spid="38"/>
                                        </p:tgtEl>
                                        <p:attrNameLst>
                                          <p:attrName>ppt_y</p:attrName>
                                        </p:attrNameLst>
                                      </p:cBhvr>
                                      <p:tavLst>
                                        <p:tav tm="0">
                                          <p:val>
                                            <p:strVal val="1+#ppt_h/2"/>
                                          </p:val>
                                        </p:tav>
                                        <p:tav tm="100000">
                                          <p:val>
                                            <p:strVal val="#ppt_y"/>
                                          </p:val>
                                        </p:tav>
                                      </p:tavLst>
                                    </p:anim>
                                  </p:childTnLst>
                                </p:cTn>
                              </p:par>
                            </p:childTnLst>
                          </p:cTn>
                        </p:par>
                        <p:par>
                          <p:cTn id="22" fill="hold">
                            <p:stCondLst>
                              <p:cond delay="1000"/>
                            </p:stCondLst>
                            <p:childTnLst>
                              <p:par>
                                <p:cTn id="23" presetID="2" presetClass="entr" presetSubtype="4" fill="hold" grpId="0" nodeType="afterEffect">
                                  <p:stCondLst>
                                    <p:cond delay="0"/>
                                  </p:stCondLst>
                                  <p:childTnLst>
                                    <p:set>
                                      <p:cBhvr>
                                        <p:cTn id="24" dur="1" fill="hold">
                                          <p:stCondLst>
                                            <p:cond delay="0"/>
                                          </p:stCondLst>
                                        </p:cTn>
                                        <p:tgtEl>
                                          <p:spTgt spid="40"/>
                                        </p:tgtEl>
                                        <p:attrNameLst>
                                          <p:attrName>style.visibility</p:attrName>
                                        </p:attrNameLst>
                                      </p:cBhvr>
                                      <p:to>
                                        <p:strVal val="visible"/>
                                      </p:to>
                                    </p:set>
                                    <p:anim calcmode="lin" valueType="num">
                                      <p:cBhvr additive="base">
                                        <p:cTn id="25" dur="500" fill="hold"/>
                                        <p:tgtEl>
                                          <p:spTgt spid="40"/>
                                        </p:tgtEl>
                                        <p:attrNameLst>
                                          <p:attrName>ppt_x</p:attrName>
                                        </p:attrNameLst>
                                      </p:cBhvr>
                                      <p:tavLst>
                                        <p:tav tm="0">
                                          <p:val>
                                            <p:strVal val="#ppt_x"/>
                                          </p:val>
                                        </p:tav>
                                        <p:tav tm="100000">
                                          <p:val>
                                            <p:strVal val="#ppt_x"/>
                                          </p:val>
                                        </p:tav>
                                      </p:tavLst>
                                    </p:anim>
                                    <p:anim calcmode="lin" valueType="num">
                                      <p:cBhvr additive="base">
                                        <p:cTn id="26" dur="500" fill="hold"/>
                                        <p:tgtEl>
                                          <p:spTgt spid="40"/>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1"/>
                                        </p:tgtEl>
                                        <p:attrNameLst>
                                          <p:attrName>style.visibility</p:attrName>
                                        </p:attrNameLst>
                                      </p:cBhvr>
                                      <p:to>
                                        <p:strVal val="visible"/>
                                      </p:to>
                                    </p:set>
                                    <p:anim calcmode="lin" valueType="num">
                                      <p:cBhvr additive="base">
                                        <p:cTn id="29" dur="500" fill="hold"/>
                                        <p:tgtEl>
                                          <p:spTgt spid="41"/>
                                        </p:tgtEl>
                                        <p:attrNameLst>
                                          <p:attrName>ppt_x</p:attrName>
                                        </p:attrNameLst>
                                      </p:cBhvr>
                                      <p:tavLst>
                                        <p:tav tm="0">
                                          <p:val>
                                            <p:strVal val="#ppt_x"/>
                                          </p:val>
                                        </p:tav>
                                        <p:tav tm="100000">
                                          <p:val>
                                            <p:strVal val="#ppt_x"/>
                                          </p:val>
                                        </p:tav>
                                      </p:tavLst>
                                    </p:anim>
                                    <p:anim calcmode="lin" valueType="num">
                                      <p:cBhvr additive="base">
                                        <p:cTn id="30" dur="500" fill="hold"/>
                                        <p:tgtEl>
                                          <p:spTgt spid="41"/>
                                        </p:tgtEl>
                                        <p:attrNameLst>
                                          <p:attrName>ppt_y</p:attrName>
                                        </p:attrNameLst>
                                      </p:cBhvr>
                                      <p:tavLst>
                                        <p:tav tm="0">
                                          <p:val>
                                            <p:strVal val="1+#ppt_h/2"/>
                                          </p:val>
                                        </p:tav>
                                        <p:tav tm="100000">
                                          <p:val>
                                            <p:strVal val="#ppt_y"/>
                                          </p:val>
                                        </p:tav>
                                      </p:tavLst>
                                    </p:anim>
                                  </p:childTnLst>
                                </p:cTn>
                              </p:par>
                            </p:childTnLst>
                          </p:cTn>
                        </p:par>
                        <p:par>
                          <p:cTn id="31" fill="hold">
                            <p:stCondLst>
                              <p:cond delay="1500"/>
                            </p:stCondLst>
                            <p:childTnLst>
                              <p:par>
                                <p:cTn id="32" presetID="14" presetClass="entr" presetSubtype="10" fill="hold" nodeType="afterEffect">
                                  <p:stCondLst>
                                    <p:cond delay="0"/>
                                  </p:stCondLst>
                                  <p:childTnLst>
                                    <p:set>
                                      <p:cBhvr>
                                        <p:cTn id="33" dur="1" fill="hold">
                                          <p:stCondLst>
                                            <p:cond delay="0"/>
                                          </p:stCondLst>
                                        </p:cTn>
                                        <p:tgtEl>
                                          <p:spTgt spid="49"/>
                                        </p:tgtEl>
                                        <p:attrNameLst>
                                          <p:attrName>style.visibility</p:attrName>
                                        </p:attrNameLst>
                                      </p:cBhvr>
                                      <p:to>
                                        <p:strVal val="visible"/>
                                      </p:to>
                                    </p:set>
                                    <p:animEffect transition="in" filter="randombar(horizontal)">
                                      <p:cBhvr>
                                        <p:cTn id="34"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37" grpId="0"/>
      <p:bldP spid="38" grpId="0"/>
      <p:bldP spid="40" grpId="0"/>
      <p:bldP spid="4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6E04ADCD-C755-478F-9DBE-A769F49BCD96}"/>
              </a:ext>
            </a:extLst>
          </p:cNvPr>
          <p:cNvSpPr txBox="1"/>
          <p:nvPr/>
        </p:nvSpPr>
        <p:spPr>
          <a:xfrm>
            <a:off x="1320186" y="4680813"/>
            <a:ext cx="1622560" cy="366511"/>
          </a:xfrm>
          <a:prstGeom prst="rect">
            <a:avLst/>
          </a:prstGeom>
          <a:noFill/>
        </p:spPr>
        <p:txBody>
          <a:bodyPr wrap="none" rtlCol="0">
            <a:spAutoFit/>
          </a:bodyPr>
          <a:lstStyle/>
          <a:p>
            <a:pPr defTabSz="1219170">
              <a:lnSpc>
                <a:spcPct val="120000"/>
              </a:lnSpc>
            </a:pPr>
            <a:r>
              <a:rPr lang="zh-CN" altLang="en-US" sz="1600">
                <a:solidFill>
                  <a:prstClr val="black">
                    <a:lumMod val="85000"/>
                    <a:lumOff val="15000"/>
                  </a:prstClr>
                </a:solidFill>
                <a:cs typeface="+mn-ea"/>
                <a:sym typeface="+mn-lt"/>
              </a:rPr>
              <a:t>请替换文字内容</a:t>
            </a:r>
            <a:endParaRPr lang="zh-CN" altLang="en-US" sz="1600" dirty="0">
              <a:solidFill>
                <a:prstClr val="black">
                  <a:lumMod val="85000"/>
                  <a:lumOff val="15000"/>
                </a:prstClr>
              </a:solidFill>
              <a:cs typeface="+mn-ea"/>
              <a:sym typeface="+mn-lt"/>
            </a:endParaRPr>
          </a:p>
        </p:txBody>
      </p:sp>
      <p:sp>
        <p:nvSpPr>
          <p:cNvPr id="3" name="Rectangle 6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ECEBF951-AE23-4030-ABA1-4D9CE64FCB66}"/>
              </a:ext>
            </a:extLst>
          </p:cNvPr>
          <p:cNvSpPr/>
          <p:nvPr/>
        </p:nvSpPr>
        <p:spPr>
          <a:xfrm>
            <a:off x="1320186" y="5002889"/>
            <a:ext cx="4498743" cy="867930"/>
          </a:xfrm>
          <a:prstGeom prst="rect">
            <a:avLst/>
          </a:prstGeom>
        </p:spPr>
        <p:txBody>
          <a:bodyPr wrap="square">
            <a:spAutoFit/>
          </a:bodyPr>
          <a:lstStyle/>
          <a:p>
            <a:pPr defTabSz="1219170">
              <a:lnSpc>
                <a:spcPct val="120000"/>
              </a:lnSpc>
            </a:pPr>
            <a:r>
              <a:rPr lang="zh-CN" altLang="en-US" sz="1050" dirty="0">
                <a:solidFill>
                  <a:prstClr val="black">
                    <a:lumMod val="85000"/>
                    <a:lumOff val="15000"/>
                  </a:prstClr>
                </a:solidFill>
                <a:cs typeface="+mn-ea"/>
                <a:sym typeface="+mn-lt"/>
              </a:rPr>
              <a:t>请在此处添加具体内容，文字尽量言简意赅，简单说明即可，不必过于繁琐，注意版面美观度。请在此处添加具体内容，文字尽量言简意赅，简单说明即可，不必过于繁琐，注意版面美观度。请在此处添加具体内容，文字尽量言简意赅，简单说明即可，不必过于繁琐，注意版面美观度。</a:t>
            </a:r>
            <a:endParaRPr lang="en-US" altLang="zh-CN" sz="1050" dirty="0">
              <a:solidFill>
                <a:prstClr val="black">
                  <a:lumMod val="85000"/>
                  <a:lumOff val="15000"/>
                </a:prstClr>
              </a:solidFill>
              <a:cs typeface="+mn-ea"/>
              <a:sym typeface="+mn-lt"/>
            </a:endParaRPr>
          </a:p>
        </p:txBody>
      </p:sp>
      <p:sp>
        <p:nvSpPr>
          <p:cNvPr id="4" name="Donut 6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5F1DE5E-4208-487F-9C5A-F33AE5CC5460}"/>
              </a:ext>
            </a:extLst>
          </p:cNvPr>
          <p:cNvSpPr/>
          <p:nvPr/>
        </p:nvSpPr>
        <p:spPr>
          <a:xfrm>
            <a:off x="1261946" y="1583444"/>
            <a:ext cx="686928" cy="686928"/>
          </a:xfrm>
          <a:prstGeom prst="donut">
            <a:avLst>
              <a:gd name="adj" fmla="val 6804"/>
            </a:avLst>
          </a:prstGeom>
          <a:solidFill>
            <a:srgbClr val="5CA88C"/>
          </a:solidFill>
          <a:ln w="12700" cap="flat" cmpd="sng" algn="ctr">
            <a:noFill/>
            <a:prstDash val="solid"/>
            <a:miter lim="800000"/>
          </a:ln>
          <a:effectLst/>
        </p:spPr>
        <p:txBody>
          <a:bodyPr rtlCol="0" anchor="ctr"/>
          <a:lstStyle/>
          <a:p>
            <a:pPr marL="0" marR="0" lvl="0" indent="0" algn="just" defTabSz="1219170" eaLnBrk="1" fontAlgn="auto" latinLnBrk="0" hangingPunct="1">
              <a:lnSpc>
                <a:spcPct val="120000"/>
              </a:lnSpc>
              <a:spcBef>
                <a:spcPts val="0"/>
              </a:spcBef>
              <a:spcAft>
                <a:spcPts val="0"/>
              </a:spcAft>
              <a:buClrTx/>
              <a:buSzTx/>
              <a:buFontTx/>
              <a:buNone/>
              <a:tabLst/>
              <a:defRPr/>
            </a:pPr>
            <a:endParaRPr kumimoji="0" lang="en-GB" sz="900" b="0" i="0" u="none" strike="noStrike" kern="0" cap="none" spc="0" normalizeH="0" baseline="0" noProof="0">
              <a:ln>
                <a:noFill/>
              </a:ln>
              <a:solidFill>
                <a:prstClr val="black">
                  <a:lumMod val="85000"/>
                  <a:lumOff val="15000"/>
                </a:prstClr>
              </a:solidFill>
              <a:effectLst/>
              <a:uLnTx/>
              <a:uFillTx/>
              <a:cs typeface="+mn-ea"/>
              <a:sym typeface="+mn-lt"/>
            </a:endParaRPr>
          </a:p>
        </p:txBody>
      </p:sp>
      <p:sp>
        <p:nvSpPr>
          <p:cNvPr id="5" name="Freeform 6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99E496D8-31D1-4137-9888-BC79784B40AB}"/>
              </a:ext>
            </a:extLst>
          </p:cNvPr>
          <p:cNvSpPr>
            <a:spLocks noEditPoints="1"/>
          </p:cNvSpPr>
          <p:nvPr/>
        </p:nvSpPr>
        <p:spPr bwMode="auto">
          <a:xfrm>
            <a:off x="1457035" y="1770648"/>
            <a:ext cx="296749" cy="312520"/>
          </a:xfrm>
          <a:custGeom>
            <a:avLst/>
            <a:gdLst>
              <a:gd name="T0" fmla="*/ 20 w 96"/>
              <a:gd name="T1" fmla="*/ 86 h 101"/>
              <a:gd name="T2" fmla="*/ 7 w 96"/>
              <a:gd name="T3" fmla="*/ 58 h 101"/>
              <a:gd name="T4" fmla="*/ 18 w 96"/>
              <a:gd name="T5" fmla="*/ 29 h 101"/>
              <a:gd name="T6" fmla="*/ 42 w 96"/>
              <a:gd name="T7" fmla="*/ 17 h 101"/>
              <a:gd name="T8" fmla="*/ 41 w 96"/>
              <a:gd name="T9" fmla="*/ 9 h 101"/>
              <a:gd name="T10" fmla="*/ 36 w 96"/>
              <a:gd name="T11" fmla="*/ 10 h 101"/>
              <a:gd name="T12" fmla="*/ 35 w 96"/>
              <a:gd name="T13" fmla="*/ 5 h 101"/>
              <a:gd name="T14" fmla="*/ 48 w 96"/>
              <a:gd name="T15" fmla="*/ 3 h 101"/>
              <a:gd name="T16" fmla="*/ 49 w 96"/>
              <a:gd name="T17" fmla="*/ 8 h 101"/>
              <a:gd name="T18" fmla="*/ 44 w 96"/>
              <a:gd name="T19" fmla="*/ 9 h 101"/>
              <a:gd name="T20" fmla="*/ 46 w 96"/>
              <a:gd name="T21" fmla="*/ 16 h 101"/>
              <a:gd name="T22" fmla="*/ 74 w 96"/>
              <a:gd name="T23" fmla="*/ 27 h 101"/>
              <a:gd name="T24" fmla="*/ 87 w 96"/>
              <a:gd name="T25" fmla="*/ 54 h 101"/>
              <a:gd name="T26" fmla="*/ 77 w 96"/>
              <a:gd name="T27" fmla="*/ 83 h 101"/>
              <a:gd name="T28" fmla="*/ 75 w 96"/>
              <a:gd name="T29" fmla="*/ 85 h 101"/>
              <a:gd name="T30" fmla="*/ 79 w 96"/>
              <a:gd name="T31" fmla="*/ 101 h 101"/>
              <a:gd name="T32" fmla="*/ 74 w 96"/>
              <a:gd name="T33" fmla="*/ 101 h 101"/>
              <a:gd name="T34" fmla="*/ 63 w 96"/>
              <a:gd name="T35" fmla="*/ 93 h 101"/>
              <a:gd name="T36" fmla="*/ 49 w 96"/>
              <a:gd name="T37" fmla="*/ 96 h 101"/>
              <a:gd name="T38" fmla="*/ 32 w 96"/>
              <a:gd name="T39" fmla="*/ 93 h 101"/>
              <a:gd name="T40" fmla="*/ 22 w 96"/>
              <a:gd name="T41" fmla="*/ 101 h 101"/>
              <a:gd name="T42" fmla="*/ 17 w 96"/>
              <a:gd name="T43" fmla="*/ 101 h 101"/>
              <a:gd name="T44" fmla="*/ 21 w 96"/>
              <a:gd name="T45" fmla="*/ 86 h 101"/>
              <a:gd name="T46" fmla="*/ 20 w 96"/>
              <a:gd name="T47" fmla="*/ 86 h 101"/>
              <a:gd name="T48" fmla="*/ 82 w 96"/>
              <a:gd name="T49" fmla="*/ 6 h 101"/>
              <a:gd name="T50" fmla="*/ 60 w 96"/>
              <a:gd name="T51" fmla="*/ 11 h 101"/>
              <a:gd name="T52" fmla="*/ 92 w 96"/>
              <a:gd name="T53" fmla="*/ 31 h 101"/>
              <a:gd name="T54" fmla="*/ 88 w 96"/>
              <a:gd name="T55" fmla="*/ 9 h 101"/>
              <a:gd name="T56" fmla="*/ 92 w 96"/>
              <a:gd name="T57" fmla="*/ 3 h 101"/>
              <a:gd name="T58" fmla="*/ 86 w 96"/>
              <a:gd name="T59" fmla="*/ 0 h 101"/>
              <a:gd name="T60" fmla="*/ 82 w 96"/>
              <a:gd name="T61" fmla="*/ 6 h 101"/>
              <a:gd name="T62" fmla="*/ 14 w 96"/>
              <a:gd name="T63" fmla="*/ 6 h 101"/>
              <a:gd name="T64" fmla="*/ 10 w 96"/>
              <a:gd name="T65" fmla="*/ 0 h 101"/>
              <a:gd name="T66" fmla="*/ 4 w 96"/>
              <a:gd name="T67" fmla="*/ 3 h 101"/>
              <a:gd name="T68" fmla="*/ 8 w 96"/>
              <a:gd name="T69" fmla="*/ 9 h 101"/>
              <a:gd name="T70" fmla="*/ 4 w 96"/>
              <a:gd name="T71" fmla="*/ 31 h 101"/>
              <a:gd name="T72" fmla="*/ 36 w 96"/>
              <a:gd name="T73" fmla="*/ 11 h 101"/>
              <a:gd name="T74" fmla="*/ 14 w 96"/>
              <a:gd name="T75" fmla="*/ 6 h 101"/>
              <a:gd name="T76" fmla="*/ 43 w 96"/>
              <a:gd name="T77" fmla="*/ 54 h 101"/>
              <a:gd name="T78" fmla="*/ 42 w 96"/>
              <a:gd name="T79" fmla="*/ 56 h 101"/>
              <a:gd name="T80" fmla="*/ 22 w 96"/>
              <a:gd name="T81" fmla="*/ 61 h 101"/>
              <a:gd name="T82" fmla="*/ 22 w 96"/>
              <a:gd name="T83" fmla="*/ 64 h 101"/>
              <a:gd name="T84" fmla="*/ 43 w 96"/>
              <a:gd name="T85" fmla="*/ 59 h 101"/>
              <a:gd name="T86" fmla="*/ 46 w 96"/>
              <a:gd name="T87" fmla="*/ 61 h 101"/>
              <a:gd name="T88" fmla="*/ 54 w 96"/>
              <a:gd name="T89" fmla="*/ 58 h 101"/>
              <a:gd name="T90" fmla="*/ 50 w 96"/>
              <a:gd name="T91" fmla="*/ 50 h 101"/>
              <a:gd name="T92" fmla="*/ 49 w 96"/>
              <a:gd name="T93" fmla="*/ 50 h 101"/>
              <a:gd name="T94" fmla="*/ 41 w 96"/>
              <a:gd name="T95" fmla="*/ 37 h 101"/>
              <a:gd name="T96" fmla="*/ 38 w 96"/>
              <a:gd name="T97" fmla="*/ 39 h 101"/>
              <a:gd name="T98" fmla="*/ 44 w 96"/>
              <a:gd name="T99" fmla="*/ 52 h 101"/>
              <a:gd name="T100" fmla="*/ 43 w 96"/>
              <a:gd name="T101" fmla="*/ 54 h 101"/>
              <a:gd name="T102" fmla="*/ 18 w 96"/>
              <a:gd name="T103" fmla="*/ 58 h 101"/>
              <a:gd name="T104" fmla="*/ 28 w 96"/>
              <a:gd name="T105" fmla="*/ 78 h 101"/>
              <a:gd name="T106" fmla="*/ 49 w 96"/>
              <a:gd name="T107" fmla="*/ 85 h 101"/>
              <a:gd name="T108" fmla="*/ 69 w 96"/>
              <a:gd name="T109" fmla="*/ 76 h 101"/>
              <a:gd name="T110" fmla="*/ 76 w 96"/>
              <a:gd name="T111" fmla="*/ 55 h 101"/>
              <a:gd name="T112" fmla="*/ 67 w 96"/>
              <a:gd name="T113" fmla="*/ 35 h 101"/>
              <a:gd name="T114" fmla="*/ 46 w 96"/>
              <a:gd name="T115" fmla="*/ 27 h 101"/>
              <a:gd name="T116" fmla="*/ 26 w 96"/>
              <a:gd name="T117" fmla="*/ 37 h 101"/>
              <a:gd name="T118" fmla="*/ 18 w 96"/>
              <a:gd name="T119" fmla="*/ 58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101">
                <a:moveTo>
                  <a:pt x="20" y="86"/>
                </a:moveTo>
                <a:cubicBezTo>
                  <a:pt x="12" y="78"/>
                  <a:pt x="8" y="68"/>
                  <a:pt x="7" y="58"/>
                </a:cubicBezTo>
                <a:cubicBezTo>
                  <a:pt x="7" y="48"/>
                  <a:pt x="10" y="38"/>
                  <a:pt x="18" y="29"/>
                </a:cubicBezTo>
                <a:cubicBezTo>
                  <a:pt x="24" y="22"/>
                  <a:pt x="33" y="18"/>
                  <a:pt x="42" y="17"/>
                </a:cubicBezTo>
                <a:cubicBezTo>
                  <a:pt x="41" y="9"/>
                  <a:pt x="41" y="9"/>
                  <a:pt x="41" y="9"/>
                </a:cubicBezTo>
                <a:cubicBezTo>
                  <a:pt x="36" y="10"/>
                  <a:pt x="36" y="10"/>
                  <a:pt x="36" y="10"/>
                </a:cubicBezTo>
                <a:cubicBezTo>
                  <a:pt x="35" y="5"/>
                  <a:pt x="35" y="5"/>
                  <a:pt x="35" y="5"/>
                </a:cubicBezTo>
                <a:cubicBezTo>
                  <a:pt x="48" y="3"/>
                  <a:pt x="48" y="3"/>
                  <a:pt x="48" y="3"/>
                </a:cubicBezTo>
                <a:cubicBezTo>
                  <a:pt x="49" y="8"/>
                  <a:pt x="49" y="8"/>
                  <a:pt x="49" y="8"/>
                </a:cubicBezTo>
                <a:cubicBezTo>
                  <a:pt x="44" y="9"/>
                  <a:pt x="44" y="9"/>
                  <a:pt x="44" y="9"/>
                </a:cubicBezTo>
                <a:cubicBezTo>
                  <a:pt x="46" y="16"/>
                  <a:pt x="46" y="16"/>
                  <a:pt x="46" y="16"/>
                </a:cubicBezTo>
                <a:cubicBezTo>
                  <a:pt x="56" y="16"/>
                  <a:pt x="66" y="19"/>
                  <a:pt x="74" y="27"/>
                </a:cubicBezTo>
                <a:cubicBezTo>
                  <a:pt x="82" y="34"/>
                  <a:pt x="87" y="44"/>
                  <a:pt x="87" y="54"/>
                </a:cubicBezTo>
                <a:cubicBezTo>
                  <a:pt x="88" y="65"/>
                  <a:pt x="84" y="75"/>
                  <a:pt x="77" y="83"/>
                </a:cubicBezTo>
                <a:cubicBezTo>
                  <a:pt x="76" y="84"/>
                  <a:pt x="76" y="84"/>
                  <a:pt x="75" y="85"/>
                </a:cubicBezTo>
                <a:cubicBezTo>
                  <a:pt x="79" y="101"/>
                  <a:pt x="79" y="101"/>
                  <a:pt x="79" y="101"/>
                </a:cubicBezTo>
                <a:cubicBezTo>
                  <a:pt x="74" y="101"/>
                  <a:pt x="74" y="101"/>
                  <a:pt x="74" y="101"/>
                </a:cubicBezTo>
                <a:cubicBezTo>
                  <a:pt x="63" y="93"/>
                  <a:pt x="63" y="93"/>
                  <a:pt x="63" y="93"/>
                </a:cubicBezTo>
                <a:cubicBezTo>
                  <a:pt x="59" y="95"/>
                  <a:pt x="54" y="96"/>
                  <a:pt x="49" y="96"/>
                </a:cubicBezTo>
                <a:cubicBezTo>
                  <a:pt x="44" y="96"/>
                  <a:pt x="38" y="95"/>
                  <a:pt x="32" y="93"/>
                </a:cubicBezTo>
                <a:cubicBezTo>
                  <a:pt x="22" y="101"/>
                  <a:pt x="22" y="101"/>
                  <a:pt x="22" y="101"/>
                </a:cubicBezTo>
                <a:cubicBezTo>
                  <a:pt x="17" y="101"/>
                  <a:pt x="17" y="101"/>
                  <a:pt x="17" y="101"/>
                </a:cubicBezTo>
                <a:cubicBezTo>
                  <a:pt x="21" y="86"/>
                  <a:pt x="21" y="86"/>
                  <a:pt x="21" y="86"/>
                </a:cubicBezTo>
                <a:cubicBezTo>
                  <a:pt x="20" y="86"/>
                  <a:pt x="20" y="86"/>
                  <a:pt x="20" y="86"/>
                </a:cubicBezTo>
                <a:close/>
                <a:moveTo>
                  <a:pt x="82" y="6"/>
                </a:moveTo>
                <a:cubicBezTo>
                  <a:pt x="74" y="3"/>
                  <a:pt x="66" y="5"/>
                  <a:pt x="60" y="11"/>
                </a:cubicBezTo>
                <a:cubicBezTo>
                  <a:pt x="92" y="31"/>
                  <a:pt x="92" y="31"/>
                  <a:pt x="92" y="31"/>
                </a:cubicBezTo>
                <a:cubicBezTo>
                  <a:pt x="96" y="24"/>
                  <a:pt x="94" y="15"/>
                  <a:pt x="88" y="9"/>
                </a:cubicBezTo>
                <a:cubicBezTo>
                  <a:pt x="92" y="3"/>
                  <a:pt x="92" y="3"/>
                  <a:pt x="92" y="3"/>
                </a:cubicBezTo>
                <a:cubicBezTo>
                  <a:pt x="86" y="0"/>
                  <a:pt x="86" y="0"/>
                  <a:pt x="86" y="0"/>
                </a:cubicBezTo>
                <a:cubicBezTo>
                  <a:pt x="82" y="6"/>
                  <a:pt x="82" y="6"/>
                  <a:pt x="82" y="6"/>
                </a:cubicBezTo>
                <a:close/>
                <a:moveTo>
                  <a:pt x="14" y="6"/>
                </a:moveTo>
                <a:cubicBezTo>
                  <a:pt x="10" y="0"/>
                  <a:pt x="10" y="0"/>
                  <a:pt x="10" y="0"/>
                </a:cubicBezTo>
                <a:cubicBezTo>
                  <a:pt x="4" y="3"/>
                  <a:pt x="4" y="3"/>
                  <a:pt x="4" y="3"/>
                </a:cubicBezTo>
                <a:cubicBezTo>
                  <a:pt x="8" y="9"/>
                  <a:pt x="8" y="9"/>
                  <a:pt x="8" y="9"/>
                </a:cubicBezTo>
                <a:cubicBezTo>
                  <a:pt x="2" y="15"/>
                  <a:pt x="0" y="24"/>
                  <a:pt x="4" y="31"/>
                </a:cubicBezTo>
                <a:cubicBezTo>
                  <a:pt x="36" y="11"/>
                  <a:pt x="36" y="11"/>
                  <a:pt x="36" y="11"/>
                </a:cubicBezTo>
                <a:cubicBezTo>
                  <a:pt x="30" y="5"/>
                  <a:pt x="21" y="3"/>
                  <a:pt x="14" y="6"/>
                </a:cubicBezTo>
                <a:close/>
                <a:moveTo>
                  <a:pt x="43" y="54"/>
                </a:moveTo>
                <a:cubicBezTo>
                  <a:pt x="42" y="55"/>
                  <a:pt x="42" y="55"/>
                  <a:pt x="42" y="56"/>
                </a:cubicBezTo>
                <a:cubicBezTo>
                  <a:pt x="35" y="57"/>
                  <a:pt x="28" y="58"/>
                  <a:pt x="22" y="61"/>
                </a:cubicBezTo>
                <a:cubicBezTo>
                  <a:pt x="22" y="62"/>
                  <a:pt x="22" y="63"/>
                  <a:pt x="22" y="64"/>
                </a:cubicBezTo>
                <a:cubicBezTo>
                  <a:pt x="29" y="63"/>
                  <a:pt x="37" y="62"/>
                  <a:pt x="43" y="59"/>
                </a:cubicBezTo>
                <a:cubicBezTo>
                  <a:pt x="44" y="60"/>
                  <a:pt x="45" y="61"/>
                  <a:pt x="46" y="61"/>
                </a:cubicBezTo>
                <a:cubicBezTo>
                  <a:pt x="49" y="62"/>
                  <a:pt x="53" y="61"/>
                  <a:pt x="54" y="58"/>
                </a:cubicBezTo>
                <a:cubicBezTo>
                  <a:pt x="55" y="55"/>
                  <a:pt x="53" y="51"/>
                  <a:pt x="50" y="50"/>
                </a:cubicBezTo>
                <a:cubicBezTo>
                  <a:pt x="50" y="50"/>
                  <a:pt x="49" y="50"/>
                  <a:pt x="49" y="50"/>
                </a:cubicBezTo>
                <a:cubicBezTo>
                  <a:pt x="47" y="46"/>
                  <a:pt x="44" y="41"/>
                  <a:pt x="41" y="37"/>
                </a:cubicBezTo>
                <a:cubicBezTo>
                  <a:pt x="40" y="38"/>
                  <a:pt x="39" y="39"/>
                  <a:pt x="38" y="39"/>
                </a:cubicBezTo>
                <a:cubicBezTo>
                  <a:pt x="39" y="44"/>
                  <a:pt x="41" y="48"/>
                  <a:pt x="44" y="52"/>
                </a:cubicBezTo>
                <a:cubicBezTo>
                  <a:pt x="43" y="52"/>
                  <a:pt x="43" y="53"/>
                  <a:pt x="43" y="54"/>
                </a:cubicBezTo>
                <a:close/>
                <a:moveTo>
                  <a:pt x="18" y="58"/>
                </a:moveTo>
                <a:cubicBezTo>
                  <a:pt x="19" y="65"/>
                  <a:pt x="22" y="72"/>
                  <a:pt x="28" y="78"/>
                </a:cubicBezTo>
                <a:cubicBezTo>
                  <a:pt x="34" y="83"/>
                  <a:pt x="41" y="86"/>
                  <a:pt x="49" y="85"/>
                </a:cubicBezTo>
                <a:cubicBezTo>
                  <a:pt x="56" y="85"/>
                  <a:pt x="63" y="82"/>
                  <a:pt x="69" y="76"/>
                </a:cubicBezTo>
                <a:cubicBezTo>
                  <a:pt x="74" y="70"/>
                  <a:pt x="77" y="62"/>
                  <a:pt x="76" y="55"/>
                </a:cubicBezTo>
                <a:cubicBezTo>
                  <a:pt x="76" y="47"/>
                  <a:pt x="73" y="40"/>
                  <a:pt x="67" y="35"/>
                </a:cubicBezTo>
                <a:cubicBezTo>
                  <a:pt x="61" y="29"/>
                  <a:pt x="53" y="27"/>
                  <a:pt x="46" y="27"/>
                </a:cubicBezTo>
                <a:cubicBezTo>
                  <a:pt x="38" y="28"/>
                  <a:pt x="31" y="31"/>
                  <a:pt x="26" y="37"/>
                </a:cubicBezTo>
                <a:cubicBezTo>
                  <a:pt x="20" y="43"/>
                  <a:pt x="18" y="50"/>
                  <a:pt x="18" y="58"/>
                </a:cubicBezTo>
                <a:close/>
              </a:path>
            </a:pathLst>
          </a:custGeom>
          <a:solidFill>
            <a:srgbClr val="5CA88C"/>
          </a:solidFill>
          <a:ln>
            <a:noFill/>
          </a:ln>
        </p:spPr>
        <p:txBody>
          <a:bodyPr vert="horz" wrap="square" lIns="91429" tIns="45715" rIns="91429" bIns="45715"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just" defTabSz="1219170" rtl="0" eaLnBrk="1" fontAlgn="auto" latinLnBrk="0" hangingPunct="1">
              <a:lnSpc>
                <a:spcPct val="12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lumMod val="85000"/>
                  <a:lumOff val="15000"/>
                </a:prstClr>
              </a:solidFill>
              <a:effectLst/>
              <a:uLnTx/>
              <a:uFillTx/>
              <a:cs typeface="+mn-ea"/>
              <a:sym typeface="+mn-lt"/>
            </a:endParaRPr>
          </a:p>
        </p:txBody>
      </p:sp>
      <p:sp>
        <p:nvSpPr>
          <p:cNvPr id="6" name="Freeform 6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64CCDC7B-F0A5-4D73-AB4E-DD6BA5D55FB1}"/>
              </a:ext>
            </a:extLst>
          </p:cNvPr>
          <p:cNvSpPr>
            <a:spLocks noEditPoints="1"/>
          </p:cNvSpPr>
          <p:nvPr/>
        </p:nvSpPr>
        <p:spPr bwMode="auto">
          <a:xfrm>
            <a:off x="1430153" y="3216709"/>
            <a:ext cx="336888" cy="272379"/>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rgbClr val="5CA88C"/>
          </a:solidFill>
          <a:ln>
            <a:noFill/>
          </a:ln>
        </p:spPr>
        <p:txBody>
          <a:bodyPr vert="horz" wrap="square" lIns="91429" tIns="45715" rIns="91429" bIns="45715"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just" defTabSz="1219170" rtl="0" eaLnBrk="1" fontAlgn="auto" latinLnBrk="0" hangingPunct="1">
              <a:lnSpc>
                <a:spcPct val="12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lumMod val="85000"/>
                  <a:lumOff val="15000"/>
                </a:prstClr>
              </a:solidFill>
              <a:effectLst/>
              <a:uLnTx/>
              <a:uFillTx/>
              <a:cs typeface="+mn-ea"/>
              <a:sym typeface="+mn-lt"/>
            </a:endParaRPr>
          </a:p>
        </p:txBody>
      </p:sp>
      <p:sp>
        <p:nvSpPr>
          <p:cNvPr id="7" name="Freeform 6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61408C46-57FE-441E-9B48-0A80FD50A864}"/>
              </a:ext>
            </a:extLst>
          </p:cNvPr>
          <p:cNvSpPr>
            <a:spLocks noEditPoints="1"/>
          </p:cNvSpPr>
          <p:nvPr/>
        </p:nvSpPr>
        <p:spPr bwMode="auto">
          <a:xfrm>
            <a:off x="4027656" y="3214318"/>
            <a:ext cx="225072" cy="329723"/>
          </a:xfrm>
          <a:custGeom>
            <a:avLst/>
            <a:gdLst>
              <a:gd name="T0" fmla="*/ 16 w 73"/>
              <a:gd name="T1" fmla="*/ 77 h 107"/>
              <a:gd name="T2" fmla="*/ 57 w 73"/>
              <a:gd name="T3" fmla="*/ 77 h 107"/>
              <a:gd name="T4" fmla="*/ 52 w 73"/>
              <a:gd name="T5" fmla="*/ 101 h 107"/>
              <a:gd name="T6" fmla="*/ 45 w 73"/>
              <a:gd name="T7" fmla="*/ 101 h 107"/>
              <a:gd name="T8" fmla="*/ 37 w 73"/>
              <a:gd name="T9" fmla="*/ 107 h 107"/>
              <a:gd name="T10" fmla="*/ 29 w 73"/>
              <a:gd name="T11" fmla="*/ 101 h 107"/>
              <a:gd name="T12" fmla="*/ 21 w 73"/>
              <a:gd name="T13" fmla="*/ 101 h 107"/>
              <a:gd name="T14" fmla="*/ 16 w 73"/>
              <a:gd name="T15" fmla="*/ 77 h 107"/>
              <a:gd name="T16" fmla="*/ 51 w 73"/>
              <a:gd name="T17" fmla="*/ 29 h 107"/>
              <a:gd name="T18" fmla="*/ 52 w 73"/>
              <a:gd name="T19" fmla="*/ 35 h 107"/>
              <a:gd name="T20" fmla="*/ 51 w 73"/>
              <a:gd name="T21" fmla="*/ 37 h 107"/>
              <a:gd name="T22" fmla="*/ 53 w 73"/>
              <a:gd name="T23" fmla="*/ 38 h 107"/>
              <a:gd name="T24" fmla="*/ 52 w 73"/>
              <a:gd name="T25" fmla="*/ 42 h 107"/>
              <a:gd name="T26" fmla="*/ 50 w 73"/>
              <a:gd name="T27" fmla="*/ 42 h 107"/>
              <a:gd name="T28" fmla="*/ 52 w 73"/>
              <a:gd name="T29" fmla="*/ 44 h 107"/>
              <a:gd name="T30" fmla="*/ 51 w 73"/>
              <a:gd name="T31" fmla="*/ 47 h 107"/>
              <a:gd name="T32" fmla="*/ 50 w 73"/>
              <a:gd name="T33" fmla="*/ 48 h 107"/>
              <a:gd name="T34" fmla="*/ 51 w 73"/>
              <a:gd name="T35" fmla="*/ 49 h 107"/>
              <a:gd name="T36" fmla="*/ 50 w 73"/>
              <a:gd name="T37" fmla="*/ 53 h 107"/>
              <a:gd name="T38" fmla="*/ 47 w 73"/>
              <a:gd name="T39" fmla="*/ 54 h 107"/>
              <a:gd name="T40" fmla="*/ 29 w 73"/>
              <a:gd name="T41" fmla="*/ 49 h 107"/>
              <a:gd name="T42" fmla="*/ 21 w 73"/>
              <a:gd name="T43" fmla="*/ 49 h 107"/>
              <a:gd name="T44" fmla="*/ 21 w 73"/>
              <a:gd name="T45" fmla="*/ 32 h 107"/>
              <a:gd name="T46" fmla="*/ 28 w 73"/>
              <a:gd name="T47" fmla="*/ 31 h 107"/>
              <a:gd name="T48" fmla="*/ 42 w 73"/>
              <a:gd name="T49" fmla="*/ 16 h 107"/>
              <a:gd name="T50" fmla="*/ 38 w 73"/>
              <a:gd name="T51" fmla="*/ 30 h 107"/>
              <a:gd name="T52" fmla="*/ 51 w 73"/>
              <a:gd name="T53" fmla="*/ 29 h 107"/>
              <a:gd name="T54" fmla="*/ 15 w 73"/>
              <a:gd name="T55" fmla="*/ 71 h 107"/>
              <a:gd name="T56" fmla="*/ 25 w 73"/>
              <a:gd name="T57" fmla="*/ 71 h 107"/>
              <a:gd name="T58" fmla="*/ 17 w 73"/>
              <a:gd name="T59" fmla="*/ 48 h 107"/>
              <a:gd name="T60" fmla="*/ 11 w 73"/>
              <a:gd name="T61" fmla="*/ 29 h 107"/>
              <a:gd name="T62" fmla="*/ 23 w 73"/>
              <a:gd name="T63" fmla="*/ 13 h 107"/>
              <a:gd name="T64" fmla="*/ 37 w 73"/>
              <a:gd name="T65" fmla="*/ 11 h 107"/>
              <a:gd name="T66" fmla="*/ 50 w 73"/>
              <a:gd name="T67" fmla="*/ 14 h 107"/>
              <a:gd name="T68" fmla="*/ 62 w 73"/>
              <a:gd name="T69" fmla="*/ 29 h 107"/>
              <a:gd name="T70" fmla="*/ 56 w 73"/>
              <a:gd name="T71" fmla="*/ 48 h 107"/>
              <a:gd name="T72" fmla="*/ 48 w 73"/>
              <a:gd name="T73" fmla="*/ 71 h 107"/>
              <a:gd name="T74" fmla="*/ 58 w 73"/>
              <a:gd name="T75" fmla="*/ 71 h 107"/>
              <a:gd name="T76" fmla="*/ 65 w 73"/>
              <a:gd name="T77" fmla="*/ 52 h 107"/>
              <a:gd name="T78" fmla="*/ 71 w 73"/>
              <a:gd name="T79" fmla="*/ 27 h 107"/>
              <a:gd name="T80" fmla="*/ 55 w 73"/>
              <a:gd name="T81" fmla="*/ 5 h 107"/>
              <a:gd name="T82" fmla="*/ 37 w 73"/>
              <a:gd name="T83" fmla="*/ 1 h 107"/>
              <a:gd name="T84" fmla="*/ 19 w 73"/>
              <a:gd name="T85" fmla="*/ 5 h 107"/>
              <a:gd name="T86" fmla="*/ 2 w 73"/>
              <a:gd name="T87" fmla="*/ 27 h 107"/>
              <a:gd name="T88" fmla="*/ 8 w 73"/>
              <a:gd name="T89" fmla="*/ 53 h 107"/>
              <a:gd name="T90" fmla="*/ 15 w 73"/>
              <a:gd name="T91" fmla="*/ 7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3" h="107">
                <a:moveTo>
                  <a:pt x="16" y="77"/>
                </a:moveTo>
                <a:cubicBezTo>
                  <a:pt x="57" y="77"/>
                  <a:pt x="57" y="77"/>
                  <a:pt x="57" y="77"/>
                </a:cubicBezTo>
                <a:cubicBezTo>
                  <a:pt x="52" y="101"/>
                  <a:pt x="52" y="101"/>
                  <a:pt x="52" y="101"/>
                </a:cubicBezTo>
                <a:cubicBezTo>
                  <a:pt x="45" y="101"/>
                  <a:pt x="45" y="101"/>
                  <a:pt x="45" y="101"/>
                </a:cubicBezTo>
                <a:cubicBezTo>
                  <a:pt x="44" y="104"/>
                  <a:pt x="41" y="107"/>
                  <a:pt x="37" y="107"/>
                </a:cubicBezTo>
                <a:cubicBezTo>
                  <a:pt x="33" y="107"/>
                  <a:pt x="30" y="104"/>
                  <a:pt x="29" y="101"/>
                </a:cubicBezTo>
                <a:cubicBezTo>
                  <a:pt x="21" y="101"/>
                  <a:pt x="21" y="101"/>
                  <a:pt x="21" y="101"/>
                </a:cubicBezTo>
                <a:cubicBezTo>
                  <a:pt x="16" y="77"/>
                  <a:pt x="16" y="77"/>
                  <a:pt x="16" y="77"/>
                </a:cubicBezTo>
                <a:close/>
                <a:moveTo>
                  <a:pt x="51" y="29"/>
                </a:moveTo>
                <a:cubicBezTo>
                  <a:pt x="52" y="35"/>
                  <a:pt x="52" y="35"/>
                  <a:pt x="52" y="35"/>
                </a:cubicBezTo>
                <a:cubicBezTo>
                  <a:pt x="51" y="37"/>
                  <a:pt x="51" y="37"/>
                  <a:pt x="51" y="37"/>
                </a:cubicBezTo>
                <a:cubicBezTo>
                  <a:pt x="53" y="38"/>
                  <a:pt x="53" y="38"/>
                  <a:pt x="53" y="38"/>
                </a:cubicBezTo>
                <a:cubicBezTo>
                  <a:pt x="52" y="42"/>
                  <a:pt x="52" y="42"/>
                  <a:pt x="52" y="42"/>
                </a:cubicBezTo>
                <a:cubicBezTo>
                  <a:pt x="50" y="42"/>
                  <a:pt x="50" y="42"/>
                  <a:pt x="50" y="42"/>
                </a:cubicBezTo>
                <a:cubicBezTo>
                  <a:pt x="52" y="44"/>
                  <a:pt x="52" y="44"/>
                  <a:pt x="52" y="44"/>
                </a:cubicBezTo>
                <a:cubicBezTo>
                  <a:pt x="51" y="47"/>
                  <a:pt x="51" y="47"/>
                  <a:pt x="51" y="47"/>
                </a:cubicBezTo>
                <a:cubicBezTo>
                  <a:pt x="50" y="48"/>
                  <a:pt x="50" y="48"/>
                  <a:pt x="50" y="48"/>
                </a:cubicBezTo>
                <a:cubicBezTo>
                  <a:pt x="51" y="49"/>
                  <a:pt x="51" y="49"/>
                  <a:pt x="51" y="49"/>
                </a:cubicBezTo>
                <a:cubicBezTo>
                  <a:pt x="50" y="53"/>
                  <a:pt x="50" y="53"/>
                  <a:pt x="50" y="53"/>
                </a:cubicBezTo>
                <a:cubicBezTo>
                  <a:pt x="47" y="54"/>
                  <a:pt x="47" y="54"/>
                  <a:pt x="47" y="54"/>
                </a:cubicBezTo>
                <a:cubicBezTo>
                  <a:pt x="29" y="49"/>
                  <a:pt x="29" y="49"/>
                  <a:pt x="29" y="49"/>
                </a:cubicBezTo>
                <a:cubicBezTo>
                  <a:pt x="21" y="49"/>
                  <a:pt x="21" y="49"/>
                  <a:pt x="21" y="49"/>
                </a:cubicBezTo>
                <a:cubicBezTo>
                  <a:pt x="21" y="32"/>
                  <a:pt x="21" y="32"/>
                  <a:pt x="21" y="32"/>
                </a:cubicBezTo>
                <a:cubicBezTo>
                  <a:pt x="28" y="31"/>
                  <a:pt x="28" y="31"/>
                  <a:pt x="28" y="31"/>
                </a:cubicBezTo>
                <a:cubicBezTo>
                  <a:pt x="42" y="16"/>
                  <a:pt x="42" y="16"/>
                  <a:pt x="42" y="16"/>
                </a:cubicBezTo>
                <a:cubicBezTo>
                  <a:pt x="50" y="21"/>
                  <a:pt x="43" y="27"/>
                  <a:pt x="38" y="30"/>
                </a:cubicBezTo>
                <a:cubicBezTo>
                  <a:pt x="51" y="29"/>
                  <a:pt x="51" y="29"/>
                  <a:pt x="51" y="29"/>
                </a:cubicBezTo>
                <a:close/>
                <a:moveTo>
                  <a:pt x="15" y="71"/>
                </a:moveTo>
                <a:cubicBezTo>
                  <a:pt x="25" y="71"/>
                  <a:pt x="25" y="71"/>
                  <a:pt x="25" y="71"/>
                </a:cubicBezTo>
                <a:cubicBezTo>
                  <a:pt x="24" y="62"/>
                  <a:pt x="20" y="55"/>
                  <a:pt x="17" y="48"/>
                </a:cubicBezTo>
                <a:cubicBezTo>
                  <a:pt x="13" y="41"/>
                  <a:pt x="10" y="34"/>
                  <a:pt x="11" y="29"/>
                </a:cubicBezTo>
                <a:cubicBezTo>
                  <a:pt x="13" y="21"/>
                  <a:pt x="17" y="16"/>
                  <a:pt x="23" y="13"/>
                </a:cubicBezTo>
                <a:cubicBezTo>
                  <a:pt x="27" y="11"/>
                  <a:pt x="32" y="10"/>
                  <a:pt x="37" y="11"/>
                </a:cubicBezTo>
                <a:cubicBezTo>
                  <a:pt x="42" y="11"/>
                  <a:pt x="46" y="12"/>
                  <a:pt x="50" y="14"/>
                </a:cubicBezTo>
                <a:cubicBezTo>
                  <a:pt x="56" y="17"/>
                  <a:pt x="60" y="22"/>
                  <a:pt x="62" y="29"/>
                </a:cubicBezTo>
                <a:cubicBezTo>
                  <a:pt x="63" y="34"/>
                  <a:pt x="59" y="41"/>
                  <a:pt x="56" y="48"/>
                </a:cubicBezTo>
                <a:cubicBezTo>
                  <a:pt x="53" y="55"/>
                  <a:pt x="49" y="62"/>
                  <a:pt x="48" y="71"/>
                </a:cubicBezTo>
                <a:cubicBezTo>
                  <a:pt x="58" y="71"/>
                  <a:pt x="58" y="71"/>
                  <a:pt x="58" y="71"/>
                </a:cubicBezTo>
                <a:cubicBezTo>
                  <a:pt x="59" y="64"/>
                  <a:pt x="62" y="58"/>
                  <a:pt x="65" y="52"/>
                </a:cubicBezTo>
                <a:cubicBezTo>
                  <a:pt x="69" y="44"/>
                  <a:pt x="73" y="36"/>
                  <a:pt x="71" y="27"/>
                </a:cubicBezTo>
                <a:cubicBezTo>
                  <a:pt x="70" y="17"/>
                  <a:pt x="63" y="9"/>
                  <a:pt x="55" y="5"/>
                </a:cubicBezTo>
                <a:cubicBezTo>
                  <a:pt x="49" y="2"/>
                  <a:pt x="43" y="1"/>
                  <a:pt x="37" y="1"/>
                </a:cubicBezTo>
                <a:cubicBezTo>
                  <a:pt x="31" y="0"/>
                  <a:pt x="24" y="2"/>
                  <a:pt x="19" y="5"/>
                </a:cubicBezTo>
                <a:cubicBezTo>
                  <a:pt x="10" y="9"/>
                  <a:pt x="4" y="16"/>
                  <a:pt x="2" y="27"/>
                </a:cubicBezTo>
                <a:cubicBezTo>
                  <a:pt x="0" y="36"/>
                  <a:pt x="4" y="44"/>
                  <a:pt x="8" y="53"/>
                </a:cubicBezTo>
                <a:cubicBezTo>
                  <a:pt x="11" y="58"/>
                  <a:pt x="13" y="64"/>
                  <a:pt x="15" y="71"/>
                </a:cubicBezTo>
                <a:close/>
              </a:path>
            </a:pathLst>
          </a:custGeom>
          <a:solidFill>
            <a:srgbClr val="5CA88C"/>
          </a:solidFill>
          <a:ln>
            <a:noFill/>
          </a:ln>
        </p:spPr>
        <p:txBody>
          <a:bodyPr vert="horz" wrap="square" lIns="91429" tIns="45715" rIns="91429" bIns="45715"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just" defTabSz="1219170" rtl="0" eaLnBrk="1" fontAlgn="auto" latinLnBrk="0" hangingPunct="1">
              <a:lnSpc>
                <a:spcPct val="12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lumMod val="85000"/>
                  <a:lumOff val="15000"/>
                </a:prstClr>
              </a:solidFill>
              <a:effectLst/>
              <a:uLnTx/>
              <a:uFillTx/>
              <a:cs typeface="+mn-ea"/>
              <a:sym typeface="+mn-lt"/>
            </a:endParaRPr>
          </a:p>
        </p:txBody>
      </p:sp>
      <p:sp>
        <p:nvSpPr>
          <p:cNvPr id="8" name="Freeform 6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3DFAB9C-0CF0-464D-87BC-76B5905607DC}"/>
              </a:ext>
            </a:extLst>
          </p:cNvPr>
          <p:cNvSpPr>
            <a:spLocks noEditPoints="1"/>
          </p:cNvSpPr>
          <p:nvPr/>
        </p:nvSpPr>
        <p:spPr bwMode="auto">
          <a:xfrm>
            <a:off x="4018049" y="1782835"/>
            <a:ext cx="237973" cy="288148"/>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rgbClr val="5CA88C"/>
          </a:solidFill>
          <a:ln>
            <a:noFill/>
          </a:ln>
        </p:spPr>
        <p:txBody>
          <a:bodyPr vert="horz" wrap="square" lIns="91429" tIns="45715" rIns="91429" bIns="45715"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just" defTabSz="1219170" rtl="0" eaLnBrk="1" fontAlgn="auto" latinLnBrk="0" hangingPunct="1">
              <a:lnSpc>
                <a:spcPct val="12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lumMod val="85000"/>
                  <a:lumOff val="15000"/>
                </a:prstClr>
              </a:solidFill>
              <a:effectLst/>
              <a:uLnTx/>
              <a:uFillTx/>
              <a:cs typeface="+mn-ea"/>
              <a:sym typeface="+mn-lt"/>
            </a:endParaRPr>
          </a:p>
        </p:txBody>
      </p:sp>
      <p:sp>
        <p:nvSpPr>
          <p:cNvPr id="9" name="Donut 7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17727A7-41B4-4342-B92A-60EB2A1517A7}"/>
              </a:ext>
            </a:extLst>
          </p:cNvPr>
          <p:cNvSpPr/>
          <p:nvPr/>
        </p:nvSpPr>
        <p:spPr>
          <a:xfrm>
            <a:off x="3796729" y="3021822"/>
            <a:ext cx="686928" cy="686928"/>
          </a:xfrm>
          <a:prstGeom prst="donut">
            <a:avLst>
              <a:gd name="adj" fmla="val 6804"/>
            </a:avLst>
          </a:prstGeom>
          <a:solidFill>
            <a:srgbClr val="5CA88C"/>
          </a:solidFill>
          <a:ln w="12700" cap="flat" cmpd="sng" algn="ctr">
            <a:noFill/>
            <a:prstDash val="solid"/>
            <a:miter lim="800000"/>
          </a:ln>
          <a:effectLst/>
        </p:spPr>
        <p:txBody>
          <a:bodyPr rtlCol="0" anchor="ctr"/>
          <a:lstStyle/>
          <a:p>
            <a:pPr marL="0" marR="0" lvl="0" indent="0" algn="just" defTabSz="1219170" eaLnBrk="1" fontAlgn="auto" latinLnBrk="0" hangingPunct="1">
              <a:lnSpc>
                <a:spcPct val="120000"/>
              </a:lnSpc>
              <a:spcBef>
                <a:spcPts val="0"/>
              </a:spcBef>
              <a:spcAft>
                <a:spcPts val="0"/>
              </a:spcAft>
              <a:buClrTx/>
              <a:buSzTx/>
              <a:buFontTx/>
              <a:buNone/>
              <a:tabLst/>
              <a:defRPr/>
            </a:pPr>
            <a:endParaRPr kumimoji="0" lang="en-GB" sz="900" b="0" i="0" u="none" strike="noStrike" kern="0" cap="none" spc="0" normalizeH="0" baseline="0" noProof="0">
              <a:ln>
                <a:noFill/>
              </a:ln>
              <a:solidFill>
                <a:prstClr val="black">
                  <a:lumMod val="85000"/>
                  <a:lumOff val="15000"/>
                </a:prstClr>
              </a:solidFill>
              <a:effectLst/>
              <a:uLnTx/>
              <a:uFillTx/>
              <a:cs typeface="+mn-ea"/>
              <a:sym typeface="+mn-lt"/>
            </a:endParaRPr>
          </a:p>
        </p:txBody>
      </p:sp>
      <p:sp>
        <p:nvSpPr>
          <p:cNvPr id="10" name="Donut 7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7F823458-EF16-4C62-BB98-9C8E61A244EB}"/>
              </a:ext>
            </a:extLst>
          </p:cNvPr>
          <p:cNvSpPr/>
          <p:nvPr/>
        </p:nvSpPr>
        <p:spPr>
          <a:xfrm>
            <a:off x="1256808" y="3021965"/>
            <a:ext cx="686928" cy="686928"/>
          </a:xfrm>
          <a:prstGeom prst="donut">
            <a:avLst>
              <a:gd name="adj" fmla="val 6804"/>
            </a:avLst>
          </a:prstGeom>
          <a:solidFill>
            <a:srgbClr val="5CA88C"/>
          </a:solidFill>
          <a:ln w="12700" cap="flat" cmpd="sng" algn="ctr">
            <a:noFill/>
            <a:prstDash val="solid"/>
            <a:miter lim="800000"/>
          </a:ln>
          <a:effectLst/>
        </p:spPr>
        <p:txBody>
          <a:bodyPr rtlCol="0" anchor="ctr"/>
          <a:lstStyle/>
          <a:p>
            <a:pPr marL="0" marR="0" lvl="0" indent="0" algn="just" defTabSz="1219170" eaLnBrk="1" fontAlgn="auto" latinLnBrk="0" hangingPunct="1">
              <a:lnSpc>
                <a:spcPct val="120000"/>
              </a:lnSpc>
              <a:spcBef>
                <a:spcPts val="0"/>
              </a:spcBef>
              <a:spcAft>
                <a:spcPts val="0"/>
              </a:spcAft>
              <a:buClrTx/>
              <a:buSzTx/>
              <a:buFontTx/>
              <a:buNone/>
              <a:tabLst/>
              <a:defRPr/>
            </a:pPr>
            <a:endParaRPr kumimoji="0" lang="en-GB" sz="900" b="0" i="0" u="none" strike="noStrike" kern="0" cap="none" spc="0" normalizeH="0" baseline="0" noProof="0">
              <a:ln>
                <a:noFill/>
              </a:ln>
              <a:solidFill>
                <a:prstClr val="black">
                  <a:lumMod val="85000"/>
                  <a:lumOff val="15000"/>
                </a:prstClr>
              </a:solidFill>
              <a:effectLst/>
              <a:uLnTx/>
              <a:uFillTx/>
              <a:cs typeface="+mn-ea"/>
              <a:sym typeface="+mn-lt"/>
            </a:endParaRPr>
          </a:p>
        </p:txBody>
      </p:sp>
      <p:sp>
        <p:nvSpPr>
          <p:cNvPr id="11" name="Donut 7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2B54DD5-5326-48E3-BF85-764F830C5B19}"/>
              </a:ext>
            </a:extLst>
          </p:cNvPr>
          <p:cNvSpPr/>
          <p:nvPr/>
        </p:nvSpPr>
        <p:spPr>
          <a:xfrm>
            <a:off x="3791320" y="1583444"/>
            <a:ext cx="686928" cy="686928"/>
          </a:xfrm>
          <a:prstGeom prst="donut">
            <a:avLst>
              <a:gd name="adj" fmla="val 6804"/>
            </a:avLst>
          </a:prstGeom>
          <a:solidFill>
            <a:srgbClr val="5CA88C"/>
          </a:solidFill>
          <a:ln w="12700" cap="flat" cmpd="sng" algn="ctr">
            <a:noFill/>
            <a:prstDash val="solid"/>
            <a:miter lim="800000"/>
          </a:ln>
          <a:effectLst/>
        </p:spPr>
        <p:txBody>
          <a:bodyPr rtlCol="0" anchor="ctr"/>
          <a:lstStyle/>
          <a:p>
            <a:pPr marL="0" marR="0" lvl="0" indent="0" algn="just" defTabSz="1219170" eaLnBrk="1" fontAlgn="auto" latinLnBrk="0" hangingPunct="1">
              <a:lnSpc>
                <a:spcPct val="120000"/>
              </a:lnSpc>
              <a:spcBef>
                <a:spcPts val="0"/>
              </a:spcBef>
              <a:spcAft>
                <a:spcPts val="0"/>
              </a:spcAft>
              <a:buClrTx/>
              <a:buSzTx/>
              <a:buFontTx/>
              <a:buNone/>
              <a:tabLst/>
              <a:defRPr/>
            </a:pPr>
            <a:endParaRPr kumimoji="0" lang="en-GB" sz="900" b="0" i="0" u="none" strike="noStrike" kern="0" cap="none" spc="0" normalizeH="0" baseline="0" noProof="0">
              <a:ln>
                <a:noFill/>
              </a:ln>
              <a:solidFill>
                <a:prstClr val="black">
                  <a:lumMod val="85000"/>
                  <a:lumOff val="15000"/>
                </a:prstClr>
              </a:solidFill>
              <a:effectLst/>
              <a:uLnTx/>
              <a:uFillTx/>
              <a:cs typeface="+mn-ea"/>
              <a:sym typeface="+mn-lt"/>
            </a:endParaRPr>
          </a:p>
        </p:txBody>
      </p:sp>
      <p:sp>
        <p:nvSpPr>
          <p:cNvPr id="12" name="TextBox 7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1F9044C-8609-4C8D-9AF9-4E66A17E0E7B}"/>
              </a:ext>
            </a:extLst>
          </p:cNvPr>
          <p:cNvSpPr txBox="1"/>
          <p:nvPr/>
        </p:nvSpPr>
        <p:spPr>
          <a:xfrm>
            <a:off x="1966092" y="1875477"/>
            <a:ext cx="865943" cy="319768"/>
          </a:xfrm>
          <a:prstGeom prst="rect">
            <a:avLst/>
          </a:prstGeom>
          <a:noFill/>
        </p:spPr>
        <p:txBody>
          <a:bodyPr wrap="none" rtlCol="0">
            <a:spAutoFit/>
          </a:bodyPr>
          <a:lstStyle/>
          <a:p>
            <a:pPr defTabSz="1219170">
              <a:lnSpc>
                <a:spcPct val="120000"/>
              </a:lnSpc>
            </a:pPr>
            <a:r>
              <a:rPr lang="zh-CN" altLang="en-US" sz="1327" dirty="0">
                <a:solidFill>
                  <a:prstClr val="black">
                    <a:lumMod val="85000"/>
                    <a:lumOff val="15000"/>
                  </a:prstClr>
                </a:solidFill>
                <a:cs typeface="+mn-ea"/>
                <a:sym typeface="+mn-lt"/>
              </a:rPr>
              <a:t>文字内容</a:t>
            </a:r>
          </a:p>
        </p:txBody>
      </p:sp>
      <p:sp>
        <p:nvSpPr>
          <p:cNvPr id="13" name="TextBox 7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F8F2699B-F95C-4327-B427-B3540CB0F996}"/>
              </a:ext>
            </a:extLst>
          </p:cNvPr>
          <p:cNvSpPr txBox="1"/>
          <p:nvPr/>
        </p:nvSpPr>
        <p:spPr>
          <a:xfrm>
            <a:off x="1966092" y="1620213"/>
            <a:ext cx="551754" cy="316690"/>
          </a:xfrm>
          <a:prstGeom prst="rect">
            <a:avLst/>
          </a:prstGeom>
          <a:noFill/>
        </p:spPr>
        <p:txBody>
          <a:bodyPr wrap="none" rtlCol="0">
            <a:spAutoFit/>
          </a:bodyPr>
          <a:lstStyle/>
          <a:p>
            <a:pPr defTabSz="1219170">
              <a:lnSpc>
                <a:spcPct val="120000"/>
              </a:lnSpc>
            </a:pPr>
            <a:r>
              <a:rPr lang="en-US" sz="1327" b="1">
                <a:solidFill>
                  <a:prstClr val="black">
                    <a:lumMod val="85000"/>
                    <a:lumOff val="15000"/>
                  </a:prstClr>
                </a:solidFill>
                <a:cs typeface="+mn-ea"/>
                <a:sym typeface="+mn-lt"/>
              </a:rPr>
              <a:t>80%</a:t>
            </a:r>
          </a:p>
        </p:txBody>
      </p:sp>
      <p:sp>
        <p:nvSpPr>
          <p:cNvPr id="14" name="TextBox 7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E4E9151F-91BB-417F-8716-CC278B579D2D}"/>
              </a:ext>
            </a:extLst>
          </p:cNvPr>
          <p:cNvSpPr txBox="1"/>
          <p:nvPr/>
        </p:nvSpPr>
        <p:spPr>
          <a:xfrm>
            <a:off x="4524200" y="1875477"/>
            <a:ext cx="865943" cy="319768"/>
          </a:xfrm>
          <a:prstGeom prst="rect">
            <a:avLst/>
          </a:prstGeom>
          <a:noFill/>
        </p:spPr>
        <p:txBody>
          <a:bodyPr wrap="none" rtlCol="0">
            <a:spAutoFit/>
          </a:bodyPr>
          <a:lstStyle/>
          <a:p>
            <a:pPr defTabSz="1219170">
              <a:lnSpc>
                <a:spcPct val="120000"/>
              </a:lnSpc>
            </a:pPr>
            <a:r>
              <a:rPr lang="zh-CN" altLang="en-US" sz="1327" dirty="0">
                <a:solidFill>
                  <a:prstClr val="black">
                    <a:lumMod val="85000"/>
                    <a:lumOff val="15000"/>
                  </a:prstClr>
                </a:solidFill>
                <a:cs typeface="+mn-ea"/>
                <a:sym typeface="+mn-lt"/>
              </a:rPr>
              <a:t>文字内容</a:t>
            </a:r>
          </a:p>
        </p:txBody>
      </p:sp>
      <p:sp>
        <p:nvSpPr>
          <p:cNvPr id="15" name="TextBox 7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6EA1308F-6CD8-4C8A-BE1B-90DE5F7F150B}"/>
              </a:ext>
            </a:extLst>
          </p:cNvPr>
          <p:cNvSpPr txBox="1"/>
          <p:nvPr/>
        </p:nvSpPr>
        <p:spPr>
          <a:xfrm>
            <a:off x="4524200" y="1620213"/>
            <a:ext cx="551754" cy="316690"/>
          </a:xfrm>
          <a:prstGeom prst="rect">
            <a:avLst/>
          </a:prstGeom>
          <a:noFill/>
        </p:spPr>
        <p:txBody>
          <a:bodyPr wrap="none" rtlCol="0">
            <a:spAutoFit/>
          </a:bodyPr>
          <a:lstStyle/>
          <a:p>
            <a:pPr defTabSz="1219170">
              <a:lnSpc>
                <a:spcPct val="120000"/>
              </a:lnSpc>
            </a:pPr>
            <a:r>
              <a:rPr lang="en-US" sz="1327" b="1">
                <a:solidFill>
                  <a:prstClr val="black">
                    <a:lumMod val="85000"/>
                    <a:lumOff val="15000"/>
                  </a:prstClr>
                </a:solidFill>
                <a:cs typeface="+mn-ea"/>
                <a:sym typeface="+mn-lt"/>
              </a:rPr>
              <a:t>60%</a:t>
            </a:r>
          </a:p>
        </p:txBody>
      </p:sp>
      <p:sp>
        <p:nvSpPr>
          <p:cNvPr id="16" name="TextBox 7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4208D388-DE58-4D5A-AB64-D1D793949F09}"/>
              </a:ext>
            </a:extLst>
          </p:cNvPr>
          <p:cNvSpPr txBox="1"/>
          <p:nvPr/>
        </p:nvSpPr>
        <p:spPr>
          <a:xfrm>
            <a:off x="1966092" y="3322300"/>
            <a:ext cx="865943" cy="319768"/>
          </a:xfrm>
          <a:prstGeom prst="rect">
            <a:avLst/>
          </a:prstGeom>
          <a:noFill/>
        </p:spPr>
        <p:txBody>
          <a:bodyPr wrap="none" rtlCol="0">
            <a:spAutoFit/>
          </a:bodyPr>
          <a:lstStyle/>
          <a:p>
            <a:pPr defTabSz="1219170">
              <a:lnSpc>
                <a:spcPct val="120000"/>
              </a:lnSpc>
            </a:pPr>
            <a:r>
              <a:rPr lang="zh-CN" altLang="en-US" sz="1327" dirty="0">
                <a:solidFill>
                  <a:prstClr val="black">
                    <a:lumMod val="85000"/>
                    <a:lumOff val="15000"/>
                  </a:prstClr>
                </a:solidFill>
                <a:cs typeface="+mn-ea"/>
                <a:sym typeface="+mn-lt"/>
              </a:rPr>
              <a:t>文字内容</a:t>
            </a:r>
          </a:p>
        </p:txBody>
      </p:sp>
      <p:sp>
        <p:nvSpPr>
          <p:cNvPr id="17" name="TextBox 7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82169582-9DD9-4BA3-83AB-D5815F76EEB4}"/>
              </a:ext>
            </a:extLst>
          </p:cNvPr>
          <p:cNvSpPr txBox="1"/>
          <p:nvPr/>
        </p:nvSpPr>
        <p:spPr>
          <a:xfrm>
            <a:off x="1966092" y="3051320"/>
            <a:ext cx="551754" cy="316690"/>
          </a:xfrm>
          <a:prstGeom prst="rect">
            <a:avLst/>
          </a:prstGeom>
          <a:noFill/>
        </p:spPr>
        <p:txBody>
          <a:bodyPr wrap="none" rtlCol="0">
            <a:spAutoFit/>
          </a:bodyPr>
          <a:lstStyle/>
          <a:p>
            <a:pPr defTabSz="1219170">
              <a:lnSpc>
                <a:spcPct val="120000"/>
              </a:lnSpc>
            </a:pPr>
            <a:r>
              <a:rPr lang="en-US" sz="1327" b="1">
                <a:solidFill>
                  <a:prstClr val="black">
                    <a:lumMod val="85000"/>
                    <a:lumOff val="15000"/>
                  </a:prstClr>
                </a:solidFill>
                <a:cs typeface="+mn-ea"/>
                <a:sym typeface="+mn-lt"/>
              </a:rPr>
              <a:t>93%</a:t>
            </a:r>
          </a:p>
        </p:txBody>
      </p:sp>
      <p:sp>
        <p:nvSpPr>
          <p:cNvPr id="18" name="TextBox 7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DD6473A-1905-497C-A7C4-1B4F80D19A4A}"/>
              </a:ext>
            </a:extLst>
          </p:cNvPr>
          <p:cNvSpPr txBox="1"/>
          <p:nvPr/>
        </p:nvSpPr>
        <p:spPr>
          <a:xfrm>
            <a:off x="4524200" y="3322300"/>
            <a:ext cx="865943" cy="319768"/>
          </a:xfrm>
          <a:prstGeom prst="rect">
            <a:avLst/>
          </a:prstGeom>
          <a:noFill/>
        </p:spPr>
        <p:txBody>
          <a:bodyPr wrap="none" rtlCol="0">
            <a:spAutoFit/>
          </a:bodyPr>
          <a:lstStyle/>
          <a:p>
            <a:pPr defTabSz="1219170">
              <a:lnSpc>
                <a:spcPct val="120000"/>
              </a:lnSpc>
            </a:pPr>
            <a:r>
              <a:rPr lang="zh-CN" altLang="en-US" sz="1327" dirty="0">
                <a:solidFill>
                  <a:prstClr val="black">
                    <a:lumMod val="85000"/>
                    <a:lumOff val="15000"/>
                  </a:prstClr>
                </a:solidFill>
                <a:cs typeface="+mn-ea"/>
                <a:sym typeface="+mn-lt"/>
              </a:rPr>
              <a:t>文字内容</a:t>
            </a:r>
          </a:p>
        </p:txBody>
      </p:sp>
      <p:sp>
        <p:nvSpPr>
          <p:cNvPr id="19" name="TextBox 8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44551785-9C7D-4DD3-AB81-9689840EFAD4}"/>
              </a:ext>
            </a:extLst>
          </p:cNvPr>
          <p:cNvSpPr txBox="1"/>
          <p:nvPr/>
        </p:nvSpPr>
        <p:spPr>
          <a:xfrm>
            <a:off x="4524200" y="3051320"/>
            <a:ext cx="551754" cy="316690"/>
          </a:xfrm>
          <a:prstGeom prst="rect">
            <a:avLst/>
          </a:prstGeom>
          <a:noFill/>
        </p:spPr>
        <p:txBody>
          <a:bodyPr wrap="none" rtlCol="0">
            <a:spAutoFit/>
          </a:bodyPr>
          <a:lstStyle/>
          <a:p>
            <a:pPr defTabSz="1219170">
              <a:lnSpc>
                <a:spcPct val="120000"/>
              </a:lnSpc>
            </a:pPr>
            <a:r>
              <a:rPr lang="en-US" sz="1327" b="1">
                <a:solidFill>
                  <a:prstClr val="black">
                    <a:lumMod val="85000"/>
                    <a:lumOff val="15000"/>
                  </a:prstClr>
                </a:solidFill>
                <a:cs typeface="+mn-ea"/>
                <a:sym typeface="+mn-lt"/>
              </a:rPr>
              <a:t>55%</a:t>
            </a:r>
          </a:p>
        </p:txBody>
      </p:sp>
      <p:sp>
        <p:nvSpPr>
          <p:cNvPr id="20" name="Rectangle 8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08031C41-B45A-4330-B8DF-CD01E0C97F6B}"/>
              </a:ext>
            </a:extLst>
          </p:cNvPr>
          <p:cNvSpPr/>
          <p:nvPr/>
        </p:nvSpPr>
        <p:spPr>
          <a:xfrm>
            <a:off x="1211582" y="2280147"/>
            <a:ext cx="2275816" cy="646331"/>
          </a:xfrm>
          <a:prstGeom prst="rect">
            <a:avLst/>
          </a:prstGeom>
        </p:spPr>
        <p:txBody>
          <a:bodyPr wrap="square">
            <a:spAutoFit/>
          </a:bodyPr>
          <a:lstStyle/>
          <a:p>
            <a:pPr defTabSz="1219170">
              <a:lnSpc>
                <a:spcPct val="120000"/>
              </a:lnSpc>
            </a:pPr>
            <a:r>
              <a:rPr lang="zh-CN" altLang="en-US" sz="1000" dirty="0">
                <a:solidFill>
                  <a:prstClr val="black">
                    <a:lumMod val="85000"/>
                    <a:lumOff val="15000"/>
                  </a:prstClr>
                </a:solidFill>
                <a:cs typeface="+mn-ea"/>
                <a:sym typeface="+mn-lt"/>
              </a:rPr>
              <a:t>请在此处添加具体内容，文字尽量言简意赅，简单说明即可，不必过于繁琐，注意版面美观度。</a:t>
            </a:r>
            <a:endParaRPr lang="en-US" altLang="zh-CN" sz="1000" dirty="0">
              <a:solidFill>
                <a:prstClr val="black">
                  <a:lumMod val="85000"/>
                  <a:lumOff val="15000"/>
                </a:prstClr>
              </a:solidFill>
              <a:cs typeface="+mn-ea"/>
              <a:sym typeface="+mn-lt"/>
            </a:endParaRPr>
          </a:p>
        </p:txBody>
      </p:sp>
      <p:sp>
        <p:nvSpPr>
          <p:cNvPr id="21" name="Rectangle 8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F3B0FBB8-B34B-4BA7-B83A-720299407BDC}"/>
              </a:ext>
            </a:extLst>
          </p:cNvPr>
          <p:cNvSpPr/>
          <p:nvPr/>
        </p:nvSpPr>
        <p:spPr>
          <a:xfrm>
            <a:off x="1211582" y="3724694"/>
            <a:ext cx="2275816" cy="646331"/>
          </a:xfrm>
          <a:prstGeom prst="rect">
            <a:avLst/>
          </a:prstGeom>
        </p:spPr>
        <p:txBody>
          <a:bodyPr wrap="square">
            <a:spAutoFit/>
          </a:bodyPr>
          <a:lstStyle/>
          <a:p>
            <a:pPr defTabSz="1219170">
              <a:lnSpc>
                <a:spcPct val="120000"/>
              </a:lnSpc>
            </a:pPr>
            <a:r>
              <a:rPr lang="zh-CN" altLang="en-US" sz="1000" dirty="0">
                <a:solidFill>
                  <a:prstClr val="black">
                    <a:lumMod val="85000"/>
                    <a:lumOff val="15000"/>
                  </a:prstClr>
                </a:solidFill>
                <a:cs typeface="+mn-ea"/>
                <a:sym typeface="+mn-lt"/>
              </a:rPr>
              <a:t>请在此处添加具体内容，文字尽量言简意赅，简单说明即可，不必过于繁琐，注意版面美观度。</a:t>
            </a:r>
            <a:endParaRPr lang="en-US" altLang="zh-CN" sz="1000" dirty="0">
              <a:solidFill>
                <a:prstClr val="black">
                  <a:lumMod val="85000"/>
                  <a:lumOff val="15000"/>
                </a:prstClr>
              </a:solidFill>
              <a:cs typeface="+mn-ea"/>
              <a:sym typeface="+mn-lt"/>
            </a:endParaRPr>
          </a:p>
        </p:txBody>
      </p:sp>
      <p:sp>
        <p:nvSpPr>
          <p:cNvPr id="22" name="Rectangle 8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6A8C68BF-56E3-40DF-8907-5351F3D170B7}"/>
              </a:ext>
            </a:extLst>
          </p:cNvPr>
          <p:cNvSpPr/>
          <p:nvPr/>
        </p:nvSpPr>
        <p:spPr>
          <a:xfrm>
            <a:off x="3737744" y="2280147"/>
            <a:ext cx="2275816" cy="646331"/>
          </a:xfrm>
          <a:prstGeom prst="rect">
            <a:avLst/>
          </a:prstGeom>
        </p:spPr>
        <p:txBody>
          <a:bodyPr wrap="square">
            <a:spAutoFit/>
          </a:bodyPr>
          <a:lstStyle/>
          <a:p>
            <a:pPr defTabSz="1219170">
              <a:lnSpc>
                <a:spcPct val="120000"/>
              </a:lnSpc>
            </a:pPr>
            <a:r>
              <a:rPr lang="zh-CN" altLang="en-US" sz="1000" dirty="0">
                <a:solidFill>
                  <a:prstClr val="black">
                    <a:lumMod val="85000"/>
                    <a:lumOff val="15000"/>
                  </a:prstClr>
                </a:solidFill>
                <a:cs typeface="+mn-ea"/>
                <a:sym typeface="+mn-lt"/>
              </a:rPr>
              <a:t>请在此处添加具体内容，文字尽量言简意赅，简单说明即可，不必过于繁琐，注意版面美观度。</a:t>
            </a:r>
            <a:endParaRPr lang="en-US" altLang="zh-CN" sz="1000" dirty="0">
              <a:solidFill>
                <a:prstClr val="black">
                  <a:lumMod val="85000"/>
                  <a:lumOff val="15000"/>
                </a:prstClr>
              </a:solidFill>
              <a:cs typeface="+mn-ea"/>
              <a:sym typeface="+mn-lt"/>
            </a:endParaRPr>
          </a:p>
        </p:txBody>
      </p:sp>
      <p:sp>
        <p:nvSpPr>
          <p:cNvPr id="23" name="Rectangle 8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BAF9998-60FC-4113-AD63-F6E45371A27B}"/>
              </a:ext>
            </a:extLst>
          </p:cNvPr>
          <p:cNvSpPr/>
          <p:nvPr/>
        </p:nvSpPr>
        <p:spPr>
          <a:xfrm>
            <a:off x="3731933" y="3724694"/>
            <a:ext cx="2275816" cy="646331"/>
          </a:xfrm>
          <a:prstGeom prst="rect">
            <a:avLst/>
          </a:prstGeom>
        </p:spPr>
        <p:txBody>
          <a:bodyPr wrap="square">
            <a:spAutoFit/>
          </a:bodyPr>
          <a:lstStyle/>
          <a:p>
            <a:pPr defTabSz="1219170">
              <a:lnSpc>
                <a:spcPct val="120000"/>
              </a:lnSpc>
            </a:pPr>
            <a:r>
              <a:rPr lang="zh-CN" altLang="en-US" sz="1000" dirty="0">
                <a:solidFill>
                  <a:prstClr val="black">
                    <a:lumMod val="85000"/>
                    <a:lumOff val="15000"/>
                  </a:prstClr>
                </a:solidFill>
                <a:cs typeface="+mn-ea"/>
                <a:sym typeface="+mn-lt"/>
              </a:rPr>
              <a:t>请在此处添加具体内容，文字尽量言简意赅，简单说明即可，不必过于繁琐，注意版面美观度。</a:t>
            </a:r>
            <a:endParaRPr lang="en-US" altLang="zh-CN" sz="1000" dirty="0">
              <a:solidFill>
                <a:prstClr val="black">
                  <a:lumMod val="85000"/>
                  <a:lumOff val="15000"/>
                </a:prstClr>
              </a:solidFill>
              <a:cs typeface="+mn-ea"/>
              <a:sym typeface="+mn-lt"/>
            </a:endParaRPr>
          </a:p>
        </p:txBody>
      </p:sp>
      <p:grpSp>
        <p:nvGrpSpPr>
          <p:cNvPr id="24" name="组合 2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69B99CEE-003B-46AA-AC32-5F176B3A6AB0}"/>
              </a:ext>
            </a:extLst>
          </p:cNvPr>
          <p:cNvGrpSpPr/>
          <p:nvPr/>
        </p:nvGrpSpPr>
        <p:grpSpPr>
          <a:xfrm>
            <a:off x="1320186" y="430820"/>
            <a:ext cx="3866451" cy="718338"/>
            <a:chOff x="1511379" y="561288"/>
            <a:chExt cx="3866451" cy="718338"/>
          </a:xfrm>
        </p:grpSpPr>
        <p:sp>
          <p:nvSpPr>
            <p:cNvPr id="25" name="文本框 2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D1B9D40-23DF-4720-B348-B8A8DD2765B7}"/>
                </a:ext>
              </a:extLst>
            </p:cNvPr>
            <p:cNvSpPr txBox="1"/>
            <p:nvPr/>
          </p:nvSpPr>
          <p:spPr>
            <a:xfrm>
              <a:off x="1511379" y="561288"/>
              <a:ext cx="2646878" cy="584775"/>
            </a:xfrm>
            <a:prstGeom prst="rect">
              <a:avLst/>
            </a:prstGeom>
            <a:noFill/>
          </p:spPr>
          <p:txBody>
            <a:bodyPr wrap="none" rtlCol="0">
              <a:spAutoFit/>
              <a:scene3d>
                <a:camera prst="orthographicFront"/>
                <a:lightRig rig="threePt" dir="t"/>
              </a:scene3d>
              <a:sp3d contourW="12700"/>
            </a:bodyPr>
            <a:lstStyle/>
            <a:p>
              <a:pPr lvl="0">
                <a:defRPr/>
              </a:pPr>
              <a:r>
                <a:rPr lang="zh-CN" altLang="en-US" sz="3200" dirty="0">
                  <a:solidFill>
                    <a:schemeClr val="tx1">
                      <a:lumMod val="75000"/>
                      <a:lumOff val="25000"/>
                    </a:schemeClr>
                  </a:solidFill>
                  <a:cs typeface="+mn-ea"/>
                  <a:sym typeface="+mn-lt"/>
                </a:rPr>
                <a:t>添加内容标题</a:t>
              </a:r>
            </a:p>
          </p:txBody>
        </p:sp>
        <p:sp>
          <p:nvSpPr>
            <p:cNvPr id="26" name="文本框 2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97EC3C0-F28B-49D1-A432-F9DA202B8E9F}"/>
                </a:ext>
              </a:extLst>
            </p:cNvPr>
            <p:cNvSpPr txBox="1"/>
            <p:nvPr/>
          </p:nvSpPr>
          <p:spPr>
            <a:xfrm>
              <a:off x="1511379" y="1006346"/>
              <a:ext cx="3866451" cy="273280"/>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14000"/>
                </a:lnSpc>
                <a:spcBef>
                  <a:spcPts val="0"/>
                </a:spcBef>
                <a:spcAft>
                  <a:spcPts val="0"/>
                </a:spcAft>
                <a:buClrTx/>
                <a:buSzTx/>
                <a:buFontTx/>
                <a:buNone/>
                <a:tabLst/>
                <a:defRPr/>
              </a:pPr>
              <a:r>
                <a:rPr kumimoji="0" lang="en-US" altLang="zh-CN" sz="1100" i="0" u="none" strike="noStrike" kern="1200" cap="none" spc="0" normalizeH="0" baseline="0" noProof="0" dirty="0">
                  <a:ln>
                    <a:noFill/>
                  </a:ln>
                  <a:solidFill>
                    <a:schemeClr val="tx1">
                      <a:lumMod val="75000"/>
                      <a:lumOff val="25000"/>
                    </a:schemeClr>
                  </a:solidFill>
                  <a:effectLst/>
                  <a:uLnTx/>
                  <a:uFillTx/>
                  <a:cs typeface="+mn-ea"/>
                  <a:sym typeface="+mn-lt"/>
                </a:rPr>
                <a:t>presentation and make it into a film to used wider field</a:t>
              </a:r>
            </a:p>
          </p:txBody>
        </p:sp>
      </p:grpSp>
      <p:pic>
        <p:nvPicPr>
          <p:cNvPr id="30" name="图片 2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600706D-4407-4F72-868C-21FB17E543A8}"/>
              </a:ext>
            </a:extLst>
          </p:cNvPr>
          <p:cNvPicPr>
            <a:picLocks noChangeAspect="1"/>
          </p:cNvPicPr>
          <p:nvPr/>
        </p:nvPicPr>
        <p:blipFill rotWithShape="1">
          <a:blip r:embed="rId3" cstate="print">
            <a:extLst>
              <a:ext uri="{BEBA8EAE-BF5A-486C-A8C5-ECC9F3942E4B}">
                <a14:imgProps xmlns:a14="http://schemas.microsoft.com/office/drawing/2010/main">
                  <a14:imgLayer>
                    <a14:imgEffect>
                      <a14:saturation sat="200000"/>
                    </a14:imgEffect>
                    <a14:imgEffect>
                      <a14:brightnessContrast contrast="-40000"/>
                    </a14:imgEffect>
                  </a14:imgLayer>
                </a14:imgProps>
              </a:ext>
              <a:ext uri="{28A0092B-C50C-407E-A947-70E740481C1C}">
                <a14:useLocalDpi xmlns:a14="http://schemas.microsoft.com/office/drawing/2010/main" val="0"/>
              </a:ext>
            </a:extLst>
          </a:blip>
          <a:srcRect l="30111"/>
          <a:stretch/>
        </p:blipFill>
        <p:spPr>
          <a:xfrm>
            <a:off x="6263906" y="931133"/>
            <a:ext cx="5739051" cy="5225816"/>
          </a:xfrm>
          <a:prstGeom prst="rect">
            <a:avLst/>
          </a:prstGeom>
        </p:spPr>
      </p:pic>
      <p:pic>
        <p:nvPicPr>
          <p:cNvPr id="29" name="图片 2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0E15FB4-6D4F-44C6-B18C-91140ABD99C1}"/>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304591" y="215409"/>
            <a:ext cx="1015595" cy="1015595"/>
          </a:xfrm>
          <a:prstGeom prst="rect">
            <a:avLst/>
          </a:prstGeom>
        </p:spPr>
      </p:pic>
    </p:spTree>
    <p:extLst>
      <p:ext uri="{BB962C8B-B14F-4D97-AF65-F5344CB8AC3E}">
        <p14:creationId xmlns:p14="http://schemas.microsoft.com/office/powerpoint/2010/main" val="3430754953"/>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xmlns:a16="http://schemas.microsoft.com/office/drawing/2014/main" xmlns:a14="http://schemas.microsoft.com/office/drawing/2010/main">
      <p:transition spd="slow" advClick="0"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randombar(horizontal)">
                                      <p:cBhvr>
                                        <p:cTn id="7" dur="500"/>
                                        <p:tgtEl>
                                          <p:spTgt spid="30"/>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animEffect transition="in" filter="fade">
                                      <p:cBhvr>
                                        <p:cTn id="13" dur="500"/>
                                        <p:tgtEl>
                                          <p:spTgt spid="2"/>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left)">
                                      <p:cBhvr>
                                        <p:cTn id="17" dur="500"/>
                                        <p:tgtEl>
                                          <p:spTgt spid="3"/>
                                        </p:tgtEl>
                                      </p:cBhvr>
                                    </p:animEffect>
                                  </p:childTnLst>
                                </p:cTn>
                              </p:par>
                            </p:childTnLst>
                          </p:cTn>
                        </p:par>
                        <p:par>
                          <p:cTn id="18" fill="hold">
                            <p:stCondLst>
                              <p:cond delay="1500"/>
                            </p:stCondLst>
                            <p:childTnLst>
                              <p:par>
                                <p:cTn id="19" presetID="49" presetClass="entr" presetSubtype="0" decel="100000"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500" fill="hold"/>
                                        <p:tgtEl>
                                          <p:spTgt spid="4"/>
                                        </p:tgtEl>
                                        <p:attrNameLst>
                                          <p:attrName>ppt_w</p:attrName>
                                        </p:attrNameLst>
                                      </p:cBhvr>
                                      <p:tavLst>
                                        <p:tav tm="0">
                                          <p:val>
                                            <p:fltVal val="0"/>
                                          </p:val>
                                        </p:tav>
                                        <p:tav tm="100000">
                                          <p:val>
                                            <p:strVal val="#ppt_w"/>
                                          </p:val>
                                        </p:tav>
                                      </p:tavLst>
                                    </p:anim>
                                    <p:anim calcmode="lin" valueType="num">
                                      <p:cBhvr>
                                        <p:cTn id="22" dur="500" fill="hold"/>
                                        <p:tgtEl>
                                          <p:spTgt spid="4"/>
                                        </p:tgtEl>
                                        <p:attrNameLst>
                                          <p:attrName>ppt_h</p:attrName>
                                        </p:attrNameLst>
                                      </p:cBhvr>
                                      <p:tavLst>
                                        <p:tav tm="0">
                                          <p:val>
                                            <p:fltVal val="0"/>
                                          </p:val>
                                        </p:tav>
                                        <p:tav tm="100000">
                                          <p:val>
                                            <p:strVal val="#ppt_h"/>
                                          </p:val>
                                        </p:tav>
                                      </p:tavLst>
                                    </p:anim>
                                    <p:anim calcmode="lin" valueType="num">
                                      <p:cBhvr>
                                        <p:cTn id="23" dur="500" fill="hold"/>
                                        <p:tgtEl>
                                          <p:spTgt spid="4"/>
                                        </p:tgtEl>
                                        <p:attrNameLst>
                                          <p:attrName>style.rotation</p:attrName>
                                        </p:attrNameLst>
                                      </p:cBhvr>
                                      <p:tavLst>
                                        <p:tav tm="0">
                                          <p:val>
                                            <p:fltVal val="360"/>
                                          </p:val>
                                        </p:tav>
                                        <p:tav tm="100000">
                                          <p:val>
                                            <p:fltVal val="0"/>
                                          </p:val>
                                        </p:tav>
                                      </p:tavLst>
                                    </p:anim>
                                    <p:animEffect transition="in" filter="fade">
                                      <p:cBhvr>
                                        <p:cTn id="24" dur="500"/>
                                        <p:tgtEl>
                                          <p:spTgt spid="4"/>
                                        </p:tgtEl>
                                      </p:cBhvr>
                                    </p:animEffect>
                                  </p:childTnLst>
                                </p:cTn>
                              </p:par>
                            </p:childTnLst>
                          </p:cTn>
                        </p:par>
                        <p:par>
                          <p:cTn id="25" fill="hold">
                            <p:stCondLst>
                              <p:cond delay="2000"/>
                            </p:stCondLst>
                            <p:childTnLst>
                              <p:par>
                                <p:cTn id="26" presetID="49" presetClass="entr" presetSubtype="0" decel="100000" fill="hold" grpId="0" nodeType="after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p:cTn id="28" dur="500" fill="hold"/>
                                        <p:tgtEl>
                                          <p:spTgt spid="5"/>
                                        </p:tgtEl>
                                        <p:attrNameLst>
                                          <p:attrName>ppt_w</p:attrName>
                                        </p:attrNameLst>
                                      </p:cBhvr>
                                      <p:tavLst>
                                        <p:tav tm="0">
                                          <p:val>
                                            <p:fltVal val="0"/>
                                          </p:val>
                                        </p:tav>
                                        <p:tav tm="100000">
                                          <p:val>
                                            <p:strVal val="#ppt_w"/>
                                          </p:val>
                                        </p:tav>
                                      </p:tavLst>
                                    </p:anim>
                                    <p:anim calcmode="lin" valueType="num">
                                      <p:cBhvr>
                                        <p:cTn id="29" dur="500" fill="hold"/>
                                        <p:tgtEl>
                                          <p:spTgt spid="5"/>
                                        </p:tgtEl>
                                        <p:attrNameLst>
                                          <p:attrName>ppt_h</p:attrName>
                                        </p:attrNameLst>
                                      </p:cBhvr>
                                      <p:tavLst>
                                        <p:tav tm="0">
                                          <p:val>
                                            <p:fltVal val="0"/>
                                          </p:val>
                                        </p:tav>
                                        <p:tav tm="100000">
                                          <p:val>
                                            <p:strVal val="#ppt_h"/>
                                          </p:val>
                                        </p:tav>
                                      </p:tavLst>
                                    </p:anim>
                                    <p:anim calcmode="lin" valueType="num">
                                      <p:cBhvr>
                                        <p:cTn id="30" dur="500" fill="hold"/>
                                        <p:tgtEl>
                                          <p:spTgt spid="5"/>
                                        </p:tgtEl>
                                        <p:attrNameLst>
                                          <p:attrName>style.rotation</p:attrName>
                                        </p:attrNameLst>
                                      </p:cBhvr>
                                      <p:tavLst>
                                        <p:tav tm="0">
                                          <p:val>
                                            <p:fltVal val="360"/>
                                          </p:val>
                                        </p:tav>
                                        <p:tav tm="100000">
                                          <p:val>
                                            <p:fltVal val="0"/>
                                          </p:val>
                                        </p:tav>
                                      </p:tavLst>
                                    </p:anim>
                                    <p:animEffect transition="in" filter="fade">
                                      <p:cBhvr>
                                        <p:cTn id="31" dur="500"/>
                                        <p:tgtEl>
                                          <p:spTgt spid="5"/>
                                        </p:tgtEl>
                                      </p:cBhvr>
                                    </p:animEffect>
                                  </p:childTnLst>
                                </p:cTn>
                              </p:par>
                            </p:childTnLst>
                          </p:cTn>
                        </p:par>
                        <p:par>
                          <p:cTn id="32" fill="hold">
                            <p:stCondLst>
                              <p:cond delay="2500"/>
                            </p:stCondLst>
                            <p:childTnLst>
                              <p:par>
                                <p:cTn id="33" presetID="10" presetClass="entr" presetSubtype="0"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500"/>
                                        <p:tgtEl>
                                          <p:spTgt spid="13"/>
                                        </p:tgtEl>
                                      </p:cBhvr>
                                    </p:animEffect>
                                  </p:childTnLst>
                                </p:cTn>
                              </p:par>
                            </p:childTnLst>
                          </p:cTn>
                        </p:par>
                        <p:par>
                          <p:cTn id="36" fill="hold">
                            <p:stCondLst>
                              <p:cond delay="3000"/>
                            </p:stCondLst>
                            <p:childTnLst>
                              <p:par>
                                <p:cTn id="37" presetID="10" presetClass="entr" presetSubtype="0"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500"/>
                                        <p:tgtEl>
                                          <p:spTgt spid="12"/>
                                        </p:tgtEl>
                                      </p:cBhvr>
                                    </p:animEffect>
                                  </p:childTnLst>
                                </p:cTn>
                              </p:par>
                            </p:childTnLst>
                          </p:cTn>
                        </p:par>
                        <p:par>
                          <p:cTn id="40" fill="hold">
                            <p:stCondLst>
                              <p:cond delay="3500"/>
                            </p:stCondLst>
                            <p:childTnLst>
                              <p:par>
                                <p:cTn id="41" presetID="53" presetClass="entr" presetSubtype="16" fill="hold" grpId="0" nodeType="afterEffect">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cBhvr>
                                        <p:cTn id="43" dur="500" fill="hold"/>
                                        <p:tgtEl>
                                          <p:spTgt spid="20"/>
                                        </p:tgtEl>
                                        <p:attrNameLst>
                                          <p:attrName>ppt_w</p:attrName>
                                        </p:attrNameLst>
                                      </p:cBhvr>
                                      <p:tavLst>
                                        <p:tav tm="0">
                                          <p:val>
                                            <p:fltVal val="0"/>
                                          </p:val>
                                        </p:tav>
                                        <p:tav tm="100000">
                                          <p:val>
                                            <p:strVal val="#ppt_w"/>
                                          </p:val>
                                        </p:tav>
                                      </p:tavLst>
                                    </p:anim>
                                    <p:anim calcmode="lin" valueType="num">
                                      <p:cBhvr>
                                        <p:cTn id="44" dur="500" fill="hold"/>
                                        <p:tgtEl>
                                          <p:spTgt spid="20"/>
                                        </p:tgtEl>
                                        <p:attrNameLst>
                                          <p:attrName>ppt_h</p:attrName>
                                        </p:attrNameLst>
                                      </p:cBhvr>
                                      <p:tavLst>
                                        <p:tav tm="0">
                                          <p:val>
                                            <p:fltVal val="0"/>
                                          </p:val>
                                        </p:tav>
                                        <p:tav tm="100000">
                                          <p:val>
                                            <p:strVal val="#ppt_h"/>
                                          </p:val>
                                        </p:tav>
                                      </p:tavLst>
                                    </p:anim>
                                    <p:animEffect transition="in" filter="fade">
                                      <p:cBhvr>
                                        <p:cTn id="45" dur="500"/>
                                        <p:tgtEl>
                                          <p:spTgt spid="20"/>
                                        </p:tgtEl>
                                      </p:cBhvr>
                                    </p:animEffect>
                                  </p:childTnLst>
                                </p:cTn>
                              </p:par>
                            </p:childTnLst>
                          </p:cTn>
                        </p:par>
                        <p:par>
                          <p:cTn id="46" fill="hold">
                            <p:stCondLst>
                              <p:cond delay="4000"/>
                            </p:stCondLst>
                            <p:childTnLst>
                              <p:par>
                                <p:cTn id="47" presetID="49" presetClass="entr" presetSubtype="0" decel="100000" fill="hold" grpId="0" nodeType="afterEffect">
                                  <p:stCondLst>
                                    <p:cond delay="0"/>
                                  </p:stCondLst>
                                  <p:childTnLst>
                                    <p:set>
                                      <p:cBhvr>
                                        <p:cTn id="48" dur="1" fill="hold">
                                          <p:stCondLst>
                                            <p:cond delay="0"/>
                                          </p:stCondLst>
                                        </p:cTn>
                                        <p:tgtEl>
                                          <p:spTgt spid="11"/>
                                        </p:tgtEl>
                                        <p:attrNameLst>
                                          <p:attrName>style.visibility</p:attrName>
                                        </p:attrNameLst>
                                      </p:cBhvr>
                                      <p:to>
                                        <p:strVal val="visible"/>
                                      </p:to>
                                    </p:set>
                                    <p:anim calcmode="lin" valueType="num">
                                      <p:cBhvr>
                                        <p:cTn id="49" dur="500" fill="hold"/>
                                        <p:tgtEl>
                                          <p:spTgt spid="11"/>
                                        </p:tgtEl>
                                        <p:attrNameLst>
                                          <p:attrName>ppt_w</p:attrName>
                                        </p:attrNameLst>
                                      </p:cBhvr>
                                      <p:tavLst>
                                        <p:tav tm="0">
                                          <p:val>
                                            <p:fltVal val="0"/>
                                          </p:val>
                                        </p:tav>
                                        <p:tav tm="100000">
                                          <p:val>
                                            <p:strVal val="#ppt_w"/>
                                          </p:val>
                                        </p:tav>
                                      </p:tavLst>
                                    </p:anim>
                                    <p:anim calcmode="lin" valueType="num">
                                      <p:cBhvr>
                                        <p:cTn id="50" dur="500" fill="hold"/>
                                        <p:tgtEl>
                                          <p:spTgt spid="11"/>
                                        </p:tgtEl>
                                        <p:attrNameLst>
                                          <p:attrName>ppt_h</p:attrName>
                                        </p:attrNameLst>
                                      </p:cBhvr>
                                      <p:tavLst>
                                        <p:tav tm="0">
                                          <p:val>
                                            <p:fltVal val="0"/>
                                          </p:val>
                                        </p:tav>
                                        <p:tav tm="100000">
                                          <p:val>
                                            <p:strVal val="#ppt_h"/>
                                          </p:val>
                                        </p:tav>
                                      </p:tavLst>
                                    </p:anim>
                                    <p:anim calcmode="lin" valueType="num">
                                      <p:cBhvr>
                                        <p:cTn id="51" dur="500" fill="hold"/>
                                        <p:tgtEl>
                                          <p:spTgt spid="11"/>
                                        </p:tgtEl>
                                        <p:attrNameLst>
                                          <p:attrName>style.rotation</p:attrName>
                                        </p:attrNameLst>
                                      </p:cBhvr>
                                      <p:tavLst>
                                        <p:tav tm="0">
                                          <p:val>
                                            <p:fltVal val="360"/>
                                          </p:val>
                                        </p:tav>
                                        <p:tav tm="100000">
                                          <p:val>
                                            <p:fltVal val="0"/>
                                          </p:val>
                                        </p:tav>
                                      </p:tavLst>
                                    </p:anim>
                                    <p:animEffect transition="in" filter="fade">
                                      <p:cBhvr>
                                        <p:cTn id="52" dur="500"/>
                                        <p:tgtEl>
                                          <p:spTgt spid="11"/>
                                        </p:tgtEl>
                                      </p:cBhvr>
                                    </p:animEffect>
                                  </p:childTnLst>
                                </p:cTn>
                              </p:par>
                            </p:childTnLst>
                          </p:cTn>
                        </p:par>
                        <p:par>
                          <p:cTn id="53" fill="hold">
                            <p:stCondLst>
                              <p:cond delay="4500"/>
                            </p:stCondLst>
                            <p:childTnLst>
                              <p:par>
                                <p:cTn id="54" presetID="49" presetClass="entr" presetSubtype="0" decel="100000" fill="hold" grpId="0" nodeType="afterEffect">
                                  <p:stCondLst>
                                    <p:cond delay="0"/>
                                  </p:stCondLst>
                                  <p:childTnLst>
                                    <p:set>
                                      <p:cBhvr>
                                        <p:cTn id="55" dur="1" fill="hold">
                                          <p:stCondLst>
                                            <p:cond delay="0"/>
                                          </p:stCondLst>
                                        </p:cTn>
                                        <p:tgtEl>
                                          <p:spTgt spid="8"/>
                                        </p:tgtEl>
                                        <p:attrNameLst>
                                          <p:attrName>style.visibility</p:attrName>
                                        </p:attrNameLst>
                                      </p:cBhvr>
                                      <p:to>
                                        <p:strVal val="visible"/>
                                      </p:to>
                                    </p:set>
                                    <p:anim calcmode="lin" valueType="num">
                                      <p:cBhvr>
                                        <p:cTn id="56" dur="500" fill="hold"/>
                                        <p:tgtEl>
                                          <p:spTgt spid="8"/>
                                        </p:tgtEl>
                                        <p:attrNameLst>
                                          <p:attrName>ppt_w</p:attrName>
                                        </p:attrNameLst>
                                      </p:cBhvr>
                                      <p:tavLst>
                                        <p:tav tm="0">
                                          <p:val>
                                            <p:fltVal val="0"/>
                                          </p:val>
                                        </p:tav>
                                        <p:tav tm="100000">
                                          <p:val>
                                            <p:strVal val="#ppt_w"/>
                                          </p:val>
                                        </p:tav>
                                      </p:tavLst>
                                    </p:anim>
                                    <p:anim calcmode="lin" valueType="num">
                                      <p:cBhvr>
                                        <p:cTn id="57" dur="500" fill="hold"/>
                                        <p:tgtEl>
                                          <p:spTgt spid="8"/>
                                        </p:tgtEl>
                                        <p:attrNameLst>
                                          <p:attrName>ppt_h</p:attrName>
                                        </p:attrNameLst>
                                      </p:cBhvr>
                                      <p:tavLst>
                                        <p:tav tm="0">
                                          <p:val>
                                            <p:fltVal val="0"/>
                                          </p:val>
                                        </p:tav>
                                        <p:tav tm="100000">
                                          <p:val>
                                            <p:strVal val="#ppt_h"/>
                                          </p:val>
                                        </p:tav>
                                      </p:tavLst>
                                    </p:anim>
                                    <p:anim calcmode="lin" valueType="num">
                                      <p:cBhvr>
                                        <p:cTn id="58" dur="500" fill="hold"/>
                                        <p:tgtEl>
                                          <p:spTgt spid="8"/>
                                        </p:tgtEl>
                                        <p:attrNameLst>
                                          <p:attrName>style.rotation</p:attrName>
                                        </p:attrNameLst>
                                      </p:cBhvr>
                                      <p:tavLst>
                                        <p:tav tm="0">
                                          <p:val>
                                            <p:fltVal val="360"/>
                                          </p:val>
                                        </p:tav>
                                        <p:tav tm="100000">
                                          <p:val>
                                            <p:fltVal val="0"/>
                                          </p:val>
                                        </p:tav>
                                      </p:tavLst>
                                    </p:anim>
                                    <p:animEffect transition="in" filter="fade">
                                      <p:cBhvr>
                                        <p:cTn id="59" dur="500"/>
                                        <p:tgtEl>
                                          <p:spTgt spid="8"/>
                                        </p:tgtEl>
                                      </p:cBhvr>
                                    </p:animEffect>
                                  </p:childTnLst>
                                </p:cTn>
                              </p:par>
                            </p:childTnLst>
                          </p:cTn>
                        </p:par>
                        <p:par>
                          <p:cTn id="60" fill="hold">
                            <p:stCondLst>
                              <p:cond delay="5000"/>
                            </p:stCondLst>
                            <p:childTnLst>
                              <p:par>
                                <p:cTn id="61" presetID="10" presetClass="entr" presetSubtype="0" fill="hold" grpId="0" nodeType="after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500"/>
                                        <p:tgtEl>
                                          <p:spTgt spid="15"/>
                                        </p:tgtEl>
                                      </p:cBhvr>
                                    </p:animEffect>
                                  </p:childTnLst>
                                </p:cTn>
                              </p:par>
                            </p:childTnLst>
                          </p:cTn>
                        </p:par>
                        <p:par>
                          <p:cTn id="64" fill="hold">
                            <p:stCondLst>
                              <p:cond delay="5500"/>
                            </p:stCondLst>
                            <p:childTnLst>
                              <p:par>
                                <p:cTn id="65" presetID="10" presetClass="entr" presetSubtype="0" fill="hold" grpId="0" nodeType="afterEffect">
                                  <p:stCondLst>
                                    <p:cond delay="0"/>
                                  </p:stCondLst>
                                  <p:childTnLst>
                                    <p:set>
                                      <p:cBhvr>
                                        <p:cTn id="66" dur="1" fill="hold">
                                          <p:stCondLst>
                                            <p:cond delay="0"/>
                                          </p:stCondLst>
                                        </p:cTn>
                                        <p:tgtEl>
                                          <p:spTgt spid="14"/>
                                        </p:tgtEl>
                                        <p:attrNameLst>
                                          <p:attrName>style.visibility</p:attrName>
                                        </p:attrNameLst>
                                      </p:cBhvr>
                                      <p:to>
                                        <p:strVal val="visible"/>
                                      </p:to>
                                    </p:set>
                                    <p:animEffect transition="in" filter="fade">
                                      <p:cBhvr>
                                        <p:cTn id="67" dur="500"/>
                                        <p:tgtEl>
                                          <p:spTgt spid="14"/>
                                        </p:tgtEl>
                                      </p:cBhvr>
                                    </p:animEffect>
                                  </p:childTnLst>
                                </p:cTn>
                              </p:par>
                            </p:childTnLst>
                          </p:cTn>
                        </p:par>
                        <p:par>
                          <p:cTn id="68" fill="hold">
                            <p:stCondLst>
                              <p:cond delay="6000"/>
                            </p:stCondLst>
                            <p:childTnLst>
                              <p:par>
                                <p:cTn id="69" presetID="53" presetClass="entr" presetSubtype="16" fill="hold" grpId="0" nodeType="afterEffect">
                                  <p:stCondLst>
                                    <p:cond delay="0"/>
                                  </p:stCondLst>
                                  <p:childTnLst>
                                    <p:set>
                                      <p:cBhvr>
                                        <p:cTn id="70" dur="1" fill="hold">
                                          <p:stCondLst>
                                            <p:cond delay="0"/>
                                          </p:stCondLst>
                                        </p:cTn>
                                        <p:tgtEl>
                                          <p:spTgt spid="22"/>
                                        </p:tgtEl>
                                        <p:attrNameLst>
                                          <p:attrName>style.visibility</p:attrName>
                                        </p:attrNameLst>
                                      </p:cBhvr>
                                      <p:to>
                                        <p:strVal val="visible"/>
                                      </p:to>
                                    </p:set>
                                    <p:anim calcmode="lin" valueType="num">
                                      <p:cBhvr>
                                        <p:cTn id="71" dur="500" fill="hold"/>
                                        <p:tgtEl>
                                          <p:spTgt spid="22"/>
                                        </p:tgtEl>
                                        <p:attrNameLst>
                                          <p:attrName>ppt_w</p:attrName>
                                        </p:attrNameLst>
                                      </p:cBhvr>
                                      <p:tavLst>
                                        <p:tav tm="0">
                                          <p:val>
                                            <p:fltVal val="0"/>
                                          </p:val>
                                        </p:tav>
                                        <p:tav tm="100000">
                                          <p:val>
                                            <p:strVal val="#ppt_w"/>
                                          </p:val>
                                        </p:tav>
                                      </p:tavLst>
                                    </p:anim>
                                    <p:anim calcmode="lin" valueType="num">
                                      <p:cBhvr>
                                        <p:cTn id="72" dur="500" fill="hold"/>
                                        <p:tgtEl>
                                          <p:spTgt spid="22"/>
                                        </p:tgtEl>
                                        <p:attrNameLst>
                                          <p:attrName>ppt_h</p:attrName>
                                        </p:attrNameLst>
                                      </p:cBhvr>
                                      <p:tavLst>
                                        <p:tav tm="0">
                                          <p:val>
                                            <p:fltVal val="0"/>
                                          </p:val>
                                        </p:tav>
                                        <p:tav tm="100000">
                                          <p:val>
                                            <p:strVal val="#ppt_h"/>
                                          </p:val>
                                        </p:tav>
                                      </p:tavLst>
                                    </p:anim>
                                    <p:animEffect transition="in" filter="fade">
                                      <p:cBhvr>
                                        <p:cTn id="73" dur="500"/>
                                        <p:tgtEl>
                                          <p:spTgt spid="22"/>
                                        </p:tgtEl>
                                      </p:cBhvr>
                                    </p:animEffect>
                                  </p:childTnLst>
                                </p:cTn>
                              </p:par>
                            </p:childTnLst>
                          </p:cTn>
                        </p:par>
                        <p:par>
                          <p:cTn id="74" fill="hold">
                            <p:stCondLst>
                              <p:cond delay="6500"/>
                            </p:stCondLst>
                            <p:childTnLst>
                              <p:par>
                                <p:cTn id="75" presetID="49" presetClass="entr" presetSubtype="0" decel="100000" fill="hold" grpId="0" nodeType="afterEffect">
                                  <p:stCondLst>
                                    <p:cond delay="0"/>
                                  </p:stCondLst>
                                  <p:childTnLst>
                                    <p:set>
                                      <p:cBhvr>
                                        <p:cTn id="76" dur="1" fill="hold">
                                          <p:stCondLst>
                                            <p:cond delay="0"/>
                                          </p:stCondLst>
                                        </p:cTn>
                                        <p:tgtEl>
                                          <p:spTgt spid="10"/>
                                        </p:tgtEl>
                                        <p:attrNameLst>
                                          <p:attrName>style.visibility</p:attrName>
                                        </p:attrNameLst>
                                      </p:cBhvr>
                                      <p:to>
                                        <p:strVal val="visible"/>
                                      </p:to>
                                    </p:set>
                                    <p:anim calcmode="lin" valueType="num">
                                      <p:cBhvr>
                                        <p:cTn id="77" dur="500" fill="hold"/>
                                        <p:tgtEl>
                                          <p:spTgt spid="10"/>
                                        </p:tgtEl>
                                        <p:attrNameLst>
                                          <p:attrName>ppt_w</p:attrName>
                                        </p:attrNameLst>
                                      </p:cBhvr>
                                      <p:tavLst>
                                        <p:tav tm="0">
                                          <p:val>
                                            <p:fltVal val="0"/>
                                          </p:val>
                                        </p:tav>
                                        <p:tav tm="100000">
                                          <p:val>
                                            <p:strVal val="#ppt_w"/>
                                          </p:val>
                                        </p:tav>
                                      </p:tavLst>
                                    </p:anim>
                                    <p:anim calcmode="lin" valueType="num">
                                      <p:cBhvr>
                                        <p:cTn id="78" dur="500" fill="hold"/>
                                        <p:tgtEl>
                                          <p:spTgt spid="10"/>
                                        </p:tgtEl>
                                        <p:attrNameLst>
                                          <p:attrName>ppt_h</p:attrName>
                                        </p:attrNameLst>
                                      </p:cBhvr>
                                      <p:tavLst>
                                        <p:tav tm="0">
                                          <p:val>
                                            <p:fltVal val="0"/>
                                          </p:val>
                                        </p:tav>
                                        <p:tav tm="100000">
                                          <p:val>
                                            <p:strVal val="#ppt_h"/>
                                          </p:val>
                                        </p:tav>
                                      </p:tavLst>
                                    </p:anim>
                                    <p:anim calcmode="lin" valueType="num">
                                      <p:cBhvr>
                                        <p:cTn id="79" dur="500" fill="hold"/>
                                        <p:tgtEl>
                                          <p:spTgt spid="10"/>
                                        </p:tgtEl>
                                        <p:attrNameLst>
                                          <p:attrName>style.rotation</p:attrName>
                                        </p:attrNameLst>
                                      </p:cBhvr>
                                      <p:tavLst>
                                        <p:tav tm="0">
                                          <p:val>
                                            <p:fltVal val="360"/>
                                          </p:val>
                                        </p:tav>
                                        <p:tav tm="100000">
                                          <p:val>
                                            <p:fltVal val="0"/>
                                          </p:val>
                                        </p:tav>
                                      </p:tavLst>
                                    </p:anim>
                                    <p:animEffect transition="in" filter="fade">
                                      <p:cBhvr>
                                        <p:cTn id="80" dur="500"/>
                                        <p:tgtEl>
                                          <p:spTgt spid="10"/>
                                        </p:tgtEl>
                                      </p:cBhvr>
                                    </p:animEffect>
                                  </p:childTnLst>
                                </p:cTn>
                              </p:par>
                            </p:childTnLst>
                          </p:cTn>
                        </p:par>
                        <p:par>
                          <p:cTn id="81" fill="hold">
                            <p:stCondLst>
                              <p:cond delay="7000"/>
                            </p:stCondLst>
                            <p:childTnLst>
                              <p:par>
                                <p:cTn id="82" presetID="49" presetClass="entr" presetSubtype="0" decel="100000" fill="hold" grpId="0" nodeType="afterEffect">
                                  <p:stCondLst>
                                    <p:cond delay="0"/>
                                  </p:stCondLst>
                                  <p:childTnLst>
                                    <p:set>
                                      <p:cBhvr>
                                        <p:cTn id="83" dur="1" fill="hold">
                                          <p:stCondLst>
                                            <p:cond delay="0"/>
                                          </p:stCondLst>
                                        </p:cTn>
                                        <p:tgtEl>
                                          <p:spTgt spid="6"/>
                                        </p:tgtEl>
                                        <p:attrNameLst>
                                          <p:attrName>style.visibility</p:attrName>
                                        </p:attrNameLst>
                                      </p:cBhvr>
                                      <p:to>
                                        <p:strVal val="visible"/>
                                      </p:to>
                                    </p:set>
                                    <p:anim calcmode="lin" valueType="num">
                                      <p:cBhvr>
                                        <p:cTn id="84" dur="500" fill="hold"/>
                                        <p:tgtEl>
                                          <p:spTgt spid="6"/>
                                        </p:tgtEl>
                                        <p:attrNameLst>
                                          <p:attrName>ppt_w</p:attrName>
                                        </p:attrNameLst>
                                      </p:cBhvr>
                                      <p:tavLst>
                                        <p:tav tm="0">
                                          <p:val>
                                            <p:fltVal val="0"/>
                                          </p:val>
                                        </p:tav>
                                        <p:tav tm="100000">
                                          <p:val>
                                            <p:strVal val="#ppt_w"/>
                                          </p:val>
                                        </p:tav>
                                      </p:tavLst>
                                    </p:anim>
                                    <p:anim calcmode="lin" valueType="num">
                                      <p:cBhvr>
                                        <p:cTn id="85" dur="500" fill="hold"/>
                                        <p:tgtEl>
                                          <p:spTgt spid="6"/>
                                        </p:tgtEl>
                                        <p:attrNameLst>
                                          <p:attrName>ppt_h</p:attrName>
                                        </p:attrNameLst>
                                      </p:cBhvr>
                                      <p:tavLst>
                                        <p:tav tm="0">
                                          <p:val>
                                            <p:fltVal val="0"/>
                                          </p:val>
                                        </p:tav>
                                        <p:tav tm="100000">
                                          <p:val>
                                            <p:strVal val="#ppt_h"/>
                                          </p:val>
                                        </p:tav>
                                      </p:tavLst>
                                    </p:anim>
                                    <p:anim calcmode="lin" valueType="num">
                                      <p:cBhvr>
                                        <p:cTn id="86" dur="500" fill="hold"/>
                                        <p:tgtEl>
                                          <p:spTgt spid="6"/>
                                        </p:tgtEl>
                                        <p:attrNameLst>
                                          <p:attrName>style.rotation</p:attrName>
                                        </p:attrNameLst>
                                      </p:cBhvr>
                                      <p:tavLst>
                                        <p:tav tm="0">
                                          <p:val>
                                            <p:fltVal val="360"/>
                                          </p:val>
                                        </p:tav>
                                        <p:tav tm="100000">
                                          <p:val>
                                            <p:fltVal val="0"/>
                                          </p:val>
                                        </p:tav>
                                      </p:tavLst>
                                    </p:anim>
                                    <p:animEffect transition="in" filter="fade">
                                      <p:cBhvr>
                                        <p:cTn id="87" dur="500"/>
                                        <p:tgtEl>
                                          <p:spTgt spid="6"/>
                                        </p:tgtEl>
                                      </p:cBhvr>
                                    </p:animEffect>
                                  </p:childTnLst>
                                </p:cTn>
                              </p:par>
                            </p:childTnLst>
                          </p:cTn>
                        </p:par>
                        <p:par>
                          <p:cTn id="88" fill="hold">
                            <p:stCondLst>
                              <p:cond delay="7500"/>
                            </p:stCondLst>
                            <p:childTnLst>
                              <p:par>
                                <p:cTn id="89" presetID="10" presetClass="entr" presetSubtype="0" fill="hold" grpId="0" nodeType="afterEffect">
                                  <p:stCondLst>
                                    <p:cond delay="0"/>
                                  </p:stCondLst>
                                  <p:childTnLst>
                                    <p:set>
                                      <p:cBhvr>
                                        <p:cTn id="90" dur="1" fill="hold">
                                          <p:stCondLst>
                                            <p:cond delay="0"/>
                                          </p:stCondLst>
                                        </p:cTn>
                                        <p:tgtEl>
                                          <p:spTgt spid="17"/>
                                        </p:tgtEl>
                                        <p:attrNameLst>
                                          <p:attrName>style.visibility</p:attrName>
                                        </p:attrNameLst>
                                      </p:cBhvr>
                                      <p:to>
                                        <p:strVal val="visible"/>
                                      </p:to>
                                    </p:set>
                                    <p:animEffect transition="in" filter="fade">
                                      <p:cBhvr>
                                        <p:cTn id="91" dur="500"/>
                                        <p:tgtEl>
                                          <p:spTgt spid="17"/>
                                        </p:tgtEl>
                                      </p:cBhvr>
                                    </p:animEffect>
                                  </p:childTnLst>
                                </p:cTn>
                              </p:par>
                            </p:childTnLst>
                          </p:cTn>
                        </p:par>
                        <p:par>
                          <p:cTn id="92" fill="hold">
                            <p:stCondLst>
                              <p:cond delay="8000"/>
                            </p:stCondLst>
                            <p:childTnLst>
                              <p:par>
                                <p:cTn id="93" presetID="10" presetClass="entr" presetSubtype="0" fill="hold" grpId="0" nodeType="afterEffect">
                                  <p:stCondLst>
                                    <p:cond delay="0"/>
                                  </p:stCondLst>
                                  <p:childTnLst>
                                    <p:set>
                                      <p:cBhvr>
                                        <p:cTn id="94" dur="1" fill="hold">
                                          <p:stCondLst>
                                            <p:cond delay="0"/>
                                          </p:stCondLst>
                                        </p:cTn>
                                        <p:tgtEl>
                                          <p:spTgt spid="16"/>
                                        </p:tgtEl>
                                        <p:attrNameLst>
                                          <p:attrName>style.visibility</p:attrName>
                                        </p:attrNameLst>
                                      </p:cBhvr>
                                      <p:to>
                                        <p:strVal val="visible"/>
                                      </p:to>
                                    </p:set>
                                    <p:animEffect transition="in" filter="fade">
                                      <p:cBhvr>
                                        <p:cTn id="95" dur="500"/>
                                        <p:tgtEl>
                                          <p:spTgt spid="16"/>
                                        </p:tgtEl>
                                      </p:cBhvr>
                                    </p:animEffect>
                                  </p:childTnLst>
                                </p:cTn>
                              </p:par>
                            </p:childTnLst>
                          </p:cTn>
                        </p:par>
                        <p:par>
                          <p:cTn id="96" fill="hold">
                            <p:stCondLst>
                              <p:cond delay="8500"/>
                            </p:stCondLst>
                            <p:childTnLst>
                              <p:par>
                                <p:cTn id="97" presetID="53" presetClass="entr" presetSubtype="16" fill="hold" grpId="0" nodeType="afterEffect">
                                  <p:stCondLst>
                                    <p:cond delay="0"/>
                                  </p:stCondLst>
                                  <p:childTnLst>
                                    <p:set>
                                      <p:cBhvr>
                                        <p:cTn id="98" dur="1" fill="hold">
                                          <p:stCondLst>
                                            <p:cond delay="0"/>
                                          </p:stCondLst>
                                        </p:cTn>
                                        <p:tgtEl>
                                          <p:spTgt spid="21"/>
                                        </p:tgtEl>
                                        <p:attrNameLst>
                                          <p:attrName>style.visibility</p:attrName>
                                        </p:attrNameLst>
                                      </p:cBhvr>
                                      <p:to>
                                        <p:strVal val="visible"/>
                                      </p:to>
                                    </p:set>
                                    <p:anim calcmode="lin" valueType="num">
                                      <p:cBhvr>
                                        <p:cTn id="99" dur="500" fill="hold"/>
                                        <p:tgtEl>
                                          <p:spTgt spid="21"/>
                                        </p:tgtEl>
                                        <p:attrNameLst>
                                          <p:attrName>ppt_w</p:attrName>
                                        </p:attrNameLst>
                                      </p:cBhvr>
                                      <p:tavLst>
                                        <p:tav tm="0">
                                          <p:val>
                                            <p:fltVal val="0"/>
                                          </p:val>
                                        </p:tav>
                                        <p:tav tm="100000">
                                          <p:val>
                                            <p:strVal val="#ppt_w"/>
                                          </p:val>
                                        </p:tav>
                                      </p:tavLst>
                                    </p:anim>
                                    <p:anim calcmode="lin" valueType="num">
                                      <p:cBhvr>
                                        <p:cTn id="100" dur="500" fill="hold"/>
                                        <p:tgtEl>
                                          <p:spTgt spid="21"/>
                                        </p:tgtEl>
                                        <p:attrNameLst>
                                          <p:attrName>ppt_h</p:attrName>
                                        </p:attrNameLst>
                                      </p:cBhvr>
                                      <p:tavLst>
                                        <p:tav tm="0">
                                          <p:val>
                                            <p:fltVal val="0"/>
                                          </p:val>
                                        </p:tav>
                                        <p:tav tm="100000">
                                          <p:val>
                                            <p:strVal val="#ppt_h"/>
                                          </p:val>
                                        </p:tav>
                                      </p:tavLst>
                                    </p:anim>
                                    <p:animEffect transition="in" filter="fade">
                                      <p:cBhvr>
                                        <p:cTn id="101" dur="500"/>
                                        <p:tgtEl>
                                          <p:spTgt spid="21"/>
                                        </p:tgtEl>
                                      </p:cBhvr>
                                    </p:animEffect>
                                  </p:childTnLst>
                                </p:cTn>
                              </p:par>
                            </p:childTnLst>
                          </p:cTn>
                        </p:par>
                        <p:par>
                          <p:cTn id="102" fill="hold">
                            <p:stCondLst>
                              <p:cond delay="9000"/>
                            </p:stCondLst>
                            <p:childTnLst>
                              <p:par>
                                <p:cTn id="103" presetID="49" presetClass="entr" presetSubtype="0" decel="100000" fill="hold" grpId="0" nodeType="afterEffect">
                                  <p:stCondLst>
                                    <p:cond delay="0"/>
                                  </p:stCondLst>
                                  <p:childTnLst>
                                    <p:set>
                                      <p:cBhvr>
                                        <p:cTn id="104" dur="1" fill="hold">
                                          <p:stCondLst>
                                            <p:cond delay="0"/>
                                          </p:stCondLst>
                                        </p:cTn>
                                        <p:tgtEl>
                                          <p:spTgt spid="9"/>
                                        </p:tgtEl>
                                        <p:attrNameLst>
                                          <p:attrName>style.visibility</p:attrName>
                                        </p:attrNameLst>
                                      </p:cBhvr>
                                      <p:to>
                                        <p:strVal val="visible"/>
                                      </p:to>
                                    </p:set>
                                    <p:anim calcmode="lin" valueType="num">
                                      <p:cBhvr>
                                        <p:cTn id="105" dur="500" fill="hold"/>
                                        <p:tgtEl>
                                          <p:spTgt spid="9"/>
                                        </p:tgtEl>
                                        <p:attrNameLst>
                                          <p:attrName>ppt_w</p:attrName>
                                        </p:attrNameLst>
                                      </p:cBhvr>
                                      <p:tavLst>
                                        <p:tav tm="0">
                                          <p:val>
                                            <p:fltVal val="0"/>
                                          </p:val>
                                        </p:tav>
                                        <p:tav tm="100000">
                                          <p:val>
                                            <p:strVal val="#ppt_w"/>
                                          </p:val>
                                        </p:tav>
                                      </p:tavLst>
                                    </p:anim>
                                    <p:anim calcmode="lin" valueType="num">
                                      <p:cBhvr>
                                        <p:cTn id="106" dur="500" fill="hold"/>
                                        <p:tgtEl>
                                          <p:spTgt spid="9"/>
                                        </p:tgtEl>
                                        <p:attrNameLst>
                                          <p:attrName>ppt_h</p:attrName>
                                        </p:attrNameLst>
                                      </p:cBhvr>
                                      <p:tavLst>
                                        <p:tav tm="0">
                                          <p:val>
                                            <p:fltVal val="0"/>
                                          </p:val>
                                        </p:tav>
                                        <p:tav tm="100000">
                                          <p:val>
                                            <p:strVal val="#ppt_h"/>
                                          </p:val>
                                        </p:tav>
                                      </p:tavLst>
                                    </p:anim>
                                    <p:anim calcmode="lin" valueType="num">
                                      <p:cBhvr>
                                        <p:cTn id="107" dur="500" fill="hold"/>
                                        <p:tgtEl>
                                          <p:spTgt spid="9"/>
                                        </p:tgtEl>
                                        <p:attrNameLst>
                                          <p:attrName>style.rotation</p:attrName>
                                        </p:attrNameLst>
                                      </p:cBhvr>
                                      <p:tavLst>
                                        <p:tav tm="0">
                                          <p:val>
                                            <p:fltVal val="360"/>
                                          </p:val>
                                        </p:tav>
                                        <p:tav tm="100000">
                                          <p:val>
                                            <p:fltVal val="0"/>
                                          </p:val>
                                        </p:tav>
                                      </p:tavLst>
                                    </p:anim>
                                    <p:animEffect transition="in" filter="fade">
                                      <p:cBhvr>
                                        <p:cTn id="108" dur="500"/>
                                        <p:tgtEl>
                                          <p:spTgt spid="9"/>
                                        </p:tgtEl>
                                      </p:cBhvr>
                                    </p:animEffect>
                                  </p:childTnLst>
                                </p:cTn>
                              </p:par>
                            </p:childTnLst>
                          </p:cTn>
                        </p:par>
                        <p:par>
                          <p:cTn id="109" fill="hold">
                            <p:stCondLst>
                              <p:cond delay="9500"/>
                            </p:stCondLst>
                            <p:childTnLst>
                              <p:par>
                                <p:cTn id="110" presetID="49" presetClass="entr" presetSubtype="0" decel="100000" fill="hold" grpId="0" nodeType="afterEffect">
                                  <p:stCondLst>
                                    <p:cond delay="0"/>
                                  </p:stCondLst>
                                  <p:childTnLst>
                                    <p:set>
                                      <p:cBhvr>
                                        <p:cTn id="111" dur="1" fill="hold">
                                          <p:stCondLst>
                                            <p:cond delay="0"/>
                                          </p:stCondLst>
                                        </p:cTn>
                                        <p:tgtEl>
                                          <p:spTgt spid="7"/>
                                        </p:tgtEl>
                                        <p:attrNameLst>
                                          <p:attrName>style.visibility</p:attrName>
                                        </p:attrNameLst>
                                      </p:cBhvr>
                                      <p:to>
                                        <p:strVal val="visible"/>
                                      </p:to>
                                    </p:set>
                                    <p:anim calcmode="lin" valueType="num">
                                      <p:cBhvr>
                                        <p:cTn id="112" dur="500" fill="hold"/>
                                        <p:tgtEl>
                                          <p:spTgt spid="7"/>
                                        </p:tgtEl>
                                        <p:attrNameLst>
                                          <p:attrName>ppt_w</p:attrName>
                                        </p:attrNameLst>
                                      </p:cBhvr>
                                      <p:tavLst>
                                        <p:tav tm="0">
                                          <p:val>
                                            <p:fltVal val="0"/>
                                          </p:val>
                                        </p:tav>
                                        <p:tav tm="100000">
                                          <p:val>
                                            <p:strVal val="#ppt_w"/>
                                          </p:val>
                                        </p:tav>
                                      </p:tavLst>
                                    </p:anim>
                                    <p:anim calcmode="lin" valueType="num">
                                      <p:cBhvr>
                                        <p:cTn id="113" dur="500" fill="hold"/>
                                        <p:tgtEl>
                                          <p:spTgt spid="7"/>
                                        </p:tgtEl>
                                        <p:attrNameLst>
                                          <p:attrName>ppt_h</p:attrName>
                                        </p:attrNameLst>
                                      </p:cBhvr>
                                      <p:tavLst>
                                        <p:tav tm="0">
                                          <p:val>
                                            <p:fltVal val="0"/>
                                          </p:val>
                                        </p:tav>
                                        <p:tav tm="100000">
                                          <p:val>
                                            <p:strVal val="#ppt_h"/>
                                          </p:val>
                                        </p:tav>
                                      </p:tavLst>
                                    </p:anim>
                                    <p:anim calcmode="lin" valueType="num">
                                      <p:cBhvr>
                                        <p:cTn id="114" dur="500" fill="hold"/>
                                        <p:tgtEl>
                                          <p:spTgt spid="7"/>
                                        </p:tgtEl>
                                        <p:attrNameLst>
                                          <p:attrName>style.rotation</p:attrName>
                                        </p:attrNameLst>
                                      </p:cBhvr>
                                      <p:tavLst>
                                        <p:tav tm="0">
                                          <p:val>
                                            <p:fltVal val="360"/>
                                          </p:val>
                                        </p:tav>
                                        <p:tav tm="100000">
                                          <p:val>
                                            <p:fltVal val="0"/>
                                          </p:val>
                                        </p:tav>
                                      </p:tavLst>
                                    </p:anim>
                                    <p:animEffect transition="in" filter="fade">
                                      <p:cBhvr>
                                        <p:cTn id="115" dur="500"/>
                                        <p:tgtEl>
                                          <p:spTgt spid="7"/>
                                        </p:tgtEl>
                                      </p:cBhvr>
                                    </p:animEffect>
                                  </p:childTnLst>
                                </p:cTn>
                              </p:par>
                            </p:childTnLst>
                          </p:cTn>
                        </p:par>
                        <p:par>
                          <p:cTn id="116" fill="hold">
                            <p:stCondLst>
                              <p:cond delay="10000"/>
                            </p:stCondLst>
                            <p:childTnLst>
                              <p:par>
                                <p:cTn id="117" presetID="10" presetClass="entr" presetSubtype="0" fill="hold" grpId="0" nodeType="afterEffect">
                                  <p:stCondLst>
                                    <p:cond delay="0"/>
                                  </p:stCondLst>
                                  <p:childTnLst>
                                    <p:set>
                                      <p:cBhvr>
                                        <p:cTn id="118" dur="1" fill="hold">
                                          <p:stCondLst>
                                            <p:cond delay="0"/>
                                          </p:stCondLst>
                                        </p:cTn>
                                        <p:tgtEl>
                                          <p:spTgt spid="19"/>
                                        </p:tgtEl>
                                        <p:attrNameLst>
                                          <p:attrName>style.visibility</p:attrName>
                                        </p:attrNameLst>
                                      </p:cBhvr>
                                      <p:to>
                                        <p:strVal val="visible"/>
                                      </p:to>
                                    </p:set>
                                    <p:animEffect transition="in" filter="fade">
                                      <p:cBhvr>
                                        <p:cTn id="119" dur="500"/>
                                        <p:tgtEl>
                                          <p:spTgt spid="19"/>
                                        </p:tgtEl>
                                      </p:cBhvr>
                                    </p:animEffect>
                                  </p:childTnLst>
                                </p:cTn>
                              </p:par>
                            </p:childTnLst>
                          </p:cTn>
                        </p:par>
                        <p:par>
                          <p:cTn id="120" fill="hold">
                            <p:stCondLst>
                              <p:cond delay="10500"/>
                            </p:stCondLst>
                            <p:childTnLst>
                              <p:par>
                                <p:cTn id="121" presetID="10" presetClass="entr" presetSubtype="0" fill="hold" grpId="0" nodeType="afterEffect">
                                  <p:stCondLst>
                                    <p:cond delay="0"/>
                                  </p:stCondLst>
                                  <p:childTnLst>
                                    <p:set>
                                      <p:cBhvr>
                                        <p:cTn id="122" dur="1" fill="hold">
                                          <p:stCondLst>
                                            <p:cond delay="0"/>
                                          </p:stCondLst>
                                        </p:cTn>
                                        <p:tgtEl>
                                          <p:spTgt spid="18"/>
                                        </p:tgtEl>
                                        <p:attrNameLst>
                                          <p:attrName>style.visibility</p:attrName>
                                        </p:attrNameLst>
                                      </p:cBhvr>
                                      <p:to>
                                        <p:strVal val="visible"/>
                                      </p:to>
                                    </p:set>
                                    <p:animEffect transition="in" filter="fade">
                                      <p:cBhvr>
                                        <p:cTn id="123" dur="500"/>
                                        <p:tgtEl>
                                          <p:spTgt spid="18"/>
                                        </p:tgtEl>
                                      </p:cBhvr>
                                    </p:animEffect>
                                  </p:childTnLst>
                                </p:cTn>
                              </p:par>
                            </p:childTnLst>
                          </p:cTn>
                        </p:par>
                        <p:par>
                          <p:cTn id="124" fill="hold">
                            <p:stCondLst>
                              <p:cond delay="11000"/>
                            </p:stCondLst>
                            <p:childTnLst>
                              <p:par>
                                <p:cTn id="125" presetID="53" presetClass="entr" presetSubtype="16" fill="hold" grpId="0" nodeType="afterEffect">
                                  <p:stCondLst>
                                    <p:cond delay="0"/>
                                  </p:stCondLst>
                                  <p:childTnLst>
                                    <p:set>
                                      <p:cBhvr>
                                        <p:cTn id="126" dur="1" fill="hold">
                                          <p:stCondLst>
                                            <p:cond delay="0"/>
                                          </p:stCondLst>
                                        </p:cTn>
                                        <p:tgtEl>
                                          <p:spTgt spid="23"/>
                                        </p:tgtEl>
                                        <p:attrNameLst>
                                          <p:attrName>style.visibility</p:attrName>
                                        </p:attrNameLst>
                                      </p:cBhvr>
                                      <p:to>
                                        <p:strVal val="visible"/>
                                      </p:to>
                                    </p:set>
                                    <p:anim calcmode="lin" valueType="num">
                                      <p:cBhvr>
                                        <p:cTn id="127" dur="500" fill="hold"/>
                                        <p:tgtEl>
                                          <p:spTgt spid="23"/>
                                        </p:tgtEl>
                                        <p:attrNameLst>
                                          <p:attrName>ppt_w</p:attrName>
                                        </p:attrNameLst>
                                      </p:cBhvr>
                                      <p:tavLst>
                                        <p:tav tm="0">
                                          <p:val>
                                            <p:fltVal val="0"/>
                                          </p:val>
                                        </p:tav>
                                        <p:tav tm="100000">
                                          <p:val>
                                            <p:strVal val="#ppt_w"/>
                                          </p:val>
                                        </p:tav>
                                      </p:tavLst>
                                    </p:anim>
                                    <p:anim calcmode="lin" valueType="num">
                                      <p:cBhvr>
                                        <p:cTn id="128" dur="500" fill="hold"/>
                                        <p:tgtEl>
                                          <p:spTgt spid="23"/>
                                        </p:tgtEl>
                                        <p:attrNameLst>
                                          <p:attrName>ppt_h</p:attrName>
                                        </p:attrNameLst>
                                      </p:cBhvr>
                                      <p:tavLst>
                                        <p:tav tm="0">
                                          <p:val>
                                            <p:fltVal val="0"/>
                                          </p:val>
                                        </p:tav>
                                        <p:tav tm="100000">
                                          <p:val>
                                            <p:strVal val="#ppt_h"/>
                                          </p:val>
                                        </p:tav>
                                      </p:tavLst>
                                    </p:anim>
                                    <p:animEffect transition="in" filter="fade">
                                      <p:cBhvr>
                                        <p:cTn id="129"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bldLvl="0" animBg="1"/>
      <p:bldP spid="5" grpId="0" bldLvl="0" animBg="1"/>
      <p:bldP spid="6" grpId="0" bldLvl="0" animBg="1"/>
      <p:bldP spid="7" grpId="0" bldLvl="0" animBg="1"/>
      <p:bldP spid="8" grpId="0" bldLvl="0" animBg="1"/>
      <p:bldP spid="9" grpId="0" bldLvl="0" animBg="1"/>
      <p:bldP spid="10" grpId="0" bldLvl="0" animBg="1"/>
      <p:bldP spid="11" grpId="0" bldLvl="0" animBg="1"/>
      <p:bldP spid="12" grpId="0"/>
      <p:bldP spid="13" grpId="0"/>
      <p:bldP spid="14" grpId="0"/>
      <p:bldP spid="15" grpId="0"/>
      <p:bldP spid="16" grpId="0"/>
      <p:bldP spid="17" grpId="0"/>
      <p:bldP spid="18" grpId="0"/>
      <p:bldP spid="19" grpId="0"/>
      <p:bldP spid="20" grpId="0"/>
      <p:bldP spid="21" grpId="0"/>
      <p:bldP spid="22" grpId="0"/>
      <p:bldP spid="2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FA9AD12-3D70-4961-A037-D015A0C64EB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grpSp>
        <p:nvGrpSpPr>
          <p:cNvPr id="4" name="组合 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35075FD-8FD1-4FB4-ADE5-38C13B93B53A}"/>
              </a:ext>
            </a:extLst>
          </p:cNvPr>
          <p:cNvGrpSpPr/>
          <p:nvPr/>
        </p:nvGrpSpPr>
        <p:grpSpPr>
          <a:xfrm>
            <a:off x="3137669" y="790660"/>
            <a:ext cx="1689652" cy="1689652"/>
            <a:chOff x="3564294" y="151822"/>
            <a:chExt cx="1689652" cy="1689652"/>
          </a:xfrm>
        </p:grpSpPr>
        <p:sp>
          <p:nvSpPr>
            <p:cNvPr id="2" name="椭圆 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7C04CF17-EE65-4ABA-BC51-CADA0430D038}"/>
                </a:ext>
              </a:extLst>
            </p:cNvPr>
            <p:cNvSpPr/>
            <p:nvPr/>
          </p:nvSpPr>
          <p:spPr>
            <a:xfrm>
              <a:off x="3564294" y="151822"/>
              <a:ext cx="1689652" cy="1689652"/>
            </a:xfrm>
            <a:prstGeom prst="ellipse">
              <a:avLst/>
            </a:prstGeom>
            <a:solidFill>
              <a:srgbClr val="5CA8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文本框 1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9E4FC46D-7C89-4207-BDC9-E8CAEF42708B}"/>
                </a:ext>
              </a:extLst>
            </p:cNvPr>
            <p:cNvSpPr txBox="1"/>
            <p:nvPr/>
          </p:nvSpPr>
          <p:spPr>
            <a:xfrm>
              <a:off x="3641238" y="334928"/>
              <a:ext cx="1451038" cy="1323439"/>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8000" b="1" i="0" u="none" strike="noStrike" kern="1200" cap="none" spc="0" normalizeH="0" baseline="0" noProof="0" dirty="0">
                  <a:ln>
                    <a:noFill/>
                  </a:ln>
                  <a:solidFill>
                    <a:schemeClr val="bg1"/>
                  </a:solidFill>
                  <a:effectLst/>
                  <a:uLnTx/>
                  <a:uFillTx/>
                  <a:cs typeface="+mn-ea"/>
                  <a:sym typeface="+mn-lt"/>
                </a:rPr>
                <a:t>04</a:t>
              </a:r>
              <a:endParaRPr kumimoji="0" lang="zh-CN" altLang="en-US" sz="8000" b="1" i="0" u="none" strike="noStrike" kern="1200" cap="none" spc="0" normalizeH="0" baseline="0" noProof="0" dirty="0">
                <a:ln>
                  <a:noFill/>
                </a:ln>
                <a:solidFill>
                  <a:schemeClr val="bg1"/>
                </a:solidFill>
                <a:effectLst/>
                <a:uLnTx/>
                <a:uFillTx/>
                <a:cs typeface="+mn-ea"/>
                <a:sym typeface="+mn-lt"/>
              </a:endParaRPr>
            </a:p>
          </p:txBody>
        </p:sp>
      </p:grpSp>
      <p:grpSp>
        <p:nvGrpSpPr>
          <p:cNvPr id="20" name="组合 1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1F29D3D-8985-45E5-9E19-BA733BCBE2FA}"/>
              </a:ext>
            </a:extLst>
          </p:cNvPr>
          <p:cNvGrpSpPr/>
          <p:nvPr/>
        </p:nvGrpSpPr>
        <p:grpSpPr>
          <a:xfrm>
            <a:off x="1333919" y="2480312"/>
            <a:ext cx="5297155" cy="1648578"/>
            <a:chOff x="2755898" y="113145"/>
            <a:chExt cx="5297155" cy="1648578"/>
          </a:xfrm>
        </p:grpSpPr>
        <p:sp>
          <p:nvSpPr>
            <p:cNvPr id="22" name="文本框 2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83675C0-95B7-4068-AD7E-C2E0E00B654C}"/>
                </a:ext>
              </a:extLst>
            </p:cNvPr>
            <p:cNvSpPr txBox="1"/>
            <p:nvPr/>
          </p:nvSpPr>
          <p:spPr>
            <a:xfrm>
              <a:off x="3003817" y="113145"/>
              <a:ext cx="4801315" cy="1015663"/>
            </a:xfrm>
            <a:prstGeom prst="rect">
              <a:avLst/>
            </a:prstGeom>
            <a:noFill/>
          </p:spPr>
          <p:txBody>
            <a:bodyPr wrap="none" rtlCol="0">
              <a:spAutoFit/>
              <a:scene3d>
                <a:camera prst="orthographicFront"/>
                <a:lightRig rig="threePt" dir="t"/>
              </a:scene3d>
              <a:sp3d contourW="12700"/>
            </a:bodyPr>
            <a:lstStyle/>
            <a:p>
              <a:pPr lvl="0" algn="ctr">
                <a:defRPr/>
              </a:pPr>
              <a:r>
                <a:rPr lang="zh-CN" altLang="en-US" sz="6000" dirty="0">
                  <a:solidFill>
                    <a:schemeClr val="tx1">
                      <a:lumMod val="75000"/>
                      <a:lumOff val="25000"/>
                    </a:schemeClr>
                  </a:solidFill>
                  <a:cs typeface="+mn-ea"/>
                  <a:sym typeface="+mn-lt"/>
                </a:rPr>
                <a:t>点击输入标题</a:t>
              </a:r>
            </a:p>
          </p:txBody>
        </p:sp>
        <p:sp>
          <p:nvSpPr>
            <p:cNvPr id="23" name="文本框 2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B9CA7B5-10A9-4E89-B550-DF71E2FD67AD}"/>
                </a:ext>
              </a:extLst>
            </p:cNvPr>
            <p:cNvSpPr txBox="1"/>
            <p:nvPr/>
          </p:nvSpPr>
          <p:spPr>
            <a:xfrm>
              <a:off x="2755898" y="1234912"/>
              <a:ext cx="5297155" cy="526811"/>
            </a:xfrm>
            <a:prstGeom prst="rect">
              <a:avLst/>
            </a:prstGeom>
            <a:noFill/>
          </p:spPr>
          <p:txBody>
            <a:bodyPr wrap="square" rtlCol="0">
              <a:spAutoFit/>
              <a:scene3d>
                <a:camera prst="orthographicFront"/>
                <a:lightRig rig="threePt" dir="t"/>
              </a:scene3d>
              <a:sp3d contourW="12700"/>
            </a:bodyPr>
            <a:lstStyle/>
            <a:p>
              <a:pPr lvl="0" algn="ctr">
                <a:lnSpc>
                  <a:spcPct val="150000"/>
                </a:lnSpc>
                <a:defRPr/>
              </a:pPr>
              <a:r>
                <a:rPr kumimoji="0" lang="en-US" altLang="zh-CN" sz="1000" b="0" i="0" u="none" strike="noStrike" kern="1200" cap="none" spc="0" normalizeH="0" baseline="0" noProof="0" dirty="0">
                  <a:ln>
                    <a:noFill/>
                  </a:ln>
                  <a:solidFill>
                    <a:schemeClr val="tx1">
                      <a:lumMod val="85000"/>
                      <a:lumOff val="15000"/>
                    </a:schemeClr>
                  </a:solidFill>
                  <a:effectLst/>
                  <a:uLnTx/>
                  <a:uFillTx/>
                  <a:cs typeface="+mn-ea"/>
                  <a:sym typeface="+mn-lt"/>
                </a:rPr>
                <a:t>presentation and make it into a film to wider </a:t>
              </a:r>
              <a:r>
                <a:rPr lang="en-US" altLang="zh-CN" sz="1000" dirty="0" err="1">
                  <a:solidFill>
                    <a:schemeClr val="tx1">
                      <a:lumMod val="85000"/>
                      <a:lumOff val="15000"/>
                    </a:schemeClr>
                  </a:solidFill>
                  <a:cs typeface="+mn-ea"/>
                  <a:sym typeface="+mn-lt"/>
                </a:rPr>
                <a:t>fielpresentation</a:t>
              </a:r>
              <a:r>
                <a:rPr lang="en-US" altLang="zh-CN" sz="1000" dirty="0">
                  <a:solidFill>
                    <a:schemeClr val="tx1">
                      <a:lumMod val="85000"/>
                      <a:lumOff val="15000"/>
                    </a:schemeClr>
                  </a:solidFill>
                  <a:cs typeface="+mn-ea"/>
                  <a:sym typeface="+mn-lt"/>
                </a:rPr>
                <a:t> and make it into a film to wider </a:t>
              </a:r>
              <a:r>
                <a:rPr lang="en-US" altLang="zh-CN" sz="1000" dirty="0" err="1">
                  <a:solidFill>
                    <a:schemeClr val="tx1">
                      <a:lumMod val="85000"/>
                      <a:lumOff val="15000"/>
                    </a:schemeClr>
                  </a:solidFill>
                  <a:cs typeface="+mn-ea"/>
                  <a:sym typeface="+mn-lt"/>
                </a:rPr>
                <a:t>fieldpresentation</a:t>
              </a:r>
              <a:r>
                <a:rPr lang="en-US" altLang="zh-CN" sz="1000" dirty="0">
                  <a:solidFill>
                    <a:schemeClr val="tx1">
                      <a:lumMod val="85000"/>
                      <a:lumOff val="15000"/>
                    </a:schemeClr>
                  </a:solidFill>
                  <a:cs typeface="+mn-ea"/>
                  <a:sym typeface="+mn-lt"/>
                </a:rPr>
                <a:t> and make it into a film to wider field</a:t>
              </a:r>
            </a:p>
          </p:txBody>
        </p:sp>
      </p:grpSp>
    </p:spTree>
    <p:extLst>
      <p:ext uri="{BB962C8B-B14F-4D97-AF65-F5344CB8AC3E}">
        <p14:creationId xmlns:p14="http://schemas.microsoft.com/office/powerpoint/2010/main" val="4129741671"/>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xmlns:a16="http://schemas.microsoft.com/office/drawing/2014/main" xmlns:a14="http://schemas.microsoft.com/office/drawing/2010/main">
      <p:transition spd="slow" advClick="0"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anim calcmode="lin" valueType="num">
                                      <p:cBhvr>
                                        <p:cTn id="8" dur="500" fill="hold"/>
                                        <p:tgtEl>
                                          <p:spTgt spid="4"/>
                                        </p:tgtEl>
                                        <p:attrNameLst>
                                          <p:attrName>ppt_x</p:attrName>
                                        </p:attrNameLst>
                                      </p:cBhvr>
                                      <p:tavLst>
                                        <p:tav tm="0">
                                          <p:val>
                                            <p:strVal val="#ppt_x"/>
                                          </p:val>
                                        </p:tav>
                                        <p:tav tm="100000">
                                          <p:val>
                                            <p:strVal val="#ppt_x"/>
                                          </p:val>
                                        </p:tav>
                                      </p:tavLst>
                                    </p:anim>
                                    <p:anim calcmode="lin" valueType="num">
                                      <p:cBhvr>
                                        <p:cTn id="9" dur="5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fade">
                                      <p:cBhvr>
                                        <p:cTn id="13" dur="1000"/>
                                        <p:tgtEl>
                                          <p:spTgt spid="20"/>
                                        </p:tgtEl>
                                      </p:cBhvr>
                                    </p:animEffect>
                                    <p:anim calcmode="lin" valueType="num">
                                      <p:cBhvr>
                                        <p:cTn id="14" dur="1000" fill="hold"/>
                                        <p:tgtEl>
                                          <p:spTgt spid="20"/>
                                        </p:tgtEl>
                                        <p:attrNameLst>
                                          <p:attrName>ppt_x</p:attrName>
                                        </p:attrNameLst>
                                      </p:cBhvr>
                                      <p:tavLst>
                                        <p:tav tm="0">
                                          <p:val>
                                            <p:strVal val="#ppt_x"/>
                                          </p:val>
                                        </p:tav>
                                        <p:tav tm="100000">
                                          <p:val>
                                            <p:strVal val="#ppt_x"/>
                                          </p:val>
                                        </p:tav>
                                      </p:tavLst>
                                    </p:anim>
                                    <p:anim calcmode="lin" valueType="num">
                                      <p:cBhvr>
                                        <p:cTn id="15"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01232986-F0E8-49F0-AD5A-5DB4C6B9DE47}"/>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4339540" y="1583444"/>
            <a:ext cx="3959567" cy="3959567"/>
          </a:xfrm>
          <a:prstGeom prst="rect">
            <a:avLst/>
          </a:prstGeom>
        </p:spPr>
      </p:pic>
      <p:sp>
        <p:nvSpPr>
          <p:cNvPr id="15" name="文本框 1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7C3CE63-E660-454A-A23E-E284CD0812BC}"/>
              </a:ext>
            </a:extLst>
          </p:cNvPr>
          <p:cNvSpPr txBox="1"/>
          <p:nvPr/>
        </p:nvSpPr>
        <p:spPr>
          <a:xfrm>
            <a:off x="8170305" y="1747424"/>
            <a:ext cx="3460678" cy="1196290"/>
          </a:xfrm>
          <a:prstGeom prst="rect">
            <a:avLst/>
          </a:prstGeom>
          <a:noFill/>
        </p:spPr>
        <p:txBody>
          <a:bodyPr wrap="square" rtlCol="0">
            <a:spAutoFit/>
          </a:bodyPr>
          <a:lstStyle/>
          <a:p>
            <a:pPr>
              <a:lnSpc>
                <a:spcPts val="3000"/>
              </a:lnSpc>
            </a:pPr>
            <a:r>
              <a:rPr lang="zh-CN" altLang="en-US" sz="1400" dirty="0">
                <a:solidFill>
                  <a:schemeClr val="tx1">
                    <a:lumMod val="95000"/>
                    <a:lumOff val="5000"/>
                  </a:schemeClr>
                </a:solidFill>
                <a:cs typeface="+mn-ea"/>
                <a:sym typeface="+mn-lt"/>
              </a:rPr>
              <a:t>请在此处添加具体内容，文字尽量言简意赅，简单说明即可，不必过于繁琐，注意版面美观度。</a:t>
            </a:r>
            <a:endParaRPr lang="en-US" altLang="zh-CN" sz="1400" dirty="0">
              <a:solidFill>
                <a:schemeClr val="tx1">
                  <a:lumMod val="95000"/>
                  <a:lumOff val="5000"/>
                </a:schemeClr>
              </a:solidFill>
              <a:cs typeface="+mn-ea"/>
              <a:sym typeface="+mn-lt"/>
            </a:endParaRPr>
          </a:p>
        </p:txBody>
      </p:sp>
      <p:sp>
        <p:nvSpPr>
          <p:cNvPr id="16" name="文本框 1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F975DFA0-01F0-4BB4-AB89-3836DE8E7039}"/>
              </a:ext>
            </a:extLst>
          </p:cNvPr>
          <p:cNvSpPr txBox="1"/>
          <p:nvPr/>
        </p:nvSpPr>
        <p:spPr>
          <a:xfrm>
            <a:off x="749369" y="4512525"/>
            <a:ext cx="3114427" cy="1196290"/>
          </a:xfrm>
          <a:prstGeom prst="rect">
            <a:avLst/>
          </a:prstGeom>
          <a:noFill/>
        </p:spPr>
        <p:txBody>
          <a:bodyPr wrap="square" rtlCol="0">
            <a:spAutoFit/>
          </a:bodyPr>
          <a:lstStyle/>
          <a:p>
            <a:pPr algn="r">
              <a:lnSpc>
                <a:spcPts val="3000"/>
              </a:lnSpc>
            </a:pPr>
            <a:r>
              <a:rPr lang="zh-CN" altLang="en-US" sz="1400" dirty="0">
                <a:solidFill>
                  <a:schemeClr val="tx1">
                    <a:lumMod val="95000"/>
                    <a:lumOff val="5000"/>
                  </a:schemeClr>
                </a:solidFill>
                <a:cs typeface="+mn-ea"/>
                <a:sym typeface="+mn-lt"/>
              </a:rPr>
              <a:t>请在此处添加具体内容，文字尽量言简意赅，简单说明即可，不必过于繁琐，注意版面美观度。</a:t>
            </a:r>
            <a:endParaRPr lang="en-US" altLang="zh-CN" sz="1400" dirty="0">
              <a:solidFill>
                <a:schemeClr val="tx1">
                  <a:lumMod val="95000"/>
                  <a:lumOff val="5000"/>
                </a:schemeClr>
              </a:solidFill>
              <a:cs typeface="+mn-ea"/>
              <a:sym typeface="+mn-lt"/>
            </a:endParaRPr>
          </a:p>
        </p:txBody>
      </p:sp>
      <p:sp>
        <p:nvSpPr>
          <p:cNvPr id="17" name="文本框 1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F0C1521A-2832-4808-BD74-34EEAAA1A78E}"/>
              </a:ext>
            </a:extLst>
          </p:cNvPr>
          <p:cNvSpPr txBox="1"/>
          <p:nvPr/>
        </p:nvSpPr>
        <p:spPr>
          <a:xfrm>
            <a:off x="8170305" y="4473584"/>
            <a:ext cx="3460678" cy="1196290"/>
          </a:xfrm>
          <a:prstGeom prst="rect">
            <a:avLst/>
          </a:prstGeom>
          <a:noFill/>
        </p:spPr>
        <p:txBody>
          <a:bodyPr wrap="square" rtlCol="0">
            <a:spAutoFit/>
          </a:bodyPr>
          <a:lstStyle/>
          <a:p>
            <a:pPr>
              <a:lnSpc>
                <a:spcPts val="3000"/>
              </a:lnSpc>
            </a:pPr>
            <a:r>
              <a:rPr lang="zh-CN" altLang="en-US" sz="1400" dirty="0">
                <a:solidFill>
                  <a:schemeClr val="tx1">
                    <a:lumMod val="95000"/>
                    <a:lumOff val="5000"/>
                  </a:schemeClr>
                </a:solidFill>
                <a:cs typeface="+mn-ea"/>
                <a:sym typeface="+mn-lt"/>
              </a:rPr>
              <a:t>请在此处添加具体内容，文字尽量言简意赅，简单说明即可，不必过于繁琐，注意版面美观度。</a:t>
            </a:r>
            <a:endParaRPr lang="en-US" altLang="zh-CN" sz="1400" dirty="0">
              <a:solidFill>
                <a:schemeClr val="tx1">
                  <a:lumMod val="95000"/>
                  <a:lumOff val="5000"/>
                </a:schemeClr>
              </a:solidFill>
              <a:cs typeface="+mn-ea"/>
              <a:sym typeface="+mn-lt"/>
            </a:endParaRPr>
          </a:p>
        </p:txBody>
      </p:sp>
      <p:sp>
        <p:nvSpPr>
          <p:cNvPr id="18" name="文本框 1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730715D6-F040-4608-BEB4-EF6EFEAA2773}"/>
              </a:ext>
            </a:extLst>
          </p:cNvPr>
          <p:cNvSpPr txBox="1"/>
          <p:nvPr/>
        </p:nvSpPr>
        <p:spPr>
          <a:xfrm>
            <a:off x="760165" y="1774023"/>
            <a:ext cx="3114427" cy="1196290"/>
          </a:xfrm>
          <a:prstGeom prst="rect">
            <a:avLst/>
          </a:prstGeom>
          <a:noFill/>
        </p:spPr>
        <p:txBody>
          <a:bodyPr wrap="square" rtlCol="0">
            <a:spAutoFit/>
          </a:bodyPr>
          <a:lstStyle/>
          <a:p>
            <a:pPr algn="r">
              <a:lnSpc>
                <a:spcPts val="3000"/>
              </a:lnSpc>
            </a:pPr>
            <a:r>
              <a:rPr lang="zh-CN" altLang="en-US" sz="1400" dirty="0">
                <a:solidFill>
                  <a:schemeClr val="tx1">
                    <a:lumMod val="95000"/>
                    <a:lumOff val="5000"/>
                  </a:schemeClr>
                </a:solidFill>
                <a:cs typeface="+mn-ea"/>
                <a:sym typeface="+mn-lt"/>
              </a:rPr>
              <a:t>请在此处添加具体内容，文字尽量言简意赅，简单说明即可，不必过于繁琐，注意版面美观度。</a:t>
            </a:r>
            <a:endParaRPr lang="en-US" altLang="zh-CN" sz="1400" dirty="0">
              <a:solidFill>
                <a:schemeClr val="tx1">
                  <a:lumMod val="95000"/>
                  <a:lumOff val="5000"/>
                </a:schemeClr>
              </a:solidFill>
              <a:cs typeface="+mn-ea"/>
              <a:sym typeface="+mn-lt"/>
            </a:endParaRPr>
          </a:p>
        </p:txBody>
      </p:sp>
      <p:grpSp>
        <p:nvGrpSpPr>
          <p:cNvPr id="19" name="组合 1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220444F-EBF5-4901-A0C7-221A62A88BDD}"/>
              </a:ext>
            </a:extLst>
          </p:cNvPr>
          <p:cNvGrpSpPr/>
          <p:nvPr/>
        </p:nvGrpSpPr>
        <p:grpSpPr>
          <a:xfrm>
            <a:off x="1320186" y="430820"/>
            <a:ext cx="3866451" cy="718338"/>
            <a:chOff x="1511379" y="561288"/>
            <a:chExt cx="3866451" cy="718338"/>
          </a:xfrm>
        </p:grpSpPr>
        <p:sp>
          <p:nvSpPr>
            <p:cNvPr id="20" name="文本框 1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9AE95148-0D0C-467D-A85F-215B79F02EEB}"/>
                </a:ext>
              </a:extLst>
            </p:cNvPr>
            <p:cNvSpPr txBox="1"/>
            <p:nvPr/>
          </p:nvSpPr>
          <p:spPr>
            <a:xfrm>
              <a:off x="1511379" y="561288"/>
              <a:ext cx="2646878" cy="584775"/>
            </a:xfrm>
            <a:prstGeom prst="rect">
              <a:avLst/>
            </a:prstGeom>
            <a:noFill/>
          </p:spPr>
          <p:txBody>
            <a:bodyPr wrap="none" rtlCol="0">
              <a:spAutoFit/>
              <a:scene3d>
                <a:camera prst="orthographicFront"/>
                <a:lightRig rig="threePt" dir="t"/>
              </a:scene3d>
              <a:sp3d contourW="12700"/>
            </a:bodyPr>
            <a:lstStyle/>
            <a:p>
              <a:pPr lvl="0">
                <a:defRPr/>
              </a:pPr>
              <a:r>
                <a:rPr lang="zh-CN" altLang="en-US" sz="3200" dirty="0">
                  <a:solidFill>
                    <a:schemeClr val="tx1">
                      <a:lumMod val="75000"/>
                      <a:lumOff val="25000"/>
                    </a:schemeClr>
                  </a:solidFill>
                  <a:cs typeface="+mn-ea"/>
                  <a:sym typeface="+mn-lt"/>
                </a:rPr>
                <a:t>添加内容标题</a:t>
              </a:r>
            </a:p>
          </p:txBody>
        </p:sp>
        <p:sp>
          <p:nvSpPr>
            <p:cNvPr id="21" name="文本框 2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46286E1A-56E3-46AE-8525-B5F433C5FFD0}"/>
                </a:ext>
              </a:extLst>
            </p:cNvPr>
            <p:cNvSpPr txBox="1"/>
            <p:nvPr/>
          </p:nvSpPr>
          <p:spPr>
            <a:xfrm>
              <a:off x="1511379" y="1006346"/>
              <a:ext cx="3866451" cy="273280"/>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14000"/>
                </a:lnSpc>
                <a:spcBef>
                  <a:spcPts val="0"/>
                </a:spcBef>
                <a:spcAft>
                  <a:spcPts val="0"/>
                </a:spcAft>
                <a:buClrTx/>
                <a:buSzTx/>
                <a:buFontTx/>
                <a:buNone/>
                <a:tabLst/>
                <a:defRPr/>
              </a:pPr>
              <a:r>
                <a:rPr kumimoji="0" lang="en-US" altLang="zh-CN" sz="1100" i="0" u="none" strike="noStrike" kern="1200" cap="none" spc="0" normalizeH="0" baseline="0" noProof="0" dirty="0">
                  <a:ln>
                    <a:noFill/>
                  </a:ln>
                  <a:solidFill>
                    <a:schemeClr val="tx1">
                      <a:lumMod val="75000"/>
                      <a:lumOff val="25000"/>
                    </a:schemeClr>
                  </a:solidFill>
                  <a:effectLst/>
                  <a:uLnTx/>
                  <a:uFillTx/>
                  <a:cs typeface="+mn-ea"/>
                  <a:sym typeface="+mn-lt"/>
                </a:rPr>
                <a:t>presentation and make it into a film to used wider field</a:t>
              </a:r>
            </a:p>
          </p:txBody>
        </p:sp>
      </p:grpSp>
      <p:pic>
        <p:nvPicPr>
          <p:cNvPr id="23" name="图片 2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EB1F182-930A-4E0D-95C4-5CDFDA683E37}"/>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304591" y="215409"/>
            <a:ext cx="1015595" cy="1015595"/>
          </a:xfrm>
          <a:prstGeom prst="rect">
            <a:avLst/>
          </a:prstGeom>
        </p:spPr>
      </p:pic>
      <p:grpSp>
        <p:nvGrpSpPr>
          <p:cNvPr id="24" name="组合 2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96012499-360F-490B-A04C-9725B3D9FF19}"/>
              </a:ext>
            </a:extLst>
          </p:cNvPr>
          <p:cNvGrpSpPr/>
          <p:nvPr/>
        </p:nvGrpSpPr>
        <p:grpSpPr>
          <a:xfrm>
            <a:off x="7258100" y="1771232"/>
            <a:ext cx="926172" cy="926172"/>
            <a:chOff x="6760738" y="1019995"/>
            <a:chExt cx="926172" cy="926172"/>
          </a:xfrm>
        </p:grpSpPr>
        <p:sp>
          <p:nvSpPr>
            <p:cNvPr id="2" name="菱形 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EB7CC28F-76E3-4761-9B68-A6975EA84507}"/>
                </a:ext>
              </a:extLst>
            </p:cNvPr>
            <p:cNvSpPr/>
            <p:nvPr/>
          </p:nvSpPr>
          <p:spPr>
            <a:xfrm>
              <a:off x="6760738" y="1019995"/>
              <a:ext cx="926172" cy="926172"/>
            </a:xfrm>
            <a:prstGeom prst="diamond">
              <a:avLst/>
            </a:prstGeom>
            <a:solidFill>
              <a:srgbClr val="EAF0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文本框 1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878FF44-1182-412E-B2AF-E8EFE9F1D615}"/>
                </a:ext>
              </a:extLst>
            </p:cNvPr>
            <p:cNvSpPr txBox="1"/>
            <p:nvPr/>
          </p:nvSpPr>
          <p:spPr>
            <a:xfrm>
              <a:off x="6966113" y="1208630"/>
              <a:ext cx="684597" cy="523220"/>
            </a:xfrm>
            <a:prstGeom prst="rect">
              <a:avLst/>
            </a:prstGeom>
            <a:noFill/>
            <a:ln>
              <a:noFill/>
            </a:ln>
          </p:spPr>
          <p:txBody>
            <a:bodyPr wrap="square" rtlCol="0">
              <a:spAutoFit/>
            </a:bodyPr>
            <a:lstStyle/>
            <a:p>
              <a:r>
                <a:rPr lang="zh-CN" altLang="en-US" sz="2800" dirty="0">
                  <a:solidFill>
                    <a:schemeClr val="tx1">
                      <a:lumMod val="75000"/>
                      <a:lumOff val="25000"/>
                    </a:schemeClr>
                  </a:solidFill>
                  <a:cs typeface="+mn-ea"/>
                  <a:sym typeface="+mn-lt"/>
                </a:rPr>
                <a:t>贰</a:t>
              </a:r>
            </a:p>
          </p:txBody>
        </p:sp>
      </p:grpSp>
      <p:grpSp>
        <p:nvGrpSpPr>
          <p:cNvPr id="26" name="组合 2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6A37590C-323E-4096-A0A5-F821FA0FFE95}"/>
              </a:ext>
            </a:extLst>
          </p:cNvPr>
          <p:cNvGrpSpPr/>
          <p:nvPr/>
        </p:nvGrpSpPr>
        <p:grpSpPr>
          <a:xfrm>
            <a:off x="3912257" y="1852670"/>
            <a:ext cx="926172" cy="926172"/>
            <a:chOff x="6760738" y="1019995"/>
            <a:chExt cx="926172" cy="926172"/>
          </a:xfrm>
        </p:grpSpPr>
        <p:sp>
          <p:nvSpPr>
            <p:cNvPr id="27" name="菱形 2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87F712A2-BA76-4548-87F9-29737C508261}"/>
                </a:ext>
              </a:extLst>
            </p:cNvPr>
            <p:cNvSpPr/>
            <p:nvPr/>
          </p:nvSpPr>
          <p:spPr>
            <a:xfrm>
              <a:off x="6760738" y="1019995"/>
              <a:ext cx="926172" cy="926172"/>
            </a:xfrm>
            <a:prstGeom prst="diamond">
              <a:avLst/>
            </a:prstGeom>
            <a:solidFill>
              <a:srgbClr val="EAF0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文本框 2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4CF46C1C-551E-41FB-8AC1-E26D00BCCBD5}"/>
                </a:ext>
              </a:extLst>
            </p:cNvPr>
            <p:cNvSpPr txBox="1"/>
            <p:nvPr/>
          </p:nvSpPr>
          <p:spPr>
            <a:xfrm>
              <a:off x="6966113" y="1208630"/>
              <a:ext cx="684597" cy="523220"/>
            </a:xfrm>
            <a:prstGeom prst="rect">
              <a:avLst/>
            </a:prstGeom>
            <a:noFill/>
            <a:ln>
              <a:noFill/>
            </a:ln>
          </p:spPr>
          <p:txBody>
            <a:bodyPr wrap="square" rtlCol="0">
              <a:spAutoFit/>
            </a:bodyPr>
            <a:lstStyle/>
            <a:p>
              <a:r>
                <a:rPr lang="zh-CN" altLang="en-US" sz="2800" dirty="0">
                  <a:solidFill>
                    <a:schemeClr val="tx1">
                      <a:lumMod val="75000"/>
                      <a:lumOff val="25000"/>
                    </a:schemeClr>
                  </a:solidFill>
                  <a:cs typeface="+mn-ea"/>
                  <a:sym typeface="+mn-lt"/>
                </a:rPr>
                <a:t>壹</a:t>
              </a:r>
            </a:p>
          </p:txBody>
        </p:sp>
      </p:grpSp>
      <p:grpSp>
        <p:nvGrpSpPr>
          <p:cNvPr id="29" name="组合 2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4CA6B1C-A7D2-4AA1-881F-8FDF8BB82C19}"/>
              </a:ext>
            </a:extLst>
          </p:cNvPr>
          <p:cNvGrpSpPr/>
          <p:nvPr/>
        </p:nvGrpSpPr>
        <p:grpSpPr>
          <a:xfrm>
            <a:off x="3963918" y="4691720"/>
            <a:ext cx="926172" cy="926172"/>
            <a:chOff x="6760738" y="1019995"/>
            <a:chExt cx="926172" cy="926172"/>
          </a:xfrm>
        </p:grpSpPr>
        <p:sp>
          <p:nvSpPr>
            <p:cNvPr id="30" name="菱形 2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61B9781-435D-4618-B459-0937A13F55D1}"/>
                </a:ext>
              </a:extLst>
            </p:cNvPr>
            <p:cNvSpPr/>
            <p:nvPr/>
          </p:nvSpPr>
          <p:spPr>
            <a:xfrm>
              <a:off x="6760738" y="1019995"/>
              <a:ext cx="926172" cy="926172"/>
            </a:xfrm>
            <a:prstGeom prst="diamond">
              <a:avLst/>
            </a:prstGeom>
            <a:solidFill>
              <a:srgbClr val="EAF0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文本框 3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E38D616D-C87C-4CCD-B3E5-F4B538BCA437}"/>
                </a:ext>
              </a:extLst>
            </p:cNvPr>
            <p:cNvSpPr txBox="1"/>
            <p:nvPr/>
          </p:nvSpPr>
          <p:spPr>
            <a:xfrm>
              <a:off x="6966113" y="1208630"/>
              <a:ext cx="684597" cy="523220"/>
            </a:xfrm>
            <a:prstGeom prst="rect">
              <a:avLst/>
            </a:prstGeom>
            <a:noFill/>
            <a:ln>
              <a:noFill/>
            </a:ln>
          </p:spPr>
          <p:txBody>
            <a:bodyPr wrap="square" rtlCol="0">
              <a:spAutoFit/>
            </a:bodyPr>
            <a:lstStyle/>
            <a:p>
              <a:r>
                <a:rPr lang="zh-CN" altLang="en-US" sz="2800" dirty="0">
                  <a:solidFill>
                    <a:schemeClr val="tx1">
                      <a:lumMod val="75000"/>
                      <a:lumOff val="25000"/>
                    </a:schemeClr>
                  </a:solidFill>
                  <a:cs typeface="+mn-ea"/>
                  <a:sym typeface="+mn-lt"/>
                </a:rPr>
                <a:t>叁</a:t>
              </a:r>
            </a:p>
          </p:txBody>
        </p:sp>
      </p:grpSp>
      <p:grpSp>
        <p:nvGrpSpPr>
          <p:cNvPr id="35" name="组合 3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1896A8A-EAC3-4B1A-B46F-E9A12D5A4A7E}"/>
              </a:ext>
            </a:extLst>
          </p:cNvPr>
          <p:cNvGrpSpPr/>
          <p:nvPr/>
        </p:nvGrpSpPr>
        <p:grpSpPr>
          <a:xfrm>
            <a:off x="7221900" y="4601813"/>
            <a:ext cx="926172" cy="926172"/>
            <a:chOff x="6760738" y="1019995"/>
            <a:chExt cx="926172" cy="926172"/>
          </a:xfrm>
        </p:grpSpPr>
        <p:sp>
          <p:nvSpPr>
            <p:cNvPr id="36" name="菱形 3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6706C29F-8009-4C6A-8A7E-87EB0B35FDF9}"/>
                </a:ext>
              </a:extLst>
            </p:cNvPr>
            <p:cNvSpPr/>
            <p:nvPr/>
          </p:nvSpPr>
          <p:spPr>
            <a:xfrm>
              <a:off x="6760738" y="1019995"/>
              <a:ext cx="926172" cy="926172"/>
            </a:xfrm>
            <a:prstGeom prst="diamond">
              <a:avLst/>
            </a:prstGeom>
            <a:solidFill>
              <a:srgbClr val="EAF0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7" name="文本框 3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0A2772F-896D-4E7C-AE64-E62750D8002D}"/>
                </a:ext>
              </a:extLst>
            </p:cNvPr>
            <p:cNvSpPr txBox="1"/>
            <p:nvPr/>
          </p:nvSpPr>
          <p:spPr>
            <a:xfrm>
              <a:off x="6966113" y="1208630"/>
              <a:ext cx="684597" cy="523220"/>
            </a:xfrm>
            <a:prstGeom prst="rect">
              <a:avLst/>
            </a:prstGeom>
            <a:noFill/>
            <a:ln>
              <a:noFill/>
            </a:ln>
          </p:spPr>
          <p:txBody>
            <a:bodyPr wrap="square" rtlCol="0">
              <a:spAutoFit/>
            </a:bodyPr>
            <a:lstStyle/>
            <a:p>
              <a:r>
                <a:rPr lang="zh-CN" altLang="en-US" sz="2800" dirty="0">
                  <a:solidFill>
                    <a:schemeClr val="tx1">
                      <a:lumMod val="75000"/>
                      <a:lumOff val="25000"/>
                    </a:schemeClr>
                  </a:solidFill>
                  <a:cs typeface="+mn-ea"/>
                  <a:sym typeface="+mn-lt"/>
                </a:rPr>
                <a:t>肆</a:t>
              </a:r>
            </a:p>
          </p:txBody>
        </p:sp>
      </p:grpSp>
    </p:spTree>
    <p:extLst>
      <p:ext uri="{BB962C8B-B14F-4D97-AF65-F5344CB8AC3E}">
        <p14:creationId xmlns:p14="http://schemas.microsoft.com/office/powerpoint/2010/main" val="3028970004"/>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xmlns:a16="http://schemas.microsoft.com/office/drawing/2014/main" xmlns:a14="http://schemas.microsoft.com/office/drawing/2010/main">
      <p:transition spd="slow" advClick="0"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down)">
                                      <p:cBhvr>
                                        <p:cTn id="7" dur="500"/>
                                        <p:tgtEl>
                                          <p:spTgt spid="25"/>
                                        </p:tgtEl>
                                      </p:cBhvr>
                                    </p:animEffect>
                                  </p:childTnLst>
                                </p:cTn>
                              </p:par>
                              <p:par>
                                <p:cTn id="8" presetID="42" presetClass="entr" presetSubtype="0" fill="hold"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fade">
                                      <p:cBhvr>
                                        <p:cTn id="10" dur="1000"/>
                                        <p:tgtEl>
                                          <p:spTgt spid="24"/>
                                        </p:tgtEl>
                                      </p:cBhvr>
                                    </p:animEffect>
                                    <p:anim calcmode="lin" valueType="num">
                                      <p:cBhvr>
                                        <p:cTn id="11" dur="1000" fill="hold"/>
                                        <p:tgtEl>
                                          <p:spTgt spid="24"/>
                                        </p:tgtEl>
                                        <p:attrNameLst>
                                          <p:attrName>ppt_x</p:attrName>
                                        </p:attrNameLst>
                                      </p:cBhvr>
                                      <p:tavLst>
                                        <p:tav tm="0">
                                          <p:val>
                                            <p:strVal val="#ppt_x"/>
                                          </p:val>
                                        </p:tav>
                                        <p:tav tm="100000">
                                          <p:val>
                                            <p:strVal val="#ppt_x"/>
                                          </p:val>
                                        </p:tav>
                                      </p:tavLst>
                                    </p:anim>
                                    <p:anim calcmode="lin" valueType="num">
                                      <p:cBhvr>
                                        <p:cTn id="12" dur="1000" fill="hold"/>
                                        <p:tgtEl>
                                          <p:spTgt spid="24"/>
                                        </p:tgtEl>
                                        <p:attrNameLst>
                                          <p:attrName>ppt_y</p:attrName>
                                        </p:attrNameLst>
                                      </p:cBhvr>
                                      <p:tavLst>
                                        <p:tav tm="0">
                                          <p:val>
                                            <p:strVal val="#ppt_y+.1"/>
                                          </p:val>
                                        </p:tav>
                                        <p:tav tm="100000">
                                          <p:val>
                                            <p:strVal val="#ppt_y"/>
                                          </p:val>
                                        </p:tav>
                                      </p:tavLst>
                                    </p:anim>
                                  </p:childTnLst>
                                </p:cTn>
                              </p:par>
                              <p:par>
                                <p:cTn id="13" presetID="42" presetClass="entr" presetSubtype="0" fill="hold" nodeType="with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fade">
                                      <p:cBhvr>
                                        <p:cTn id="15" dur="1000"/>
                                        <p:tgtEl>
                                          <p:spTgt spid="26"/>
                                        </p:tgtEl>
                                      </p:cBhvr>
                                    </p:animEffect>
                                    <p:anim calcmode="lin" valueType="num">
                                      <p:cBhvr>
                                        <p:cTn id="16" dur="1000" fill="hold"/>
                                        <p:tgtEl>
                                          <p:spTgt spid="26"/>
                                        </p:tgtEl>
                                        <p:attrNameLst>
                                          <p:attrName>ppt_x</p:attrName>
                                        </p:attrNameLst>
                                      </p:cBhvr>
                                      <p:tavLst>
                                        <p:tav tm="0">
                                          <p:val>
                                            <p:strVal val="#ppt_x"/>
                                          </p:val>
                                        </p:tav>
                                        <p:tav tm="100000">
                                          <p:val>
                                            <p:strVal val="#ppt_x"/>
                                          </p:val>
                                        </p:tav>
                                      </p:tavLst>
                                    </p:anim>
                                    <p:anim calcmode="lin" valueType="num">
                                      <p:cBhvr>
                                        <p:cTn id="17" dur="1000" fill="hold"/>
                                        <p:tgtEl>
                                          <p:spTgt spid="26"/>
                                        </p:tgtEl>
                                        <p:attrNameLst>
                                          <p:attrName>ppt_y</p:attrName>
                                        </p:attrNameLst>
                                      </p:cBhvr>
                                      <p:tavLst>
                                        <p:tav tm="0">
                                          <p:val>
                                            <p:strVal val="#ppt_y+.1"/>
                                          </p:val>
                                        </p:tav>
                                        <p:tav tm="100000">
                                          <p:val>
                                            <p:strVal val="#ppt_y"/>
                                          </p:val>
                                        </p:tav>
                                      </p:tavLst>
                                    </p:anim>
                                  </p:childTnLst>
                                </p:cTn>
                              </p:par>
                              <p:par>
                                <p:cTn id="18" presetID="42" presetClass="entr" presetSubtype="0" fill="hold" nodeType="withEffect">
                                  <p:stCondLst>
                                    <p:cond delay="0"/>
                                  </p:stCondLst>
                                  <p:childTnLst>
                                    <p:set>
                                      <p:cBhvr>
                                        <p:cTn id="19" dur="1" fill="hold">
                                          <p:stCondLst>
                                            <p:cond delay="0"/>
                                          </p:stCondLst>
                                        </p:cTn>
                                        <p:tgtEl>
                                          <p:spTgt spid="29"/>
                                        </p:tgtEl>
                                        <p:attrNameLst>
                                          <p:attrName>style.visibility</p:attrName>
                                        </p:attrNameLst>
                                      </p:cBhvr>
                                      <p:to>
                                        <p:strVal val="visible"/>
                                      </p:to>
                                    </p:set>
                                    <p:animEffect transition="in" filter="fade">
                                      <p:cBhvr>
                                        <p:cTn id="20" dur="1000"/>
                                        <p:tgtEl>
                                          <p:spTgt spid="29"/>
                                        </p:tgtEl>
                                      </p:cBhvr>
                                    </p:animEffect>
                                    <p:anim calcmode="lin" valueType="num">
                                      <p:cBhvr>
                                        <p:cTn id="21" dur="1000" fill="hold"/>
                                        <p:tgtEl>
                                          <p:spTgt spid="29"/>
                                        </p:tgtEl>
                                        <p:attrNameLst>
                                          <p:attrName>ppt_x</p:attrName>
                                        </p:attrNameLst>
                                      </p:cBhvr>
                                      <p:tavLst>
                                        <p:tav tm="0">
                                          <p:val>
                                            <p:strVal val="#ppt_x"/>
                                          </p:val>
                                        </p:tav>
                                        <p:tav tm="100000">
                                          <p:val>
                                            <p:strVal val="#ppt_x"/>
                                          </p:val>
                                        </p:tav>
                                      </p:tavLst>
                                    </p:anim>
                                    <p:anim calcmode="lin" valueType="num">
                                      <p:cBhvr>
                                        <p:cTn id="22" dur="1000" fill="hold"/>
                                        <p:tgtEl>
                                          <p:spTgt spid="29"/>
                                        </p:tgtEl>
                                        <p:attrNameLst>
                                          <p:attrName>ppt_y</p:attrName>
                                        </p:attrNameLst>
                                      </p:cBhvr>
                                      <p:tavLst>
                                        <p:tav tm="0">
                                          <p:val>
                                            <p:strVal val="#ppt_y+.1"/>
                                          </p:val>
                                        </p:tav>
                                        <p:tav tm="100000">
                                          <p:val>
                                            <p:strVal val="#ppt_y"/>
                                          </p:val>
                                        </p:tav>
                                      </p:tavLst>
                                    </p:anim>
                                  </p:childTnLst>
                                </p:cTn>
                              </p:par>
                              <p:par>
                                <p:cTn id="23" presetID="42" presetClass="entr" presetSubtype="0" fill="hold" nodeType="withEffect">
                                  <p:stCondLst>
                                    <p:cond delay="0"/>
                                  </p:stCondLst>
                                  <p:childTnLst>
                                    <p:set>
                                      <p:cBhvr>
                                        <p:cTn id="24" dur="1" fill="hold">
                                          <p:stCondLst>
                                            <p:cond delay="0"/>
                                          </p:stCondLst>
                                        </p:cTn>
                                        <p:tgtEl>
                                          <p:spTgt spid="35"/>
                                        </p:tgtEl>
                                        <p:attrNameLst>
                                          <p:attrName>style.visibility</p:attrName>
                                        </p:attrNameLst>
                                      </p:cBhvr>
                                      <p:to>
                                        <p:strVal val="visible"/>
                                      </p:to>
                                    </p:set>
                                    <p:animEffect transition="in" filter="fade">
                                      <p:cBhvr>
                                        <p:cTn id="25" dur="1000"/>
                                        <p:tgtEl>
                                          <p:spTgt spid="35"/>
                                        </p:tgtEl>
                                      </p:cBhvr>
                                    </p:animEffect>
                                    <p:anim calcmode="lin" valueType="num">
                                      <p:cBhvr>
                                        <p:cTn id="26" dur="1000" fill="hold"/>
                                        <p:tgtEl>
                                          <p:spTgt spid="35"/>
                                        </p:tgtEl>
                                        <p:attrNameLst>
                                          <p:attrName>ppt_x</p:attrName>
                                        </p:attrNameLst>
                                      </p:cBhvr>
                                      <p:tavLst>
                                        <p:tav tm="0">
                                          <p:val>
                                            <p:strVal val="#ppt_x"/>
                                          </p:val>
                                        </p:tav>
                                        <p:tav tm="100000">
                                          <p:val>
                                            <p:strVal val="#ppt_x"/>
                                          </p:val>
                                        </p:tav>
                                      </p:tavLst>
                                    </p:anim>
                                    <p:anim calcmode="lin" valueType="num">
                                      <p:cBhvr>
                                        <p:cTn id="27" dur="1000" fill="hold"/>
                                        <p:tgtEl>
                                          <p:spTgt spid="35"/>
                                        </p:tgtEl>
                                        <p:attrNameLst>
                                          <p:attrName>ppt_y</p:attrName>
                                        </p:attrNameLst>
                                      </p:cBhvr>
                                      <p:tavLst>
                                        <p:tav tm="0">
                                          <p:val>
                                            <p:strVal val="#ppt_y+.1"/>
                                          </p:val>
                                        </p:tav>
                                        <p:tav tm="100000">
                                          <p:val>
                                            <p:strVal val="#ppt_y"/>
                                          </p:val>
                                        </p:tav>
                                      </p:tavLst>
                                    </p:anim>
                                  </p:childTnLst>
                                </p:cTn>
                              </p:par>
                            </p:childTnLst>
                          </p:cTn>
                        </p:par>
                        <p:par>
                          <p:cTn id="28" fill="hold">
                            <p:stCondLst>
                              <p:cond delay="1000"/>
                            </p:stCondLst>
                            <p:childTnLst>
                              <p:par>
                                <p:cTn id="29" presetID="14" presetClass="entr" presetSubtype="10"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randombar(horizontal)">
                                      <p:cBhvr>
                                        <p:cTn id="31" dur="500"/>
                                        <p:tgtEl>
                                          <p:spTgt spid="15"/>
                                        </p:tgtEl>
                                      </p:cBhvr>
                                    </p:animEffect>
                                  </p:childTnLst>
                                </p:cTn>
                              </p:par>
                              <p:par>
                                <p:cTn id="32" presetID="14" presetClass="entr" presetSubtype="10" fill="hold" grpId="0" nodeType="with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randombar(horizontal)">
                                      <p:cBhvr>
                                        <p:cTn id="34" dur="500"/>
                                        <p:tgtEl>
                                          <p:spTgt spid="16"/>
                                        </p:tgtEl>
                                      </p:cBhvr>
                                    </p:animEffect>
                                  </p:childTnLst>
                                </p:cTn>
                              </p:par>
                              <p:par>
                                <p:cTn id="35" presetID="14" presetClass="entr" presetSubtype="10" fill="hold" grpId="0" nodeType="with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randombar(horizontal)">
                                      <p:cBhvr>
                                        <p:cTn id="37" dur="500"/>
                                        <p:tgtEl>
                                          <p:spTgt spid="17"/>
                                        </p:tgtEl>
                                      </p:cBhvr>
                                    </p:animEffect>
                                  </p:childTnLst>
                                </p:cTn>
                              </p:par>
                              <p:par>
                                <p:cTn id="38" presetID="14" presetClass="entr" presetSubtype="10" fill="hold" grpId="0" nodeType="with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randombar(horizontal)">
                                      <p:cBhvr>
                                        <p:cTn id="4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1" name="直接连接符 4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07DD677E-FAAA-4A8E-AD8D-6FD23ADB877E}"/>
              </a:ext>
            </a:extLst>
          </p:cNvPr>
          <p:cNvCxnSpPr>
            <a:cxnSpLocks/>
          </p:cNvCxnSpPr>
          <p:nvPr/>
        </p:nvCxnSpPr>
        <p:spPr>
          <a:xfrm rot="16200000">
            <a:off x="6186853" y="51956"/>
            <a:ext cx="0" cy="3030042"/>
          </a:xfrm>
          <a:prstGeom prst="line">
            <a:avLst/>
          </a:prstGeom>
          <a:ln w="12700">
            <a:solidFill>
              <a:srgbClr val="141F43"/>
            </a:solidFill>
          </a:ln>
        </p:spPr>
        <p:style>
          <a:lnRef idx="1">
            <a:schemeClr val="accent1"/>
          </a:lnRef>
          <a:fillRef idx="0">
            <a:schemeClr val="accent1"/>
          </a:fillRef>
          <a:effectRef idx="0">
            <a:schemeClr val="accent1"/>
          </a:effectRef>
          <a:fontRef idx="minor">
            <a:schemeClr val="tx1"/>
          </a:fontRef>
        </p:style>
      </p:cxnSp>
      <p:grpSp>
        <p:nvGrpSpPr>
          <p:cNvPr id="42" name="组合 4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F23E9167-01C0-4FC2-AAF9-B453698D32DD}"/>
              </a:ext>
            </a:extLst>
          </p:cNvPr>
          <p:cNvGrpSpPr/>
          <p:nvPr/>
        </p:nvGrpSpPr>
        <p:grpSpPr>
          <a:xfrm>
            <a:off x="4544051" y="715018"/>
            <a:ext cx="4208299" cy="775676"/>
            <a:chOff x="8057244" y="1562642"/>
            <a:chExt cx="4208299" cy="775676"/>
          </a:xfrm>
        </p:grpSpPr>
        <p:sp>
          <p:nvSpPr>
            <p:cNvPr id="43" name="矩形 4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0BDFC88-480D-4231-9628-C197A97DEB8B}"/>
                </a:ext>
              </a:extLst>
            </p:cNvPr>
            <p:cNvSpPr/>
            <p:nvPr/>
          </p:nvSpPr>
          <p:spPr>
            <a:xfrm>
              <a:off x="8057244" y="1562642"/>
              <a:ext cx="2339102" cy="523220"/>
            </a:xfrm>
            <a:prstGeom prst="rect">
              <a:avLst/>
            </a:prstGeom>
          </p:spPr>
          <p:txBody>
            <a:bodyPr vert="horz" wrap="non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800" i="0" u="none" strike="noStrike" kern="1200" cap="none" spc="0" normalizeH="0" baseline="0" noProof="0" dirty="0">
                  <a:ln>
                    <a:noFill/>
                  </a:ln>
                  <a:solidFill>
                    <a:srgbClr val="1B151B"/>
                  </a:solidFill>
                  <a:uLnTx/>
                  <a:uFillTx/>
                  <a:cs typeface="+mn-ea"/>
                  <a:sym typeface="+mn-lt"/>
                </a:rPr>
                <a:t>双击输入标题</a:t>
              </a:r>
            </a:p>
          </p:txBody>
        </p:sp>
        <p:sp>
          <p:nvSpPr>
            <p:cNvPr id="44" name="文本框 4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0762340F-CDF3-4030-8D81-9A709AFE4D1A}"/>
                </a:ext>
              </a:extLst>
            </p:cNvPr>
            <p:cNvSpPr txBox="1"/>
            <p:nvPr/>
          </p:nvSpPr>
          <p:spPr>
            <a:xfrm>
              <a:off x="8098878" y="1966100"/>
              <a:ext cx="4166665" cy="372218"/>
            </a:xfrm>
            <a:prstGeom prst="rect">
              <a:avLst/>
            </a:prstGeom>
            <a:noFill/>
          </p:spPr>
          <p:txBody>
            <a:bodyPr vert="horz" wrap="square" rtlCol="0">
              <a:spAutoFit/>
            </a:bodyPr>
            <a:lstStyle/>
            <a:p>
              <a:pPr>
                <a:lnSpc>
                  <a:spcPts val="2500"/>
                </a:lnSpc>
              </a:pPr>
              <a:r>
                <a:rPr lang="zh-CN" altLang="en-US" sz="1200" dirty="0">
                  <a:solidFill>
                    <a:srgbClr val="1B151B"/>
                  </a:solidFill>
                  <a:cs typeface="+mn-ea"/>
                  <a:sym typeface="+mn-lt"/>
                </a:rPr>
                <a:t>请在此处添加具体内容，文字尽量言简意赅，简单说明即可</a:t>
              </a:r>
            </a:p>
          </p:txBody>
        </p:sp>
      </p:grpSp>
      <p:sp>
        <p:nvSpPr>
          <p:cNvPr id="45" name="矩形 4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742FC4A1-AF35-45BD-A5B4-D5B2333D144B}"/>
              </a:ext>
            </a:extLst>
          </p:cNvPr>
          <p:cNvSpPr/>
          <p:nvPr/>
        </p:nvSpPr>
        <p:spPr>
          <a:xfrm>
            <a:off x="1224329" y="1238238"/>
            <a:ext cx="1107996" cy="1980479"/>
          </a:xfrm>
          <a:prstGeom prst="rect">
            <a:avLst/>
          </a:prstGeom>
        </p:spPr>
        <p:txBody>
          <a:bodyPr vert="eaVert"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6000" i="0" u="none" strike="noStrike" kern="1200" cap="none" spc="0" normalizeH="0" baseline="0" noProof="0" dirty="0">
                <a:ln>
                  <a:noFill/>
                </a:ln>
                <a:solidFill>
                  <a:srgbClr val="1B151B"/>
                </a:solidFill>
                <a:uLnTx/>
                <a:uFillTx/>
                <a:cs typeface="+mn-ea"/>
                <a:sym typeface="+mn-lt"/>
              </a:rPr>
              <a:t>目 录</a:t>
            </a:r>
          </a:p>
        </p:txBody>
      </p:sp>
      <p:sp>
        <p:nvSpPr>
          <p:cNvPr id="46" name="椭圆 4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B97C613-64EE-4BF6-8BAF-23475EB50C08}"/>
              </a:ext>
            </a:extLst>
          </p:cNvPr>
          <p:cNvSpPr/>
          <p:nvPr/>
        </p:nvSpPr>
        <p:spPr>
          <a:xfrm>
            <a:off x="3690361" y="722207"/>
            <a:ext cx="718850" cy="718850"/>
          </a:xfrm>
          <a:prstGeom prst="ellipse">
            <a:avLst/>
          </a:prstGeom>
          <a:solidFill>
            <a:srgbClr val="5CA8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a:solidFill>
                  <a:schemeClr val="bg1"/>
                </a:solidFill>
                <a:cs typeface="+mn-ea"/>
                <a:sym typeface="+mn-lt"/>
              </a:rPr>
              <a:t>壹</a:t>
            </a:r>
          </a:p>
        </p:txBody>
      </p:sp>
      <p:pic>
        <p:nvPicPr>
          <p:cNvPr id="54" name="图片 5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8154CE46-E4F4-444E-9AC0-5F1F90FBC295}"/>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420250" y="441583"/>
            <a:ext cx="1059044" cy="1059044"/>
          </a:xfrm>
          <a:prstGeom prst="rect">
            <a:avLst/>
          </a:prstGeom>
        </p:spPr>
      </p:pic>
      <p:cxnSp>
        <p:nvCxnSpPr>
          <p:cNvPr id="24" name="直接连接符 2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67A4326A-F3FC-4F59-B956-BE094F71C541}"/>
              </a:ext>
            </a:extLst>
          </p:cNvPr>
          <p:cNvCxnSpPr>
            <a:cxnSpLocks/>
          </p:cNvCxnSpPr>
          <p:nvPr/>
        </p:nvCxnSpPr>
        <p:spPr>
          <a:xfrm rot="16200000">
            <a:off x="8386714" y="1148574"/>
            <a:ext cx="0" cy="3030042"/>
          </a:xfrm>
          <a:prstGeom prst="line">
            <a:avLst/>
          </a:prstGeom>
          <a:ln w="12700">
            <a:solidFill>
              <a:srgbClr val="141F43"/>
            </a:solidFill>
          </a:ln>
        </p:spPr>
        <p:style>
          <a:lnRef idx="1">
            <a:schemeClr val="accent1"/>
          </a:lnRef>
          <a:fillRef idx="0">
            <a:schemeClr val="accent1"/>
          </a:fillRef>
          <a:effectRef idx="0">
            <a:schemeClr val="accent1"/>
          </a:effectRef>
          <a:fontRef idx="minor">
            <a:schemeClr val="tx1"/>
          </a:fontRef>
        </p:style>
      </p:cxnSp>
      <p:grpSp>
        <p:nvGrpSpPr>
          <p:cNvPr id="25" name="组合 2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9BF56E52-0EE7-499D-9E12-FA96983EC466}"/>
              </a:ext>
            </a:extLst>
          </p:cNvPr>
          <p:cNvGrpSpPr/>
          <p:nvPr/>
        </p:nvGrpSpPr>
        <p:grpSpPr>
          <a:xfrm>
            <a:off x="6743912" y="1811636"/>
            <a:ext cx="4208299" cy="775676"/>
            <a:chOff x="8057244" y="1562642"/>
            <a:chExt cx="4208299" cy="775676"/>
          </a:xfrm>
        </p:grpSpPr>
        <p:sp>
          <p:nvSpPr>
            <p:cNvPr id="26" name="矩形 2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80DE0ED6-3003-4CAB-AA2E-B2BDA4FFF29C}"/>
                </a:ext>
              </a:extLst>
            </p:cNvPr>
            <p:cNvSpPr/>
            <p:nvPr/>
          </p:nvSpPr>
          <p:spPr>
            <a:xfrm>
              <a:off x="8057244" y="1562642"/>
              <a:ext cx="2339102" cy="523220"/>
            </a:xfrm>
            <a:prstGeom prst="rect">
              <a:avLst/>
            </a:prstGeom>
          </p:spPr>
          <p:txBody>
            <a:bodyPr vert="horz" wrap="non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800" i="0" u="none" strike="noStrike" kern="1200" cap="none" spc="0" normalizeH="0" baseline="0" noProof="0" dirty="0">
                  <a:ln>
                    <a:noFill/>
                  </a:ln>
                  <a:solidFill>
                    <a:srgbClr val="1B151B"/>
                  </a:solidFill>
                  <a:uLnTx/>
                  <a:uFillTx/>
                  <a:cs typeface="+mn-ea"/>
                  <a:sym typeface="+mn-lt"/>
                </a:rPr>
                <a:t>双击输入标题</a:t>
              </a:r>
            </a:p>
          </p:txBody>
        </p:sp>
        <p:sp>
          <p:nvSpPr>
            <p:cNvPr id="27" name="文本框 2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68BBDF5-EB25-4638-8632-9E2EFD181C17}"/>
                </a:ext>
              </a:extLst>
            </p:cNvPr>
            <p:cNvSpPr txBox="1"/>
            <p:nvPr/>
          </p:nvSpPr>
          <p:spPr>
            <a:xfrm>
              <a:off x="8098878" y="1966100"/>
              <a:ext cx="4166665" cy="372218"/>
            </a:xfrm>
            <a:prstGeom prst="rect">
              <a:avLst/>
            </a:prstGeom>
            <a:noFill/>
          </p:spPr>
          <p:txBody>
            <a:bodyPr vert="horz" wrap="square" rtlCol="0">
              <a:spAutoFit/>
            </a:bodyPr>
            <a:lstStyle/>
            <a:p>
              <a:pPr>
                <a:lnSpc>
                  <a:spcPts val="2500"/>
                </a:lnSpc>
              </a:pPr>
              <a:r>
                <a:rPr lang="zh-CN" altLang="en-US" sz="1200" dirty="0">
                  <a:solidFill>
                    <a:srgbClr val="1B151B"/>
                  </a:solidFill>
                  <a:cs typeface="+mn-ea"/>
                  <a:sym typeface="+mn-lt"/>
                </a:rPr>
                <a:t>请在此处添加具体内容，文字尽量言简意赅，简单说明即可</a:t>
              </a:r>
            </a:p>
          </p:txBody>
        </p:sp>
      </p:grpSp>
      <p:sp>
        <p:nvSpPr>
          <p:cNvPr id="28" name="椭圆 2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719365C-1487-495F-926C-01A95ADAD2CF}"/>
              </a:ext>
            </a:extLst>
          </p:cNvPr>
          <p:cNvSpPr/>
          <p:nvPr/>
        </p:nvSpPr>
        <p:spPr>
          <a:xfrm>
            <a:off x="5890222" y="1818825"/>
            <a:ext cx="718850" cy="718850"/>
          </a:xfrm>
          <a:prstGeom prst="ellipse">
            <a:avLst/>
          </a:prstGeom>
          <a:solidFill>
            <a:srgbClr val="5CA8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a:solidFill>
                  <a:schemeClr val="bg1"/>
                </a:solidFill>
                <a:cs typeface="+mn-ea"/>
                <a:sym typeface="+mn-lt"/>
              </a:rPr>
              <a:t>贰</a:t>
            </a:r>
          </a:p>
        </p:txBody>
      </p:sp>
      <p:cxnSp>
        <p:nvCxnSpPr>
          <p:cNvPr id="29" name="直接连接符 2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3013B95-73C9-4293-81DE-C5EC3D173AAB}"/>
              </a:ext>
            </a:extLst>
          </p:cNvPr>
          <p:cNvCxnSpPr>
            <a:cxnSpLocks/>
          </p:cNvCxnSpPr>
          <p:nvPr/>
        </p:nvCxnSpPr>
        <p:spPr>
          <a:xfrm rot="16200000">
            <a:off x="6314634" y="2132055"/>
            <a:ext cx="0" cy="3030042"/>
          </a:xfrm>
          <a:prstGeom prst="line">
            <a:avLst/>
          </a:prstGeom>
          <a:ln w="12700">
            <a:solidFill>
              <a:srgbClr val="141F43"/>
            </a:solidFill>
          </a:ln>
        </p:spPr>
        <p:style>
          <a:lnRef idx="1">
            <a:schemeClr val="accent1"/>
          </a:lnRef>
          <a:fillRef idx="0">
            <a:schemeClr val="accent1"/>
          </a:fillRef>
          <a:effectRef idx="0">
            <a:schemeClr val="accent1"/>
          </a:effectRef>
          <a:fontRef idx="minor">
            <a:schemeClr val="tx1"/>
          </a:fontRef>
        </p:style>
      </p:cxnSp>
      <p:grpSp>
        <p:nvGrpSpPr>
          <p:cNvPr id="50" name="组合 4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9E4EF4E-619D-4C8F-AB1A-13E06EC07B73}"/>
              </a:ext>
            </a:extLst>
          </p:cNvPr>
          <p:cNvGrpSpPr/>
          <p:nvPr/>
        </p:nvGrpSpPr>
        <p:grpSpPr>
          <a:xfrm>
            <a:off x="4671832" y="2795117"/>
            <a:ext cx="4208299" cy="775676"/>
            <a:chOff x="8057244" y="1562642"/>
            <a:chExt cx="4208299" cy="775676"/>
          </a:xfrm>
        </p:grpSpPr>
        <p:sp>
          <p:nvSpPr>
            <p:cNvPr id="51" name="矩形 5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9B8CCA9-FB75-4912-9EF5-45AC22F06D59}"/>
                </a:ext>
              </a:extLst>
            </p:cNvPr>
            <p:cNvSpPr/>
            <p:nvPr/>
          </p:nvSpPr>
          <p:spPr>
            <a:xfrm>
              <a:off x="8057244" y="1562642"/>
              <a:ext cx="2339102" cy="523220"/>
            </a:xfrm>
            <a:prstGeom prst="rect">
              <a:avLst/>
            </a:prstGeom>
          </p:spPr>
          <p:txBody>
            <a:bodyPr vert="horz" wrap="non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800" i="0" u="none" strike="noStrike" kern="1200" cap="none" spc="0" normalizeH="0" baseline="0" noProof="0" dirty="0">
                  <a:ln>
                    <a:noFill/>
                  </a:ln>
                  <a:solidFill>
                    <a:srgbClr val="1B151B"/>
                  </a:solidFill>
                  <a:uLnTx/>
                  <a:uFillTx/>
                  <a:cs typeface="+mn-ea"/>
                  <a:sym typeface="+mn-lt"/>
                </a:rPr>
                <a:t>双击输入标题</a:t>
              </a:r>
            </a:p>
          </p:txBody>
        </p:sp>
        <p:sp>
          <p:nvSpPr>
            <p:cNvPr id="52" name="文本框 5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1EACBEC-098B-46EF-B734-229A203F5C47}"/>
                </a:ext>
              </a:extLst>
            </p:cNvPr>
            <p:cNvSpPr txBox="1"/>
            <p:nvPr/>
          </p:nvSpPr>
          <p:spPr>
            <a:xfrm>
              <a:off x="8098878" y="1966100"/>
              <a:ext cx="4166665" cy="372218"/>
            </a:xfrm>
            <a:prstGeom prst="rect">
              <a:avLst/>
            </a:prstGeom>
            <a:noFill/>
          </p:spPr>
          <p:txBody>
            <a:bodyPr vert="horz" wrap="square" rtlCol="0">
              <a:spAutoFit/>
            </a:bodyPr>
            <a:lstStyle/>
            <a:p>
              <a:pPr>
                <a:lnSpc>
                  <a:spcPts val="2500"/>
                </a:lnSpc>
              </a:pPr>
              <a:r>
                <a:rPr lang="zh-CN" altLang="en-US" sz="1200" dirty="0">
                  <a:solidFill>
                    <a:srgbClr val="1B151B"/>
                  </a:solidFill>
                  <a:cs typeface="+mn-ea"/>
                  <a:sym typeface="+mn-lt"/>
                </a:rPr>
                <a:t>请在此处添加具体内容，文字尽量言简意赅，简单说明即可</a:t>
              </a:r>
            </a:p>
          </p:txBody>
        </p:sp>
      </p:grpSp>
      <p:sp>
        <p:nvSpPr>
          <p:cNvPr id="53" name="椭圆 5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67E21D9-35CD-4597-89BE-2A5EB6ECDF81}"/>
              </a:ext>
            </a:extLst>
          </p:cNvPr>
          <p:cNvSpPr/>
          <p:nvPr/>
        </p:nvSpPr>
        <p:spPr>
          <a:xfrm>
            <a:off x="3818142" y="2802306"/>
            <a:ext cx="718850" cy="718850"/>
          </a:xfrm>
          <a:prstGeom prst="ellipse">
            <a:avLst/>
          </a:prstGeom>
          <a:solidFill>
            <a:srgbClr val="5CA8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a:solidFill>
                  <a:schemeClr val="bg1"/>
                </a:solidFill>
                <a:cs typeface="+mn-ea"/>
                <a:sym typeface="+mn-lt"/>
              </a:rPr>
              <a:t>叁</a:t>
            </a:r>
          </a:p>
        </p:txBody>
      </p:sp>
      <p:cxnSp>
        <p:nvCxnSpPr>
          <p:cNvPr id="55" name="直接连接符 5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6056A4C-DF4C-4324-B5D9-0C6FEC4CFE13}"/>
              </a:ext>
            </a:extLst>
          </p:cNvPr>
          <p:cNvCxnSpPr>
            <a:cxnSpLocks/>
          </p:cNvCxnSpPr>
          <p:nvPr/>
        </p:nvCxnSpPr>
        <p:spPr>
          <a:xfrm rot="16200000">
            <a:off x="8525955" y="3308368"/>
            <a:ext cx="0" cy="3030042"/>
          </a:xfrm>
          <a:prstGeom prst="line">
            <a:avLst/>
          </a:prstGeom>
          <a:ln w="12700">
            <a:solidFill>
              <a:srgbClr val="141F43"/>
            </a:solidFill>
          </a:ln>
        </p:spPr>
        <p:style>
          <a:lnRef idx="1">
            <a:schemeClr val="accent1"/>
          </a:lnRef>
          <a:fillRef idx="0">
            <a:schemeClr val="accent1"/>
          </a:fillRef>
          <a:effectRef idx="0">
            <a:schemeClr val="accent1"/>
          </a:effectRef>
          <a:fontRef idx="minor">
            <a:schemeClr val="tx1"/>
          </a:fontRef>
        </p:style>
      </p:cxnSp>
      <p:grpSp>
        <p:nvGrpSpPr>
          <p:cNvPr id="56" name="组合 5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4BC92EFB-94CD-4FD7-8A8B-AF8E854C32DA}"/>
              </a:ext>
            </a:extLst>
          </p:cNvPr>
          <p:cNvGrpSpPr/>
          <p:nvPr/>
        </p:nvGrpSpPr>
        <p:grpSpPr>
          <a:xfrm>
            <a:off x="6883153" y="3971430"/>
            <a:ext cx="4208299" cy="775676"/>
            <a:chOff x="8057244" y="1562642"/>
            <a:chExt cx="4208299" cy="775676"/>
          </a:xfrm>
        </p:grpSpPr>
        <p:sp>
          <p:nvSpPr>
            <p:cNvPr id="57" name="矩形 5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E3C4E6F9-C910-41C2-8678-AE7B32DD2EB1}"/>
                </a:ext>
              </a:extLst>
            </p:cNvPr>
            <p:cNvSpPr/>
            <p:nvPr/>
          </p:nvSpPr>
          <p:spPr>
            <a:xfrm>
              <a:off x="8057244" y="1562642"/>
              <a:ext cx="2339102" cy="523220"/>
            </a:xfrm>
            <a:prstGeom prst="rect">
              <a:avLst/>
            </a:prstGeom>
          </p:spPr>
          <p:txBody>
            <a:bodyPr vert="horz" wrap="non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800" i="0" u="none" strike="noStrike" kern="1200" cap="none" spc="0" normalizeH="0" baseline="0" noProof="0" dirty="0">
                  <a:ln>
                    <a:noFill/>
                  </a:ln>
                  <a:solidFill>
                    <a:srgbClr val="1B151B"/>
                  </a:solidFill>
                  <a:uLnTx/>
                  <a:uFillTx/>
                  <a:cs typeface="+mn-ea"/>
                  <a:sym typeface="+mn-lt"/>
                </a:rPr>
                <a:t>双击输入标题</a:t>
              </a:r>
            </a:p>
          </p:txBody>
        </p:sp>
        <p:sp>
          <p:nvSpPr>
            <p:cNvPr id="58" name="文本框 5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4D98728A-F591-49AA-8FB2-69462670749F}"/>
                </a:ext>
              </a:extLst>
            </p:cNvPr>
            <p:cNvSpPr txBox="1"/>
            <p:nvPr/>
          </p:nvSpPr>
          <p:spPr>
            <a:xfrm>
              <a:off x="8098878" y="1966100"/>
              <a:ext cx="4166665" cy="372218"/>
            </a:xfrm>
            <a:prstGeom prst="rect">
              <a:avLst/>
            </a:prstGeom>
            <a:noFill/>
          </p:spPr>
          <p:txBody>
            <a:bodyPr vert="horz" wrap="square" rtlCol="0">
              <a:spAutoFit/>
            </a:bodyPr>
            <a:lstStyle/>
            <a:p>
              <a:pPr>
                <a:lnSpc>
                  <a:spcPts val="2500"/>
                </a:lnSpc>
              </a:pPr>
              <a:r>
                <a:rPr lang="zh-CN" altLang="en-US" sz="1200" dirty="0">
                  <a:solidFill>
                    <a:srgbClr val="1B151B"/>
                  </a:solidFill>
                  <a:cs typeface="+mn-ea"/>
                  <a:sym typeface="+mn-lt"/>
                </a:rPr>
                <a:t>请在此处添加具体内容，文字尽量言简意赅，简单说明即可</a:t>
              </a:r>
            </a:p>
          </p:txBody>
        </p:sp>
      </p:grpSp>
      <p:sp>
        <p:nvSpPr>
          <p:cNvPr id="59" name="椭圆 5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EF1CF66-FCCE-440C-A83B-631E5E657773}"/>
              </a:ext>
            </a:extLst>
          </p:cNvPr>
          <p:cNvSpPr/>
          <p:nvPr/>
        </p:nvSpPr>
        <p:spPr>
          <a:xfrm>
            <a:off x="6029463" y="3978619"/>
            <a:ext cx="718850" cy="718850"/>
          </a:xfrm>
          <a:prstGeom prst="ellipse">
            <a:avLst/>
          </a:prstGeom>
          <a:solidFill>
            <a:srgbClr val="5CA8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a:solidFill>
                  <a:schemeClr val="bg1"/>
                </a:solidFill>
                <a:cs typeface="+mn-ea"/>
                <a:sym typeface="+mn-lt"/>
              </a:rPr>
              <a:t>肆</a:t>
            </a:r>
          </a:p>
        </p:txBody>
      </p:sp>
      <p:pic>
        <p:nvPicPr>
          <p:cNvPr id="60" name="图片 5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849EABB4-B59A-4B50-A2F2-AB5F5226A4B2}"/>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flipH="1">
            <a:off x="2273113" y="2689195"/>
            <a:ext cx="1059044" cy="1059044"/>
          </a:xfrm>
          <a:prstGeom prst="rect">
            <a:avLst/>
          </a:prstGeom>
        </p:spPr>
      </p:pic>
      <p:sp>
        <p:nvSpPr>
          <p:cNvPr id="2" name="文本框 1"/>
          <p:cNvSpPr txBox="1"/>
          <p:nvPr/>
        </p:nvSpPr>
        <p:spPr>
          <a:xfrm>
            <a:off x="8993080" y="523783"/>
            <a:ext cx="1544714" cy="200055"/>
          </a:xfrm>
          <a:prstGeom prst="rect">
            <a:avLst/>
          </a:prstGeom>
          <a:noFill/>
        </p:spPr>
        <p:txBody>
          <a:bodyPr wrap="square" rtlCol="0">
            <a:spAutoFit/>
          </a:bodyPr>
          <a:lstStyle/>
          <a:p>
            <a:r>
              <a:rPr lang="en-US" altLang="zh-CN" sz="700" dirty="0">
                <a:solidFill>
                  <a:srgbClr val="FFFFE5"/>
                </a:solidFill>
              </a:rPr>
              <a:t>https://www.ypppt.com/</a:t>
            </a:r>
            <a:endParaRPr lang="zh-CN" altLang="en-US" sz="700" dirty="0">
              <a:solidFill>
                <a:srgbClr val="FFFFE5"/>
              </a:solidFill>
            </a:endParaRPr>
          </a:p>
        </p:txBody>
      </p:sp>
    </p:spTree>
    <p:extLst>
      <p:ext uri="{BB962C8B-B14F-4D97-AF65-F5344CB8AC3E}">
        <p14:creationId xmlns:p14="http://schemas.microsoft.com/office/powerpoint/2010/main" val="1541903444"/>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xmlns:a16="http://schemas.microsoft.com/office/drawing/2014/main" xmlns:a14="http://schemas.microsoft.com/office/drawing/2010/main">
      <p:transition spd="slow" advClick="0"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500"/>
                                        <p:tgtEl>
                                          <p:spTgt spid="45"/>
                                        </p:tgtEl>
                                        <p:attrNameLst>
                                          <p:attrName>ppt_x</p:attrName>
                                        </p:attrNameLst>
                                      </p:cBhvr>
                                      <p:tavLst>
                                        <p:tav tm="0">
                                          <p:val>
                                            <p:strVal val="#ppt_x-#ppt_w*1.125000"/>
                                          </p:val>
                                        </p:tav>
                                        <p:tav tm="100000">
                                          <p:val>
                                            <p:strVal val="#ppt_x"/>
                                          </p:val>
                                        </p:tav>
                                      </p:tavLst>
                                    </p:anim>
                                    <p:animEffect transition="in" filter="wipe(right)">
                                      <p:cBhvr>
                                        <p:cTn id="8" dur="500"/>
                                        <p:tgtEl>
                                          <p:spTgt spid="45"/>
                                        </p:tgtEl>
                                      </p:cBhvr>
                                    </p:animEffect>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46"/>
                                        </p:tgtEl>
                                        <p:attrNameLst>
                                          <p:attrName>style.visibility</p:attrName>
                                        </p:attrNameLst>
                                      </p:cBhvr>
                                      <p:to>
                                        <p:strVal val="visible"/>
                                      </p:to>
                                    </p:set>
                                    <p:animEffect transition="in" filter="fade">
                                      <p:cBhvr>
                                        <p:cTn id="12" dur="500"/>
                                        <p:tgtEl>
                                          <p:spTgt spid="46"/>
                                        </p:tgtEl>
                                      </p:cBhvr>
                                    </p:animEffect>
                                  </p:childTnLst>
                                </p:cTn>
                              </p:par>
                            </p:childTnLst>
                          </p:cTn>
                        </p:par>
                        <p:par>
                          <p:cTn id="13" fill="hold">
                            <p:stCondLst>
                              <p:cond delay="1000"/>
                            </p:stCondLst>
                            <p:childTnLst>
                              <p:par>
                                <p:cTn id="14" presetID="10" presetClass="entr" presetSubtype="0" fill="hold" nodeType="afterEffect">
                                  <p:stCondLst>
                                    <p:cond delay="0"/>
                                  </p:stCondLst>
                                  <p:childTnLst>
                                    <p:set>
                                      <p:cBhvr>
                                        <p:cTn id="15" dur="1" fill="hold">
                                          <p:stCondLst>
                                            <p:cond delay="0"/>
                                          </p:stCondLst>
                                        </p:cTn>
                                        <p:tgtEl>
                                          <p:spTgt spid="42"/>
                                        </p:tgtEl>
                                        <p:attrNameLst>
                                          <p:attrName>style.visibility</p:attrName>
                                        </p:attrNameLst>
                                      </p:cBhvr>
                                      <p:to>
                                        <p:strVal val="visible"/>
                                      </p:to>
                                    </p:set>
                                    <p:animEffect transition="in" filter="fade">
                                      <p:cBhvr>
                                        <p:cTn id="16" dur="500"/>
                                        <p:tgtEl>
                                          <p:spTgt spid="42"/>
                                        </p:tgtEl>
                                      </p:cBhvr>
                                    </p:animEffect>
                                  </p:childTnLst>
                                </p:cTn>
                              </p:par>
                            </p:childTnLst>
                          </p:cTn>
                        </p:par>
                        <p:par>
                          <p:cTn id="17" fill="hold">
                            <p:stCondLst>
                              <p:cond delay="1500"/>
                            </p:stCondLst>
                            <p:childTnLst>
                              <p:par>
                                <p:cTn id="18" presetID="12" presetClass="entr" presetSubtype="8" fill="hold" nodeType="afterEffect">
                                  <p:stCondLst>
                                    <p:cond delay="0"/>
                                  </p:stCondLst>
                                  <p:childTnLst>
                                    <p:set>
                                      <p:cBhvr>
                                        <p:cTn id="19" dur="1" fill="hold">
                                          <p:stCondLst>
                                            <p:cond delay="0"/>
                                          </p:stCondLst>
                                        </p:cTn>
                                        <p:tgtEl>
                                          <p:spTgt spid="41"/>
                                        </p:tgtEl>
                                        <p:attrNameLst>
                                          <p:attrName>style.visibility</p:attrName>
                                        </p:attrNameLst>
                                      </p:cBhvr>
                                      <p:to>
                                        <p:strVal val="visible"/>
                                      </p:to>
                                    </p:set>
                                    <p:anim calcmode="lin" valueType="num">
                                      <p:cBhvr additive="base">
                                        <p:cTn id="20" dur="500"/>
                                        <p:tgtEl>
                                          <p:spTgt spid="41"/>
                                        </p:tgtEl>
                                        <p:attrNameLst>
                                          <p:attrName>ppt_x</p:attrName>
                                        </p:attrNameLst>
                                      </p:cBhvr>
                                      <p:tavLst>
                                        <p:tav tm="0">
                                          <p:val>
                                            <p:strVal val="#ppt_x-#ppt_w*1.125000"/>
                                          </p:val>
                                        </p:tav>
                                        <p:tav tm="100000">
                                          <p:val>
                                            <p:strVal val="#ppt_x"/>
                                          </p:val>
                                        </p:tav>
                                      </p:tavLst>
                                    </p:anim>
                                    <p:animEffect transition="in" filter="wipe(right)">
                                      <p:cBhvr>
                                        <p:cTn id="21" dur="500"/>
                                        <p:tgtEl>
                                          <p:spTgt spid="41"/>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fade">
                                      <p:cBhvr>
                                        <p:cTn id="25" dur="500"/>
                                        <p:tgtEl>
                                          <p:spTgt spid="28"/>
                                        </p:tgtEl>
                                      </p:cBhvr>
                                    </p:animEffect>
                                  </p:childTnLst>
                                </p:cTn>
                              </p:par>
                            </p:childTnLst>
                          </p:cTn>
                        </p:par>
                        <p:par>
                          <p:cTn id="26" fill="hold">
                            <p:stCondLst>
                              <p:cond delay="2500"/>
                            </p:stCondLst>
                            <p:childTnLst>
                              <p:par>
                                <p:cTn id="27" presetID="10" presetClass="entr" presetSubtype="0" fill="hold" nodeType="afterEffect">
                                  <p:stCondLst>
                                    <p:cond delay="0"/>
                                  </p:stCondLst>
                                  <p:childTnLst>
                                    <p:set>
                                      <p:cBhvr>
                                        <p:cTn id="28" dur="1" fill="hold">
                                          <p:stCondLst>
                                            <p:cond delay="0"/>
                                          </p:stCondLst>
                                        </p:cTn>
                                        <p:tgtEl>
                                          <p:spTgt spid="25"/>
                                        </p:tgtEl>
                                        <p:attrNameLst>
                                          <p:attrName>style.visibility</p:attrName>
                                        </p:attrNameLst>
                                      </p:cBhvr>
                                      <p:to>
                                        <p:strVal val="visible"/>
                                      </p:to>
                                    </p:set>
                                    <p:animEffect transition="in" filter="fade">
                                      <p:cBhvr>
                                        <p:cTn id="29" dur="500"/>
                                        <p:tgtEl>
                                          <p:spTgt spid="25"/>
                                        </p:tgtEl>
                                      </p:cBhvr>
                                    </p:animEffect>
                                  </p:childTnLst>
                                </p:cTn>
                              </p:par>
                            </p:childTnLst>
                          </p:cTn>
                        </p:par>
                        <p:par>
                          <p:cTn id="30" fill="hold">
                            <p:stCondLst>
                              <p:cond delay="3000"/>
                            </p:stCondLst>
                            <p:childTnLst>
                              <p:par>
                                <p:cTn id="31" presetID="12" presetClass="entr" presetSubtype="8" fill="hold" nodeType="afterEffect">
                                  <p:stCondLst>
                                    <p:cond delay="0"/>
                                  </p:stCondLst>
                                  <p:childTnLst>
                                    <p:set>
                                      <p:cBhvr>
                                        <p:cTn id="32" dur="1" fill="hold">
                                          <p:stCondLst>
                                            <p:cond delay="0"/>
                                          </p:stCondLst>
                                        </p:cTn>
                                        <p:tgtEl>
                                          <p:spTgt spid="24"/>
                                        </p:tgtEl>
                                        <p:attrNameLst>
                                          <p:attrName>style.visibility</p:attrName>
                                        </p:attrNameLst>
                                      </p:cBhvr>
                                      <p:to>
                                        <p:strVal val="visible"/>
                                      </p:to>
                                    </p:set>
                                    <p:anim calcmode="lin" valueType="num">
                                      <p:cBhvr additive="base">
                                        <p:cTn id="33" dur="500"/>
                                        <p:tgtEl>
                                          <p:spTgt spid="24"/>
                                        </p:tgtEl>
                                        <p:attrNameLst>
                                          <p:attrName>ppt_x</p:attrName>
                                        </p:attrNameLst>
                                      </p:cBhvr>
                                      <p:tavLst>
                                        <p:tav tm="0">
                                          <p:val>
                                            <p:strVal val="#ppt_x-#ppt_w*1.125000"/>
                                          </p:val>
                                        </p:tav>
                                        <p:tav tm="100000">
                                          <p:val>
                                            <p:strVal val="#ppt_x"/>
                                          </p:val>
                                        </p:tav>
                                      </p:tavLst>
                                    </p:anim>
                                    <p:animEffect transition="in" filter="wipe(right)">
                                      <p:cBhvr>
                                        <p:cTn id="34" dur="500"/>
                                        <p:tgtEl>
                                          <p:spTgt spid="24"/>
                                        </p:tgtEl>
                                      </p:cBhvr>
                                    </p:animEffect>
                                  </p:childTnLst>
                                </p:cTn>
                              </p:par>
                            </p:childTnLst>
                          </p:cTn>
                        </p:par>
                        <p:par>
                          <p:cTn id="35" fill="hold">
                            <p:stCondLst>
                              <p:cond delay="3500"/>
                            </p:stCondLst>
                            <p:childTnLst>
                              <p:par>
                                <p:cTn id="36" presetID="10" presetClass="entr" presetSubtype="0" fill="hold" grpId="0" nodeType="afterEffect">
                                  <p:stCondLst>
                                    <p:cond delay="0"/>
                                  </p:stCondLst>
                                  <p:childTnLst>
                                    <p:set>
                                      <p:cBhvr>
                                        <p:cTn id="37" dur="1" fill="hold">
                                          <p:stCondLst>
                                            <p:cond delay="0"/>
                                          </p:stCondLst>
                                        </p:cTn>
                                        <p:tgtEl>
                                          <p:spTgt spid="53"/>
                                        </p:tgtEl>
                                        <p:attrNameLst>
                                          <p:attrName>style.visibility</p:attrName>
                                        </p:attrNameLst>
                                      </p:cBhvr>
                                      <p:to>
                                        <p:strVal val="visible"/>
                                      </p:to>
                                    </p:set>
                                    <p:animEffect transition="in" filter="fade">
                                      <p:cBhvr>
                                        <p:cTn id="38" dur="500"/>
                                        <p:tgtEl>
                                          <p:spTgt spid="53"/>
                                        </p:tgtEl>
                                      </p:cBhvr>
                                    </p:animEffect>
                                  </p:childTnLst>
                                </p:cTn>
                              </p:par>
                            </p:childTnLst>
                          </p:cTn>
                        </p:par>
                        <p:par>
                          <p:cTn id="39" fill="hold">
                            <p:stCondLst>
                              <p:cond delay="4000"/>
                            </p:stCondLst>
                            <p:childTnLst>
                              <p:par>
                                <p:cTn id="40" presetID="10" presetClass="entr" presetSubtype="0" fill="hold" nodeType="afterEffect">
                                  <p:stCondLst>
                                    <p:cond delay="0"/>
                                  </p:stCondLst>
                                  <p:childTnLst>
                                    <p:set>
                                      <p:cBhvr>
                                        <p:cTn id="41" dur="1" fill="hold">
                                          <p:stCondLst>
                                            <p:cond delay="0"/>
                                          </p:stCondLst>
                                        </p:cTn>
                                        <p:tgtEl>
                                          <p:spTgt spid="50"/>
                                        </p:tgtEl>
                                        <p:attrNameLst>
                                          <p:attrName>style.visibility</p:attrName>
                                        </p:attrNameLst>
                                      </p:cBhvr>
                                      <p:to>
                                        <p:strVal val="visible"/>
                                      </p:to>
                                    </p:set>
                                    <p:animEffect transition="in" filter="fade">
                                      <p:cBhvr>
                                        <p:cTn id="42" dur="500"/>
                                        <p:tgtEl>
                                          <p:spTgt spid="50"/>
                                        </p:tgtEl>
                                      </p:cBhvr>
                                    </p:animEffect>
                                  </p:childTnLst>
                                </p:cTn>
                              </p:par>
                            </p:childTnLst>
                          </p:cTn>
                        </p:par>
                        <p:par>
                          <p:cTn id="43" fill="hold">
                            <p:stCondLst>
                              <p:cond delay="4500"/>
                            </p:stCondLst>
                            <p:childTnLst>
                              <p:par>
                                <p:cTn id="44" presetID="12" presetClass="entr" presetSubtype="8" fill="hold" nodeType="afterEffect">
                                  <p:stCondLst>
                                    <p:cond delay="0"/>
                                  </p:stCondLst>
                                  <p:childTnLst>
                                    <p:set>
                                      <p:cBhvr>
                                        <p:cTn id="45" dur="1" fill="hold">
                                          <p:stCondLst>
                                            <p:cond delay="0"/>
                                          </p:stCondLst>
                                        </p:cTn>
                                        <p:tgtEl>
                                          <p:spTgt spid="29"/>
                                        </p:tgtEl>
                                        <p:attrNameLst>
                                          <p:attrName>style.visibility</p:attrName>
                                        </p:attrNameLst>
                                      </p:cBhvr>
                                      <p:to>
                                        <p:strVal val="visible"/>
                                      </p:to>
                                    </p:set>
                                    <p:anim calcmode="lin" valueType="num">
                                      <p:cBhvr additive="base">
                                        <p:cTn id="46" dur="500"/>
                                        <p:tgtEl>
                                          <p:spTgt spid="29"/>
                                        </p:tgtEl>
                                        <p:attrNameLst>
                                          <p:attrName>ppt_x</p:attrName>
                                        </p:attrNameLst>
                                      </p:cBhvr>
                                      <p:tavLst>
                                        <p:tav tm="0">
                                          <p:val>
                                            <p:strVal val="#ppt_x-#ppt_w*1.125000"/>
                                          </p:val>
                                        </p:tav>
                                        <p:tav tm="100000">
                                          <p:val>
                                            <p:strVal val="#ppt_x"/>
                                          </p:val>
                                        </p:tav>
                                      </p:tavLst>
                                    </p:anim>
                                    <p:animEffect transition="in" filter="wipe(right)">
                                      <p:cBhvr>
                                        <p:cTn id="47" dur="500"/>
                                        <p:tgtEl>
                                          <p:spTgt spid="29"/>
                                        </p:tgtEl>
                                      </p:cBhvr>
                                    </p:animEffect>
                                  </p:childTnLst>
                                </p:cTn>
                              </p:par>
                            </p:childTnLst>
                          </p:cTn>
                        </p:par>
                        <p:par>
                          <p:cTn id="48" fill="hold">
                            <p:stCondLst>
                              <p:cond delay="5000"/>
                            </p:stCondLst>
                            <p:childTnLst>
                              <p:par>
                                <p:cTn id="49" presetID="10" presetClass="entr" presetSubtype="0" fill="hold" grpId="0" nodeType="afterEffect">
                                  <p:stCondLst>
                                    <p:cond delay="0"/>
                                  </p:stCondLst>
                                  <p:childTnLst>
                                    <p:set>
                                      <p:cBhvr>
                                        <p:cTn id="50" dur="1" fill="hold">
                                          <p:stCondLst>
                                            <p:cond delay="0"/>
                                          </p:stCondLst>
                                        </p:cTn>
                                        <p:tgtEl>
                                          <p:spTgt spid="59"/>
                                        </p:tgtEl>
                                        <p:attrNameLst>
                                          <p:attrName>style.visibility</p:attrName>
                                        </p:attrNameLst>
                                      </p:cBhvr>
                                      <p:to>
                                        <p:strVal val="visible"/>
                                      </p:to>
                                    </p:set>
                                    <p:animEffect transition="in" filter="fade">
                                      <p:cBhvr>
                                        <p:cTn id="51" dur="500"/>
                                        <p:tgtEl>
                                          <p:spTgt spid="59"/>
                                        </p:tgtEl>
                                      </p:cBhvr>
                                    </p:animEffect>
                                  </p:childTnLst>
                                </p:cTn>
                              </p:par>
                            </p:childTnLst>
                          </p:cTn>
                        </p:par>
                        <p:par>
                          <p:cTn id="52" fill="hold">
                            <p:stCondLst>
                              <p:cond delay="5500"/>
                            </p:stCondLst>
                            <p:childTnLst>
                              <p:par>
                                <p:cTn id="53" presetID="10" presetClass="entr" presetSubtype="0" fill="hold" nodeType="afterEffect">
                                  <p:stCondLst>
                                    <p:cond delay="0"/>
                                  </p:stCondLst>
                                  <p:childTnLst>
                                    <p:set>
                                      <p:cBhvr>
                                        <p:cTn id="54" dur="1" fill="hold">
                                          <p:stCondLst>
                                            <p:cond delay="0"/>
                                          </p:stCondLst>
                                        </p:cTn>
                                        <p:tgtEl>
                                          <p:spTgt spid="56"/>
                                        </p:tgtEl>
                                        <p:attrNameLst>
                                          <p:attrName>style.visibility</p:attrName>
                                        </p:attrNameLst>
                                      </p:cBhvr>
                                      <p:to>
                                        <p:strVal val="visible"/>
                                      </p:to>
                                    </p:set>
                                    <p:animEffect transition="in" filter="fade">
                                      <p:cBhvr>
                                        <p:cTn id="55" dur="500"/>
                                        <p:tgtEl>
                                          <p:spTgt spid="56"/>
                                        </p:tgtEl>
                                      </p:cBhvr>
                                    </p:animEffect>
                                  </p:childTnLst>
                                </p:cTn>
                              </p:par>
                            </p:childTnLst>
                          </p:cTn>
                        </p:par>
                        <p:par>
                          <p:cTn id="56" fill="hold">
                            <p:stCondLst>
                              <p:cond delay="6000"/>
                            </p:stCondLst>
                            <p:childTnLst>
                              <p:par>
                                <p:cTn id="57" presetID="12" presetClass="entr" presetSubtype="8" fill="hold" nodeType="afterEffect">
                                  <p:stCondLst>
                                    <p:cond delay="0"/>
                                  </p:stCondLst>
                                  <p:childTnLst>
                                    <p:set>
                                      <p:cBhvr>
                                        <p:cTn id="58" dur="1" fill="hold">
                                          <p:stCondLst>
                                            <p:cond delay="0"/>
                                          </p:stCondLst>
                                        </p:cTn>
                                        <p:tgtEl>
                                          <p:spTgt spid="55"/>
                                        </p:tgtEl>
                                        <p:attrNameLst>
                                          <p:attrName>style.visibility</p:attrName>
                                        </p:attrNameLst>
                                      </p:cBhvr>
                                      <p:to>
                                        <p:strVal val="visible"/>
                                      </p:to>
                                    </p:set>
                                    <p:anim calcmode="lin" valueType="num">
                                      <p:cBhvr additive="base">
                                        <p:cTn id="59" dur="500"/>
                                        <p:tgtEl>
                                          <p:spTgt spid="55"/>
                                        </p:tgtEl>
                                        <p:attrNameLst>
                                          <p:attrName>ppt_x</p:attrName>
                                        </p:attrNameLst>
                                      </p:cBhvr>
                                      <p:tavLst>
                                        <p:tav tm="0">
                                          <p:val>
                                            <p:strVal val="#ppt_x-#ppt_w*1.125000"/>
                                          </p:val>
                                        </p:tav>
                                        <p:tav tm="100000">
                                          <p:val>
                                            <p:strVal val="#ppt_x"/>
                                          </p:val>
                                        </p:tav>
                                      </p:tavLst>
                                    </p:anim>
                                    <p:animEffect transition="in" filter="wipe(right)">
                                      <p:cBhvr>
                                        <p:cTn id="60"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animBg="1"/>
      <p:bldP spid="28" grpId="0" animBg="1"/>
      <p:bldP spid="53" grpId="0" animBg="1"/>
      <p:bldP spid="59"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60684EF1-1F90-4601-9483-0CD763657704}"/>
              </a:ext>
            </a:extLst>
          </p:cNvPr>
          <p:cNvSpPr txBox="1"/>
          <p:nvPr/>
        </p:nvSpPr>
        <p:spPr>
          <a:xfrm>
            <a:off x="5967866" y="3764160"/>
            <a:ext cx="2436498" cy="52322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zh-CN" altLang="en-US" sz="2800" kern="0" dirty="0">
                <a:solidFill>
                  <a:schemeClr val="tx1">
                    <a:lumMod val="75000"/>
                    <a:lumOff val="25000"/>
                  </a:schemeClr>
                </a:solidFill>
                <a:cs typeface="+mn-ea"/>
                <a:sym typeface="+mn-lt"/>
              </a:rPr>
              <a:t>添加内容标题</a:t>
            </a:r>
            <a:endParaRPr kumimoji="0" lang="zh-CN" altLang="en-US" sz="2800" i="0" u="none" strike="noStrike" kern="0" cap="none" spc="0" normalizeH="0" baseline="0" noProof="0" dirty="0">
              <a:ln>
                <a:noFill/>
              </a:ln>
              <a:solidFill>
                <a:schemeClr val="tx1">
                  <a:lumMod val="75000"/>
                  <a:lumOff val="25000"/>
                </a:schemeClr>
              </a:solidFill>
              <a:effectLst/>
              <a:uLnTx/>
              <a:uFillTx/>
              <a:cs typeface="+mn-ea"/>
              <a:sym typeface="+mn-lt"/>
            </a:endParaRPr>
          </a:p>
        </p:txBody>
      </p:sp>
      <p:sp>
        <p:nvSpPr>
          <p:cNvPr id="3" name="矩形 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FC6B61FE-0331-4119-A003-3F525983AA23}"/>
              </a:ext>
            </a:extLst>
          </p:cNvPr>
          <p:cNvSpPr/>
          <p:nvPr/>
        </p:nvSpPr>
        <p:spPr>
          <a:xfrm>
            <a:off x="8284055" y="3804668"/>
            <a:ext cx="2212465" cy="461665"/>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i="0" u="none" strike="noStrike" kern="0" cap="none" spc="0" normalizeH="0" baseline="0" noProof="0" dirty="0">
                <a:ln>
                  <a:noFill/>
                </a:ln>
                <a:solidFill>
                  <a:srgbClr val="303944"/>
                </a:solidFill>
                <a:effectLst/>
                <a:uLnTx/>
                <a:uFillTx/>
                <a:cs typeface="+mn-ea"/>
                <a:sym typeface="+mn-lt"/>
              </a:rPr>
              <a:t>Add your title</a:t>
            </a:r>
            <a:endParaRPr kumimoji="0" lang="zh-CN" altLang="en-US" sz="1600" i="0" u="none" strike="noStrike" kern="0" cap="none" spc="0" normalizeH="0" baseline="0" noProof="0" dirty="0">
              <a:ln>
                <a:noFill/>
              </a:ln>
              <a:solidFill>
                <a:sysClr val="windowText" lastClr="000000"/>
              </a:solidFill>
              <a:effectLst/>
              <a:uLnTx/>
              <a:uFillTx/>
              <a:cs typeface="+mn-ea"/>
              <a:sym typeface="+mn-lt"/>
            </a:endParaRPr>
          </a:p>
        </p:txBody>
      </p:sp>
      <p:sp>
        <p:nvSpPr>
          <p:cNvPr id="4" name="矩形 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6867241-9404-4C85-BF68-852DE87C00A7}"/>
              </a:ext>
            </a:extLst>
          </p:cNvPr>
          <p:cNvSpPr/>
          <p:nvPr/>
        </p:nvSpPr>
        <p:spPr>
          <a:xfrm>
            <a:off x="5974837" y="5103052"/>
            <a:ext cx="5601624" cy="791242"/>
          </a:xfrm>
          <a:prstGeom prst="rect">
            <a:avLst/>
          </a:prstGeom>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chemeClr val="tx1">
                    <a:lumMod val="85000"/>
                    <a:lumOff val="15000"/>
                  </a:schemeClr>
                </a:solidFill>
                <a:effectLst/>
                <a:uLnTx/>
                <a:uFillTx/>
                <a:cs typeface="+mn-ea"/>
                <a:sym typeface="+mn-lt"/>
              </a:rPr>
              <a:t>请在此处添加具体内容，文字尽量言简意赅，简单说明即可，不必过于繁琐，注意版面美观度。</a:t>
            </a:r>
          </a:p>
        </p:txBody>
      </p:sp>
      <p:grpSp>
        <p:nvGrpSpPr>
          <p:cNvPr id="49" name="组合 4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FE18921E-B1D4-44D2-903F-C759FFE009FA}"/>
              </a:ext>
            </a:extLst>
          </p:cNvPr>
          <p:cNvGrpSpPr/>
          <p:nvPr/>
        </p:nvGrpSpPr>
        <p:grpSpPr>
          <a:xfrm>
            <a:off x="5840881" y="1674542"/>
            <a:ext cx="1438537" cy="1620849"/>
            <a:chOff x="5840881" y="1674542"/>
            <a:chExt cx="1438537" cy="1620849"/>
          </a:xfrm>
        </p:grpSpPr>
        <p:sp>
          <p:nvSpPr>
            <p:cNvPr id="39" name="椭圆 3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95CDF31-DAD7-44B3-981F-A67466CBF8A6}"/>
                </a:ext>
              </a:extLst>
            </p:cNvPr>
            <p:cNvSpPr/>
            <p:nvPr/>
          </p:nvSpPr>
          <p:spPr>
            <a:xfrm>
              <a:off x="6196616" y="1674542"/>
              <a:ext cx="773199" cy="773199"/>
            </a:xfrm>
            <a:prstGeom prst="ellipse">
              <a:avLst/>
            </a:prstGeom>
            <a:solidFill>
              <a:srgbClr val="5CA88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Freeform 1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E2ADE516-67D8-40C8-8431-4B8337FA841B}"/>
                </a:ext>
              </a:extLst>
            </p:cNvPr>
            <p:cNvSpPr>
              <a:spLocks noEditPoints="1"/>
            </p:cNvSpPr>
            <p:nvPr/>
          </p:nvSpPr>
          <p:spPr bwMode="auto">
            <a:xfrm>
              <a:off x="6278071" y="1809097"/>
              <a:ext cx="610289" cy="504087"/>
            </a:xfrm>
            <a:custGeom>
              <a:avLst/>
              <a:gdLst>
                <a:gd name="T0" fmla="*/ 423 w 688"/>
                <a:gd name="T1" fmla="*/ 41 h 568"/>
                <a:gd name="T2" fmla="*/ 401 w 688"/>
                <a:gd name="T3" fmla="*/ 62 h 568"/>
                <a:gd name="T4" fmla="*/ 359 w 688"/>
                <a:gd name="T5" fmla="*/ 119 h 568"/>
                <a:gd name="T6" fmla="*/ 379 w 688"/>
                <a:gd name="T7" fmla="*/ 167 h 568"/>
                <a:gd name="T8" fmla="*/ 449 w 688"/>
                <a:gd name="T9" fmla="*/ 176 h 568"/>
                <a:gd name="T10" fmla="*/ 444 w 688"/>
                <a:gd name="T11" fmla="*/ 202 h 568"/>
                <a:gd name="T12" fmla="*/ 354 w 688"/>
                <a:gd name="T13" fmla="*/ 190 h 568"/>
                <a:gd name="T14" fmla="*/ 333 w 688"/>
                <a:gd name="T15" fmla="*/ 104 h 568"/>
                <a:gd name="T16" fmla="*/ 270 w 688"/>
                <a:gd name="T17" fmla="*/ 86 h 568"/>
                <a:gd name="T18" fmla="*/ 177 w 688"/>
                <a:gd name="T19" fmla="*/ 158 h 568"/>
                <a:gd name="T20" fmla="*/ 125 w 688"/>
                <a:gd name="T21" fmla="*/ 188 h 568"/>
                <a:gd name="T22" fmla="*/ 17 w 688"/>
                <a:gd name="T23" fmla="*/ 233 h 568"/>
                <a:gd name="T24" fmla="*/ 0 w 688"/>
                <a:gd name="T25" fmla="*/ 299 h 568"/>
                <a:gd name="T26" fmla="*/ 72 w 688"/>
                <a:gd name="T27" fmla="*/ 391 h 568"/>
                <a:gd name="T28" fmla="*/ 101 w 688"/>
                <a:gd name="T29" fmla="*/ 442 h 568"/>
                <a:gd name="T30" fmla="*/ 145 w 688"/>
                <a:gd name="T31" fmla="*/ 549 h 568"/>
                <a:gd name="T32" fmla="*/ 210 w 688"/>
                <a:gd name="T33" fmla="*/ 568 h 568"/>
                <a:gd name="T34" fmla="*/ 301 w 688"/>
                <a:gd name="T35" fmla="*/ 496 h 568"/>
                <a:gd name="T36" fmla="*/ 354 w 688"/>
                <a:gd name="T37" fmla="*/ 466 h 568"/>
                <a:gd name="T38" fmla="*/ 462 w 688"/>
                <a:gd name="T39" fmla="*/ 421 h 568"/>
                <a:gd name="T40" fmla="*/ 443 w 688"/>
                <a:gd name="T41" fmla="*/ 359 h 568"/>
                <a:gd name="T42" fmla="*/ 479 w 688"/>
                <a:gd name="T43" fmla="*/ 359 h 568"/>
                <a:gd name="T44" fmla="*/ 473 w 688"/>
                <a:gd name="T45" fmla="*/ 391 h 568"/>
                <a:gd name="T46" fmla="*/ 539 w 688"/>
                <a:gd name="T47" fmla="*/ 385 h 568"/>
                <a:gd name="T48" fmla="*/ 569 w 688"/>
                <a:gd name="T49" fmla="*/ 385 h 568"/>
                <a:gd name="T50" fmla="*/ 634 w 688"/>
                <a:gd name="T51" fmla="*/ 391 h 568"/>
                <a:gd name="T52" fmla="*/ 663 w 688"/>
                <a:gd name="T53" fmla="*/ 362 h 568"/>
                <a:gd name="T54" fmla="*/ 658 w 688"/>
                <a:gd name="T55" fmla="*/ 295 h 568"/>
                <a:gd name="T56" fmla="*/ 658 w 688"/>
                <a:gd name="T57" fmla="*/ 265 h 568"/>
                <a:gd name="T58" fmla="*/ 663 w 688"/>
                <a:gd name="T59" fmla="*/ 200 h 568"/>
                <a:gd name="T60" fmla="*/ 634 w 688"/>
                <a:gd name="T61" fmla="*/ 173 h 568"/>
                <a:gd name="T62" fmla="*/ 569 w 688"/>
                <a:gd name="T63" fmla="*/ 179 h 568"/>
                <a:gd name="T64" fmla="*/ 539 w 688"/>
                <a:gd name="T65" fmla="*/ 156 h 568"/>
                <a:gd name="T66" fmla="*/ 569 w 688"/>
                <a:gd name="T67" fmla="*/ 119 h 568"/>
                <a:gd name="T68" fmla="*/ 527 w 688"/>
                <a:gd name="T69" fmla="*/ 62 h 568"/>
                <a:gd name="T70" fmla="*/ 505 w 688"/>
                <a:gd name="T71" fmla="*/ 41 h 568"/>
                <a:gd name="T72" fmla="*/ 449 w 688"/>
                <a:gd name="T73" fmla="*/ 0 h 568"/>
                <a:gd name="T74" fmla="*/ 509 w 688"/>
                <a:gd name="T75" fmla="*/ 104 h 568"/>
                <a:gd name="T76" fmla="*/ 455 w 688"/>
                <a:gd name="T77" fmla="*/ 60 h 568"/>
                <a:gd name="T78" fmla="*/ 516 w 688"/>
                <a:gd name="T79" fmla="*/ 185 h 568"/>
                <a:gd name="T80" fmla="*/ 539 w 688"/>
                <a:gd name="T81" fmla="*/ 179 h 568"/>
                <a:gd name="T82" fmla="*/ 479 w 688"/>
                <a:gd name="T83" fmla="*/ 182 h 568"/>
                <a:gd name="T84" fmla="*/ 472 w 688"/>
                <a:gd name="T85" fmla="*/ 218 h 568"/>
                <a:gd name="T86" fmla="*/ 479 w 688"/>
                <a:gd name="T87" fmla="*/ 182 h 568"/>
                <a:gd name="T88" fmla="*/ 554 w 688"/>
                <a:gd name="T89" fmla="*/ 355 h 568"/>
                <a:gd name="T90" fmla="*/ 240 w 688"/>
                <a:gd name="T91" fmla="*/ 239 h 568"/>
                <a:gd name="T92" fmla="*/ 150 w 688"/>
                <a:gd name="T93" fmla="*/ 329 h 568"/>
                <a:gd name="T94" fmla="*/ 457 w 688"/>
                <a:gd name="T95" fmla="*/ 242 h 568"/>
                <a:gd name="T96" fmla="*/ 419 w 688"/>
                <a:gd name="T97" fmla="*/ 295 h 568"/>
                <a:gd name="T98" fmla="*/ 451 w 688"/>
                <a:gd name="T99" fmla="*/ 239 h 5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88" h="568">
                  <a:moveTo>
                    <a:pt x="449" y="0"/>
                  </a:moveTo>
                  <a:cubicBezTo>
                    <a:pt x="449" y="30"/>
                    <a:pt x="449" y="30"/>
                    <a:pt x="449" y="30"/>
                  </a:cubicBezTo>
                  <a:cubicBezTo>
                    <a:pt x="440" y="33"/>
                    <a:pt x="431" y="35"/>
                    <a:pt x="423" y="41"/>
                  </a:cubicBezTo>
                  <a:cubicBezTo>
                    <a:pt x="401" y="18"/>
                    <a:pt x="401" y="18"/>
                    <a:pt x="401" y="18"/>
                  </a:cubicBezTo>
                  <a:cubicBezTo>
                    <a:pt x="379" y="38"/>
                    <a:pt x="379" y="38"/>
                    <a:pt x="379" y="38"/>
                  </a:cubicBezTo>
                  <a:cubicBezTo>
                    <a:pt x="401" y="62"/>
                    <a:pt x="401" y="62"/>
                    <a:pt x="401" y="62"/>
                  </a:cubicBezTo>
                  <a:cubicBezTo>
                    <a:pt x="396" y="68"/>
                    <a:pt x="393" y="81"/>
                    <a:pt x="391" y="90"/>
                  </a:cubicBezTo>
                  <a:cubicBezTo>
                    <a:pt x="359" y="90"/>
                    <a:pt x="359" y="90"/>
                    <a:pt x="359" y="90"/>
                  </a:cubicBezTo>
                  <a:cubicBezTo>
                    <a:pt x="359" y="119"/>
                    <a:pt x="359" y="119"/>
                    <a:pt x="359" y="119"/>
                  </a:cubicBezTo>
                  <a:cubicBezTo>
                    <a:pt x="391" y="119"/>
                    <a:pt x="391" y="119"/>
                    <a:pt x="391" y="119"/>
                  </a:cubicBezTo>
                  <a:cubicBezTo>
                    <a:pt x="393" y="128"/>
                    <a:pt x="396" y="137"/>
                    <a:pt x="401" y="143"/>
                  </a:cubicBezTo>
                  <a:cubicBezTo>
                    <a:pt x="379" y="167"/>
                    <a:pt x="379" y="167"/>
                    <a:pt x="379" y="167"/>
                  </a:cubicBezTo>
                  <a:cubicBezTo>
                    <a:pt x="401" y="188"/>
                    <a:pt x="401" y="188"/>
                    <a:pt x="401" y="188"/>
                  </a:cubicBezTo>
                  <a:cubicBezTo>
                    <a:pt x="423" y="167"/>
                    <a:pt x="423" y="167"/>
                    <a:pt x="423" y="167"/>
                  </a:cubicBezTo>
                  <a:cubicBezTo>
                    <a:pt x="431" y="170"/>
                    <a:pt x="440" y="173"/>
                    <a:pt x="449" y="176"/>
                  </a:cubicBezTo>
                  <a:cubicBezTo>
                    <a:pt x="449" y="203"/>
                    <a:pt x="449" y="203"/>
                    <a:pt x="449" y="203"/>
                  </a:cubicBezTo>
                  <a:cubicBezTo>
                    <a:pt x="444" y="200"/>
                    <a:pt x="444" y="200"/>
                    <a:pt x="444" y="200"/>
                  </a:cubicBezTo>
                  <a:cubicBezTo>
                    <a:pt x="444" y="202"/>
                    <a:pt x="444" y="202"/>
                    <a:pt x="444" y="202"/>
                  </a:cubicBezTo>
                  <a:cubicBezTo>
                    <a:pt x="431" y="182"/>
                    <a:pt x="431" y="182"/>
                    <a:pt x="431" y="182"/>
                  </a:cubicBezTo>
                  <a:cubicBezTo>
                    <a:pt x="377" y="212"/>
                    <a:pt x="377" y="212"/>
                    <a:pt x="377" y="212"/>
                  </a:cubicBezTo>
                  <a:cubicBezTo>
                    <a:pt x="370" y="206"/>
                    <a:pt x="362" y="196"/>
                    <a:pt x="354" y="190"/>
                  </a:cubicBezTo>
                  <a:cubicBezTo>
                    <a:pt x="386" y="134"/>
                    <a:pt x="386" y="134"/>
                    <a:pt x="386" y="134"/>
                  </a:cubicBezTo>
                  <a:cubicBezTo>
                    <a:pt x="359" y="119"/>
                    <a:pt x="359" y="119"/>
                    <a:pt x="359" y="119"/>
                  </a:cubicBezTo>
                  <a:cubicBezTo>
                    <a:pt x="333" y="104"/>
                    <a:pt x="333" y="104"/>
                    <a:pt x="333" y="104"/>
                  </a:cubicBezTo>
                  <a:cubicBezTo>
                    <a:pt x="302" y="158"/>
                    <a:pt x="302" y="158"/>
                    <a:pt x="302" y="158"/>
                  </a:cubicBezTo>
                  <a:cubicBezTo>
                    <a:pt x="292" y="155"/>
                    <a:pt x="280" y="152"/>
                    <a:pt x="269" y="152"/>
                  </a:cubicBezTo>
                  <a:cubicBezTo>
                    <a:pt x="270" y="86"/>
                    <a:pt x="270" y="86"/>
                    <a:pt x="270" y="86"/>
                  </a:cubicBezTo>
                  <a:cubicBezTo>
                    <a:pt x="209" y="90"/>
                    <a:pt x="209" y="90"/>
                    <a:pt x="209" y="90"/>
                  </a:cubicBezTo>
                  <a:cubicBezTo>
                    <a:pt x="209" y="152"/>
                    <a:pt x="209" y="152"/>
                    <a:pt x="209" y="152"/>
                  </a:cubicBezTo>
                  <a:cubicBezTo>
                    <a:pt x="198" y="152"/>
                    <a:pt x="188" y="155"/>
                    <a:pt x="177" y="158"/>
                  </a:cubicBezTo>
                  <a:cubicBezTo>
                    <a:pt x="145" y="104"/>
                    <a:pt x="145" y="104"/>
                    <a:pt x="145" y="104"/>
                  </a:cubicBezTo>
                  <a:cubicBezTo>
                    <a:pt x="94" y="134"/>
                    <a:pt x="94" y="134"/>
                    <a:pt x="94" y="134"/>
                  </a:cubicBezTo>
                  <a:cubicBezTo>
                    <a:pt x="125" y="188"/>
                    <a:pt x="125" y="188"/>
                    <a:pt x="125" y="188"/>
                  </a:cubicBezTo>
                  <a:cubicBezTo>
                    <a:pt x="116" y="197"/>
                    <a:pt x="108" y="203"/>
                    <a:pt x="101" y="212"/>
                  </a:cubicBezTo>
                  <a:cubicBezTo>
                    <a:pt x="47" y="182"/>
                    <a:pt x="47" y="182"/>
                    <a:pt x="47" y="182"/>
                  </a:cubicBezTo>
                  <a:cubicBezTo>
                    <a:pt x="17" y="233"/>
                    <a:pt x="17" y="233"/>
                    <a:pt x="17" y="233"/>
                  </a:cubicBezTo>
                  <a:cubicBezTo>
                    <a:pt x="72" y="265"/>
                    <a:pt x="72" y="265"/>
                    <a:pt x="72" y="265"/>
                  </a:cubicBezTo>
                  <a:cubicBezTo>
                    <a:pt x="68" y="274"/>
                    <a:pt x="64" y="287"/>
                    <a:pt x="62" y="299"/>
                  </a:cubicBezTo>
                  <a:cubicBezTo>
                    <a:pt x="0" y="299"/>
                    <a:pt x="0" y="299"/>
                    <a:pt x="0" y="299"/>
                  </a:cubicBezTo>
                  <a:cubicBezTo>
                    <a:pt x="0" y="359"/>
                    <a:pt x="0" y="359"/>
                    <a:pt x="0" y="359"/>
                  </a:cubicBezTo>
                  <a:cubicBezTo>
                    <a:pt x="63" y="359"/>
                    <a:pt x="63" y="359"/>
                    <a:pt x="63" y="359"/>
                  </a:cubicBezTo>
                  <a:cubicBezTo>
                    <a:pt x="65" y="371"/>
                    <a:pt x="68" y="379"/>
                    <a:pt x="72" y="391"/>
                  </a:cubicBezTo>
                  <a:cubicBezTo>
                    <a:pt x="17" y="421"/>
                    <a:pt x="17" y="421"/>
                    <a:pt x="17" y="421"/>
                  </a:cubicBezTo>
                  <a:cubicBezTo>
                    <a:pt x="47" y="472"/>
                    <a:pt x="47" y="472"/>
                    <a:pt x="47" y="472"/>
                  </a:cubicBezTo>
                  <a:cubicBezTo>
                    <a:pt x="101" y="442"/>
                    <a:pt x="101" y="442"/>
                    <a:pt x="101" y="442"/>
                  </a:cubicBezTo>
                  <a:cubicBezTo>
                    <a:pt x="109" y="451"/>
                    <a:pt x="116" y="457"/>
                    <a:pt x="125" y="466"/>
                  </a:cubicBezTo>
                  <a:cubicBezTo>
                    <a:pt x="93" y="519"/>
                    <a:pt x="93" y="519"/>
                    <a:pt x="93" y="519"/>
                  </a:cubicBezTo>
                  <a:cubicBezTo>
                    <a:pt x="145" y="549"/>
                    <a:pt x="145" y="549"/>
                    <a:pt x="145" y="549"/>
                  </a:cubicBezTo>
                  <a:cubicBezTo>
                    <a:pt x="176" y="496"/>
                    <a:pt x="176" y="496"/>
                    <a:pt x="176" y="496"/>
                  </a:cubicBezTo>
                  <a:cubicBezTo>
                    <a:pt x="187" y="499"/>
                    <a:pt x="199" y="502"/>
                    <a:pt x="210" y="505"/>
                  </a:cubicBezTo>
                  <a:cubicBezTo>
                    <a:pt x="210" y="568"/>
                    <a:pt x="210" y="568"/>
                    <a:pt x="210" y="568"/>
                  </a:cubicBezTo>
                  <a:cubicBezTo>
                    <a:pt x="270" y="568"/>
                    <a:pt x="270" y="568"/>
                    <a:pt x="270" y="568"/>
                  </a:cubicBezTo>
                  <a:cubicBezTo>
                    <a:pt x="270" y="505"/>
                    <a:pt x="270" y="505"/>
                    <a:pt x="270" y="505"/>
                  </a:cubicBezTo>
                  <a:cubicBezTo>
                    <a:pt x="280" y="502"/>
                    <a:pt x="291" y="499"/>
                    <a:pt x="301" y="496"/>
                  </a:cubicBezTo>
                  <a:cubicBezTo>
                    <a:pt x="333" y="549"/>
                    <a:pt x="333" y="549"/>
                    <a:pt x="333" y="549"/>
                  </a:cubicBezTo>
                  <a:cubicBezTo>
                    <a:pt x="385" y="519"/>
                    <a:pt x="385" y="519"/>
                    <a:pt x="385" y="519"/>
                  </a:cubicBezTo>
                  <a:cubicBezTo>
                    <a:pt x="354" y="466"/>
                    <a:pt x="354" y="466"/>
                    <a:pt x="354" y="466"/>
                  </a:cubicBezTo>
                  <a:cubicBezTo>
                    <a:pt x="362" y="457"/>
                    <a:pt x="370" y="451"/>
                    <a:pt x="377" y="442"/>
                  </a:cubicBezTo>
                  <a:cubicBezTo>
                    <a:pt x="431" y="472"/>
                    <a:pt x="431" y="472"/>
                    <a:pt x="431" y="472"/>
                  </a:cubicBezTo>
                  <a:cubicBezTo>
                    <a:pt x="462" y="421"/>
                    <a:pt x="462" y="421"/>
                    <a:pt x="462" y="421"/>
                  </a:cubicBezTo>
                  <a:cubicBezTo>
                    <a:pt x="407" y="391"/>
                    <a:pt x="407" y="391"/>
                    <a:pt x="407" y="391"/>
                  </a:cubicBezTo>
                  <a:cubicBezTo>
                    <a:pt x="411" y="379"/>
                    <a:pt x="415" y="368"/>
                    <a:pt x="416" y="359"/>
                  </a:cubicBezTo>
                  <a:cubicBezTo>
                    <a:pt x="443" y="359"/>
                    <a:pt x="443" y="359"/>
                    <a:pt x="443" y="359"/>
                  </a:cubicBezTo>
                  <a:cubicBezTo>
                    <a:pt x="444" y="362"/>
                    <a:pt x="444" y="362"/>
                    <a:pt x="444" y="362"/>
                  </a:cubicBezTo>
                  <a:cubicBezTo>
                    <a:pt x="449" y="359"/>
                    <a:pt x="449" y="359"/>
                    <a:pt x="449" y="359"/>
                  </a:cubicBezTo>
                  <a:cubicBezTo>
                    <a:pt x="479" y="359"/>
                    <a:pt x="479" y="359"/>
                    <a:pt x="479" y="359"/>
                  </a:cubicBezTo>
                  <a:cubicBezTo>
                    <a:pt x="479" y="354"/>
                    <a:pt x="479" y="354"/>
                    <a:pt x="479" y="354"/>
                  </a:cubicBezTo>
                  <a:cubicBezTo>
                    <a:pt x="482" y="358"/>
                    <a:pt x="485" y="361"/>
                    <a:pt x="489" y="364"/>
                  </a:cubicBezTo>
                  <a:cubicBezTo>
                    <a:pt x="473" y="391"/>
                    <a:pt x="473" y="391"/>
                    <a:pt x="473" y="391"/>
                  </a:cubicBezTo>
                  <a:cubicBezTo>
                    <a:pt x="500" y="406"/>
                    <a:pt x="500" y="406"/>
                    <a:pt x="500" y="406"/>
                  </a:cubicBezTo>
                  <a:cubicBezTo>
                    <a:pt x="516" y="379"/>
                    <a:pt x="516" y="379"/>
                    <a:pt x="516" y="379"/>
                  </a:cubicBezTo>
                  <a:cubicBezTo>
                    <a:pt x="523" y="382"/>
                    <a:pt x="531" y="385"/>
                    <a:pt x="539" y="385"/>
                  </a:cubicBezTo>
                  <a:cubicBezTo>
                    <a:pt x="539" y="415"/>
                    <a:pt x="539" y="415"/>
                    <a:pt x="539" y="415"/>
                  </a:cubicBezTo>
                  <a:cubicBezTo>
                    <a:pt x="569" y="415"/>
                    <a:pt x="569" y="415"/>
                    <a:pt x="569" y="415"/>
                  </a:cubicBezTo>
                  <a:cubicBezTo>
                    <a:pt x="569" y="385"/>
                    <a:pt x="569" y="385"/>
                    <a:pt x="569" y="385"/>
                  </a:cubicBezTo>
                  <a:cubicBezTo>
                    <a:pt x="577" y="385"/>
                    <a:pt x="585" y="382"/>
                    <a:pt x="592" y="379"/>
                  </a:cubicBezTo>
                  <a:cubicBezTo>
                    <a:pt x="608" y="406"/>
                    <a:pt x="608" y="406"/>
                    <a:pt x="608" y="406"/>
                  </a:cubicBezTo>
                  <a:cubicBezTo>
                    <a:pt x="634" y="391"/>
                    <a:pt x="634" y="391"/>
                    <a:pt x="634" y="391"/>
                  </a:cubicBezTo>
                  <a:cubicBezTo>
                    <a:pt x="618" y="364"/>
                    <a:pt x="618" y="364"/>
                    <a:pt x="618" y="364"/>
                  </a:cubicBezTo>
                  <a:cubicBezTo>
                    <a:pt x="625" y="358"/>
                    <a:pt x="631" y="353"/>
                    <a:pt x="636" y="347"/>
                  </a:cubicBezTo>
                  <a:cubicBezTo>
                    <a:pt x="663" y="362"/>
                    <a:pt x="663" y="362"/>
                    <a:pt x="663" y="362"/>
                  </a:cubicBezTo>
                  <a:cubicBezTo>
                    <a:pt x="678" y="334"/>
                    <a:pt x="678" y="334"/>
                    <a:pt x="678" y="334"/>
                  </a:cubicBezTo>
                  <a:cubicBezTo>
                    <a:pt x="651" y="319"/>
                    <a:pt x="651" y="319"/>
                    <a:pt x="651" y="319"/>
                  </a:cubicBezTo>
                  <a:cubicBezTo>
                    <a:pt x="654" y="313"/>
                    <a:pt x="656" y="304"/>
                    <a:pt x="658" y="295"/>
                  </a:cubicBezTo>
                  <a:cubicBezTo>
                    <a:pt x="688" y="295"/>
                    <a:pt x="688" y="295"/>
                    <a:pt x="688" y="295"/>
                  </a:cubicBezTo>
                  <a:cubicBezTo>
                    <a:pt x="688" y="265"/>
                    <a:pt x="688" y="265"/>
                    <a:pt x="688" y="265"/>
                  </a:cubicBezTo>
                  <a:cubicBezTo>
                    <a:pt x="658" y="265"/>
                    <a:pt x="658" y="265"/>
                    <a:pt x="658" y="265"/>
                  </a:cubicBezTo>
                  <a:cubicBezTo>
                    <a:pt x="656" y="259"/>
                    <a:pt x="654" y="251"/>
                    <a:pt x="651" y="242"/>
                  </a:cubicBezTo>
                  <a:cubicBezTo>
                    <a:pt x="678" y="227"/>
                    <a:pt x="678" y="227"/>
                    <a:pt x="678" y="227"/>
                  </a:cubicBezTo>
                  <a:cubicBezTo>
                    <a:pt x="663" y="200"/>
                    <a:pt x="663" y="200"/>
                    <a:pt x="663" y="200"/>
                  </a:cubicBezTo>
                  <a:cubicBezTo>
                    <a:pt x="636" y="218"/>
                    <a:pt x="636" y="218"/>
                    <a:pt x="636" y="218"/>
                  </a:cubicBezTo>
                  <a:cubicBezTo>
                    <a:pt x="631" y="212"/>
                    <a:pt x="625" y="206"/>
                    <a:pt x="618" y="200"/>
                  </a:cubicBezTo>
                  <a:cubicBezTo>
                    <a:pt x="634" y="173"/>
                    <a:pt x="634" y="173"/>
                    <a:pt x="634" y="173"/>
                  </a:cubicBezTo>
                  <a:cubicBezTo>
                    <a:pt x="608" y="158"/>
                    <a:pt x="608" y="158"/>
                    <a:pt x="608" y="158"/>
                  </a:cubicBezTo>
                  <a:cubicBezTo>
                    <a:pt x="592" y="185"/>
                    <a:pt x="592" y="185"/>
                    <a:pt x="592" y="185"/>
                  </a:cubicBezTo>
                  <a:cubicBezTo>
                    <a:pt x="585" y="182"/>
                    <a:pt x="577" y="179"/>
                    <a:pt x="569" y="179"/>
                  </a:cubicBezTo>
                  <a:cubicBezTo>
                    <a:pt x="569" y="146"/>
                    <a:pt x="569" y="146"/>
                    <a:pt x="569" y="146"/>
                  </a:cubicBezTo>
                  <a:cubicBezTo>
                    <a:pt x="539" y="146"/>
                    <a:pt x="539" y="146"/>
                    <a:pt x="539" y="146"/>
                  </a:cubicBezTo>
                  <a:cubicBezTo>
                    <a:pt x="539" y="156"/>
                    <a:pt x="539" y="156"/>
                    <a:pt x="539" y="156"/>
                  </a:cubicBezTo>
                  <a:cubicBezTo>
                    <a:pt x="527" y="143"/>
                    <a:pt x="527" y="143"/>
                    <a:pt x="527" y="143"/>
                  </a:cubicBezTo>
                  <a:cubicBezTo>
                    <a:pt x="532" y="137"/>
                    <a:pt x="535" y="128"/>
                    <a:pt x="537" y="119"/>
                  </a:cubicBezTo>
                  <a:cubicBezTo>
                    <a:pt x="569" y="119"/>
                    <a:pt x="569" y="119"/>
                    <a:pt x="569" y="119"/>
                  </a:cubicBezTo>
                  <a:cubicBezTo>
                    <a:pt x="569" y="90"/>
                    <a:pt x="569" y="90"/>
                    <a:pt x="569" y="90"/>
                  </a:cubicBezTo>
                  <a:cubicBezTo>
                    <a:pt x="537" y="90"/>
                    <a:pt x="537" y="90"/>
                    <a:pt x="537" y="90"/>
                  </a:cubicBezTo>
                  <a:cubicBezTo>
                    <a:pt x="535" y="81"/>
                    <a:pt x="532" y="68"/>
                    <a:pt x="527" y="62"/>
                  </a:cubicBezTo>
                  <a:cubicBezTo>
                    <a:pt x="549" y="38"/>
                    <a:pt x="549" y="38"/>
                    <a:pt x="549" y="38"/>
                  </a:cubicBezTo>
                  <a:cubicBezTo>
                    <a:pt x="528" y="18"/>
                    <a:pt x="528" y="18"/>
                    <a:pt x="528" y="18"/>
                  </a:cubicBezTo>
                  <a:cubicBezTo>
                    <a:pt x="505" y="41"/>
                    <a:pt x="505" y="41"/>
                    <a:pt x="505" y="41"/>
                  </a:cubicBezTo>
                  <a:cubicBezTo>
                    <a:pt x="498" y="35"/>
                    <a:pt x="488" y="33"/>
                    <a:pt x="479" y="30"/>
                  </a:cubicBezTo>
                  <a:cubicBezTo>
                    <a:pt x="479" y="0"/>
                    <a:pt x="479" y="0"/>
                    <a:pt x="479" y="0"/>
                  </a:cubicBezTo>
                  <a:cubicBezTo>
                    <a:pt x="449" y="0"/>
                    <a:pt x="449" y="0"/>
                    <a:pt x="449" y="0"/>
                  </a:cubicBezTo>
                  <a:close/>
                  <a:moveTo>
                    <a:pt x="455" y="60"/>
                  </a:moveTo>
                  <a:cubicBezTo>
                    <a:pt x="458" y="59"/>
                    <a:pt x="461" y="60"/>
                    <a:pt x="464" y="60"/>
                  </a:cubicBezTo>
                  <a:cubicBezTo>
                    <a:pt x="489" y="60"/>
                    <a:pt x="509" y="78"/>
                    <a:pt x="509" y="104"/>
                  </a:cubicBezTo>
                  <a:cubicBezTo>
                    <a:pt x="509" y="128"/>
                    <a:pt x="489" y="149"/>
                    <a:pt x="464" y="149"/>
                  </a:cubicBezTo>
                  <a:cubicBezTo>
                    <a:pt x="439" y="149"/>
                    <a:pt x="419" y="128"/>
                    <a:pt x="419" y="104"/>
                  </a:cubicBezTo>
                  <a:cubicBezTo>
                    <a:pt x="419" y="81"/>
                    <a:pt x="434" y="63"/>
                    <a:pt x="455" y="60"/>
                  </a:cubicBezTo>
                  <a:close/>
                  <a:moveTo>
                    <a:pt x="505" y="167"/>
                  </a:moveTo>
                  <a:cubicBezTo>
                    <a:pt x="522" y="183"/>
                    <a:pt x="522" y="183"/>
                    <a:pt x="522" y="183"/>
                  </a:cubicBezTo>
                  <a:cubicBezTo>
                    <a:pt x="520" y="184"/>
                    <a:pt x="518" y="184"/>
                    <a:pt x="516" y="185"/>
                  </a:cubicBezTo>
                  <a:lnTo>
                    <a:pt x="505" y="167"/>
                  </a:lnTo>
                  <a:close/>
                  <a:moveTo>
                    <a:pt x="539" y="177"/>
                  </a:moveTo>
                  <a:cubicBezTo>
                    <a:pt x="539" y="179"/>
                    <a:pt x="539" y="179"/>
                    <a:pt x="539" y="179"/>
                  </a:cubicBezTo>
                  <a:cubicBezTo>
                    <a:pt x="538" y="179"/>
                    <a:pt x="537" y="179"/>
                    <a:pt x="536" y="179"/>
                  </a:cubicBezTo>
                  <a:lnTo>
                    <a:pt x="539" y="177"/>
                  </a:lnTo>
                  <a:close/>
                  <a:moveTo>
                    <a:pt x="479" y="182"/>
                  </a:moveTo>
                  <a:cubicBezTo>
                    <a:pt x="489" y="200"/>
                    <a:pt x="489" y="200"/>
                    <a:pt x="489" y="200"/>
                  </a:cubicBezTo>
                  <a:cubicBezTo>
                    <a:pt x="486" y="203"/>
                    <a:pt x="482" y="206"/>
                    <a:pt x="479" y="209"/>
                  </a:cubicBezTo>
                  <a:cubicBezTo>
                    <a:pt x="476" y="212"/>
                    <a:pt x="474" y="215"/>
                    <a:pt x="472" y="218"/>
                  </a:cubicBezTo>
                  <a:cubicBezTo>
                    <a:pt x="459" y="209"/>
                    <a:pt x="459" y="209"/>
                    <a:pt x="459" y="209"/>
                  </a:cubicBezTo>
                  <a:cubicBezTo>
                    <a:pt x="479" y="209"/>
                    <a:pt x="479" y="209"/>
                    <a:pt x="479" y="209"/>
                  </a:cubicBezTo>
                  <a:cubicBezTo>
                    <a:pt x="479" y="182"/>
                    <a:pt x="479" y="182"/>
                    <a:pt x="479" y="182"/>
                  </a:cubicBezTo>
                  <a:close/>
                  <a:moveTo>
                    <a:pt x="554" y="205"/>
                  </a:moveTo>
                  <a:cubicBezTo>
                    <a:pt x="595" y="205"/>
                    <a:pt x="629" y="241"/>
                    <a:pt x="629" y="280"/>
                  </a:cubicBezTo>
                  <a:cubicBezTo>
                    <a:pt x="629" y="322"/>
                    <a:pt x="595" y="355"/>
                    <a:pt x="554" y="355"/>
                  </a:cubicBezTo>
                  <a:cubicBezTo>
                    <a:pt x="513" y="355"/>
                    <a:pt x="479" y="322"/>
                    <a:pt x="479" y="280"/>
                  </a:cubicBezTo>
                  <a:cubicBezTo>
                    <a:pt x="479" y="241"/>
                    <a:pt x="513" y="205"/>
                    <a:pt x="554" y="205"/>
                  </a:cubicBezTo>
                  <a:close/>
                  <a:moveTo>
                    <a:pt x="240" y="239"/>
                  </a:moveTo>
                  <a:cubicBezTo>
                    <a:pt x="289" y="239"/>
                    <a:pt x="330" y="278"/>
                    <a:pt x="330" y="329"/>
                  </a:cubicBezTo>
                  <a:cubicBezTo>
                    <a:pt x="330" y="377"/>
                    <a:pt x="289" y="419"/>
                    <a:pt x="240" y="419"/>
                  </a:cubicBezTo>
                  <a:cubicBezTo>
                    <a:pt x="190" y="419"/>
                    <a:pt x="150" y="377"/>
                    <a:pt x="150" y="329"/>
                  </a:cubicBezTo>
                  <a:cubicBezTo>
                    <a:pt x="150" y="278"/>
                    <a:pt x="190" y="239"/>
                    <a:pt x="240" y="239"/>
                  </a:cubicBezTo>
                  <a:close/>
                  <a:moveTo>
                    <a:pt x="451" y="239"/>
                  </a:moveTo>
                  <a:cubicBezTo>
                    <a:pt x="457" y="242"/>
                    <a:pt x="457" y="242"/>
                    <a:pt x="457" y="242"/>
                  </a:cubicBezTo>
                  <a:cubicBezTo>
                    <a:pt x="454" y="251"/>
                    <a:pt x="451" y="259"/>
                    <a:pt x="450" y="265"/>
                  </a:cubicBezTo>
                  <a:cubicBezTo>
                    <a:pt x="419" y="265"/>
                    <a:pt x="419" y="265"/>
                    <a:pt x="419" y="265"/>
                  </a:cubicBezTo>
                  <a:cubicBezTo>
                    <a:pt x="419" y="295"/>
                    <a:pt x="419" y="295"/>
                    <a:pt x="419" y="295"/>
                  </a:cubicBezTo>
                  <a:cubicBezTo>
                    <a:pt x="416" y="295"/>
                    <a:pt x="416" y="295"/>
                    <a:pt x="416" y="295"/>
                  </a:cubicBezTo>
                  <a:cubicBezTo>
                    <a:pt x="414" y="286"/>
                    <a:pt x="411" y="274"/>
                    <a:pt x="407" y="265"/>
                  </a:cubicBezTo>
                  <a:cubicBezTo>
                    <a:pt x="451" y="239"/>
                    <a:pt x="451" y="239"/>
                    <a:pt x="451" y="23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34" name="文本框 3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E15332B4-F2DC-40A1-9070-D0E2ED8A9724}"/>
                </a:ext>
              </a:extLst>
            </p:cNvPr>
            <p:cNvSpPr txBox="1"/>
            <p:nvPr/>
          </p:nvSpPr>
          <p:spPr>
            <a:xfrm>
              <a:off x="5840881" y="2504149"/>
              <a:ext cx="1438537" cy="791242"/>
            </a:xfrm>
            <a:prstGeom prst="rect">
              <a:avLst/>
            </a:prstGeom>
            <a:noFill/>
          </p:spPr>
          <p:txBody>
            <a:bodyPr wrap="square" rtlCol="0">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chemeClr val="tx1">
                      <a:lumMod val="75000"/>
                      <a:lumOff val="25000"/>
                    </a:schemeClr>
                  </a:solidFill>
                  <a:effectLst/>
                  <a:uLnTx/>
                  <a:uFillTx/>
                  <a:cs typeface="+mn-ea"/>
                  <a:sym typeface="+mn-lt"/>
                </a:rPr>
                <a:t>添加内容标题</a:t>
              </a:r>
              <a:r>
                <a:rPr kumimoji="0" lang="en-US" altLang="zh-CN" sz="1600" b="1" i="0" u="none" strike="noStrike" kern="0" cap="none" spc="0" normalizeH="0" baseline="0" noProof="0" dirty="0">
                  <a:ln>
                    <a:noFill/>
                  </a:ln>
                  <a:solidFill>
                    <a:schemeClr val="tx1">
                      <a:lumMod val="75000"/>
                      <a:lumOff val="25000"/>
                    </a:schemeClr>
                  </a:solidFill>
                  <a:effectLst/>
                  <a:uLnTx/>
                  <a:uFillTx/>
                  <a:cs typeface="+mn-ea"/>
                  <a:sym typeface="+mn-lt"/>
                </a:rPr>
                <a:t> 01</a:t>
              </a:r>
              <a:endParaRPr kumimoji="0" lang="zh-CN" altLang="en-US" sz="1600" b="1" i="0" u="none" strike="noStrike" kern="0" cap="none" spc="0" normalizeH="0" baseline="0" noProof="0" dirty="0">
                <a:ln>
                  <a:noFill/>
                </a:ln>
                <a:solidFill>
                  <a:schemeClr val="tx1">
                    <a:lumMod val="75000"/>
                    <a:lumOff val="25000"/>
                  </a:schemeClr>
                </a:solidFill>
                <a:effectLst/>
                <a:uLnTx/>
                <a:uFillTx/>
                <a:cs typeface="+mn-ea"/>
                <a:sym typeface="+mn-lt"/>
              </a:endParaRPr>
            </a:p>
          </p:txBody>
        </p:sp>
      </p:grpSp>
      <p:grpSp>
        <p:nvGrpSpPr>
          <p:cNvPr id="50" name="组合 4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444DAB16-FD7B-4637-958F-E9AD78A3F007}"/>
              </a:ext>
            </a:extLst>
          </p:cNvPr>
          <p:cNvGrpSpPr/>
          <p:nvPr/>
        </p:nvGrpSpPr>
        <p:grpSpPr>
          <a:xfrm>
            <a:off x="7257965" y="1720655"/>
            <a:ext cx="1438537" cy="1574736"/>
            <a:chOff x="7257965" y="1720655"/>
            <a:chExt cx="1438537" cy="1574736"/>
          </a:xfrm>
        </p:grpSpPr>
        <p:sp>
          <p:nvSpPr>
            <p:cNvPr id="46" name="椭圆 4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B4A334D-FA6B-49E3-ABAD-A382D1530B08}"/>
                </a:ext>
              </a:extLst>
            </p:cNvPr>
            <p:cNvSpPr/>
            <p:nvPr/>
          </p:nvSpPr>
          <p:spPr>
            <a:xfrm>
              <a:off x="7590811" y="1720655"/>
              <a:ext cx="773199" cy="773199"/>
            </a:xfrm>
            <a:prstGeom prst="ellipse">
              <a:avLst/>
            </a:prstGeom>
            <a:solidFill>
              <a:srgbClr val="5CA88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7" name="组合 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A83C0D9-845E-45C2-BD95-FA069D601B0F}"/>
                </a:ext>
              </a:extLst>
            </p:cNvPr>
            <p:cNvGrpSpPr/>
            <p:nvPr/>
          </p:nvGrpSpPr>
          <p:grpSpPr>
            <a:xfrm>
              <a:off x="7732784" y="1924673"/>
              <a:ext cx="484777" cy="448103"/>
              <a:chOff x="4816475" y="34925"/>
              <a:chExt cx="1343025" cy="1241425"/>
            </a:xfrm>
            <a:solidFill>
              <a:schemeClr val="bg1"/>
            </a:solidFill>
          </p:grpSpPr>
          <p:sp>
            <p:nvSpPr>
              <p:cNvPr id="8" name="Freeform 3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89A27793-F616-4CC6-A1A5-2BD71615195B}"/>
                  </a:ext>
                </a:extLst>
              </p:cNvPr>
              <p:cNvSpPr>
                <a:spLocks noEditPoints="1"/>
              </p:cNvSpPr>
              <p:nvPr/>
            </p:nvSpPr>
            <p:spPr bwMode="auto">
              <a:xfrm>
                <a:off x="5024438" y="34925"/>
                <a:ext cx="930275" cy="1241425"/>
              </a:xfrm>
              <a:custGeom>
                <a:avLst/>
                <a:gdLst>
                  <a:gd name="T0" fmla="*/ 202 w 246"/>
                  <a:gd name="T1" fmla="*/ 34 h 328"/>
                  <a:gd name="T2" fmla="*/ 123 w 246"/>
                  <a:gd name="T3" fmla="*/ 0 h 328"/>
                  <a:gd name="T4" fmla="*/ 44 w 246"/>
                  <a:gd name="T5" fmla="*/ 34 h 328"/>
                  <a:gd name="T6" fmla="*/ 44 w 246"/>
                  <a:gd name="T7" fmla="*/ 191 h 328"/>
                  <a:gd name="T8" fmla="*/ 78 w 246"/>
                  <a:gd name="T9" fmla="*/ 248 h 328"/>
                  <a:gd name="T10" fmla="*/ 70 w 246"/>
                  <a:gd name="T11" fmla="*/ 258 h 328"/>
                  <a:gd name="T12" fmla="*/ 70 w 246"/>
                  <a:gd name="T13" fmla="*/ 291 h 328"/>
                  <a:gd name="T14" fmla="*/ 79 w 246"/>
                  <a:gd name="T15" fmla="*/ 302 h 328"/>
                  <a:gd name="T16" fmla="*/ 82 w 246"/>
                  <a:gd name="T17" fmla="*/ 302 h 328"/>
                  <a:gd name="T18" fmla="*/ 90 w 246"/>
                  <a:gd name="T19" fmla="*/ 312 h 328"/>
                  <a:gd name="T20" fmla="*/ 99 w 246"/>
                  <a:gd name="T21" fmla="*/ 312 h 328"/>
                  <a:gd name="T22" fmla="*/ 123 w 246"/>
                  <a:gd name="T23" fmla="*/ 328 h 328"/>
                  <a:gd name="T24" fmla="*/ 147 w 246"/>
                  <a:gd name="T25" fmla="*/ 312 h 328"/>
                  <a:gd name="T26" fmla="*/ 156 w 246"/>
                  <a:gd name="T27" fmla="*/ 312 h 328"/>
                  <a:gd name="T28" fmla="*/ 164 w 246"/>
                  <a:gd name="T29" fmla="*/ 302 h 328"/>
                  <a:gd name="T30" fmla="*/ 167 w 246"/>
                  <a:gd name="T31" fmla="*/ 302 h 328"/>
                  <a:gd name="T32" fmla="*/ 176 w 246"/>
                  <a:gd name="T33" fmla="*/ 291 h 328"/>
                  <a:gd name="T34" fmla="*/ 176 w 246"/>
                  <a:gd name="T35" fmla="*/ 258 h 328"/>
                  <a:gd name="T36" fmla="*/ 168 w 246"/>
                  <a:gd name="T37" fmla="*/ 248 h 328"/>
                  <a:gd name="T38" fmla="*/ 201 w 246"/>
                  <a:gd name="T39" fmla="*/ 191 h 328"/>
                  <a:gd name="T40" fmla="*/ 202 w 246"/>
                  <a:gd name="T41" fmla="*/ 34 h 328"/>
                  <a:gd name="T42" fmla="*/ 151 w 246"/>
                  <a:gd name="T43" fmla="*/ 246 h 328"/>
                  <a:gd name="T44" fmla="*/ 95 w 246"/>
                  <a:gd name="T45" fmla="*/ 246 h 328"/>
                  <a:gd name="T46" fmla="*/ 56 w 246"/>
                  <a:gd name="T47" fmla="*/ 178 h 328"/>
                  <a:gd name="T48" fmla="*/ 28 w 246"/>
                  <a:gd name="T49" fmla="*/ 112 h 328"/>
                  <a:gd name="T50" fmla="*/ 56 w 246"/>
                  <a:gd name="T51" fmla="*/ 46 h 328"/>
                  <a:gd name="T52" fmla="*/ 123 w 246"/>
                  <a:gd name="T53" fmla="*/ 17 h 328"/>
                  <a:gd name="T54" fmla="*/ 190 w 246"/>
                  <a:gd name="T55" fmla="*/ 46 h 328"/>
                  <a:gd name="T56" fmla="*/ 218 w 246"/>
                  <a:gd name="T57" fmla="*/ 111 h 328"/>
                  <a:gd name="T58" fmla="*/ 190 w 246"/>
                  <a:gd name="T59" fmla="*/ 178 h 328"/>
                  <a:gd name="T60" fmla="*/ 151 w 246"/>
                  <a:gd name="T61" fmla="*/ 246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46" h="328">
                    <a:moveTo>
                      <a:pt x="202" y="34"/>
                    </a:moveTo>
                    <a:cubicBezTo>
                      <a:pt x="181" y="12"/>
                      <a:pt x="152" y="0"/>
                      <a:pt x="123" y="0"/>
                    </a:cubicBezTo>
                    <a:cubicBezTo>
                      <a:pt x="93" y="0"/>
                      <a:pt x="65" y="12"/>
                      <a:pt x="44" y="34"/>
                    </a:cubicBezTo>
                    <a:cubicBezTo>
                      <a:pt x="0" y="81"/>
                      <a:pt x="0" y="146"/>
                      <a:pt x="44" y="191"/>
                    </a:cubicBezTo>
                    <a:cubicBezTo>
                      <a:pt x="65" y="211"/>
                      <a:pt x="74" y="232"/>
                      <a:pt x="78" y="248"/>
                    </a:cubicBezTo>
                    <a:cubicBezTo>
                      <a:pt x="73" y="248"/>
                      <a:pt x="70" y="252"/>
                      <a:pt x="70" y="258"/>
                    </a:cubicBezTo>
                    <a:cubicBezTo>
                      <a:pt x="70" y="291"/>
                      <a:pt x="70" y="291"/>
                      <a:pt x="70" y="291"/>
                    </a:cubicBezTo>
                    <a:cubicBezTo>
                      <a:pt x="70" y="297"/>
                      <a:pt x="73" y="302"/>
                      <a:pt x="79" y="302"/>
                    </a:cubicBezTo>
                    <a:cubicBezTo>
                      <a:pt x="82" y="302"/>
                      <a:pt x="82" y="302"/>
                      <a:pt x="82" y="302"/>
                    </a:cubicBezTo>
                    <a:cubicBezTo>
                      <a:pt x="82" y="309"/>
                      <a:pt x="86" y="312"/>
                      <a:pt x="90" y="312"/>
                    </a:cubicBezTo>
                    <a:cubicBezTo>
                      <a:pt x="99" y="312"/>
                      <a:pt x="99" y="312"/>
                      <a:pt x="99" y="312"/>
                    </a:cubicBezTo>
                    <a:cubicBezTo>
                      <a:pt x="103" y="321"/>
                      <a:pt x="112" y="328"/>
                      <a:pt x="123" y="328"/>
                    </a:cubicBezTo>
                    <a:cubicBezTo>
                      <a:pt x="134" y="328"/>
                      <a:pt x="143" y="321"/>
                      <a:pt x="147" y="312"/>
                    </a:cubicBezTo>
                    <a:cubicBezTo>
                      <a:pt x="156" y="312"/>
                      <a:pt x="156" y="312"/>
                      <a:pt x="156" y="312"/>
                    </a:cubicBezTo>
                    <a:cubicBezTo>
                      <a:pt x="160" y="312"/>
                      <a:pt x="164" y="309"/>
                      <a:pt x="164" y="302"/>
                    </a:cubicBezTo>
                    <a:cubicBezTo>
                      <a:pt x="167" y="302"/>
                      <a:pt x="167" y="302"/>
                      <a:pt x="167" y="302"/>
                    </a:cubicBezTo>
                    <a:cubicBezTo>
                      <a:pt x="173" y="302"/>
                      <a:pt x="176" y="297"/>
                      <a:pt x="176" y="291"/>
                    </a:cubicBezTo>
                    <a:cubicBezTo>
                      <a:pt x="176" y="258"/>
                      <a:pt x="176" y="258"/>
                      <a:pt x="176" y="258"/>
                    </a:cubicBezTo>
                    <a:cubicBezTo>
                      <a:pt x="176" y="252"/>
                      <a:pt x="173" y="248"/>
                      <a:pt x="168" y="248"/>
                    </a:cubicBezTo>
                    <a:cubicBezTo>
                      <a:pt x="172" y="232"/>
                      <a:pt x="181" y="211"/>
                      <a:pt x="201" y="191"/>
                    </a:cubicBezTo>
                    <a:cubicBezTo>
                      <a:pt x="246" y="146"/>
                      <a:pt x="246" y="81"/>
                      <a:pt x="202" y="34"/>
                    </a:cubicBezTo>
                    <a:close/>
                    <a:moveTo>
                      <a:pt x="151" y="246"/>
                    </a:moveTo>
                    <a:cubicBezTo>
                      <a:pt x="95" y="246"/>
                      <a:pt x="95" y="246"/>
                      <a:pt x="95" y="246"/>
                    </a:cubicBezTo>
                    <a:cubicBezTo>
                      <a:pt x="90" y="227"/>
                      <a:pt x="80" y="202"/>
                      <a:pt x="56" y="178"/>
                    </a:cubicBezTo>
                    <a:cubicBezTo>
                      <a:pt x="38" y="160"/>
                      <a:pt x="28" y="136"/>
                      <a:pt x="28" y="112"/>
                    </a:cubicBezTo>
                    <a:cubicBezTo>
                      <a:pt x="28" y="89"/>
                      <a:pt x="38" y="66"/>
                      <a:pt x="56" y="46"/>
                    </a:cubicBezTo>
                    <a:cubicBezTo>
                      <a:pt x="75" y="27"/>
                      <a:pt x="98" y="17"/>
                      <a:pt x="123" y="17"/>
                    </a:cubicBezTo>
                    <a:cubicBezTo>
                      <a:pt x="148" y="17"/>
                      <a:pt x="172" y="27"/>
                      <a:pt x="190" y="46"/>
                    </a:cubicBezTo>
                    <a:cubicBezTo>
                      <a:pt x="208" y="65"/>
                      <a:pt x="218" y="88"/>
                      <a:pt x="218" y="111"/>
                    </a:cubicBezTo>
                    <a:cubicBezTo>
                      <a:pt x="218" y="135"/>
                      <a:pt x="207" y="161"/>
                      <a:pt x="190" y="178"/>
                    </a:cubicBezTo>
                    <a:cubicBezTo>
                      <a:pt x="166" y="202"/>
                      <a:pt x="156" y="231"/>
                      <a:pt x="151" y="2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9" name="Freeform 3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9F9CEFE6-73A7-4018-BFD1-728FA97DFAF2}"/>
                  </a:ext>
                </a:extLst>
              </p:cNvPr>
              <p:cNvSpPr>
                <a:spLocks/>
              </p:cNvSpPr>
              <p:nvPr/>
            </p:nvSpPr>
            <p:spPr bwMode="auto">
              <a:xfrm>
                <a:off x="4816475" y="398463"/>
                <a:ext cx="177800" cy="49213"/>
              </a:xfrm>
              <a:custGeom>
                <a:avLst/>
                <a:gdLst>
                  <a:gd name="T0" fmla="*/ 41 w 47"/>
                  <a:gd name="T1" fmla="*/ 13 h 13"/>
                  <a:gd name="T2" fmla="*/ 6 w 47"/>
                  <a:gd name="T3" fmla="*/ 13 h 13"/>
                  <a:gd name="T4" fmla="*/ 0 w 47"/>
                  <a:gd name="T5" fmla="*/ 6 h 13"/>
                  <a:gd name="T6" fmla="*/ 6 w 47"/>
                  <a:gd name="T7" fmla="*/ 0 h 13"/>
                  <a:gd name="T8" fmla="*/ 41 w 47"/>
                  <a:gd name="T9" fmla="*/ 0 h 13"/>
                  <a:gd name="T10" fmla="*/ 47 w 47"/>
                  <a:gd name="T11" fmla="*/ 6 h 13"/>
                  <a:gd name="T12" fmla="*/ 41 w 47"/>
                  <a:gd name="T13" fmla="*/ 13 h 13"/>
                </a:gdLst>
                <a:ahLst/>
                <a:cxnLst>
                  <a:cxn ang="0">
                    <a:pos x="T0" y="T1"/>
                  </a:cxn>
                  <a:cxn ang="0">
                    <a:pos x="T2" y="T3"/>
                  </a:cxn>
                  <a:cxn ang="0">
                    <a:pos x="T4" y="T5"/>
                  </a:cxn>
                  <a:cxn ang="0">
                    <a:pos x="T6" y="T7"/>
                  </a:cxn>
                  <a:cxn ang="0">
                    <a:pos x="T8" y="T9"/>
                  </a:cxn>
                  <a:cxn ang="0">
                    <a:pos x="T10" y="T11"/>
                  </a:cxn>
                  <a:cxn ang="0">
                    <a:pos x="T12" y="T13"/>
                  </a:cxn>
                </a:cxnLst>
                <a:rect l="0" t="0" r="r" b="b"/>
                <a:pathLst>
                  <a:path w="47" h="13">
                    <a:moveTo>
                      <a:pt x="41" y="13"/>
                    </a:moveTo>
                    <a:cubicBezTo>
                      <a:pt x="6" y="13"/>
                      <a:pt x="6" y="13"/>
                      <a:pt x="6" y="13"/>
                    </a:cubicBezTo>
                    <a:cubicBezTo>
                      <a:pt x="3" y="13"/>
                      <a:pt x="0" y="10"/>
                      <a:pt x="0" y="6"/>
                    </a:cubicBezTo>
                    <a:cubicBezTo>
                      <a:pt x="0" y="3"/>
                      <a:pt x="3" y="0"/>
                      <a:pt x="6" y="0"/>
                    </a:cubicBezTo>
                    <a:cubicBezTo>
                      <a:pt x="41" y="0"/>
                      <a:pt x="41" y="0"/>
                      <a:pt x="41" y="0"/>
                    </a:cubicBezTo>
                    <a:cubicBezTo>
                      <a:pt x="44" y="0"/>
                      <a:pt x="47" y="3"/>
                      <a:pt x="47" y="6"/>
                    </a:cubicBezTo>
                    <a:cubicBezTo>
                      <a:pt x="47" y="10"/>
                      <a:pt x="44" y="13"/>
                      <a:pt x="4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10" name="Freeform 3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67765D0E-FB96-4E85-A775-9EE381D3FCD0}"/>
                  </a:ext>
                </a:extLst>
              </p:cNvPr>
              <p:cNvSpPr>
                <a:spLocks/>
              </p:cNvSpPr>
              <p:nvPr/>
            </p:nvSpPr>
            <p:spPr bwMode="auto">
              <a:xfrm>
                <a:off x="4851400" y="136525"/>
                <a:ext cx="177800" cy="98425"/>
              </a:xfrm>
              <a:custGeom>
                <a:avLst/>
                <a:gdLst>
                  <a:gd name="T0" fmla="*/ 38 w 47"/>
                  <a:gd name="T1" fmla="*/ 25 h 26"/>
                  <a:gd name="T2" fmla="*/ 5 w 47"/>
                  <a:gd name="T3" fmla="*/ 13 h 26"/>
                  <a:gd name="T4" fmla="*/ 2 w 47"/>
                  <a:gd name="T5" fmla="*/ 5 h 26"/>
                  <a:gd name="T6" fmla="*/ 10 w 47"/>
                  <a:gd name="T7" fmla="*/ 1 h 26"/>
                  <a:gd name="T8" fmla="*/ 42 w 47"/>
                  <a:gd name="T9" fmla="*/ 13 h 26"/>
                  <a:gd name="T10" fmla="*/ 46 w 47"/>
                  <a:gd name="T11" fmla="*/ 21 h 26"/>
                  <a:gd name="T12" fmla="*/ 38 w 47"/>
                  <a:gd name="T13" fmla="*/ 25 h 26"/>
                </a:gdLst>
                <a:ahLst/>
                <a:cxnLst>
                  <a:cxn ang="0">
                    <a:pos x="T0" y="T1"/>
                  </a:cxn>
                  <a:cxn ang="0">
                    <a:pos x="T2" y="T3"/>
                  </a:cxn>
                  <a:cxn ang="0">
                    <a:pos x="T4" y="T5"/>
                  </a:cxn>
                  <a:cxn ang="0">
                    <a:pos x="T6" y="T7"/>
                  </a:cxn>
                  <a:cxn ang="0">
                    <a:pos x="T8" y="T9"/>
                  </a:cxn>
                  <a:cxn ang="0">
                    <a:pos x="T10" y="T11"/>
                  </a:cxn>
                  <a:cxn ang="0">
                    <a:pos x="T12" y="T13"/>
                  </a:cxn>
                </a:cxnLst>
                <a:rect l="0" t="0" r="r" b="b"/>
                <a:pathLst>
                  <a:path w="47" h="26">
                    <a:moveTo>
                      <a:pt x="38" y="25"/>
                    </a:moveTo>
                    <a:cubicBezTo>
                      <a:pt x="5" y="13"/>
                      <a:pt x="5" y="13"/>
                      <a:pt x="5" y="13"/>
                    </a:cubicBezTo>
                    <a:cubicBezTo>
                      <a:pt x="2" y="12"/>
                      <a:pt x="0" y="8"/>
                      <a:pt x="2" y="5"/>
                    </a:cubicBezTo>
                    <a:cubicBezTo>
                      <a:pt x="3" y="2"/>
                      <a:pt x="6" y="0"/>
                      <a:pt x="10" y="1"/>
                    </a:cubicBezTo>
                    <a:cubicBezTo>
                      <a:pt x="42" y="13"/>
                      <a:pt x="42" y="13"/>
                      <a:pt x="42" y="13"/>
                    </a:cubicBezTo>
                    <a:cubicBezTo>
                      <a:pt x="45" y="14"/>
                      <a:pt x="47" y="18"/>
                      <a:pt x="46" y="21"/>
                    </a:cubicBezTo>
                    <a:cubicBezTo>
                      <a:pt x="45" y="24"/>
                      <a:pt x="41" y="26"/>
                      <a:pt x="38"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11" name="Freeform 3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4F4688F-B537-408A-9FC2-1DFF5C9113D8}"/>
                  </a:ext>
                </a:extLst>
              </p:cNvPr>
              <p:cNvSpPr>
                <a:spLocks/>
              </p:cNvSpPr>
              <p:nvPr/>
            </p:nvSpPr>
            <p:spPr bwMode="auto">
              <a:xfrm>
                <a:off x="4851400" y="611188"/>
                <a:ext cx="177800" cy="98425"/>
              </a:xfrm>
              <a:custGeom>
                <a:avLst/>
                <a:gdLst>
                  <a:gd name="T0" fmla="*/ 10 w 47"/>
                  <a:gd name="T1" fmla="*/ 25 h 26"/>
                  <a:gd name="T2" fmla="*/ 42 w 47"/>
                  <a:gd name="T3" fmla="*/ 13 h 26"/>
                  <a:gd name="T4" fmla="*/ 46 w 47"/>
                  <a:gd name="T5" fmla="*/ 5 h 26"/>
                  <a:gd name="T6" fmla="*/ 38 w 47"/>
                  <a:gd name="T7" fmla="*/ 1 h 26"/>
                  <a:gd name="T8" fmla="*/ 5 w 47"/>
                  <a:gd name="T9" fmla="*/ 13 h 26"/>
                  <a:gd name="T10" fmla="*/ 2 w 47"/>
                  <a:gd name="T11" fmla="*/ 21 h 26"/>
                  <a:gd name="T12" fmla="*/ 10 w 47"/>
                  <a:gd name="T13" fmla="*/ 25 h 26"/>
                </a:gdLst>
                <a:ahLst/>
                <a:cxnLst>
                  <a:cxn ang="0">
                    <a:pos x="T0" y="T1"/>
                  </a:cxn>
                  <a:cxn ang="0">
                    <a:pos x="T2" y="T3"/>
                  </a:cxn>
                  <a:cxn ang="0">
                    <a:pos x="T4" y="T5"/>
                  </a:cxn>
                  <a:cxn ang="0">
                    <a:pos x="T6" y="T7"/>
                  </a:cxn>
                  <a:cxn ang="0">
                    <a:pos x="T8" y="T9"/>
                  </a:cxn>
                  <a:cxn ang="0">
                    <a:pos x="T10" y="T11"/>
                  </a:cxn>
                  <a:cxn ang="0">
                    <a:pos x="T12" y="T13"/>
                  </a:cxn>
                </a:cxnLst>
                <a:rect l="0" t="0" r="r" b="b"/>
                <a:pathLst>
                  <a:path w="47" h="26">
                    <a:moveTo>
                      <a:pt x="10" y="25"/>
                    </a:moveTo>
                    <a:cubicBezTo>
                      <a:pt x="42" y="13"/>
                      <a:pt x="42" y="13"/>
                      <a:pt x="42" y="13"/>
                    </a:cubicBezTo>
                    <a:cubicBezTo>
                      <a:pt x="45" y="12"/>
                      <a:pt x="47" y="8"/>
                      <a:pt x="46" y="5"/>
                    </a:cubicBezTo>
                    <a:cubicBezTo>
                      <a:pt x="45" y="2"/>
                      <a:pt x="41" y="0"/>
                      <a:pt x="38" y="1"/>
                    </a:cubicBezTo>
                    <a:cubicBezTo>
                      <a:pt x="5" y="13"/>
                      <a:pt x="5" y="13"/>
                      <a:pt x="5" y="13"/>
                    </a:cubicBezTo>
                    <a:cubicBezTo>
                      <a:pt x="2" y="14"/>
                      <a:pt x="0" y="18"/>
                      <a:pt x="2" y="21"/>
                    </a:cubicBezTo>
                    <a:cubicBezTo>
                      <a:pt x="3" y="24"/>
                      <a:pt x="6" y="26"/>
                      <a:pt x="10"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12" name="Freeform 4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E40F707E-7210-4F2A-9CC3-9F42D26D4ABF}"/>
                  </a:ext>
                </a:extLst>
              </p:cNvPr>
              <p:cNvSpPr>
                <a:spLocks/>
              </p:cNvSpPr>
              <p:nvPr/>
            </p:nvSpPr>
            <p:spPr bwMode="auto">
              <a:xfrm>
                <a:off x="5981700" y="398463"/>
                <a:ext cx="177800" cy="49213"/>
              </a:xfrm>
              <a:custGeom>
                <a:avLst/>
                <a:gdLst>
                  <a:gd name="T0" fmla="*/ 6 w 47"/>
                  <a:gd name="T1" fmla="*/ 13 h 13"/>
                  <a:gd name="T2" fmla="*/ 41 w 47"/>
                  <a:gd name="T3" fmla="*/ 13 h 13"/>
                  <a:gd name="T4" fmla="*/ 47 w 47"/>
                  <a:gd name="T5" fmla="*/ 6 h 13"/>
                  <a:gd name="T6" fmla="*/ 41 w 47"/>
                  <a:gd name="T7" fmla="*/ 0 h 13"/>
                  <a:gd name="T8" fmla="*/ 6 w 47"/>
                  <a:gd name="T9" fmla="*/ 0 h 13"/>
                  <a:gd name="T10" fmla="*/ 0 w 47"/>
                  <a:gd name="T11" fmla="*/ 6 h 13"/>
                  <a:gd name="T12" fmla="*/ 6 w 47"/>
                  <a:gd name="T13" fmla="*/ 13 h 13"/>
                </a:gdLst>
                <a:ahLst/>
                <a:cxnLst>
                  <a:cxn ang="0">
                    <a:pos x="T0" y="T1"/>
                  </a:cxn>
                  <a:cxn ang="0">
                    <a:pos x="T2" y="T3"/>
                  </a:cxn>
                  <a:cxn ang="0">
                    <a:pos x="T4" y="T5"/>
                  </a:cxn>
                  <a:cxn ang="0">
                    <a:pos x="T6" y="T7"/>
                  </a:cxn>
                  <a:cxn ang="0">
                    <a:pos x="T8" y="T9"/>
                  </a:cxn>
                  <a:cxn ang="0">
                    <a:pos x="T10" y="T11"/>
                  </a:cxn>
                  <a:cxn ang="0">
                    <a:pos x="T12" y="T13"/>
                  </a:cxn>
                </a:cxnLst>
                <a:rect l="0" t="0" r="r" b="b"/>
                <a:pathLst>
                  <a:path w="47" h="13">
                    <a:moveTo>
                      <a:pt x="6" y="13"/>
                    </a:moveTo>
                    <a:cubicBezTo>
                      <a:pt x="41" y="13"/>
                      <a:pt x="41" y="13"/>
                      <a:pt x="41" y="13"/>
                    </a:cubicBezTo>
                    <a:cubicBezTo>
                      <a:pt x="44" y="13"/>
                      <a:pt x="47" y="10"/>
                      <a:pt x="47" y="6"/>
                    </a:cubicBezTo>
                    <a:cubicBezTo>
                      <a:pt x="47" y="3"/>
                      <a:pt x="44" y="0"/>
                      <a:pt x="41" y="0"/>
                    </a:cubicBezTo>
                    <a:cubicBezTo>
                      <a:pt x="6" y="0"/>
                      <a:pt x="6" y="0"/>
                      <a:pt x="6" y="0"/>
                    </a:cubicBezTo>
                    <a:cubicBezTo>
                      <a:pt x="3" y="0"/>
                      <a:pt x="0" y="3"/>
                      <a:pt x="0" y="6"/>
                    </a:cubicBezTo>
                    <a:cubicBezTo>
                      <a:pt x="0" y="10"/>
                      <a:pt x="3" y="13"/>
                      <a:pt x="6"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13" name="Freeform 4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79A9E8C-6E08-4081-98E5-9895EEA32F53}"/>
                  </a:ext>
                </a:extLst>
              </p:cNvPr>
              <p:cNvSpPr>
                <a:spLocks/>
              </p:cNvSpPr>
              <p:nvPr/>
            </p:nvSpPr>
            <p:spPr bwMode="auto">
              <a:xfrm>
                <a:off x="5946775" y="136525"/>
                <a:ext cx="174625" cy="98425"/>
              </a:xfrm>
              <a:custGeom>
                <a:avLst/>
                <a:gdLst>
                  <a:gd name="T0" fmla="*/ 9 w 46"/>
                  <a:gd name="T1" fmla="*/ 25 h 26"/>
                  <a:gd name="T2" fmla="*/ 42 w 46"/>
                  <a:gd name="T3" fmla="*/ 13 h 26"/>
                  <a:gd name="T4" fmla="*/ 45 w 46"/>
                  <a:gd name="T5" fmla="*/ 5 h 26"/>
                  <a:gd name="T6" fmla="*/ 37 w 46"/>
                  <a:gd name="T7" fmla="*/ 1 h 26"/>
                  <a:gd name="T8" fmla="*/ 5 w 46"/>
                  <a:gd name="T9" fmla="*/ 13 h 26"/>
                  <a:gd name="T10" fmla="*/ 1 w 46"/>
                  <a:gd name="T11" fmla="*/ 21 h 26"/>
                  <a:gd name="T12" fmla="*/ 9 w 46"/>
                  <a:gd name="T13" fmla="*/ 25 h 26"/>
                </a:gdLst>
                <a:ahLst/>
                <a:cxnLst>
                  <a:cxn ang="0">
                    <a:pos x="T0" y="T1"/>
                  </a:cxn>
                  <a:cxn ang="0">
                    <a:pos x="T2" y="T3"/>
                  </a:cxn>
                  <a:cxn ang="0">
                    <a:pos x="T4" y="T5"/>
                  </a:cxn>
                  <a:cxn ang="0">
                    <a:pos x="T6" y="T7"/>
                  </a:cxn>
                  <a:cxn ang="0">
                    <a:pos x="T8" y="T9"/>
                  </a:cxn>
                  <a:cxn ang="0">
                    <a:pos x="T10" y="T11"/>
                  </a:cxn>
                  <a:cxn ang="0">
                    <a:pos x="T12" y="T13"/>
                  </a:cxn>
                </a:cxnLst>
                <a:rect l="0" t="0" r="r" b="b"/>
                <a:pathLst>
                  <a:path w="46" h="26">
                    <a:moveTo>
                      <a:pt x="9" y="25"/>
                    </a:moveTo>
                    <a:cubicBezTo>
                      <a:pt x="42" y="13"/>
                      <a:pt x="42" y="13"/>
                      <a:pt x="42" y="13"/>
                    </a:cubicBezTo>
                    <a:cubicBezTo>
                      <a:pt x="45" y="12"/>
                      <a:pt x="46" y="8"/>
                      <a:pt x="45" y="5"/>
                    </a:cubicBezTo>
                    <a:cubicBezTo>
                      <a:pt x="44" y="2"/>
                      <a:pt x="41" y="0"/>
                      <a:pt x="37" y="1"/>
                    </a:cubicBezTo>
                    <a:cubicBezTo>
                      <a:pt x="5" y="13"/>
                      <a:pt x="5" y="13"/>
                      <a:pt x="5" y="13"/>
                    </a:cubicBezTo>
                    <a:cubicBezTo>
                      <a:pt x="2" y="14"/>
                      <a:pt x="0" y="18"/>
                      <a:pt x="1" y="21"/>
                    </a:cubicBezTo>
                    <a:cubicBezTo>
                      <a:pt x="2" y="24"/>
                      <a:pt x="6" y="26"/>
                      <a:pt x="9"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14" name="Freeform 4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E9367B5-20C9-4380-93D1-0A753E685122}"/>
                  </a:ext>
                </a:extLst>
              </p:cNvPr>
              <p:cNvSpPr>
                <a:spLocks/>
              </p:cNvSpPr>
              <p:nvPr/>
            </p:nvSpPr>
            <p:spPr bwMode="auto">
              <a:xfrm>
                <a:off x="5946775" y="611188"/>
                <a:ext cx="174625" cy="98425"/>
              </a:xfrm>
              <a:custGeom>
                <a:avLst/>
                <a:gdLst>
                  <a:gd name="T0" fmla="*/ 37 w 46"/>
                  <a:gd name="T1" fmla="*/ 25 h 26"/>
                  <a:gd name="T2" fmla="*/ 5 w 46"/>
                  <a:gd name="T3" fmla="*/ 13 h 26"/>
                  <a:gd name="T4" fmla="*/ 1 w 46"/>
                  <a:gd name="T5" fmla="*/ 5 h 26"/>
                  <a:gd name="T6" fmla="*/ 9 w 46"/>
                  <a:gd name="T7" fmla="*/ 1 h 26"/>
                  <a:gd name="T8" fmla="*/ 42 w 46"/>
                  <a:gd name="T9" fmla="*/ 13 h 26"/>
                  <a:gd name="T10" fmla="*/ 45 w 46"/>
                  <a:gd name="T11" fmla="*/ 21 h 26"/>
                  <a:gd name="T12" fmla="*/ 37 w 46"/>
                  <a:gd name="T13" fmla="*/ 25 h 26"/>
                </a:gdLst>
                <a:ahLst/>
                <a:cxnLst>
                  <a:cxn ang="0">
                    <a:pos x="T0" y="T1"/>
                  </a:cxn>
                  <a:cxn ang="0">
                    <a:pos x="T2" y="T3"/>
                  </a:cxn>
                  <a:cxn ang="0">
                    <a:pos x="T4" y="T5"/>
                  </a:cxn>
                  <a:cxn ang="0">
                    <a:pos x="T6" y="T7"/>
                  </a:cxn>
                  <a:cxn ang="0">
                    <a:pos x="T8" y="T9"/>
                  </a:cxn>
                  <a:cxn ang="0">
                    <a:pos x="T10" y="T11"/>
                  </a:cxn>
                  <a:cxn ang="0">
                    <a:pos x="T12" y="T13"/>
                  </a:cxn>
                </a:cxnLst>
                <a:rect l="0" t="0" r="r" b="b"/>
                <a:pathLst>
                  <a:path w="46" h="26">
                    <a:moveTo>
                      <a:pt x="37" y="25"/>
                    </a:moveTo>
                    <a:cubicBezTo>
                      <a:pt x="5" y="13"/>
                      <a:pt x="5" y="13"/>
                      <a:pt x="5" y="13"/>
                    </a:cubicBezTo>
                    <a:cubicBezTo>
                      <a:pt x="2" y="12"/>
                      <a:pt x="0" y="8"/>
                      <a:pt x="1" y="5"/>
                    </a:cubicBezTo>
                    <a:cubicBezTo>
                      <a:pt x="2" y="2"/>
                      <a:pt x="6" y="0"/>
                      <a:pt x="9" y="1"/>
                    </a:cubicBezTo>
                    <a:cubicBezTo>
                      <a:pt x="42" y="13"/>
                      <a:pt x="42" y="13"/>
                      <a:pt x="42" y="13"/>
                    </a:cubicBezTo>
                    <a:cubicBezTo>
                      <a:pt x="45" y="14"/>
                      <a:pt x="46" y="18"/>
                      <a:pt x="45" y="21"/>
                    </a:cubicBezTo>
                    <a:cubicBezTo>
                      <a:pt x="44" y="24"/>
                      <a:pt x="41" y="26"/>
                      <a:pt x="37"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15" name="Freeform 4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F143BFA-E252-4631-A600-FF80F8CB03FD}"/>
                  </a:ext>
                </a:extLst>
              </p:cNvPr>
              <p:cNvSpPr>
                <a:spLocks/>
              </p:cNvSpPr>
              <p:nvPr/>
            </p:nvSpPr>
            <p:spPr bwMode="auto">
              <a:xfrm>
                <a:off x="5341939" y="247650"/>
                <a:ext cx="311149" cy="492126"/>
              </a:xfrm>
              <a:custGeom>
                <a:avLst/>
                <a:gdLst>
                  <a:gd name="T0" fmla="*/ 33 w 82"/>
                  <a:gd name="T1" fmla="*/ 116 h 130"/>
                  <a:gd name="T2" fmla="*/ 0 w 82"/>
                  <a:gd name="T3" fmla="*/ 108 h 130"/>
                  <a:gd name="T4" fmla="*/ 0 w 82"/>
                  <a:gd name="T5" fmla="*/ 82 h 130"/>
                  <a:gd name="T6" fmla="*/ 20 w 82"/>
                  <a:gd name="T7" fmla="*/ 90 h 130"/>
                  <a:gd name="T8" fmla="*/ 39 w 82"/>
                  <a:gd name="T9" fmla="*/ 93 h 130"/>
                  <a:gd name="T10" fmla="*/ 48 w 82"/>
                  <a:gd name="T11" fmla="*/ 92 h 130"/>
                  <a:gd name="T12" fmla="*/ 51 w 82"/>
                  <a:gd name="T13" fmla="*/ 86 h 130"/>
                  <a:gd name="T14" fmla="*/ 49 w 82"/>
                  <a:gd name="T15" fmla="*/ 82 h 130"/>
                  <a:gd name="T16" fmla="*/ 42 w 82"/>
                  <a:gd name="T17" fmla="*/ 78 h 130"/>
                  <a:gd name="T18" fmla="*/ 28 w 82"/>
                  <a:gd name="T19" fmla="*/ 72 h 130"/>
                  <a:gd name="T20" fmla="*/ 12 w 82"/>
                  <a:gd name="T21" fmla="*/ 64 h 130"/>
                  <a:gd name="T22" fmla="*/ 3 w 82"/>
                  <a:gd name="T23" fmla="*/ 54 h 130"/>
                  <a:gd name="T24" fmla="*/ 0 w 82"/>
                  <a:gd name="T25" fmla="*/ 40 h 130"/>
                  <a:gd name="T26" fmla="*/ 8 w 82"/>
                  <a:gd name="T27" fmla="*/ 20 h 130"/>
                  <a:gd name="T28" fmla="*/ 33 w 82"/>
                  <a:gd name="T29" fmla="*/ 11 h 130"/>
                  <a:gd name="T30" fmla="*/ 33 w 82"/>
                  <a:gd name="T31" fmla="*/ 0 h 130"/>
                  <a:gd name="T32" fmla="*/ 49 w 82"/>
                  <a:gd name="T33" fmla="*/ 0 h 130"/>
                  <a:gd name="T34" fmla="*/ 49 w 82"/>
                  <a:gd name="T35" fmla="*/ 11 h 130"/>
                  <a:gd name="T36" fmla="*/ 80 w 82"/>
                  <a:gd name="T37" fmla="*/ 18 h 130"/>
                  <a:gd name="T38" fmla="*/ 71 w 82"/>
                  <a:gd name="T39" fmla="*/ 41 h 130"/>
                  <a:gd name="T40" fmla="*/ 42 w 82"/>
                  <a:gd name="T41" fmla="*/ 33 h 130"/>
                  <a:gd name="T42" fmla="*/ 33 w 82"/>
                  <a:gd name="T43" fmla="*/ 35 h 130"/>
                  <a:gd name="T44" fmla="*/ 31 w 82"/>
                  <a:gd name="T45" fmla="*/ 39 h 130"/>
                  <a:gd name="T46" fmla="*/ 32 w 82"/>
                  <a:gd name="T47" fmla="*/ 43 h 130"/>
                  <a:gd name="T48" fmla="*/ 39 w 82"/>
                  <a:gd name="T49" fmla="*/ 47 h 130"/>
                  <a:gd name="T50" fmla="*/ 51 w 82"/>
                  <a:gd name="T51" fmla="*/ 52 h 130"/>
                  <a:gd name="T52" fmla="*/ 75 w 82"/>
                  <a:gd name="T53" fmla="*/ 65 h 130"/>
                  <a:gd name="T54" fmla="*/ 82 w 82"/>
                  <a:gd name="T55" fmla="*/ 84 h 130"/>
                  <a:gd name="T56" fmla="*/ 73 w 82"/>
                  <a:gd name="T57" fmla="*/ 105 h 130"/>
                  <a:gd name="T58" fmla="*/ 49 w 82"/>
                  <a:gd name="T59" fmla="*/ 115 h 130"/>
                  <a:gd name="T60" fmla="*/ 49 w 82"/>
                  <a:gd name="T61" fmla="*/ 130 h 130"/>
                  <a:gd name="T62" fmla="*/ 33 w 82"/>
                  <a:gd name="T63" fmla="*/ 130 h 130"/>
                  <a:gd name="T64" fmla="*/ 33 w 82"/>
                  <a:gd name="T65" fmla="*/ 116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2" h="130">
                    <a:moveTo>
                      <a:pt x="33" y="116"/>
                    </a:moveTo>
                    <a:cubicBezTo>
                      <a:pt x="22" y="115"/>
                      <a:pt x="11" y="113"/>
                      <a:pt x="0" y="108"/>
                    </a:cubicBezTo>
                    <a:cubicBezTo>
                      <a:pt x="0" y="82"/>
                      <a:pt x="0" y="82"/>
                      <a:pt x="0" y="82"/>
                    </a:cubicBezTo>
                    <a:cubicBezTo>
                      <a:pt x="6" y="85"/>
                      <a:pt x="13" y="88"/>
                      <a:pt x="20" y="90"/>
                    </a:cubicBezTo>
                    <a:cubicBezTo>
                      <a:pt x="27" y="92"/>
                      <a:pt x="33" y="93"/>
                      <a:pt x="39" y="93"/>
                    </a:cubicBezTo>
                    <a:cubicBezTo>
                      <a:pt x="43" y="93"/>
                      <a:pt x="46" y="93"/>
                      <a:pt x="48" y="92"/>
                    </a:cubicBezTo>
                    <a:cubicBezTo>
                      <a:pt x="50" y="90"/>
                      <a:pt x="51" y="89"/>
                      <a:pt x="51" y="86"/>
                    </a:cubicBezTo>
                    <a:cubicBezTo>
                      <a:pt x="51" y="84"/>
                      <a:pt x="51" y="83"/>
                      <a:pt x="49" y="82"/>
                    </a:cubicBezTo>
                    <a:cubicBezTo>
                      <a:pt x="48" y="81"/>
                      <a:pt x="45" y="79"/>
                      <a:pt x="42" y="78"/>
                    </a:cubicBezTo>
                    <a:cubicBezTo>
                      <a:pt x="38" y="76"/>
                      <a:pt x="34" y="74"/>
                      <a:pt x="28" y="72"/>
                    </a:cubicBezTo>
                    <a:cubicBezTo>
                      <a:pt x="21" y="70"/>
                      <a:pt x="16" y="67"/>
                      <a:pt x="12" y="64"/>
                    </a:cubicBezTo>
                    <a:cubicBezTo>
                      <a:pt x="8" y="61"/>
                      <a:pt x="5" y="58"/>
                      <a:pt x="3" y="54"/>
                    </a:cubicBezTo>
                    <a:cubicBezTo>
                      <a:pt x="1" y="50"/>
                      <a:pt x="0" y="45"/>
                      <a:pt x="0" y="40"/>
                    </a:cubicBezTo>
                    <a:cubicBezTo>
                      <a:pt x="0" y="31"/>
                      <a:pt x="3" y="25"/>
                      <a:pt x="8" y="20"/>
                    </a:cubicBezTo>
                    <a:cubicBezTo>
                      <a:pt x="14" y="15"/>
                      <a:pt x="22" y="12"/>
                      <a:pt x="33" y="11"/>
                    </a:cubicBezTo>
                    <a:cubicBezTo>
                      <a:pt x="33" y="0"/>
                      <a:pt x="33" y="0"/>
                      <a:pt x="33" y="0"/>
                    </a:cubicBezTo>
                    <a:cubicBezTo>
                      <a:pt x="49" y="0"/>
                      <a:pt x="49" y="0"/>
                      <a:pt x="49" y="0"/>
                    </a:cubicBezTo>
                    <a:cubicBezTo>
                      <a:pt x="49" y="11"/>
                      <a:pt x="49" y="11"/>
                      <a:pt x="49" y="11"/>
                    </a:cubicBezTo>
                    <a:cubicBezTo>
                      <a:pt x="60" y="11"/>
                      <a:pt x="70" y="14"/>
                      <a:pt x="80" y="18"/>
                    </a:cubicBezTo>
                    <a:cubicBezTo>
                      <a:pt x="71" y="41"/>
                      <a:pt x="71" y="41"/>
                      <a:pt x="71" y="41"/>
                    </a:cubicBezTo>
                    <a:cubicBezTo>
                      <a:pt x="60" y="36"/>
                      <a:pt x="51" y="33"/>
                      <a:pt x="42" y="33"/>
                    </a:cubicBezTo>
                    <a:cubicBezTo>
                      <a:pt x="38" y="33"/>
                      <a:pt x="35" y="34"/>
                      <a:pt x="33" y="35"/>
                    </a:cubicBezTo>
                    <a:cubicBezTo>
                      <a:pt x="31" y="36"/>
                      <a:pt x="31" y="37"/>
                      <a:pt x="31" y="39"/>
                    </a:cubicBezTo>
                    <a:cubicBezTo>
                      <a:pt x="31" y="41"/>
                      <a:pt x="31" y="42"/>
                      <a:pt x="32" y="43"/>
                    </a:cubicBezTo>
                    <a:cubicBezTo>
                      <a:pt x="34" y="45"/>
                      <a:pt x="36" y="46"/>
                      <a:pt x="39" y="47"/>
                    </a:cubicBezTo>
                    <a:cubicBezTo>
                      <a:pt x="42" y="49"/>
                      <a:pt x="46" y="50"/>
                      <a:pt x="51" y="52"/>
                    </a:cubicBezTo>
                    <a:cubicBezTo>
                      <a:pt x="62" y="56"/>
                      <a:pt x="70" y="60"/>
                      <a:pt x="75" y="65"/>
                    </a:cubicBezTo>
                    <a:cubicBezTo>
                      <a:pt x="79" y="70"/>
                      <a:pt x="82" y="76"/>
                      <a:pt x="82" y="84"/>
                    </a:cubicBezTo>
                    <a:cubicBezTo>
                      <a:pt x="82" y="93"/>
                      <a:pt x="79" y="100"/>
                      <a:pt x="73" y="105"/>
                    </a:cubicBezTo>
                    <a:cubicBezTo>
                      <a:pt x="68" y="111"/>
                      <a:pt x="60" y="114"/>
                      <a:pt x="49" y="115"/>
                    </a:cubicBezTo>
                    <a:cubicBezTo>
                      <a:pt x="49" y="130"/>
                      <a:pt x="49" y="130"/>
                      <a:pt x="49" y="130"/>
                    </a:cubicBezTo>
                    <a:cubicBezTo>
                      <a:pt x="33" y="130"/>
                      <a:pt x="33" y="130"/>
                      <a:pt x="33" y="130"/>
                    </a:cubicBezTo>
                    <a:lnTo>
                      <a:pt x="33" y="1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grpSp>
        <p:sp>
          <p:nvSpPr>
            <p:cNvPr id="35" name="文本框 3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7FF2E800-45AB-4C1D-A7A6-6032F18981DB}"/>
                </a:ext>
              </a:extLst>
            </p:cNvPr>
            <p:cNvSpPr txBox="1"/>
            <p:nvPr/>
          </p:nvSpPr>
          <p:spPr>
            <a:xfrm>
              <a:off x="7257965" y="2504149"/>
              <a:ext cx="1438537" cy="791242"/>
            </a:xfrm>
            <a:prstGeom prst="rect">
              <a:avLst/>
            </a:prstGeom>
            <a:noFill/>
          </p:spPr>
          <p:txBody>
            <a:bodyPr wrap="square" rtlCol="0">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chemeClr val="tx1">
                      <a:lumMod val="75000"/>
                      <a:lumOff val="25000"/>
                    </a:schemeClr>
                  </a:solidFill>
                  <a:effectLst/>
                  <a:uLnTx/>
                  <a:uFillTx/>
                  <a:cs typeface="+mn-ea"/>
                  <a:sym typeface="+mn-lt"/>
                </a:rPr>
                <a:t>添加内容标题</a:t>
              </a:r>
              <a:r>
                <a:rPr kumimoji="0" lang="en-US" altLang="zh-CN" sz="1600" b="1" i="0" u="none" strike="noStrike" kern="0" cap="none" spc="0" normalizeH="0" baseline="0" noProof="0" dirty="0">
                  <a:ln>
                    <a:noFill/>
                  </a:ln>
                  <a:solidFill>
                    <a:schemeClr val="tx1">
                      <a:lumMod val="75000"/>
                      <a:lumOff val="25000"/>
                    </a:schemeClr>
                  </a:solidFill>
                  <a:effectLst/>
                  <a:uLnTx/>
                  <a:uFillTx/>
                  <a:cs typeface="+mn-ea"/>
                  <a:sym typeface="+mn-lt"/>
                </a:rPr>
                <a:t> 02</a:t>
              </a:r>
              <a:endParaRPr kumimoji="0" lang="zh-CN" altLang="en-US" sz="1600" b="1" i="0" u="none" strike="noStrike" kern="0" cap="none" spc="0" normalizeH="0" baseline="0" noProof="0" dirty="0">
                <a:ln>
                  <a:noFill/>
                </a:ln>
                <a:solidFill>
                  <a:schemeClr val="tx1">
                    <a:lumMod val="75000"/>
                    <a:lumOff val="25000"/>
                  </a:schemeClr>
                </a:solidFill>
                <a:effectLst/>
                <a:uLnTx/>
                <a:uFillTx/>
                <a:cs typeface="+mn-ea"/>
                <a:sym typeface="+mn-lt"/>
              </a:endParaRPr>
            </a:p>
          </p:txBody>
        </p:sp>
      </p:grpSp>
      <p:grpSp>
        <p:nvGrpSpPr>
          <p:cNvPr id="51" name="组合 5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CC1A797-CFBC-4A6A-A60E-357233B3BECF}"/>
              </a:ext>
            </a:extLst>
          </p:cNvPr>
          <p:cNvGrpSpPr/>
          <p:nvPr/>
        </p:nvGrpSpPr>
        <p:grpSpPr>
          <a:xfrm>
            <a:off x="8617573" y="1667010"/>
            <a:ext cx="1438537" cy="1628381"/>
            <a:chOff x="8617573" y="1667010"/>
            <a:chExt cx="1438537" cy="1628381"/>
          </a:xfrm>
        </p:grpSpPr>
        <p:sp>
          <p:nvSpPr>
            <p:cNvPr id="47" name="椭圆 4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F603EE44-CB92-4CC9-9CED-9FC9EAEA6EAB}"/>
                </a:ext>
              </a:extLst>
            </p:cNvPr>
            <p:cNvSpPr/>
            <p:nvPr/>
          </p:nvSpPr>
          <p:spPr>
            <a:xfrm>
              <a:off x="8969590" y="1667010"/>
              <a:ext cx="773199" cy="773199"/>
            </a:xfrm>
            <a:prstGeom prst="ellipse">
              <a:avLst/>
            </a:prstGeom>
            <a:solidFill>
              <a:srgbClr val="5CA88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30" name="组合 2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06EFC7D-99F7-4593-8689-12D23CF12976}"/>
                </a:ext>
              </a:extLst>
            </p:cNvPr>
            <p:cNvGrpSpPr/>
            <p:nvPr/>
          </p:nvGrpSpPr>
          <p:grpSpPr>
            <a:xfrm flipH="1">
              <a:off x="9063259" y="1816849"/>
              <a:ext cx="547164" cy="461128"/>
              <a:chOff x="6350" y="1588"/>
              <a:chExt cx="1403350" cy="1182687"/>
            </a:xfrm>
            <a:solidFill>
              <a:schemeClr val="bg1"/>
            </a:solidFill>
          </p:grpSpPr>
          <p:sp>
            <p:nvSpPr>
              <p:cNvPr id="31" name="Freeform 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3CEF7FD-46BD-4763-AB2A-916E476170BE}"/>
                  </a:ext>
                </a:extLst>
              </p:cNvPr>
              <p:cNvSpPr>
                <a:spLocks/>
              </p:cNvSpPr>
              <p:nvPr/>
            </p:nvSpPr>
            <p:spPr bwMode="auto">
              <a:xfrm>
                <a:off x="498475" y="1588"/>
                <a:ext cx="627063" cy="625475"/>
              </a:xfrm>
              <a:custGeom>
                <a:avLst/>
                <a:gdLst>
                  <a:gd name="T0" fmla="*/ 163 w 166"/>
                  <a:gd name="T1" fmla="*/ 30 h 165"/>
                  <a:gd name="T2" fmla="*/ 134 w 166"/>
                  <a:gd name="T3" fmla="*/ 1 h 165"/>
                  <a:gd name="T4" fmla="*/ 127 w 166"/>
                  <a:gd name="T5" fmla="*/ 0 h 165"/>
                  <a:gd name="T6" fmla="*/ 99 w 166"/>
                  <a:gd name="T7" fmla="*/ 0 h 165"/>
                  <a:gd name="T8" fmla="*/ 94 w 166"/>
                  <a:gd name="T9" fmla="*/ 2 h 165"/>
                  <a:gd name="T10" fmla="*/ 3 w 166"/>
                  <a:gd name="T11" fmla="*/ 93 h 165"/>
                  <a:gd name="T12" fmla="*/ 3 w 166"/>
                  <a:gd name="T13" fmla="*/ 105 h 165"/>
                  <a:gd name="T14" fmla="*/ 9 w 166"/>
                  <a:gd name="T15" fmla="*/ 107 h 165"/>
                  <a:gd name="T16" fmla="*/ 15 w 166"/>
                  <a:gd name="T17" fmla="*/ 104 h 165"/>
                  <a:gd name="T18" fmla="*/ 104 w 166"/>
                  <a:gd name="T19" fmla="*/ 15 h 165"/>
                  <a:gd name="T20" fmla="*/ 125 w 166"/>
                  <a:gd name="T21" fmla="*/ 15 h 165"/>
                  <a:gd name="T22" fmla="*/ 126 w 166"/>
                  <a:gd name="T23" fmla="*/ 16 h 165"/>
                  <a:gd name="T24" fmla="*/ 125 w 166"/>
                  <a:gd name="T25" fmla="*/ 17 h 165"/>
                  <a:gd name="T26" fmla="*/ 25 w 166"/>
                  <a:gd name="T27" fmla="*/ 117 h 165"/>
                  <a:gd name="T28" fmla="*/ 25 w 166"/>
                  <a:gd name="T29" fmla="*/ 123 h 165"/>
                  <a:gd name="T30" fmla="*/ 29 w 166"/>
                  <a:gd name="T31" fmla="*/ 124 h 165"/>
                  <a:gd name="T32" fmla="*/ 32 w 166"/>
                  <a:gd name="T33" fmla="*/ 123 h 165"/>
                  <a:gd name="T34" fmla="*/ 131 w 166"/>
                  <a:gd name="T35" fmla="*/ 23 h 165"/>
                  <a:gd name="T36" fmla="*/ 132 w 166"/>
                  <a:gd name="T37" fmla="*/ 23 h 165"/>
                  <a:gd name="T38" fmla="*/ 143 w 166"/>
                  <a:gd name="T39" fmla="*/ 34 h 165"/>
                  <a:gd name="T40" fmla="*/ 142 w 166"/>
                  <a:gd name="T41" fmla="*/ 34 h 165"/>
                  <a:gd name="T42" fmla="*/ 42 w 166"/>
                  <a:gd name="T43" fmla="*/ 134 h 165"/>
                  <a:gd name="T44" fmla="*/ 42 w 166"/>
                  <a:gd name="T45" fmla="*/ 140 h 165"/>
                  <a:gd name="T46" fmla="*/ 45 w 166"/>
                  <a:gd name="T47" fmla="*/ 141 h 165"/>
                  <a:gd name="T48" fmla="*/ 49 w 166"/>
                  <a:gd name="T49" fmla="*/ 140 h 165"/>
                  <a:gd name="T50" fmla="*/ 148 w 166"/>
                  <a:gd name="T51" fmla="*/ 40 h 165"/>
                  <a:gd name="T52" fmla="*/ 149 w 166"/>
                  <a:gd name="T53" fmla="*/ 40 h 165"/>
                  <a:gd name="T54" fmla="*/ 151 w 166"/>
                  <a:gd name="T55" fmla="*/ 41 h 165"/>
                  <a:gd name="T56" fmla="*/ 151 w 166"/>
                  <a:gd name="T57" fmla="*/ 61 h 165"/>
                  <a:gd name="T58" fmla="*/ 61 w 166"/>
                  <a:gd name="T59" fmla="*/ 150 h 165"/>
                  <a:gd name="T60" fmla="*/ 61 w 166"/>
                  <a:gd name="T61" fmla="*/ 162 h 165"/>
                  <a:gd name="T62" fmla="*/ 67 w 166"/>
                  <a:gd name="T63" fmla="*/ 165 h 165"/>
                  <a:gd name="T64" fmla="*/ 73 w 166"/>
                  <a:gd name="T65" fmla="*/ 162 h 165"/>
                  <a:gd name="T66" fmla="*/ 164 w 166"/>
                  <a:gd name="T67" fmla="*/ 71 h 165"/>
                  <a:gd name="T68" fmla="*/ 164 w 166"/>
                  <a:gd name="T69" fmla="*/ 71 h 165"/>
                  <a:gd name="T70" fmla="*/ 166 w 166"/>
                  <a:gd name="T71" fmla="*/ 65 h 165"/>
                  <a:gd name="T72" fmla="*/ 166 w 166"/>
                  <a:gd name="T73" fmla="*/ 37 h 165"/>
                  <a:gd name="T74" fmla="*/ 163 w 166"/>
                  <a:gd name="T75" fmla="*/ 3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6" h="165">
                    <a:moveTo>
                      <a:pt x="163" y="30"/>
                    </a:moveTo>
                    <a:cubicBezTo>
                      <a:pt x="134" y="1"/>
                      <a:pt x="134" y="1"/>
                      <a:pt x="134" y="1"/>
                    </a:cubicBezTo>
                    <a:cubicBezTo>
                      <a:pt x="133" y="0"/>
                      <a:pt x="130" y="0"/>
                      <a:pt x="127" y="0"/>
                    </a:cubicBezTo>
                    <a:cubicBezTo>
                      <a:pt x="99" y="0"/>
                      <a:pt x="99" y="0"/>
                      <a:pt x="99" y="0"/>
                    </a:cubicBezTo>
                    <a:cubicBezTo>
                      <a:pt x="97" y="0"/>
                      <a:pt x="96" y="0"/>
                      <a:pt x="94" y="2"/>
                    </a:cubicBezTo>
                    <a:cubicBezTo>
                      <a:pt x="3" y="93"/>
                      <a:pt x="3" y="93"/>
                      <a:pt x="3" y="93"/>
                    </a:cubicBezTo>
                    <a:cubicBezTo>
                      <a:pt x="0" y="96"/>
                      <a:pt x="0" y="101"/>
                      <a:pt x="3" y="105"/>
                    </a:cubicBezTo>
                    <a:cubicBezTo>
                      <a:pt x="5" y="106"/>
                      <a:pt x="7" y="107"/>
                      <a:pt x="9" y="107"/>
                    </a:cubicBezTo>
                    <a:cubicBezTo>
                      <a:pt x="11" y="107"/>
                      <a:pt x="14" y="106"/>
                      <a:pt x="15" y="104"/>
                    </a:cubicBezTo>
                    <a:cubicBezTo>
                      <a:pt x="104" y="15"/>
                      <a:pt x="104" y="15"/>
                      <a:pt x="104" y="15"/>
                    </a:cubicBezTo>
                    <a:cubicBezTo>
                      <a:pt x="125" y="15"/>
                      <a:pt x="125" y="15"/>
                      <a:pt x="125" y="15"/>
                    </a:cubicBezTo>
                    <a:cubicBezTo>
                      <a:pt x="126" y="16"/>
                      <a:pt x="126" y="16"/>
                      <a:pt x="126" y="16"/>
                    </a:cubicBezTo>
                    <a:cubicBezTo>
                      <a:pt x="125" y="17"/>
                      <a:pt x="125" y="17"/>
                      <a:pt x="125" y="17"/>
                    </a:cubicBezTo>
                    <a:cubicBezTo>
                      <a:pt x="25" y="117"/>
                      <a:pt x="25" y="117"/>
                      <a:pt x="25" y="117"/>
                    </a:cubicBezTo>
                    <a:cubicBezTo>
                      <a:pt x="24" y="118"/>
                      <a:pt x="24" y="121"/>
                      <a:pt x="25" y="123"/>
                    </a:cubicBezTo>
                    <a:cubicBezTo>
                      <a:pt x="26" y="124"/>
                      <a:pt x="27" y="124"/>
                      <a:pt x="29" y="124"/>
                    </a:cubicBezTo>
                    <a:cubicBezTo>
                      <a:pt x="30" y="124"/>
                      <a:pt x="31" y="124"/>
                      <a:pt x="32" y="123"/>
                    </a:cubicBezTo>
                    <a:cubicBezTo>
                      <a:pt x="131" y="23"/>
                      <a:pt x="131" y="23"/>
                      <a:pt x="131" y="23"/>
                    </a:cubicBezTo>
                    <a:cubicBezTo>
                      <a:pt x="131" y="23"/>
                      <a:pt x="131" y="23"/>
                      <a:pt x="132" y="23"/>
                    </a:cubicBezTo>
                    <a:cubicBezTo>
                      <a:pt x="143" y="34"/>
                      <a:pt x="143" y="34"/>
                      <a:pt x="143" y="34"/>
                    </a:cubicBezTo>
                    <a:cubicBezTo>
                      <a:pt x="142" y="34"/>
                      <a:pt x="142" y="34"/>
                      <a:pt x="142" y="34"/>
                    </a:cubicBezTo>
                    <a:cubicBezTo>
                      <a:pt x="42" y="134"/>
                      <a:pt x="42" y="134"/>
                      <a:pt x="42" y="134"/>
                    </a:cubicBezTo>
                    <a:cubicBezTo>
                      <a:pt x="41" y="135"/>
                      <a:pt x="41" y="138"/>
                      <a:pt x="42" y="140"/>
                    </a:cubicBezTo>
                    <a:cubicBezTo>
                      <a:pt x="43" y="141"/>
                      <a:pt x="44" y="141"/>
                      <a:pt x="45" y="141"/>
                    </a:cubicBezTo>
                    <a:cubicBezTo>
                      <a:pt x="47" y="141"/>
                      <a:pt x="48" y="141"/>
                      <a:pt x="49" y="140"/>
                    </a:cubicBezTo>
                    <a:cubicBezTo>
                      <a:pt x="148" y="40"/>
                      <a:pt x="148" y="40"/>
                      <a:pt x="148" y="40"/>
                    </a:cubicBezTo>
                    <a:cubicBezTo>
                      <a:pt x="148" y="40"/>
                      <a:pt x="149" y="40"/>
                      <a:pt x="149" y="40"/>
                    </a:cubicBezTo>
                    <a:cubicBezTo>
                      <a:pt x="151" y="41"/>
                      <a:pt x="151" y="41"/>
                      <a:pt x="151" y="41"/>
                    </a:cubicBezTo>
                    <a:cubicBezTo>
                      <a:pt x="151" y="61"/>
                      <a:pt x="151" y="61"/>
                      <a:pt x="151" y="61"/>
                    </a:cubicBezTo>
                    <a:cubicBezTo>
                      <a:pt x="61" y="150"/>
                      <a:pt x="61" y="150"/>
                      <a:pt x="61" y="150"/>
                    </a:cubicBezTo>
                    <a:cubicBezTo>
                      <a:pt x="58" y="153"/>
                      <a:pt x="58" y="159"/>
                      <a:pt x="61" y="162"/>
                    </a:cubicBezTo>
                    <a:cubicBezTo>
                      <a:pt x="63" y="164"/>
                      <a:pt x="65" y="165"/>
                      <a:pt x="67" y="165"/>
                    </a:cubicBezTo>
                    <a:cubicBezTo>
                      <a:pt x="69" y="165"/>
                      <a:pt x="71" y="164"/>
                      <a:pt x="73" y="162"/>
                    </a:cubicBezTo>
                    <a:cubicBezTo>
                      <a:pt x="164" y="71"/>
                      <a:pt x="164" y="71"/>
                      <a:pt x="164" y="71"/>
                    </a:cubicBezTo>
                    <a:cubicBezTo>
                      <a:pt x="164" y="71"/>
                      <a:pt x="164" y="71"/>
                      <a:pt x="164" y="71"/>
                    </a:cubicBezTo>
                    <a:cubicBezTo>
                      <a:pt x="166" y="69"/>
                      <a:pt x="166" y="67"/>
                      <a:pt x="166" y="65"/>
                    </a:cubicBezTo>
                    <a:cubicBezTo>
                      <a:pt x="166" y="37"/>
                      <a:pt x="166" y="37"/>
                      <a:pt x="166" y="37"/>
                    </a:cubicBezTo>
                    <a:cubicBezTo>
                      <a:pt x="166" y="34"/>
                      <a:pt x="165" y="32"/>
                      <a:pt x="163"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32" name="Freeform 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077C5DC0-66C8-4F15-AF30-132DA42F26E3}"/>
                  </a:ext>
                </a:extLst>
              </p:cNvPr>
              <p:cNvSpPr>
                <a:spLocks/>
              </p:cNvSpPr>
              <p:nvPr/>
            </p:nvSpPr>
            <p:spPr bwMode="auto">
              <a:xfrm>
                <a:off x="6350" y="214313"/>
                <a:ext cx="1403350" cy="969962"/>
              </a:xfrm>
              <a:custGeom>
                <a:avLst/>
                <a:gdLst>
                  <a:gd name="T0" fmla="*/ 346 w 371"/>
                  <a:gd name="T1" fmla="*/ 209 h 256"/>
                  <a:gd name="T2" fmla="*/ 346 w 371"/>
                  <a:gd name="T3" fmla="*/ 25 h 256"/>
                  <a:gd name="T4" fmla="*/ 321 w 371"/>
                  <a:gd name="T5" fmla="*/ 0 h 256"/>
                  <a:gd name="T6" fmla="*/ 309 w 371"/>
                  <a:gd name="T7" fmla="*/ 0 h 256"/>
                  <a:gd name="T8" fmla="*/ 309 w 371"/>
                  <a:gd name="T9" fmla="*/ 9 h 256"/>
                  <a:gd name="T10" fmla="*/ 309 w 371"/>
                  <a:gd name="T11" fmla="*/ 12 h 256"/>
                  <a:gd name="T12" fmla="*/ 321 w 371"/>
                  <a:gd name="T13" fmla="*/ 12 h 256"/>
                  <a:gd name="T14" fmla="*/ 334 w 371"/>
                  <a:gd name="T15" fmla="*/ 25 h 256"/>
                  <a:gd name="T16" fmla="*/ 334 w 371"/>
                  <a:gd name="T17" fmla="*/ 209 h 256"/>
                  <a:gd name="T18" fmla="*/ 231 w 371"/>
                  <a:gd name="T19" fmla="*/ 209 h 256"/>
                  <a:gd name="T20" fmla="*/ 231 w 371"/>
                  <a:gd name="T21" fmla="*/ 212 h 256"/>
                  <a:gd name="T22" fmla="*/ 218 w 371"/>
                  <a:gd name="T23" fmla="*/ 225 h 256"/>
                  <a:gd name="T24" fmla="*/ 150 w 371"/>
                  <a:gd name="T25" fmla="*/ 225 h 256"/>
                  <a:gd name="T26" fmla="*/ 137 w 371"/>
                  <a:gd name="T27" fmla="*/ 212 h 256"/>
                  <a:gd name="T28" fmla="*/ 137 w 371"/>
                  <a:gd name="T29" fmla="*/ 209 h 256"/>
                  <a:gd name="T30" fmla="*/ 40 w 371"/>
                  <a:gd name="T31" fmla="*/ 209 h 256"/>
                  <a:gd name="T32" fmla="*/ 40 w 371"/>
                  <a:gd name="T33" fmla="*/ 25 h 256"/>
                  <a:gd name="T34" fmla="*/ 53 w 371"/>
                  <a:gd name="T35" fmla="*/ 12 h 256"/>
                  <a:gd name="T36" fmla="*/ 140 w 371"/>
                  <a:gd name="T37" fmla="*/ 12 h 256"/>
                  <a:gd name="T38" fmla="*/ 152 w 371"/>
                  <a:gd name="T39" fmla="*/ 0 h 256"/>
                  <a:gd name="T40" fmla="*/ 53 w 371"/>
                  <a:gd name="T41" fmla="*/ 0 h 256"/>
                  <a:gd name="T42" fmla="*/ 28 w 371"/>
                  <a:gd name="T43" fmla="*/ 25 h 256"/>
                  <a:gd name="T44" fmla="*/ 28 w 371"/>
                  <a:gd name="T45" fmla="*/ 209 h 256"/>
                  <a:gd name="T46" fmla="*/ 0 w 371"/>
                  <a:gd name="T47" fmla="*/ 209 h 256"/>
                  <a:gd name="T48" fmla="*/ 0 w 371"/>
                  <a:gd name="T49" fmla="*/ 231 h 256"/>
                  <a:gd name="T50" fmla="*/ 25 w 371"/>
                  <a:gd name="T51" fmla="*/ 256 h 256"/>
                  <a:gd name="T52" fmla="*/ 346 w 371"/>
                  <a:gd name="T53" fmla="*/ 256 h 256"/>
                  <a:gd name="T54" fmla="*/ 371 w 371"/>
                  <a:gd name="T55" fmla="*/ 231 h 256"/>
                  <a:gd name="T56" fmla="*/ 371 w 371"/>
                  <a:gd name="T57" fmla="*/ 209 h 256"/>
                  <a:gd name="T58" fmla="*/ 346 w 371"/>
                  <a:gd name="T59" fmla="*/ 209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71" h="256">
                    <a:moveTo>
                      <a:pt x="346" y="209"/>
                    </a:moveTo>
                    <a:cubicBezTo>
                      <a:pt x="346" y="25"/>
                      <a:pt x="346" y="25"/>
                      <a:pt x="346" y="25"/>
                    </a:cubicBezTo>
                    <a:cubicBezTo>
                      <a:pt x="346" y="11"/>
                      <a:pt x="335" y="0"/>
                      <a:pt x="321" y="0"/>
                    </a:cubicBezTo>
                    <a:cubicBezTo>
                      <a:pt x="309" y="0"/>
                      <a:pt x="309" y="0"/>
                      <a:pt x="309" y="0"/>
                    </a:cubicBezTo>
                    <a:cubicBezTo>
                      <a:pt x="309" y="9"/>
                      <a:pt x="309" y="9"/>
                      <a:pt x="309" y="9"/>
                    </a:cubicBezTo>
                    <a:cubicBezTo>
                      <a:pt x="309" y="10"/>
                      <a:pt x="309" y="11"/>
                      <a:pt x="309" y="12"/>
                    </a:cubicBezTo>
                    <a:cubicBezTo>
                      <a:pt x="321" y="12"/>
                      <a:pt x="321" y="12"/>
                      <a:pt x="321" y="12"/>
                    </a:cubicBezTo>
                    <a:cubicBezTo>
                      <a:pt x="328" y="12"/>
                      <a:pt x="334" y="18"/>
                      <a:pt x="334" y="25"/>
                    </a:cubicBezTo>
                    <a:cubicBezTo>
                      <a:pt x="334" y="209"/>
                      <a:pt x="334" y="209"/>
                      <a:pt x="334" y="209"/>
                    </a:cubicBezTo>
                    <a:cubicBezTo>
                      <a:pt x="231" y="209"/>
                      <a:pt x="231" y="209"/>
                      <a:pt x="231" y="209"/>
                    </a:cubicBezTo>
                    <a:cubicBezTo>
                      <a:pt x="231" y="212"/>
                      <a:pt x="231" y="212"/>
                      <a:pt x="231" y="212"/>
                    </a:cubicBezTo>
                    <a:cubicBezTo>
                      <a:pt x="231" y="219"/>
                      <a:pt x="225" y="225"/>
                      <a:pt x="218" y="225"/>
                    </a:cubicBezTo>
                    <a:cubicBezTo>
                      <a:pt x="150" y="225"/>
                      <a:pt x="150" y="225"/>
                      <a:pt x="150" y="225"/>
                    </a:cubicBezTo>
                    <a:cubicBezTo>
                      <a:pt x="143" y="225"/>
                      <a:pt x="137" y="219"/>
                      <a:pt x="137" y="212"/>
                    </a:cubicBezTo>
                    <a:cubicBezTo>
                      <a:pt x="137" y="209"/>
                      <a:pt x="137" y="209"/>
                      <a:pt x="137" y="209"/>
                    </a:cubicBezTo>
                    <a:cubicBezTo>
                      <a:pt x="40" y="209"/>
                      <a:pt x="40" y="209"/>
                      <a:pt x="40" y="209"/>
                    </a:cubicBezTo>
                    <a:cubicBezTo>
                      <a:pt x="40" y="25"/>
                      <a:pt x="40" y="25"/>
                      <a:pt x="40" y="25"/>
                    </a:cubicBezTo>
                    <a:cubicBezTo>
                      <a:pt x="40" y="18"/>
                      <a:pt x="46" y="12"/>
                      <a:pt x="53" y="12"/>
                    </a:cubicBezTo>
                    <a:cubicBezTo>
                      <a:pt x="140" y="12"/>
                      <a:pt x="140" y="12"/>
                      <a:pt x="140" y="12"/>
                    </a:cubicBezTo>
                    <a:cubicBezTo>
                      <a:pt x="152" y="0"/>
                      <a:pt x="152" y="0"/>
                      <a:pt x="152" y="0"/>
                    </a:cubicBezTo>
                    <a:cubicBezTo>
                      <a:pt x="53" y="0"/>
                      <a:pt x="53" y="0"/>
                      <a:pt x="53" y="0"/>
                    </a:cubicBezTo>
                    <a:cubicBezTo>
                      <a:pt x="39" y="0"/>
                      <a:pt x="28" y="11"/>
                      <a:pt x="28" y="25"/>
                    </a:cubicBezTo>
                    <a:cubicBezTo>
                      <a:pt x="28" y="209"/>
                      <a:pt x="28" y="209"/>
                      <a:pt x="28" y="209"/>
                    </a:cubicBezTo>
                    <a:cubicBezTo>
                      <a:pt x="0" y="209"/>
                      <a:pt x="0" y="209"/>
                      <a:pt x="0" y="209"/>
                    </a:cubicBezTo>
                    <a:cubicBezTo>
                      <a:pt x="0" y="231"/>
                      <a:pt x="0" y="231"/>
                      <a:pt x="0" y="231"/>
                    </a:cubicBezTo>
                    <a:cubicBezTo>
                      <a:pt x="0" y="245"/>
                      <a:pt x="11" y="256"/>
                      <a:pt x="25" y="256"/>
                    </a:cubicBezTo>
                    <a:cubicBezTo>
                      <a:pt x="346" y="256"/>
                      <a:pt x="346" y="256"/>
                      <a:pt x="346" y="256"/>
                    </a:cubicBezTo>
                    <a:cubicBezTo>
                      <a:pt x="360" y="256"/>
                      <a:pt x="371" y="245"/>
                      <a:pt x="371" y="231"/>
                    </a:cubicBezTo>
                    <a:cubicBezTo>
                      <a:pt x="371" y="209"/>
                      <a:pt x="371" y="209"/>
                      <a:pt x="371" y="209"/>
                    </a:cubicBezTo>
                    <a:lnTo>
                      <a:pt x="346" y="20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33" name="Freeform 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E04E4B69-4786-4828-8DB3-E31D465ECA53}"/>
                  </a:ext>
                </a:extLst>
              </p:cNvPr>
              <p:cNvSpPr>
                <a:spLocks/>
              </p:cNvSpPr>
              <p:nvPr/>
            </p:nvSpPr>
            <p:spPr bwMode="auto">
              <a:xfrm>
                <a:off x="369888" y="411163"/>
                <a:ext cx="339725" cy="333375"/>
              </a:xfrm>
              <a:custGeom>
                <a:avLst/>
                <a:gdLst>
                  <a:gd name="T0" fmla="*/ 88 w 90"/>
                  <a:gd name="T1" fmla="*/ 59 h 88"/>
                  <a:gd name="T2" fmla="*/ 78 w 90"/>
                  <a:gd name="T3" fmla="*/ 53 h 88"/>
                  <a:gd name="T4" fmla="*/ 40 w 90"/>
                  <a:gd name="T5" fmla="*/ 63 h 88"/>
                  <a:gd name="T6" fmla="*/ 39 w 90"/>
                  <a:gd name="T7" fmla="*/ 61 h 88"/>
                  <a:gd name="T8" fmla="*/ 27 w 90"/>
                  <a:gd name="T9" fmla="*/ 48 h 88"/>
                  <a:gd name="T10" fmla="*/ 37 w 90"/>
                  <a:gd name="T11" fmla="*/ 12 h 88"/>
                  <a:gd name="T12" fmla="*/ 31 w 90"/>
                  <a:gd name="T13" fmla="*/ 2 h 88"/>
                  <a:gd name="T14" fmla="*/ 21 w 90"/>
                  <a:gd name="T15" fmla="*/ 7 h 88"/>
                  <a:gd name="T16" fmla="*/ 0 w 90"/>
                  <a:gd name="T17" fmla="*/ 77 h 88"/>
                  <a:gd name="T18" fmla="*/ 0 w 90"/>
                  <a:gd name="T19" fmla="*/ 78 h 88"/>
                  <a:gd name="T20" fmla="*/ 0 w 90"/>
                  <a:gd name="T21" fmla="*/ 82 h 88"/>
                  <a:gd name="T22" fmla="*/ 9 w 90"/>
                  <a:gd name="T23" fmla="*/ 88 h 88"/>
                  <a:gd name="T24" fmla="*/ 11 w 90"/>
                  <a:gd name="T25" fmla="*/ 88 h 88"/>
                  <a:gd name="T26" fmla="*/ 82 w 90"/>
                  <a:gd name="T27" fmla="*/ 70 h 88"/>
                  <a:gd name="T28" fmla="*/ 88 w 90"/>
                  <a:gd name="T29" fmla="*/ 59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0" h="88">
                    <a:moveTo>
                      <a:pt x="88" y="59"/>
                    </a:moveTo>
                    <a:cubicBezTo>
                      <a:pt x="87" y="55"/>
                      <a:pt x="83" y="52"/>
                      <a:pt x="78" y="53"/>
                    </a:cubicBezTo>
                    <a:cubicBezTo>
                      <a:pt x="40" y="63"/>
                      <a:pt x="40" y="63"/>
                      <a:pt x="40" y="63"/>
                    </a:cubicBezTo>
                    <a:cubicBezTo>
                      <a:pt x="40" y="62"/>
                      <a:pt x="39" y="61"/>
                      <a:pt x="39" y="61"/>
                    </a:cubicBezTo>
                    <a:cubicBezTo>
                      <a:pt x="27" y="48"/>
                      <a:pt x="27" y="48"/>
                      <a:pt x="27" y="48"/>
                    </a:cubicBezTo>
                    <a:cubicBezTo>
                      <a:pt x="37" y="12"/>
                      <a:pt x="37" y="12"/>
                      <a:pt x="37" y="12"/>
                    </a:cubicBezTo>
                    <a:cubicBezTo>
                      <a:pt x="38" y="8"/>
                      <a:pt x="36" y="3"/>
                      <a:pt x="31" y="2"/>
                    </a:cubicBezTo>
                    <a:cubicBezTo>
                      <a:pt x="27" y="0"/>
                      <a:pt x="22" y="3"/>
                      <a:pt x="21" y="7"/>
                    </a:cubicBezTo>
                    <a:cubicBezTo>
                      <a:pt x="0" y="77"/>
                      <a:pt x="0" y="77"/>
                      <a:pt x="0" y="77"/>
                    </a:cubicBezTo>
                    <a:cubicBezTo>
                      <a:pt x="0" y="77"/>
                      <a:pt x="0" y="78"/>
                      <a:pt x="0" y="78"/>
                    </a:cubicBezTo>
                    <a:cubicBezTo>
                      <a:pt x="0" y="79"/>
                      <a:pt x="0" y="80"/>
                      <a:pt x="0" y="82"/>
                    </a:cubicBezTo>
                    <a:cubicBezTo>
                      <a:pt x="1" y="85"/>
                      <a:pt x="5" y="88"/>
                      <a:pt x="9" y="88"/>
                    </a:cubicBezTo>
                    <a:cubicBezTo>
                      <a:pt x="9" y="88"/>
                      <a:pt x="10" y="88"/>
                      <a:pt x="11" y="88"/>
                    </a:cubicBezTo>
                    <a:cubicBezTo>
                      <a:pt x="82" y="70"/>
                      <a:pt x="82" y="70"/>
                      <a:pt x="82" y="70"/>
                    </a:cubicBezTo>
                    <a:cubicBezTo>
                      <a:pt x="87" y="68"/>
                      <a:pt x="90" y="64"/>
                      <a:pt x="88"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grpSp>
        <p:sp>
          <p:nvSpPr>
            <p:cNvPr id="36" name="文本框 3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EFC33DD7-7533-465F-AE1F-2A9A050F3F6B}"/>
                </a:ext>
              </a:extLst>
            </p:cNvPr>
            <p:cNvSpPr txBox="1"/>
            <p:nvPr/>
          </p:nvSpPr>
          <p:spPr>
            <a:xfrm>
              <a:off x="8617573" y="2504149"/>
              <a:ext cx="1438537" cy="791242"/>
            </a:xfrm>
            <a:prstGeom prst="rect">
              <a:avLst/>
            </a:prstGeom>
            <a:noFill/>
          </p:spPr>
          <p:txBody>
            <a:bodyPr wrap="square" rtlCol="0">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chemeClr val="tx1">
                      <a:lumMod val="75000"/>
                      <a:lumOff val="25000"/>
                    </a:schemeClr>
                  </a:solidFill>
                  <a:effectLst/>
                  <a:uLnTx/>
                  <a:uFillTx/>
                  <a:cs typeface="+mn-ea"/>
                  <a:sym typeface="+mn-lt"/>
                </a:rPr>
                <a:t>添加内容标题</a:t>
              </a:r>
              <a:r>
                <a:rPr kumimoji="0" lang="en-US" altLang="zh-CN" sz="1600" b="1" i="0" u="none" strike="noStrike" kern="0" cap="none" spc="0" normalizeH="0" baseline="0" noProof="0" dirty="0">
                  <a:ln>
                    <a:noFill/>
                  </a:ln>
                  <a:solidFill>
                    <a:schemeClr val="tx1">
                      <a:lumMod val="75000"/>
                      <a:lumOff val="25000"/>
                    </a:schemeClr>
                  </a:solidFill>
                  <a:effectLst/>
                  <a:uLnTx/>
                  <a:uFillTx/>
                  <a:cs typeface="+mn-ea"/>
                  <a:sym typeface="+mn-lt"/>
                </a:rPr>
                <a:t> 03</a:t>
              </a:r>
              <a:endParaRPr kumimoji="0" lang="zh-CN" altLang="en-US" sz="1600" b="1" i="0" u="none" strike="noStrike" kern="0" cap="none" spc="0" normalizeH="0" baseline="0" noProof="0" dirty="0">
                <a:ln>
                  <a:noFill/>
                </a:ln>
                <a:solidFill>
                  <a:schemeClr val="tx1">
                    <a:lumMod val="75000"/>
                    <a:lumOff val="25000"/>
                  </a:schemeClr>
                </a:solidFill>
                <a:effectLst/>
                <a:uLnTx/>
                <a:uFillTx/>
                <a:cs typeface="+mn-ea"/>
                <a:sym typeface="+mn-lt"/>
              </a:endParaRPr>
            </a:p>
          </p:txBody>
        </p:sp>
      </p:grpSp>
      <p:grpSp>
        <p:nvGrpSpPr>
          <p:cNvPr id="52" name="组合 5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9C044D39-CD66-4523-860F-3B69AB6FCB34}"/>
              </a:ext>
            </a:extLst>
          </p:cNvPr>
          <p:cNvGrpSpPr/>
          <p:nvPr/>
        </p:nvGrpSpPr>
        <p:grpSpPr>
          <a:xfrm>
            <a:off x="10017013" y="1668200"/>
            <a:ext cx="1438537" cy="1627191"/>
            <a:chOff x="10017013" y="1668200"/>
            <a:chExt cx="1438537" cy="1627191"/>
          </a:xfrm>
        </p:grpSpPr>
        <p:sp>
          <p:nvSpPr>
            <p:cNvPr id="48" name="椭圆 4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08652BDF-9042-41E0-AA65-4E17820D415D}"/>
                </a:ext>
              </a:extLst>
            </p:cNvPr>
            <p:cNvSpPr/>
            <p:nvPr/>
          </p:nvSpPr>
          <p:spPr>
            <a:xfrm>
              <a:off x="10379201" y="1668200"/>
              <a:ext cx="773199" cy="773199"/>
            </a:xfrm>
            <a:prstGeom prst="ellipse">
              <a:avLst/>
            </a:prstGeom>
            <a:solidFill>
              <a:srgbClr val="5CA88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8" name="组合 1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F152C1C-56BB-4075-9C3A-56E064ADDC35}"/>
                </a:ext>
              </a:extLst>
            </p:cNvPr>
            <p:cNvGrpSpPr/>
            <p:nvPr/>
          </p:nvGrpSpPr>
          <p:grpSpPr>
            <a:xfrm>
              <a:off x="10586666" y="1810513"/>
              <a:ext cx="351612" cy="406446"/>
              <a:chOff x="6386512" y="3175"/>
              <a:chExt cx="1160463" cy="1341438"/>
            </a:xfrm>
            <a:solidFill>
              <a:schemeClr val="bg1"/>
            </a:solidFill>
          </p:grpSpPr>
          <p:sp>
            <p:nvSpPr>
              <p:cNvPr id="19" name="Freeform 4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4EFAF83-6791-4886-BCBA-E460BCF75C4E}"/>
                  </a:ext>
                </a:extLst>
              </p:cNvPr>
              <p:cNvSpPr>
                <a:spLocks noEditPoints="1"/>
              </p:cNvSpPr>
              <p:nvPr/>
            </p:nvSpPr>
            <p:spPr bwMode="auto">
              <a:xfrm>
                <a:off x="6386512" y="233363"/>
                <a:ext cx="1160463" cy="1111250"/>
              </a:xfrm>
              <a:custGeom>
                <a:avLst/>
                <a:gdLst>
                  <a:gd name="T0" fmla="*/ 293 w 306"/>
                  <a:gd name="T1" fmla="*/ 250 h 294"/>
                  <a:gd name="T2" fmla="*/ 206 w 306"/>
                  <a:gd name="T3" fmla="*/ 100 h 294"/>
                  <a:gd name="T4" fmla="*/ 206 w 306"/>
                  <a:gd name="T5" fmla="*/ 60 h 294"/>
                  <a:gd name="T6" fmla="*/ 208 w 306"/>
                  <a:gd name="T7" fmla="*/ 60 h 294"/>
                  <a:gd name="T8" fmla="*/ 231 w 306"/>
                  <a:gd name="T9" fmla="*/ 36 h 294"/>
                  <a:gd name="T10" fmla="*/ 231 w 306"/>
                  <a:gd name="T11" fmla="*/ 24 h 294"/>
                  <a:gd name="T12" fmla="*/ 208 w 306"/>
                  <a:gd name="T13" fmla="*/ 0 h 294"/>
                  <a:gd name="T14" fmla="*/ 92 w 306"/>
                  <a:gd name="T15" fmla="*/ 0 h 294"/>
                  <a:gd name="T16" fmla="*/ 69 w 306"/>
                  <a:gd name="T17" fmla="*/ 24 h 294"/>
                  <a:gd name="T18" fmla="*/ 69 w 306"/>
                  <a:gd name="T19" fmla="*/ 36 h 294"/>
                  <a:gd name="T20" fmla="*/ 92 w 306"/>
                  <a:gd name="T21" fmla="*/ 60 h 294"/>
                  <a:gd name="T22" fmla="*/ 94 w 306"/>
                  <a:gd name="T23" fmla="*/ 60 h 294"/>
                  <a:gd name="T24" fmla="*/ 94 w 306"/>
                  <a:gd name="T25" fmla="*/ 100 h 294"/>
                  <a:gd name="T26" fmla="*/ 13 w 306"/>
                  <a:gd name="T27" fmla="*/ 250 h 294"/>
                  <a:gd name="T28" fmla="*/ 37 w 306"/>
                  <a:gd name="T29" fmla="*/ 294 h 294"/>
                  <a:gd name="T30" fmla="*/ 263 w 306"/>
                  <a:gd name="T31" fmla="*/ 294 h 294"/>
                  <a:gd name="T32" fmla="*/ 293 w 306"/>
                  <a:gd name="T33" fmla="*/ 250 h 294"/>
                  <a:gd name="T34" fmla="*/ 278 w 306"/>
                  <a:gd name="T35" fmla="*/ 276 h 294"/>
                  <a:gd name="T36" fmla="*/ 263 w 306"/>
                  <a:gd name="T37" fmla="*/ 282 h 294"/>
                  <a:gd name="T38" fmla="*/ 37 w 306"/>
                  <a:gd name="T39" fmla="*/ 282 h 294"/>
                  <a:gd name="T40" fmla="*/ 22 w 306"/>
                  <a:gd name="T41" fmla="*/ 276 h 294"/>
                  <a:gd name="T42" fmla="*/ 24 w 306"/>
                  <a:gd name="T43" fmla="*/ 255 h 294"/>
                  <a:gd name="T44" fmla="*/ 106 w 306"/>
                  <a:gd name="T45" fmla="*/ 103 h 294"/>
                  <a:gd name="T46" fmla="*/ 106 w 306"/>
                  <a:gd name="T47" fmla="*/ 47 h 294"/>
                  <a:gd name="T48" fmla="*/ 92 w 306"/>
                  <a:gd name="T49" fmla="*/ 47 h 294"/>
                  <a:gd name="T50" fmla="*/ 81 w 306"/>
                  <a:gd name="T51" fmla="*/ 36 h 294"/>
                  <a:gd name="T52" fmla="*/ 81 w 306"/>
                  <a:gd name="T53" fmla="*/ 24 h 294"/>
                  <a:gd name="T54" fmla="*/ 92 w 306"/>
                  <a:gd name="T55" fmla="*/ 13 h 294"/>
                  <a:gd name="T56" fmla="*/ 208 w 306"/>
                  <a:gd name="T57" fmla="*/ 13 h 294"/>
                  <a:gd name="T58" fmla="*/ 219 w 306"/>
                  <a:gd name="T59" fmla="*/ 24 h 294"/>
                  <a:gd name="T60" fmla="*/ 219 w 306"/>
                  <a:gd name="T61" fmla="*/ 36 h 294"/>
                  <a:gd name="T62" fmla="*/ 208 w 306"/>
                  <a:gd name="T63" fmla="*/ 47 h 294"/>
                  <a:gd name="T64" fmla="*/ 194 w 306"/>
                  <a:gd name="T65" fmla="*/ 47 h 294"/>
                  <a:gd name="T66" fmla="*/ 194 w 306"/>
                  <a:gd name="T67" fmla="*/ 103 h 294"/>
                  <a:gd name="T68" fmla="*/ 276 w 306"/>
                  <a:gd name="T69" fmla="*/ 256 h 294"/>
                  <a:gd name="T70" fmla="*/ 278 w 306"/>
                  <a:gd name="T71" fmla="*/ 276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06" h="294">
                    <a:moveTo>
                      <a:pt x="293" y="250"/>
                    </a:moveTo>
                    <a:cubicBezTo>
                      <a:pt x="206" y="100"/>
                      <a:pt x="206" y="100"/>
                      <a:pt x="206" y="100"/>
                    </a:cubicBezTo>
                    <a:cubicBezTo>
                      <a:pt x="206" y="60"/>
                      <a:pt x="206" y="60"/>
                      <a:pt x="206" y="60"/>
                    </a:cubicBezTo>
                    <a:cubicBezTo>
                      <a:pt x="208" y="60"/>
                      <a:pt x="208" y="60"/>
                      <a:pt x="208" y="60"/>
                    </a:cubicBezTo>
                    <a:cubicBezTo>
                      <a:pt x="221" y="60"/>
                      <a:pt x="231" y="49"/>
                      <a:pt x="231" y="36"/>
                    </a:cubicBezTo>
                    <a:cubicBezTo>
                      <a:pt x="231" y="24"/>
                      <a:pt x="231" y="24"/>
                      <a:pt x="231" y="24"/>
                    </a:cubicBezTo>
                    <a:cubicBezTo>
                      <a:pt x="231" y="11"/>
                      <a:pt x="221" y="0"/>
                      <a:pt x="208" y="0"/>
                    </a:cubicBezTo>
                    <a:cubicBezTo>
                      <a:pt x="92" y="0"/>
                      <a:pt x="92" y="0"/>
                      <a:pt x="92" y="0"/>
                    </a:cubicBezTo>
                    <a:cubicBezTo>
                      <a:pt x="79" y="0"/>
                      <a:pt x="69" y="11"/>
                      <a:pt x="69" y="24"/>
                    </a:cubicBezTo>
                    <a:cubicBezTo>
                      <a:pt x="69" y="36"/>
                      <a:pt x="69" y="36"/>
                      <a:pt x="69" y="36"/>
                    </a:cubicBezTo>
                    <a:cubicBezTo>
                      <a:pt x="69" y="49"/>
                      <a:pt x="79" y="60"/>
                      <a:pt x="92" y="60"/>
                    </a:cubicBezTo>
                    <a:cubicBezTo>
                      <a:pt x="94" y="60"/>
                      <a:pt x="94" y="60"/>
                      <a:pt x="94" y="60"/>
                    </a:cubicBezTo>
                    <a:cubicBezTo>
                      <a:pt x="94" y="100"/>
                      <a:pt x="94" y="100"/>
                      <a:pt x="94" y="100"/>
                    </a:cubicBezTo>
                    <a:cubicBezTo>
                      <a:pt x="13" y="250"/>
                      <a:pt x="13" y="250"/>
                      <a:pt x="13" y="250"/>
                    </a:cubicBezTo>
                    <a:cubicBezTo>
                      <a:pt x="0" y="275"/>
                      <a:pt x="11" y="294"/>
                      <a:pt x="37" y="294"/>
                    </a:cubicBezTo>
                    <a:cubicBezTo>
                      <a:pt x="263" y="294"/>
                      <a:pt x="263" y="294"/>
                      <a:pt x="263" y="294"/>
                    </a:cubicBezTo>
                    <a:cubicBezTo>
                      <a:pt x="289" y="294"/>
                      <a:pt x="306" y="274"/>
                      <a:pt x="293" y="250"/>
                    </a:cubicBezTo>
                    <a:close/>
                    <a:moveTo>
                      <a:pt x="278" y="276"/>
                    </a:moveTo>
                    <a:cubicBezTo>
                      <a:pt x="275" y="281"/>
                      <a:pt x="268" y="282"/>
                      <a:pt x="263" y="282"/>
                    </a:cubicBezTo>
                    <a:cubicBezTo>
                      <a:pt x="37" y="282"/>
                      <a:pt x="37" y="282"/>
                      <a:pt x="37" y="282"/>
                    </a:cubicBezTo>
                    <a:cubicBezTo>
                      <a:pt x="33" y="282"/>
                      <a:pt x="25" y="281"/>
                      <a:pt x="22" y="276"/>
                    </a:cubicBezTo>
                    <a:cubicBezTo>
                      <a:pt x="19" y="271"/>
                      <a:pt x="20" y="264"/>
                      <a:pt x="24" y="255"/>
                    </a:cubicBezTo>
                    <a:cubicBezTo>
                      <a:pt x="106" y="103"/>
                      <a:pt x="106" y="103"/>
                      <a:pt x="106" y="103"/>
                    </a:cubicBezTo>
                    <a:cubicBezTo>
                      <a:pt x="106" y="47"/>
                      <a:pt x="106" y="47"/>
                      <a:pt x="106" y="47"/>
                    </a:cubicBezTo>
                    <a:cubicBezTo>
                      <a:pt x="92" y="47"/>
                      <a:pt x="92" y="47"/>
                      <a:pt x="92" y="47"/>
                    </a:cubicBezTo>
                    <a:cubicBezTo>
                      <a:pt x="86" y="47"/>
                      <a:pt x="81" y="42"/>
                      <a:pt x="81" y="36"/>
                    </a:cubicBezTo>
                    <a:cubicBezTo>
                      <a:pt x="81" y="24"/>
                      <a:pt x="81" y="24"/>
                      <a:pt x="81" y="24"/>
                    </a:cubicBezTo>
                    <a:cubicBezTo>
                      <a:pt x="81" y="18"/>
                      <a:pt x="86" y="13"/>
                      <a:pt x="92" y="13"/>
                    </a:cubicBezTo>
                    <a:cubicBezTo>
                      <a:pt x="208" y="13"/>
                      <a:pt x="208" y="13"/>
                      <a:pt x="208" y="13"/>
                    </a:cubicBezTo>
                    <a:cubicBezTo>
                      <a:pt x="214" y="13"/>
                      <a:pt x="219" y="18"/>
                      <a:pt x="219" y="24"/>
                    </a:cubicBezTo>
                    <a:cubicBezTo>
                      <a:pt x="219" y="36"/>
                      <a:pt x="219" y="36"/>
                      <a:pt x="219" y="36"/>
                    </a:cubicBezTo>
                    <a:cubicBezTo>
                      <a:pt x="219" y="42"/>
                      <a:pt x="214" y="47"/>
                      <a:pt x="208" y="47"/>
                    </a:cubicBezTo>
                    <a:cubicBezTo>
                      <a:pt x="194" y="47"/>
                      <a:pt x="194" y="47"/>
                      <a:pt x="194" y="47"/>
                    </a:cubicBezTo>
                    <a:cubicBezTo>
                      <a:pt x="194" y="103"/>
                      <a:pt x="194" y="103"/>
                      <a:pt x="194" y="103"/>
                    </a:cubicBezTo>
                    <a:cubicBezTo>
                      <a:pt x="276" y="256"/>
                      <a:pt x="276" y="256"/>
                      <a:pt x="276" y="256"/>
                    </a:cubicBezTo>
                    <a:cubicBezTo>
                      <a:pt x="280" y="264"/>
                      <a:pt x="281" y="271"/>
                      <a:pt x="278" y="2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20" name="Freeform 4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7CF5604-FB85-46F2-9825-CF2B53651BBC}"/>
                  </a:ext>
                </a:extLst>
              </p:cNvPr>
              <p:cNvSpPr>
                <a:spLocks/>
              </p:cNvSpPr>
              <p:nvPr/>
            </p:nvSpPr>
            <p:spPr bwMode="auto">
              <a:xfrm>
                <a:off x="6511925" y="703263"/>
                <a:ext cx="887413" cy="547688"/>
              </a:xfrm>
              <a:custGeom>
                <a:avLst/>
                <a:gdLst>
                  <a:gd name="T0" fmla="*/ 156 w 234"/>
                  <a:gd name="T1" fmla="*/ 0 h 145"/>
                  <a:gd name="T2" fmla="*/ 91 w 234"/>
                  <a:gd name="T3" fmla="*/ 45 h 145"/>
                  <a:gd name="T4" fmla="*/ 57 w 234"/>
                  <a:gd name="T5" fmla="*/ 38 h 145"/>
                  <a:gd name="T6" fmla="*/ 2 w 234"/>
                  <a:gd name="T7" fmla="*/ 137 h 145"/>
                  <a:gd name="T8" fmla="*/ 0 w 234"/>
                  <a:gd name="T9" fmla="*/ 145 h 145"/>
                  <a:gd name="T10" fmla="*/ 4 w 234"/>
                  <a:gd name="T11" fmla="*/ 145 h 145"/>
                  <a:gd name="T12" fmla="*/ 230 w 234"/>
                  <a:gd name="T13" fmla="*/ 145 h 145"/>
                  <a:gd name="T14" fmla="*/ 234 w 234"/>
                  <a:gd name="T15" fmla="*/ 145 h 145"/>
                  <a:gd name="T16" fmla="*/ 232 w 234"/>
                  <a:gd name="T17" fmla="*/ 138 h 145"/>
                  <a:gd name="T18" fmla="*/ 156 w 234"/>
                  <a:gd name="T19" fmla="*/ 0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4" h="145">
                    <a:moveTo>
                      <a:pt x="156" y="0"/>
                    </a:moveTo>
                    <a:cubicBezTo>
                      <a:pt x="121" y="17"/>
                      <a:pt x="118" y="47"/>
                      <a:pt x="91" y="45"/>
                    </a:cubicBezTo>
                    <a:cubicBezTo>
                      <a:pt x="79" y="44"/>
                      <a:pt x="67" y="42"/>
                      <a:pt x="57" y="38"/>
                    </a:cubicBezTo>
                    <a:cubicBezTo>
                      <a:pt x="2" y="137"/>
                      <a:pt x="2" y="137"/>
                      <a:pt x="2" y="137"/>
                    </a:cubicBezTo>
                    <a:cubicBezTo>
                      <a:pt x="1" y="141"/>
                      <a:pt x="0" y="143"/>
                      <a:pt x="0" y="145"/>
                    </a:cubicBezTo>
                    <a:cubicBezTo>
                      <a:pt x="1" y="145"/>
                      <a:pt x="2" y="145"/>
                      <a:pt x="4" y="145"/>
                    </a:cubicBezTo>
                    <a:cubicBezTo>
                      <a:pt x="230" y="145"/>
                      <a:pt x="230" y="145"/>
                      <a:pt x="230" y="145"/>
                    </a:cubicBezTo>
                    <a:cubicBezTo>
                      <a:pt x="232" y="145"/>
                      <a:pt x="234" y="145"/>
                      <a:pt x="234" y="145"/>
                    </a:cubicBezTo>
                    <a:cubicBezTo>
                      <a:pt x="234" y="143"/>
                      <a:pt x="234" y="141"/>
                      <a:pt x="232" y="138"/>
                    </a:cubicBezTo>
                    <a:lnTo>
                      <a:pt x="15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21" name="Oval 4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E3C9CC7B-27BC-40EA-A52E-CFA43E261627}"/>
                  </a:ext>
                </a:extLst>
              </p:cNvPr>
              <p:cNvSpPr>
                <a:spLocks noChangeArrowheads="1"/>
              </p:cNvSpPr>
              <p:nvPr/>
            </p:nvSpPr>
            <p:spPr bwMode="auto">
              <a:xfrm>
                <a:off x="6853238" y="585788"/>
                <a:ext cx="144463" cy="1428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22" name="Oval 5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9652D6F0-899D-41C9-A5B2-B84F969E9745}"/>
                  </a:ext>
                </a:extLst>
              </p:cNvPr>
              <p:cNvSpPr>
                <a:spLocks noChangeArrowheads="1"/>
              </p:cNvSpPr>
              <p:nvPr/>
            </p:nvSpPr>
            <p:spPr bwMode="auto">
              <a:xfrm>
                <a:off x="6864350" y="336550"/>
                <a:ext cx="196850" cy="2000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23" name="Oval 5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73B6B0C-3140-4F19-9AF6-93D4BE70455B}"/>
                  </a:ext>
                </a:extLst>
              </p:cNvPr>
              <p:cNvSpPr>
                <a:spLocks noChangeArrowheads="1"/>
              </p:cNvSpPr>
              <p:nvPr/>
            </p:nvSpPr>
            <p:spPr bwMode="auto">
              <a:xfrm>
                <a:off x="6834188" y="74613"/>
                <a:ext cx="109538" cy="1095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24" name="Oval 5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EC6FAA1-23D7-4966-B297-82879B54CE9A}"/>
                  </a:ext>
                </a:extLst>
              </p:cNvPr>
              <p:cNvSpPr>
                <a:spLocks noChangeArrowheads="1"/>
              </p:cNvSpPr>
              <p:nvPr/>
            </p:nvSpPr>
            <p:spPr bwMode="auto">
              <a:xfrm>
                <a:off x="6970713" y="3175"/>
                <a:ext cx="95250" cy="952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grpSp>
        <p:sp>
          <p:nvSpPr>
            <p:cNvPr id="37" name="文本框 3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CBB00D4-F530-49AF-8164-270A24C92D36}"/>
                </a:ext>
              </a:extLst>
            </p:cNvPr>
            <p:cNvSpPr txBox="1"/>
            <p:nvPr/>
          </p:nvSpPr>
          <p:spPr>
            <a:xfrm>
              <a:off x="10017013" y="2504149"/>
              <a:ext cx="1438537" cy="791242"/>
            </a:xfrm>
            <a:prstGeom prst="rect">
              <a:avLst/>
            </a:prstGeom>
            <a:noFill/>
          </p:spPr>
          <p:txBody>
            <a:bodyPr wrap="square" rtlCol="0">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chemeClr val="tx1">
                      <a:lumMod val="75000"/>
                      <a:lumOff val="25000"/>
                    </a:schemeClr>
                  </a:solidFill>
                  <a:effectLst/>
                  <a:uLnTx/>
                  <a:uFillTx/>
                  <a:cs typeface="+mn-ea"/>
                  <a:sym typeface="+mn-lt"/>
                </a:rPr>
                <a:t>添加内容标题</a:t>
              </a:r>
              <a:r>
                <a:rPr kumimoji="0" lang="en-US" altLang="zh-CN" sz="1600" b="1" i="0" u="none" strike="noStrike" kern="0" cap="none" spc="0" normalizeH="0" baseline="0" noProof="0" dirty="0">
                  <a:ln>
                    <a:noFill/>
                  </a:ln>
                  <a:solidFill>
                    <a:schemeClr val="tx1">
                      <a:lumMod val="75000"/>
                      <a:lumOff val="25000"/>
                    </a:schemeClr>
                  </a:solidFill>
                  <a:effectLst/>
                  <a:uLnTx/>
                  <a:uFillTx/>
                  <a:cs typeface="+mn-ea"/>
                  <a:sym typeface="+mn-lt"/>
                </a:rPr>
                <a:t> 04</a:t>
              </a:r>
              <a:endParaRPr kumimoji="0" lang="zh-CN" altLang="en-US" sz="1600" b="1" i="0" u="none" strike="noStrike" kern="0" cap="none" spc="0" normalizeH="0" baseline="0" noProof="0" dirty="0">
                <a:ln>
                  <a:noFill/>
                </a:ln>
                <a:solidFill>
                  <a:schemeClr val="tx1">
                    <a:lumMod val="75000"/>
                    <a:lumOff val="25000"/>
                  </a:schemeClr>
                </a:solidFill>
                <a:effectLst/>
                <a:uLnTx/>
                <a:uFillTx/>
                <a:cs typeface="+mn-ea"/>
                <a:sym typeface="+mn-lt"/>
              </a:endParaRPr>
            </a:p>
          </p:txBody>
        </p:sp>
      </p:grpSp>
      <p:sp>
        <p:nvSpPr>
          <p:cNvPr id="38" name="矩形 3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6B6B93E-70A1-41B6-932D-5B8558CEEA7A}"/>
              </a:ext>
            </a:extLst>
          </p:cNvPr>
          <p:cNvSpPr/>
          <p:nvPr/>
        </p:nvSpPr>
        <p:spPr>
          <a:xfrm>
            <a:off x="5959337" y="4400196"/>
            <a:ext cx="5727280" cy="791242"/>
          </a:xfrm>
          <a:prstGeom prst="rect">
            <a:avLst/>
          </a:prstGeom>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chemeClr val="tx1">
                    <a:lumMod val="95000"/>
                    <a:lumOff val="5000"/>
                  </a:schemeClr>
                </a:solidFill>
                <a:effectLst/>
                <a:uLnTx/>
                <a:uFillTx/>
                <a:cs typeface="+mn-ea"/>
                <a:sym typeface="+mn-lt"/>
              </a:rPr>
              <a:t>请在此处添加具体内容，文字尽量言简意赅，简单说明即可，不必过于繁琐，注意版面美观度。</a:t>
            </a:r>
          </a:p>
        </p:txBody>
      </p:sp>
      <p:grpSp>
        <p:nvGrpSpPr>
          <p:cNvPr id="40" name="组合 3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6A376CF-D308-4425-B800-FC41B9C6129A}"/>
              </a:ext>
            </a:extLst>
          </p:cNvPr>
          <p:cNvGrpSpPr/>
          <p:nvPr/>
        </p:nvGrpSpPr>
        <p:grpSpPr>
          <a:xfrm>
            <a:off x="1320186" y="430820"/>
            <a:ext cx="3866451" cy="718338"/>
            <a:chOff x="1511379" y="561288"/>
            <a:chExt cx="3866451" cy="718338"/>
          </a:xfrm>
        </p:grpSpPr>
        <p:sp>
          <p:nvSpPr>
            <p:cNvPr id="41" name="文本框 4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0E87EC95-D897-44BF-9A4C-21C6A6D35041}"/>
                </a:ext>
              </a:extLst>
            </p:cNvPr>
            <p:cNvSpPr txBox="1"/>
            <p:nvPr/>
          </p:nvSpPr>
          <p:spPr>
            <a:xfrm>
              <a:off x="1511379" y="561288"/>
              <a:ext cx="2646878" cy="584775"/>
            </a:xfrm>
            <a:prstGeom prst="rect">
              <a:avLst/>
            </a:prstGeom>
            <a:noFill/>
          </p:spPr>
          <p:txBody>
            <a:bodyPr wrap="none" rtlCol="0">
              <a:spAutoFit/>
              <a:scene3d>
                <a:camera prst="orthographicFront"/>
                <a:lightRig rig="threePt" dir="t"/>
              </a:scene3d>
              <a:sp3d contourW="12700"/>
            </a:bodyPr>
            <a:lstStyle/>
            <a:p>
              <a:pPr lvl="0">
                <a:defRPr/>
              </a:pPr>
              <a:r>
                <a:rPr lang="zh-CN" altLang="en-US" sz="3200" dirty="0">
                  <a:solidFill>
                    <a:schemeClr val="tx1">
                      <a:lumMod val="75000"/>
                      <a:lumOff val="25000"/>
                    </a:schemeClr>
                  </a:solidFill>
                  <a:cs typeface="+mn-ea"/>
                  <a:sym typeface="+mn-lt"/>
                </a:rPr>
                <a:t>添加内容标题</a:t>
              </a:r>
            </a:p>
          </p:txBody>
        </p:sp>
        <p:sp>
          <p:nvSpPr>
            <p:cNvPr id="42" name="文本框 4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45A812E0-B98F-43F4-A5A7-7437CC6F385E}"/>
                </a:ext>
              </a:extLst>
            </p:cNvPr>
            <p:cNvSpPr txBox="1"/>
            <p:nvPr/>
          </p:nvSpPr>
          <p:spPr>
            <a:xfrm>
              <a:off x="1511379" y="1006346"/>
              <a:ext cx="3866451" cy="273280"/>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14000"/>
                </a:lnSpc>
                <a:spcBef>
                  <a:spcPts val="0"/>
                </a:spcBef>
                <a:spcAft>
                  <a:spcPts val="0"/>
                </a:spcAft>
                <a:buClrTx/>
                <a:buSzTx/>
                <a:buFontTx/>
                <a:buNone/>
                <a:tabLst/>
                <a:defRPr/>
              </a:pPr>
              <a:r>
                <a:rPr kumimoji="0" lang="en-US" altLang="zh-CN" sz="1100" i="0" u="none" strike="noStrike" kern="1200" cap="none" spc="0" normalizeH="0" baseline="0" noProof="0" dirty="0">
                  <a:ln>
                    <a:noFill/>
                  </a:ln>
                  <a:solidFill>
                    <a:schemeClr val="tx1">
                      <a:lumMod val="75000"/>
                      <a:lumOff val="25000"/>
                    </a:schemeClr>
                  </a:solidFill>
                  <a:effectLst/>
                  <a:uLnTx/>
                  <a:uFillTx/>
                  <a:cs typeface="+mn-ea"/>
                  <a:sym typeface="+mn-lt"/>
                </a:rPr>
                <a:t>presentation and make it into a film to used wider field</a:t>
              </a:r>
            </a:p>
          </p:txBody>
        </p:sp>
      </p:grpSp>
      <p:pic>
        <p:nvPicPr>
          <p:cNvPr id="44" name="图片 4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9052246-6163-444F-84AC-E0626D964128}"/>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flipH="1">
            <a:off x="-553631" y="1015595"/>
            <a:ext cx="6394512" cy="6496824"/>
          </a:xfrm>
          <a:prstGeom prst="rect">
            <a:avLst/>
          </a:prstGeom>
        </p:spPr>
      </p:pic>
      <p:pic>
        <p:nvPicPr>
          <p:cNvPr id="45" name="图片 4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611B4E6-3298-40F5-BE4F-5D800D110A15}"/>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304591" y="215409"/>
            <a:ext cx="1015595" cy="1015595"/>
          </a:xfrm>
          <a:prstGeom prst="rect">
            <a:avLst/>
          </a:prstGeom>
        </p:spPr>
      </p:pic>
    </p:spTree>
    <p:extLst>
      <p:ext uri="{BB962C8B-B14F-4D97-AF65-F5344CB8AC3E}">
        <p14:creationId xmlns:p14="http://schemas.microsoft.com/office/powerpoint/2010/main" val="2196141176"/>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xmlns:a16="http://schemas.microsoft.com/office/drawing/2014/main" xmlns:a14="http://schemas.microsoft.com/office/drawing/2010/main">
      <p:transition spd="slow" advClick="0"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randombar(horizontal)">
                                      <p:cBhvr>
                                        <p:cTn id="7" dur="500"/>
                                        <p:tgtEl>
                                          <p:spTgt spid="4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49"/>
                                        </p:tgtEl>
                                        <p:attrNameLst>
                                          <p:attrName>style.visibility</p:attrName>
                                        </p:attrNameLst>
                                      </p:cBhvr>
                                      <p:to>
                                        <p:strVal val="visible"/>
                                      </p:to>
                                    </p:set>
                                    <p:animEffect transition="in" filter="fade">
                                      <p:cBhvr>
                                        <p:cTn id="11" dur="500"/>
                                        <p:tgtEl>
                                          <p:spTgt spid="49"/>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50"/>
                                        </p:tgtEl>
                                        <p:attrNameLst>
                                          <p:attrName>style.visibility</p:attrName>
                                        </p:attrNameLst>
                                      </p:cBhvr>
                                      <p:to>
                                        <p:strVal val="visible"/>
                                      </p:to>
                                    </p:set>
                                    <p:animEffect transition="in" filter="fade">
                                      <p:cBhvr>
                                        <p:cTn id="15" dur="500"/>
                                        <p:tgtEl>
                                          <p:spTgt spid="50"/>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51"/>
                                        </p:tgtEl>
                                        <p:attrNameLst>
                                          <p:attrName>style.visibility</p:attrName>
                                        </p:attrNameLst>
                                      </p:cBhvr>
                                      <p:to>
                                        <p:strVal val="visible"/>
                                      </p:to>
                                    </p:set>
                                    <p:animEffect transition="in" filter="fade">
                                      <p:cBhvr>
                                        <p:cTn id="19" dur="500"/>
                                        <p:tgtEl>
                                          <p:spTgt spid="51"/>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52"/>
                                        </p:tgtEl>
                                        <p:attrNameLst>
                                          <p:attrName>style.visibility</p:attrName>
                                        </p:attrNameLst>
                                      </p:cBhvr>
                                      <p:to>
                                        <p:strVal val="visible"/>
                                      </p:to>
                                    </p:set>
                                    <p:animEffect transition="in" filter="fade">
                                      <p:cBhvr>
                                        <p:cTn id="23" dur="500"/>
                                        <p:tgtEl>
                                          <p:spTgt spid="52"/>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fade">
                                      <p:cBhvr>
                                        <p:cTn id="27" dur="500"/>
                                        <p:tgtEl>
                                          <p:spTgt spid="2"/>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
                                        </p:tgtEl>
                                        <p:attrNameLst>
                                          <p:attrName>style.visibility</p:attrName>
                                        </p:attrNameLst>
                                      </p:cBhvr>
                                      <p:to>
                                        <p:strVal val="visible"/>
                                      </p:to>
                                    </p:set>
                                    <p:animEffect transition="in" filter="fade">
                                      <p:cBhvr>
                                        <p:cTn id="30" dur="500"/>
                                        <p:tgtEl>
                                          <p:spTgt spid="3"/>
                                        </p:tgtEl>
                                      </p:cBhvr>
                                    </p:animEffect>
                                  </p:childTnLst>
                                </p:cTn>
                              </p:par>
                            </p:childTnLst>
                          </p:cTn>
                        </p:par>
                        <p:par>
                          <p:cTn id="31" fill="hold">
                            <p:stCondLst>
                              <p:cond delay="3000"/>
                            </p:stCondLst>
                            <p:childTnLst>
                              <p:par>
                                <p:cTn id="32" presetID="10" presetClass="entr" presetSubtype="0" fill="hold" grpId="0" nodeType="afterEffect">
                                  <p:stCondLst>
                                    <p:cond delay="0"/>
                                  </p:stCondLst>
                                  <p:childTnLst>
                                    <p:set>
                                      <p:cBhvr>
                                        <p:cTn id="33" dur="1" fill="hold">
                                          <p:stCondLst>
                                            <p:cond delay="0"/>
                                          </p:stCondLst>
                                        </p:cTn>
                                        <p:tgtEl>
                                          <p:spTgt spid="38"/>
                                        </p:tgtEl>
                                        <p:attrNameLst>
                                          <p:attrName>style.visibility</p:attrName>
                                        </p:attrNameLst>
                                      </p:cBhvr>
                                      <p:to>
                                        <p:strVal val="visible"/>
                                      </p:to>
                                    </p:set>
                                    <p:animEffect transition="in" filter="fade">
                                      <p:cBhvr>
                                        <p:cTn id="34" dur="500"/>
                                        <p:tgtEl>
                                          <p:spTgt spid="38"/>
                                        </p:tgtEl>
                                      </p:cBhvr>
                                    </p:animEffect>
                                  </p:childTnLst>
                                </p:cTn>
                              </p:par>
                            </p:childTnLst>
                          </p:cTn>
                        </p:par>
                        <p:par>
                          <p:cTn id="35" fill="hold">
                            <p:stCondLst>
                              <p:cond delay="3500"/>
                            </p:stCondLst>
                            <p:childTnLst>
                              <p:par>
                                <p:cTn id="36" presetID="10" presetClass="entr" presetSubtype="0" fill="hold" grpId="0" nodeType="afterEffect">
                                  <p:stCondLst>
                                    <p:cond delay="0"/>
                                  </p:stCondLst>
                                  <p:childTnLst>
                                    <p:set>
                                      <p:cBhvr>
                                        <p:cTn id="37" dur="1" fill="hold">
                                          <p:stCondLst>
                                            <p:cond delay="0"/>
                                          </p:stCondLst>
                                        </p:cTn>
                                        <p:tgtEl>
                                          <p:spTgt spid="4"/>
                                        </p:tgtEl>
                                        <p:attrNameLst>
                                          <p:attrName>style.visibility</p:attrName>
                                        </p:attrNameLst>
                                      </p:cBhvr>
                                      <p:to>
                                        <p:strVal val="visible"/>
                                      </p:to>
                                    </p:set>
                                    <p:animEffect transition="in" filter="fade">
                                      <p:cBhvr>
                                        <p:cTn id="3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3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741D2AE2-2F3C-44C7-B411-261EFAF7459F}"/>
              </a:ext>
            </a:extLst>
          </p:cNvPr>
          <p:cNvSpPr/>
          <p:nvPr/>
        </p:nvSpPr>
        <p:spPr>
          <a:xfrm>
            <a:off x="8359761" y="2373394"/>
            <a:ext cx="3467715" cy="1196290"/>
          </a:xfrm>
          <a:prstGeom prst="rect">
            <a:avLst/>
          </a:prstGeom>
        </p:spPr>
        <p:txBody>
          <a:bodyPr wrap="square">
            <a:spAutoFit/>
            <a:scene3d>
              <a:camera prst="orthographicFront"/>
              <a:lightRig rig="threePt" dir="t"/>
            </a:scene3d>
            <a:sp3d contourW="12700"/>
          </a:bodyPr>
          <a:lstStyle/>
          <a:p>
            <a:pPr>
              <a:lnSpc>
                <a:spcPts val="3000"/>
              </a:lnSpc>
            </a:pPr>
            <a:r>
              <a:rPr lang="zh-CN" altLang="en-US" sz="1400" dirty="0">
                <a:solidFill>
                  <a:schemeClr val="tx1">
                    <a:lumMod val="95000"/>
                    <a:lumOff val="5000"/>
                  </a:schemeClr>
                </a:solidFill>
                <a:cs typeface="+mn-ea"/>
                <a:sym typeface="+mn-lt"/>
              </a:rPr>
              <a:t>请在此处添加具体内容，文字尽量言简意赅，简单说明即可，不必过于繁琐，注意版面美观度。</a:t>
            </a:r>
            <a:endParaRPr lang="en-US" altLang="zh-CN" sz="1400" dirty="0">
              <a:solidFill>
                <a:schemeClr val="tx1">
                  <a:lumMod val="95000"/>
                  <a:lumOff val="5000"/>
                </a:schemeClr>
              </a:solidFill>
              <a:cs typeface="+mn-ea"/>
              <a:sym typeface="+mn-lt"/>
            </a:endParaRPr>
          </a:p>
        </p:txBody>
      </p:sp>
      <p:sp>
        <p:nvSpPr>
          <p:cNvPr id="3" name="矩形 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46843064-C371-47D9-B2FB-D5B0BF988941}"/>
              </a:ext>
            </a:extLst>
          </p:cNvPr>
          <p:cNvSpPr/>
          <p:nvPr/>
        </p:nvSpPr>
        <p:spPr>
          <a:xfrm>
            <a:off x="8267968" y="2008869"/>
            <a:ext cx="2618797" cy="435056"/>
          </a:xfrm>
          <a:prstGeom prst="rect">
            <a:avLst/>
          </a:prstGeom>
        </p:spPr>
        <p:txBody>
          <a:bodyPr wrap="square">
            <a:spAutoFit/>
            <a:scene3d>
              <a:camera prst="orthographicFront"/>
              <a:lightRig rig="threePt" dir="t"/>
            </a:scene3d>
            <a:sp3d contourW="12700"/>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prstClr val="black"/>
                </a:solidFill>
                <a:effectLst/>
                <a:uLnTx/>
                <a:uFillTx/>
                <a:cs typeface="+mn-ea"/>
                <a:sym typeface="+mn-lt"/>
              </a:rPr>
              <a:t>标题文字添加</a:t>
            </a:r>
          </a:p>
        </p:txBody>
      </p:sp>
      <p:sp>
        <p:nvSpPr>
          <p:cNvPr id="4" name="矩形 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D95E34A-CED7-4B97-BE82-61E588648560}"/>
              </a:ext>
            </a:extLst>
          </p:cNvPr>
          <p:cNvSpPr/>
          <p:nvPr/>
        </p:nvSpPr>
        <p:spPr>
          <a:xfrm>
            <a:off x="8359761" y="4347521"/>
            <a:ext cx="3467715" cy="1196290"/>
          </a:xfrm>
          <a:prstGeom prst="rect">
            <a:avLst/>
          </a:prstGeom>
        </p:spPr>
        <p:txBody>
          <a:bodyPr wrap="square">
            <a:spAutoFit/>
            <a:scene3d>
              <a:camera prst="orthographicFront"/>
              <a:lightRig rig="threePt" dir="t"/>
            </a:scene3d>
            <a:sp3d contourW="12700"/>
          </a:bodyPr>
          <a:lstStyle/>
          <a:p>
            <a:pPr>
              <a:lnSpc>
                <a:spcPts val="3000"/>
              </a:lnSpc>
            </a:pPr>
            <a:r>
              <a:rPr lang="zh-CN" altLang="en-US" sz="1400" dirty="0">
                <a:solidFill>
                  <a:schemeClr val="tx1">
                    <a:lumMod val="95000"/>
                    <a:lumOff val="5000"/>
                  </a:schemeClr>
                </a:solidFill>
                <a:cs typeface="+mn-ea"/>
                <a:sym typeface="+mn-lt"/>
              </a:rPr>
              <a:t>请在此处添加具体内容，文字尽量言简意赅，简单说明即可，不必过于繁琐，注意版面美观度。</a:t>
            </a:r>
            <a:endParaRPr lang="en-US" altLang="zh-CN" sz="1400" dirty="0">
              <a:solidFill>
                <a:schemeClr val="tx1">
                  <a:lumMod val="95000"/>
                  <a:lumOff val="5000"/>
                </a:schemeClr>
              </a:solidFill>
              <a:cs typeface="+mn-ea"/>
              <a:sym typeface="+mn-lt"/>
            </a:endParaRPr>
          </a:p>
        </p:txBody>
      </p:sp>
      <p:sp>
        <p:nvSpPr>
          <p:cNvPr id="5" name="矩形 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231F59B-9349-4797-9084-EFE1A638C00B}"/>
              </a:ext>
            </a:extLst>
          </p:cNvPr>
          <p:cNvSpPr/>
          <p:nvPr/>
        </p:nvSpPr>
        <p:spPr>
          <a:xfrm>
            <a:off x="8267968" y="3982996"/>
            <a:ext cx="2618797" cy="435056"/>
          </a:xfrm>
          <a:prstGeom prst="rect">
            <a:avLst/>
          </a:prstGeom>
        </p:spPr>
        <p:txBody>
          <a:bodyPr wrap="square">
            <a:spAutoFit/>
            <a:scene3d>
              <a:camera prst="orthographicFront"/>
              <a:lightRig rig="threePt" dir="t"/>
            </a:scene3d>
            <a:sp3d contourW="12700"/>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prstClr val="black"/>
                </a:solidFill>
                <a:effectLst/>
                <a:uLnTx/>
                <a:uFillTx/>
                <a:cs typeface="+mn-ea"/>
                <a:sym typeface="+mn-lt"/>
              </a:rPr>
              <a:t>标题文字添加</a:t>
            </a:r>
          </a:p>
        </p:txBody>
      </p:sp>
      <p:sp>
        <p:nvSpPr>
          <p:cNvPr id="6" name="矩形 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43DB157D-5232-4845-92F2-40E60A381ABF}"/>
              </a:ext>
            </a:extLst>
          </p:cNvPr>
          <p:cNvSpPr/>
          <p:nvPr/>
        </p:nvSpPr>
        <p:spPr>
          <a:xfrm>
            <a:off x="458662" y="2373394"/>
            <a:ext cx="3467715" cy="1196290"/>
          </a:xfrm>
          <a:prstGeom prst="rect">
            <a:avLst/>
          </a:prstGeom>
        </p:spPr>
        <p:txBody>
          <a:bodyPr wrap="square">
            <a:spAutoFit/>
            <a:scene3d>
              <a:camera prst="orthographicFront"/>
              <a:lightRig rig="threePt" dir="t"/>
            </a:scene3d>
            <a:sp3d contourW="12700"/>
          </a:bodyPr>
          <a:lstStyle/>
          <a:p>
            <a:pPr algn="r">
              <a:lnSpc>
                <a:spcPts val="3000"/>
              </a:lnSpc>
            </a:pPr>
            <a:r>
              <a:rPr lang="zh-CN" altLang="en-US" sz="1400" dirty="0">
                <a:solidFill>
                  <a:schemeClr val="tx1">
                    <a:lumMod val="95000"/>
                    <a:lumOff val="5000"/>
                  </a:schemeClr>
                </a:solidFill>
                <a:cs typeface="+mn-ea"/>
                <a:sym typeface="+mn-lt"/>
              </a:rPr>
              <a:t>请在此处添加具体内容，文字尽量言简意赅，简单说明即可，不必过于繁琐，注意版面美观度。</a:t>
            </a:r>
            <a:endParaRPr lang="en-US" altLang="zh-CN" sz="1400" dirty="0">
              <a:solidFill>
                <a:schemeClr val="tx1">
                  <a:lumMod val="95000"/>
                  <a:lumOff val="5000"/>
                </a:schemeClr>
              </a:solidFill>
              <a:cs typeface="+mn-ea"/>
              <a:sym typeface="+mn-lt"/>
            </a:endParaRPr>
          </a:p>
        </p:txBody>
      </p:sp>
      <p:sp>
        <p:nvSpPr>
          <p:cNvPr id="7" name="矩形 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5FDB1E4-BD0B-42DD-8378-2FF38FC80CB7}"/>
              </a:ext>
            </a:extLst>
          </p:cNvPr>
          <p:cNvSpPr/>
          <p:nvPr/>
        </p:nvSpPr>
        <p:spPr>
          <a:xfrm>
            <a:off x="1307581" y="2008869"/>
            <a:ext cx="2618797" cy="435056"/>
          </a:xfrm>
          <a:prstGeom prst="rect">
            <a:avLst/>
          </a:prstGeom>
        </p:spPr>
        <p:txBody>
          <a:bodyPr wrap="square">
            <a:spAutoFit/>
            <a:scene3d>
              <a:camera prst="orthographicFront"/>
              <a:lightRig rig="threePt" dir="t"/>
            </a:scene3d>
            <a:sp3d contourW="12700"/>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prstClr val="black"/>
                </a:solidFill>
                <a:effectLst/>
                <a:uLnTx/>
                <a:uFillTx/>
                <a:cs typeface="+mn-ea"/>
                <a:sym typeface="+mn-lt"/>
              </a:rPr>
              <a:t>标题文字添加</a:t>
            </a:r>
          </a:p>
        </p:txBody>
      </p:sp>
      <p:sp>
        <p:nvSpPr>
          <p:cNvPr id="8" name="矩形 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6D46A76-67EA-4F7F-A061-910D65DB0974}"/>
              </a:ext>
            </a:extLst>
          </p:cNvPr>
          <p:cNvSpPr/>
          <p:nvPr/>
        </p:nvSpPr>
        <p:spPr>
          <a:xfrm>
            <a:off x="458662" y="4347521"/>
            <a:ext cx="3467715" cy="1196290"/>
          </a:xfrm>
          <a:prstGeom prst="rect">
            <a:avLst/>
          </a:prstGeom>
        </p:spPr>
        <p:txBody>
          <a:bodyPr wrap="square">
            <a:spAutoFit/>
            <a:scene3d>
              <a:camera prst="orthographicFront"/>
              <a:lightRig rig="threePt" dir="t"/>
            </a:scene3d>
            <a:sp3d contourW="12700"/>
          </a:bodyPr>
          <a:lstStyle/>
          <a:p>
            <a:pPr algn="r">
              <a:lnSpc>
                <a:spcPts val="3000"/>
              </a:lnSpc>
            </a:pPr>
            <a:r>
              <a:rPr lang="zh-CN" altLang="en-US" sz="1400" dirty="0">
                <a:solidFill>
                  <a:schemeClr val="tx1">
                    <a:lumMod val="95000"/>
                    <a:lumOff val="5000"/>
                  </a:schemeClr>
                </a:solidFill>
                <a:cs typeface="+mn-ea"/>
                <a:sym typeface="+mn-lt"/>
              </a:rPr>
              <a:t>请在此处添加具体内容，文字尽量言简意赅，简单说明即可，不必过于繁琐，注意版面美观度。</a:t>
            </a:r>
            <a:endParaRPr lang="en-US" altLang="zh-CN" sz="1400" dirty="0">
              <a:solidFill>
                <a:schemeClr val="tx1">
                  <a:lumMod val="95000"/>
                  <a:lumOff val="5000"/>
                </a:schemeClr>
              </a:solidFill>
              <a:cs typeface="+mn-ea"/>
              <a:sym typeface="+mn-lt"/>
            </a:endParaRPr>
          </a:p>
        </p:txBody>
      </p:sp>
      <p:sp>
        <p:nvSpPr>
          <p:cNvPr id="9" name="矩形 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ECA0EAC-87E6-4426-B0E2-E5F8BC1EF0BF}"/>
              </a:ext>
            </a:extLst>
          </p:cNvPr>
          <p:cNvSpPr/>
          <p:nvPr/>
        </p:nvSpPr>
        <p:spPr>
          <a:xfrm>
            <a:off x="1307581" y="3982996"/>
            <a:ext cx="2618797" cy="435056"/>
          </a:xfrm>
          <a:prstGeom prst="rect">
            <a:avLst/>
          </a:prstGeom>
        </p:spPr>
        <p:txBody>
          <a:bodyPr wrap="square">
            <a:spAutoFit/>
            <a:scene3d>
              <a:camera prst="orthographicFront"/>
              <a:lightRig rig="threePt" dir="t"/>
            </a:scene3d>
            <a:sp3d contourW="12700"/>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prstClr val="black"/>
                </a:solidFill>
                <a:effectLst/>
                <a:uLnTx/>
                <a:uFillTx/>
                <a:cs typeface="+mn-ea"/>
                <a:sym typeface="+mn-lt"/>
              </a:rPr>
              <a:t>标题文字添加</a:t>
            </a:r>
          </a:p>
        </p:txBody>
      </p:sp>
      <p:grpSp>
        <p:nvGrpSpPr>
          <p:cNvPr id="11" name="组合 1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E2834583-3ECB-4BFA-AD79-5BDD2B63059E}"/>
              </a:ext>
            </a:extLst>
          </p:cNvPr>
          <p:cNvGrpSpPr/>
          <p:nvPr/>
        </p:nvGrpSpPr>
        <p:grpSpPr>
          <a:xfrm>
            <a:off x="1320186" y="430820"/>
            <a:ext cx="3866451" cy="718338"/>
            <a:chOff x="1511379" y="561288"/>
            <a:chExt cx="3866451" cy="718338"/>
          </a:xfrm>
        </p:grpSpPr>
        <p:sp>
          <p:nvSpPr>
            <p:cNvPr id="12" name="文本框 1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4415D980-F253-4F41-B9D4-D1E336979E21}"/>
                </a:ext>
              </a:extLst>
            </p:cNvPr>
            <p:cNvSpPr txBox="1"/>
            <p:nvPr/>
          </p:nvSpPr>
          <p:spPr>
            <a:xfrm>
              <a:off x="1511379" y="561288"/>
              <a:ext cx="2646878" cy="584775"/>
            </a:xfrm>
            <a:prstGeom prst="rect">
              <a:avLst/>
            </a:prstGeom>
            <a:noFill/>
          </p:spPr>
          <p:txBody>
            <a:bodyPr wrap="none" rtlCol="0">
              <a:spAutoFit/>
              <a:scene3d>
                <a:camera prst="orthographicFront"/>
                <a:lightRig rig="threePt" dir="t"/>
              </a:scene3d>
              <a:sp3d contourW="12700"/>
            </a:bodyPr>
            <a:lstStyle/>
            <a:p>
              <a:pPr lvl="0">
                <a:defRPr/>
              </a:pPr>
              <a:r>
                <a:rPr lang="zh-CN" altLang="en-US" sz="3200" dirty="0">
                  <a:solidFill>
                    <a:schemeClr val="tx1">
                      <a:lumMod val="75000"/>
                      <a:lumOff val="25000"/>
                    </a:schemeClr>
                  </a:solidFill>
                  <a:cs typeface="+mn-ea"/>
                  <a:sym typeface="+mn-lt"/>
                </a:rPr>
                <a:t>添加内容标题</a:t>
              </a:r>
            </a:p>
          </p:txBody>
        </p:sp>
        <p:sp>
          <p:nvSpPr>
            <p:cNvPr id="13" name="文本框 1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0768653-F16C-4E1C-A2F8-24BEA4C23FEA}"/>
                </a:ext>
              </a:extLst>
            </p:cNvPr>
            <p:cNvSpPr txBox="1"/>
            <p:nvPr/>
          </p:nvSpPr>
          <p:spPr>
            <a:xfrm>
              <a:off x="1511379" y="1006346"/>
              <a:ext cx="3866451" cy="273280"/>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14000"/>
                </a:lnSpc>
                <a:spcBef>
                  <a:spcPts val="0"/>
                </a:spcBef>
                <a:spcAft>
                  <a:spcPts val="0"/>
                </a:spcAft>
                <a:buClrTx/>
                <a:buSzTx/>
                <a:buFontTx/>
                <a:buNone/>
                <a:tabLst/>
                <a:defRPr/>
              </a:pPr>
              <a:r>
                <a:rPr kumimoji="0" lang="en-US" altLang="zh-CN" sz="1100" i="0" u="none" strike="noStrike" kern="1200" cap="none" spc="0" normalizeH="0" baseline="0" noProof="0" dirty="0">
                  <a:ln>
                    <a:noFill/>
                  </a:ln>
                  <a:solidFill>
                    <a:schemeClr val="tx1">
                      <a:lumMod val="75000"/>
                      <a:lumOff val="25000"/>
                    </a:schemeClr>
                  </a:solidFill>
                  <a:effectLst/>
                  <a:uLnTx/>
                  <a:uFillTx/>
                  <a:cs typeface="+mn-ea"/>
                  <a:sym typeface="+mn-lt"/>
                </a:rPr>
                <a:t>presentation and make it into a film to used wider field</a:t>
              </a:r>
            </a:p>
          </p:txBody>
        </p:sp>
      </p:grpSp>
      <p:pic>
        <p:nvPicPr>
          <p:cNvPr id="16" name="图片 1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75DC3B2E-B02C-45EA-B832-58421417CED6}"/>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3552164" y="1622832"/>
            <a:ext cx="5591836" cy="4804348"/>
          </a:xfrm>
          <a:prstGeom prst="rect">
            <a:avLst/>
          </a:prstGeom>
        </p:spPr>
      </p:pic>
      <p:pic>
        <p:nvPicPr>
          <p:cNvPr id="15" name="图片 1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EF6C16AA-EEFA-4CFE-9940-B4C99E5B921A}"/>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304591" y="215409"/>
            <a:ext cx="1015595" cy="1015595"/>
          </a:xfrm>
          <a:prstGeom prst="rect">
            <a:avLst/>
          </a:prstGeom>
        </p:spPr>
      </p:pic>
    </p:spTree>
    <p:extLst>
      <p:ext uri="{BB962C8B-B14F-4D97-AF65-F5344CB8AC3E}">
        <p14:creationId xmlns:p14="http://schemas.microsoft.com/office/powerpoint/2010/main" val="4054067278"/>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xmlns:a16="http://schemas.microsoft.com/office/drawing/2014/main" xmlns:a14="http://schemas.microsoft.com/office/drawing/2010/main">
      <p:transition spd="slow" advClick="0"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randombar(horizontal)">
                                      <p:cBhvr>
                                        <p:cTn id="7" dur="500"/>
                                        <p:tgtEl>
                                          <p:spTgt spid="16"/>
                                        </p:tgtEl>
                                      </p:cBhvr>
                                    </p:animEffect>
                                  </p:childTnLst>
                                </p:cTn>
                              </p:par>
                              <p:par>
                                <p:cTn id="8" presetID="53" presetClass="entr" presetSubtype="16" fill="hold" grpId="0" nodeType="withEffect">
                                  <p:stCondLst>
                                    <p:cond delay="300"/>
                                  </p:stCondLst>
                                  <p:iterate type="lt">
                                    <p:tmPct val="10000"/>
                                  </p:iterate>
                                  <p:childTnLst>
                                    <p:set>
                                      <p:cBhvr>
                                        <p:cTn id="9" dur="1" fill="hold">
                                          <p:stCondLst>
                                            <p:cond delay="0"/>
                                          </p:stCondLst>
                                        </p:cTn>
                                        <p:tgtEl>
                                          <p:spTgt spid="3"/>
                                        </p:tgtEl>
                                        <p:attrNameLst>
                                          <p:attrName>style.visibility</p:attrName>
                                        </p:attrNameLst>
                                      </p:cBhvr>
                                      <p:to>
                                        <p:strVal val="visible"/>
                                      </p:to>
                                    </p:set>
                                    <p:anim calcmode="lin" valueType="num">
                                      <p:cBhvr>
                                        <p:cTn id="10" dur="750" fill="hold"/>
                                        <p:tgtEl>
                                          <p:spTgt spid="3"/>
                                        </p:tgtEl>
                                        <p:attrNameLst>
                                          <p:attrName>ppt_w</p:attrName>
                                        </p:attrNameLst>
                                      </p:cBhvr>
                                      <p:tavLst>
                                        <p:tav tm="0">
                                          <p:val>
                                            <p:fltVal val="0"/>
                                          </p:val>
                                        </p:tav>
                                        <p:tav tm="100000">
                                          <p:val>
                                            <p:strVal val="#ppt_w"/>
                                          </p:val>
                                        </p:tav>
                                      </p:tavLst>
                                    </p:anim>
                                    <p:anim calcmode="lin" valueType="num">
                                      <p:cBhvr>
                                        <p:cTn id="11" dur="750" fill="hold"/>
                                        <p:tgtEl>
                                          <p:spTgt spid="3"/>
                                        </p:tgtEl>
                                        <p:attrNameLst>
                                          <p:attrName>ppt_h</p:attrName>
                                        </p:attrNameLst>
                                      </p:cBhvr>
                                      <p:tavLst>
                                        <p:tav tm="0">
                                          <p:val>
                                            <p:fltVal val="0"/>
                                          </p:val>
                                        </p:tav>
                                        <p:tav tm="100000">
                                          <p:val>
                                            <p:strVal val="#ppt_h"/>
                                          </p:val>
                                        </p:tav>
                                      </p:tavLst>
                                    </p:anim>
                                    <p:animEffect transition="in" filter="fade">
                                      <p:cBhvr>
                                        <p:cTn id="12" dur="750"/>
                                        <p:tgtEl>
                                          <p:spTgt spid="3"/>
                                        </p:tgtEl>
                                      </p:cBhvr>
                                    </p:animEffect>
                                  </p:childTnLst>
                                </p:cTn>
                              </p:par>
                              <p:par>
                                <p:cTn id="13" presetID="53" presetClass="entr" presetSubtype="16" fill="hold" grpId="0" nodeType="withEffect">
                                  <p:stCondLst>
                                    <p:cond delay="300"/>
                                  </p:stCondLst>
                                  <p:iterate type="lt">
                                    <p:tmPct val="10000"/>
                                  </p:iterate>
                                  <p:childTnLst>
                                    <p:set>
                                      <p:cBhvr>
                                        <p:cTn id="14" dur="1" fill="hold">
                                          <p:stCondLst>
                                            <p:cond delay="0"/>
                                          </p:stCondLst>
                                        </p:cTn>
                                        <p:tgtEl>
                                          <p:spTgt spid="2"/>
                                        </p:tgtEl>
                                        <p:attrNameLst>
                                          <p:attrName>style.visibility</p:attrName>
                                        </p:attrNameLst>
                                      </p:cBhvr>
                                      <p:to>
                                        <p:strVal val="visible"/>
                                      </p:to>
                                    </p:set>
                                    <p:anim calcmode="lin" valueType="num">
                                      <p:cBhvr>
                                        <p:cTn id="15" dur="750" fill="hold"/>
                                        <p:tgtEl>
                                          <p:spTgt spid="2"/>
                                        </p:tgtEl>
                                        <p:attrNameLst>
                                          <p:attrName>ppt_w</p:attrName>
                                        </p:attrNameLst>
                                      </p:cBhvr>
                                      <p:tavLst>
                                        <p:tav tm="0">
                                          <p:val>
                                            <p:fltVal val="0"/>
                                          </p:val>
                                        </p:tav>
                                        <p:tav tm="100000">
                                          <p:val>
                                            <p:strVal val="#ppt_w"/>
                                          </p:val>
                                        </p:tav>
                                      </p:tavLst>
                                    </p:anim>
                                    <p:anim calcmode="lin" valueType="num">
                                      <p:cBhvr>
                                        <p:cTn id="16" dur="750" fill="hold"/>
                                        <p:tgtEl>
                                          <p:spTgt spid="2"/>
                                        </p:tgtEl>
                                        <p:attrNameLst>
                                          <p:attrName>ppt_h</p:attrName>
                                        </p:attrNameLst>
                                      </p:cBhvr>
                                      <p:tavLst>
                                        <p:tav tm="0">
                                          <p:val>
                                            <p:fltVal val="0"/>
                                          </p:val>
                                        </p:tav>
                                        <p:tav tm="100000">
                                          <p:val>
                                            <p:strVal val="#ppt_h"/>
                                          </p:val>
                                        </p:tav>
                                      </p:tavLst>
                                    </p:anim>
                                    <p:animEffect transition="in" filter="fade">
                                      <p:cBhvr>
                                        <p:cTn id="17" dur="750"/>
                                        <p:tgtEl>
                                          <p:spTgt spid="2"/>
                                        </p:tgtEl>
                                      </p:cBhvr>
                                    </p:animEffect>
                                  </p:childTnLst>
                                </p:cTn>
                              </p:par>
                              <p:par>
                                <p:cTn id="18" presetID="53" presetClass="entr" presetSubtype="16" fill="hold" grpId="0" nodeType="withEffect">
                                  <p:stCondLst>
                                    <p:cond delay="300"/>
                                  </p:stCondLst>
                                  <p:iterate type="lt">
                                    <p:tmPct val="10000"/>
                                  </p:iterate>
                                  <p:childTnLst>
                                    <p:set>
                                      <p:cBhvr>
                                        <p:cTn id="19" dur="1" fill="hold">
                                          <p:stCondLst>
                                            <p:cond delay="0"/>
                                          </p:stCondLst>
                                        </p:cTn>
                                        <p:tgtEl>
                                          <p:spTgt spid="5"/>
                                        </p:tgtEl>
                                        <p:attrNameLst>
                                          <p:attrName>style.visibility</p:attrName>
                                        </p:attrNameLst>
                                      </p:cBhvr>
                                      <p:to>
                                        <p:strVal val="visible"/>
                                      </p:to>
                                    </p:set>
                                    <p:anim calcmode="lin" valueType="num">
                                      <p:cBhvr>
                                        <p:cTn id="20" dur="750" fill="hold"/>
                                        <p:tgtEl>
                                          <p:spTgt spid="5"/>
                                        </p:tgtEl>
                                        <p:attrNameLst>
                                          <p:attrName>ppt_w</p:attrName>
                                        </p:attrNameLst>
                                      </p:cBhvr>
                                      <p:tavLst>
                                        <p:tav tm="0">
                                          <p:val>
                                            <p:fltVal val="0"/>
                                          </p:val>
                                        </p:tav>
                                        <p:tav tm="100000">
                                          <p:val>
                                            <p:strVal val="#ppt_w"/>
                                          </p:val>
                                        </p:tav>
                                      </p:tavLst>
                                    </p:anim>
                                    <p:anim calcmode="lin" valueType="num">
                                      <p:cBhvr>
                                        <p:cTn id="21" dur="750" fill="hold"/>
                                        <p:tgtEl>
                                          <p:spTgt spid="5"/>
                                        </p:tgtEl>
                                        <p:attrNameLst>
                                          <p:attrName>ppt_h</p:attrName>
                                        </p:attrNameLst>
                                      </p:cBhvr>
                                      <p:tavLst>
                                        <p:tav tm="0">
                                          <p:val>
                                            <p:fltVal val="0"/>
                                          </p:val>
                                        </p:tav>
                                        <p:tav tm="100000">
                                          <p:val>
                                            <p:strVal val="#ppt_h"/>
                                          </p:val>
                                        </p:tav>
                                      </p:tavLst>
                                    </p:anim>
                                    <p:animEffect transition="in" filter="fade">
                                      <p:cBhvr>
                                        <p:cTn id="22" dur="750"/>
                                        <p:tgtEl>
                                          <p:spTgt spid="5"/>
                                        </p:tgtEl>
                                      </p:cBhvr>
                                    </p:animEffect>
                                  </p:childTnLst>
                                </p:cTn>
                              </p:par>
                              <p:par>
                                <p:cTn id="23" presetID="53" presetClass="entr" presetSubtype="16" fill="hold" grpId="0" nodeType="withEffect">
                                  <p:stCondLst>
                                    <p:cond delay="300"/>
                                  </p:stCondLst>
                                  <p:iterate type="lt">
                                    <p:tmPct val="10000"/>
                                  </p:iterate>
                                  <p:childTnLst>
                                    <p:set>
                                      <p:cBhvr>
                                        <p:cTn id="24" dur="1" fill="hold">
                                          <p:stCondLst>
                                            <p:cond delay="0"/>
                                          </p:stCondLst>
                                        </p:cTn>
                                        <p:tgtEl>
                                          <p:spTgt spid="4"/>
                                        </p:tgtEl>
                                        <p:attrNameLst>
                                          <p:attrName>style.visibility</p:attrName>
                                        </p:attrNameLst>
                                      </p:cBhvr>
                                      <p:to>
                                        <p:strVal val="visible"/>
                                      </p:to>
                                    </p:set>
                                    <p:anim calcmode="lin" valueType="num">
                                      <p:cBhvr>
                                        <p:cTn id="25" dur="750" fill="hold"/>
                                        <p:tgtEl>
                                          <p:spTgt spid="4"/>
                                        </p:tgtEl>
                                        <p:attrNameLst>
                                          <p:attrName>ppt_w</p:attrName>
                                        </p:attrNameLst>
                                      </p:cBhvr>
                                      <p:tavLst>
                                        <p:tav tm="0">
                                          <p:val>
                                            <p:fltVal val="0"/>
                                          </p:val>
                                        </p:tav>
                                        <p:tav tm="100000">
                                          <p:val>
                                            <p:strVal val="#ppt_w"/>
                                          </p:val>
                                        </p:tav>
                                      </p:tavLst>
                                    </p:anim>
                                    <p:anim calcmode="lin" valueType="num">
                                      <p:cBhvr>
                                        <p:cTn id="26" dur="750" fill="hold"/>
                                        <p:tgtEl>
                                          <p:spTgt spid="4"/>
                                        </p:tgtEl>
                                        <p:attrNameLst>
                                          <p:attrName>ppt_h</p:attrName>
                                        </p:attrNameLst>
                                      </p:cBhvr>
                                      <p:tavLst>
                                        <p:tav tm="0">
                                          <p:val>
                                            <p:fltVal val="0"/>
                                          </p:val>
                                        </p:tav>
                                        <p:tav tm="100000">
                                          <p:val>
                                            <p:strVal val="#ppt_h"/>
                                          </p:val>
                                        </p:tav>
                                      </p:tavLst>
                                    </p:anim>
                                    <p:animEffect transition="in" filter="fade">
                                      <p:cBhvr>
                                        <p:cTn id="27" dur="750"/>
                                        <p:tgtEl>
                                          <p:spTgt spid="4"/>
                                        </p:tgtEl>
                                      </p:cBhvr>
                                    </p:animEffect>
                                  </p:childTnLst>
                                </p:cTn>
                              </p:par>
                              <p:par>
                                <p:cTn id="28" presetID="53" presetClass="entr" presetSubtype="16" fill="hold" grpId="0" nodeType="withEffect">
                                  <p:stCondLst>
                                    <p:cond delay="300"/>
                                  </p:stCondLst>
                                  <p:iterate type="lt">
                                    <p:tmPct val="10000"/>
                                  </p:iterate>
                                  <p:childTnLst>
                                    <p:set>
                                      <p:cBhvr>
                                        <p:cTn id="29" dur="1" fill="hold">
                                          <p:stCondLst>
                                            <p:cond delay="0"/>
                                          </p:stCondLst>
                                        </p:cTn>
                                        <p:tgtEl>
                                          <p:spTgt spid="7"/>
                                        </p:tgtEl>
                                        <p:attrNameLst>
                                          <p:attrName>style.visibility</p:attrName>
                                        </p:attrNameLst>
                                      </p:cBhvr>
                                      <p:to>
                                        <p:strVal val="visible"/>
                                      </p:to>
                                    </p:set>
                                    <p:anim calcmode="lin" valueType="num">
                                      <p:cBhvr>
                                        <p:cTn id="30" dur="750" fill="hold"/>
                                        <p:tgtEl>
                                          <p:spTgt spid="7"/>
                                        </p:tgtEl>
                                        <p:attrNameLst>
                                          <p:attrName>ppt_w</p:attrName>
                                        </p:attrNameLst>
                                      </p:cBhvr>
                                      <p:tavLst>
                                        <p:tav tm="0">
                                          <p:val>
                                            <p:fltVal val="0"/>
                                          </p:val>
                                        </p:tav>
                                        <p:tav tm="100000">
                                          <p:val>
                                            <p:strVal val="#ppt_w"/>
                                          </p:val>
                                        </p:tav>
                                      </p:tavLst>
                                    </p:anim>
                                    <p:anim calcmode="lin" valueType="num">
                                      <p:cBhvr>
                                        <p:cTn id="31" dur="750" fill="hold"/>
                                        <p:tgtEl>
                                          <p:spTgt spid="7"/>
                                        </p:tgtEl>
                                        <p:attrNameLst>
                                          <p:attrName>ppt_h</p:attrName>
                                        </p:attrNameLst>
                                      </p:cBhvr>
                                      <p:tavLst>
                                        <p:tav tm="0">
                                          <p:val>
                                            <p:fltVal val="0"/>
                                          </p:val>
                                        </p:tav>
                                        <p:tav tm="100000">
                                          <p:val>
                                            <p:strVal val="#ppt_h"/>
                                          </p:val>
                                        </p:tav>
                                      </p:tavLst>
                                    </p:anim>
                                    <p:animEffect transition="in" filter="fade">
                                      <p:cBhvr>
                                        <p:cTn id="32" dur="750"/>
                                        <p:tgtEl>
                                          <p:spTgt spid="7"/>
                                        </p:tgtEl>
                                      </p:cBhvr>
                                    </p:animEffect>
                                  </p:childTnLst>
                                </p:cTn>
                              </p:par>
                              <p:par>
                                <p:cTn id="33" presetID="53" presetClass="entr" presetSubtype="16" fill="hold" grpId="0" nodeType="withEffect">
                                  <p:stCondLst>
                                    <p:cond delay="300"/>
                                  </p:stCondLst>
                                  <p:iterate type="lt">
                                    <p:tmPct val="10000"/>
                                  </p:iterate>
                                  <p:childTnLst>
                                    <p:set>
                                      <p:cBhvr>
                                        <p:cTn id="34" dur="1" fill="hold">
                                          <p:stCondLst>
                                            <p:cond delay="0"/>
                                          </p:stCondLst>
                                        </p:cTn>
                                        <p:tgtEl>
                                          <p:spTgt spid="6"/>
                                        </p:tgtEl>
                                        <p:attrNameLst>
                                          <p:attrName>style.visibility</p:attrName>
                                        </p:attrNameLst>
                                      </p:cBhvr>
                                      <p:to>
                                        <p:strVal val="visible"/>
                                      </p:to>
                                    </p:set>
                                    <p:anim calcmode="lin" valueType="num">
                                      <p:cBhvr>
                                        <p:cTn id="35" dur="750" fill="hold"/>
                                        <p:tgtEl>
                                          <p:spTgt spid="6"/>
                                        </p:tgtEl>
                                        <p:attrNameLst>
                                          <p:attrName>ppt_w</p:attrName>
                                        </p:attrNameLst>
                                      </p:cBhvr>
                                      <p:tavLst>
                                        <p:tav tm="0">
                                          <p:val>
                                            <p:fltVal val="0"/>
                                          </p:val>
                                        </p:tav>
                                        <p:tav tm="100000">
                                          <p:val>
                                            <p:strVal val="#ppt_w"/>
                                          </p:val>
                                        </p:tav>
                                      </p:tavLst>
                                    </p:anim>
                                    <p:anim calcmode="lin" valueType="num">
                                      <p:cBhvr>
                                        <p:cTn id="36" dur="750" fill="hold"/>
                                        <p:tgtEl>
                                          <p:spTgt spid="6"/>
                                        </p:tgtEl>
                                        <p:attrNameLst>
                                          <p:attrName>ppt_h</p:attrName>
                                        </p:attrNameLst>
                                      </p:cBhvr>
                                      <p:tavLst>
                                        <p:tav tm="0">
                                          <p:val>
                                            <p:fltVal val="0"/>
                                          </p:val>
                                        </p:tav>
                                        <p:tav tm="100000">
                                          <p:val>
                                            <p:strVal val="#ppt_h"/>
                                          </p:val>
                                        </p:tav>
                                      </p:tavLst>
                                    </p:anim>
                                    <p:animEffect transition="in" filter="fade">
                                      <p:cBhvr>
                                        <p:cTn id="37" dur="750"/>
                                        <p:tgtEl>
                                          <p:spTgt spid="6"/>
                                        </p:tgtEl>
                                      </p:cBhvr>
                                    </p:animEffect>
                                  </p:childTnLst>
                                </p:cTn>
                              </p:par>
                              <p:par>
                                <p:cTn id="38" presetID="53" presetClass="entr" presetSubtype="16" fill="hold" grpId="0" nodeType="withEffect">
                                  <p:stCondLst>
                                    <p:cond delay="300"/>
                                  </p:stCondLst>
                                  <p:iterate type="lt">
                                    <p:tmPct val="10000"/>
                                  </p:iterate>
                                  <p:childTnLst>
                                    <p:set>
                                      <p:cBhvr>
                                        <p:cTn id="39" dur="1" fill="hold">
                                          <p:stCondLst>
                                            <p:cond delay="0"/>
                                          </p:stCondLst>
                                        </p:cTn>
                                        <p:tgtEl>
                                          <p:spTgt spid="9"/>
                                        </p:tgtEl>
                                        <p:attrNameLst>
                                          <p:attrName>style.visibility</p:attrName>
                                        </p:attrNameLst>
                                      </p:cBhvr>
                                      <p:to>
                                        <p:strVal val="visible"/>
                                      </p:to>
                                    </p:set>
                                    <p:anim calcmode="lin" valueType="num">
                                      <p:cBhvr>
                                        <p:cTn id="40" dur="750" fill="hold"/>
                                        <p:tgtEl>
                                          <p:spTgt spid="9"/>
                                        </p:tgtEl>
                                        <p:attrNameLst>
                                          <p:attrName>ppt_w</p:attrName>
                                        </p:attrNameLst>
                                      </p:cBhvr>
                                      <p:tavLst>
                                        <p:tav tm="0">
                                          <p:val>
                                            <p:fltVal val="0"/>
                                          </p:val>
                                        </p:tav>
                                        <p:tav tm="100000">
                                          <p:val>
                                            <p:strVal val="#ppt_w"/>
                                          </p:val>
                                        </p:tav>
                                      </p:tavLst>
                                    </p:anim>
                                    <p:anim calcmode="lin" valueType="num">
                                      <p:cBhvr>
                                        <p:cTn id="41" dur="750" fill="hold"/>
                                        <p:tgtEl>
                                          <p:spTgt spid="9"/>
                                        </p:tgtEl>
                                        <p:attrNameLst>
                                          <p:attrName>ppt_h</p:attrName>
                                        </p:attrNameLst>
                                      </p:cBhvr>
                                      <p:tavLst>
                                        <p:tav tm="0">
                                          <p:val>
                                            <p:fltVal val="0"/>
                                          </p:val>
                                        </p:tav>
                                        <p:tav tm="100000">
                                          <p:val>
                                            <p:strVal val="#ppt_h"/>
                                          </p:val>
                                        </p:tav>
                                      </p:tavLst>
                                    </p:anim>
                                    <p:animEffect transition="in" filter="fade">
                                      <p:cBhvr>
                                        <p:cTn id="42" dur="750"/>
                                        <p:tgtEl>
                                          <p:spTgt spid="9"/>
                                        </p:tgtEl>
                                      </p:cBhvr>
                                    </p:animEffect>
                                  </p:childTnLst>
                                </p:cTn>
                              </p:par>
                              <p:par>
                                <p:cTn id="43" presetID="53" presetClass="entr" presetSubtype="16" fill="hold" grpId="0" nodeType="withEffect">
                                  <p:stCondLst>
                                    <p:cond delay="300"/>
                                  </p:stCondLst>
                                  <p:iterate type="lt">
                                    <p:tmPct val="10000"/>
                                  </p:iterate>
                                  <p:childTnLst>
                                    <p:set>
                                      <p:cBhvr>
                                        <p:cTn id="44" dur="1" fill="hold">
                                          <p:stCondLst>
                                            <p:cond delay="0"/>
                                          </p:stCondLst>
                                        </p:cTn>
                                        <p:tgtEl>
                                          <p:spTgt spid="8"/>
                                        </p:tgtEl>
                                        <p:attrNameLst>
                                          <p:attrName>style.visibility</p:attrName>
                                        </p:attrNameLst>
                                      </p:cBhvr>
                                      <p:to>
                                        <p:strVal val="visible"/>
                                      </p:to>
                                    </p:set>
                                    <p:anim calcmode="lin" valueType="num">
                                      <p:cBhvr>
                                        <p:cTn id="45" dur="750" fill="hold"/>
                                        <p:tgtEl>
                                          <p:spTgt spid="8"/>
                                        </p:tgtEl>
                                        <p:attrNameLst>
                                          <p:attrName>ppt_w</p:attrName>
                                        </p:attrNameLst>
                                      </p:cBhvr>
                                      <p:tavLst>
                                        <p:tav tm="0">
                                          <p:val>
                                            <p:fltVal val="0"/>
                                          </p:val>
                                        </p:tav>
                                        <p:tav tm="100000">
                                          <p:val>
                                            <p:strVal val="#ppt_w"/>
                                          </p:val>
                                        </p:tav>
                                      </p:tavLst>
                                    </p:anim>
                                    <p:anim calcmode="lin" valueType="num">
                                      <p:cBhvr>
                                        <p:cTn id="46" dur="750" fill="hold"/>
                                        <p:tgtEl>
                                          <p:spTgt spid="8"/>
                                        </p:tgtEl>
                                        <p:attrNameLst>
                                          <p:attrName>ppt_h</p:attrName>
                                        </p:attrNameLst>
                                      </p:cBhvr>
                                      <p:tavLst>
                                        <p:tav tm="0">
                                          <p:val>
                                            <p:fltVal val="0"/>
                                          </p:val>
                                        </p:tav>
                                        <p:tav tm="100000">
                                          <p:val>
                                            <p:strVal val="#ppt_h"/>
                                          </p:val>
                                        </p:tav>
                                      </p:tavLst>
                                    </p:anim>
                                    <p:animEffect transition="in" filter="fade">
                                      <p:cBhvr>
                                        <p:cTn id="47" dur="7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P spid="7" grpId="0"/>
      <p:bldP spid="8" grpId="0"/>
      <p:bldP spid="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160DC71-A46E-4F29-AC77-A4B1F262D1F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grpSp>
        <p:nvGrpSpPr>
          <p:cNvPr id="11" name="组合 1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5DC129F-8A49-4AA3-BC2E-BE49A2A008F8}"/>
              </a:ext>
            </a:extLst>
          </p:cNvPr>
          <p:cNvGrpSpPr/>
          <p:nvPr/>
        </p:nvGrpSpPr>
        <p:grpSpPr>
          <a:xfrm>
            <a:off x="4535324" y="487363"/>
            <a:ext cx="1719702" cy="4343657"/>
            <a:chOff x="5606817" y="586258"/>
            <a:chExt cx="1719702" cy="4343657"/>
          </a:xfrm>
        </p:grpSpPr>
        <p:sp>
          <p:nvSpPr>
            <p:cNvPr id="13" name="文本框 1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540E844-9F4E-414D-B377-5CCE50AF6F21}"/>
                </a:ext>
              </a:extLst>
            </p:cNvPr>
            <p:cNvSpPr txBox="1"/>
            <p:nvPr/>
          </p:nvSpPr>
          <p:spPr>
            <a:xfrm flipH="1">
              <a:off x="5606817" y="586258"/>
              <a:ext cx="1719702" cy="4343657"/>
            </a:xfrm>
            <a:prstGeom prst="rect">
              <a:avLst/>
            </a:prstGeom>
            <a:noFill/>
          </p:spPr>
          <p:txBody>
            <a:bodyPr vert="eaVert" wrap="square" rtlCol="0">
              <a:spAutoFit/>
            </a:bodyPr>
            <a:lstStyle/>
            <a:p>
              <a:pPr>
                <a:lnSpc>
                  <a:spcPct val="250000"/>
                </a:lnSpc>
              </a:pPr>
              <a:r>
                <a:rPr lang="en-US" altLang="zh-CN" sz="1400" dirty="0">
                  <a:solidFill>
                    <a:sysClr val="windowText" lastClr="000000"/>
                  </a:solidFill>
                  <a:cs typeface="+mn-ea"/>
                  <a:sym typeface="+mn-lt"/>
                </a:rPr>
                <a:t>By faith I mean a vision of good one cherishes and the enthusiasm that pushes one to seek its fulfillment regardless of obstacles. By faith</a:t>
              </a:r>
              <a:endParaRPr lang="zh-CN" altLang="en-US" sz="1400" dirty="0">
                <a:solidFill>
                  <a:prstClr val="black"/>
                </a:solidFill>
                <a:cs typeface="+mn-ea"/>
                <a:sym typeface="+mn-lt"/>
              </a:endParaRPr>
            </a:p>
          </p:txBody>
        </p:sp>
        <p:cxnSp>
          <p:nvCxnSpPr>
            <p:cNvPr id="14" name="直接连接符 1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893E4933-8725-4345-B60F-1838012F024E}"/>
                </a:ext>
              </a:extLst>
            </p:cNvPr>
            <p:cNvCxnSpPr>
              <a:cxnSpLocks/>
            </p:cNvCxnSpPr>
            <p:nvPr/>
          </p:nvCxnSpPr>
          <p:spPr>
            <a:xfrm>
              <a:off x="6567108" y="616738"/>
              <a:ext cx="0" cy="3912307"/>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5" name="直接连接符 1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8819FBCF-09DA-48EF-A560-733E62C8BF5B}"/>
                </a:ext>
              </a:extLst>
            </p:cNvPr>
            <p:cNvCxnSpPr>
              <a:cxnSpLocks/>
            </p:cNvCxnSpPr>
            <p:nvPr/>
          </p:nvCxnSpPr>
          <p:spPr>
            <a:xfrm>
              <a:off x="6033708" y="631978"/>
              <a:ext cx="0" cy="3823375"/>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10" name="组合 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2BE24DE-3465-4EEC-A563-751609A0F30D}"/>
              </a:ext>
            </a:extLst>
          </p:cNvPr>
          <p:cNvGrpSpPr/>
          <p:nvPr/>
        </p:nvGrpSpPr>
        <p:grpSpPr>
          <a:xfrm>
            <a:off x="1359600" y="686808"/>
            <a:ext cx="679975" cy="3074412"/>
            <a:chOff x="2800599" y="621818"/>
            <a:chExt cx="679975" cy="3074412"/>
          </a:xfrm>
        </p:grpSpPr>
        <p:sp>
          <p:nvSpPr>
            <p:cNvPr id="16" name="椭圆 1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369CA4C-3583-48BC-B13F-35849159565E}"/>
                </a:ext>
              </a:extLst>
            </p:cNvPr>
            <p:cNvSpPr/>
            <p:nvPr/>
          </p:nvSpPr>
          <p:spPr>
            <a:xfrm>
              <a:off x="2823842" y="621818"/>
              <a:ext cx="656732" cy="656732"/>
            </a:xfrm>
            <a:prstGeom prst="ellipse">
              <a:avLst/>
            </a:prstGeom>
            <a:solidFill>
              <a:srgbClr val="5CA8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smtClean="0">
                  <a:solidFill>
                    <a:prstClr val="white"/>
                  </a:solidFill>
                  <a:cs typeface="+mn-ea"/>
                  <a:sym typeface="+mn-lt"/>
                </a:rPr>
                <a:t>春</a:t>
              </a:r>
              <a:endParaRPr lang="zh-CN" altLang="en-US" sz="3200" dirty="0">
                <a:solidFill>
                  <a:prstClr val="white"/>
                </a:solidFill>
                <a:cs typeface="+mn-ea"/>
                <a:sym typeface="+mn-lt"/>
              </a:endParaRPr>
            </a:p>
          </p:txBody>
        </p:sp>
        <p:sp>
          <p:nvSpPr>
            <p:cNvPr id="17" name="椭圆 1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78B88A20-FA08-4BC4-8A6E-5C9A98587DC1}"/>
                </a:ext>
              </a:extLst>
            </p:cNvPr>
            <p:cNvSpPr/>
            <p:nvPr/>
          </p:nvSpPr>
          <p:spPr>
            <a:xfrm>
              <a:off x="2823842" y="1429539"/>
              <a:ext cx="656732" cy="656732"/>
            </a:xfrm>
            <a:prstGeom prst="ellipse">
              <a:avLst/>
            </a:prstGeom>
            <a:solidFill>
              <a:srgbClr val="5CA8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smtClean="0">
                  <a:solidFill>
                    <a:prstClr val="white"/>
                  </a:solidFill>
                  <a:cs typeface="+mn-ea"/>
                  <a:sym typeface="+mn-lt"/>
                </a:rPr>
                <a:t>分</a:t>
              </a:r>
              <a:endParaRPr lang="zh-CN" altLang="en-US" sz="3200" dirty="0">
                <a:solidFill>
                  <a:prstClr val="white"/>
                </a:solidFill>
                <a:cs typeface="+mn-ea"/>
                <a:sym typeface="+mn-lt"/>
              </a:endParaRPr>
            </a:p>
          </p:txBody>
        </p:sp>
        <p:sp>
          <p:nvSpPr>
            <p:cNvPr id="18" name="椭圆 1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E0341E9E-42D9-4554-9360-7314508AA4A8}"/>
                </a:ext>
              </a:extLst>
            </p:cNvPr>
            <p:cNvSpPr/>
            <p:nvPr/>
          </p:nvSpPr>
          <p:spPr>
            <a:xfrm>
              <a:off x="2800599" y="2209128"/>
              <a:ext cx="656732" cy="656732"/>
            </a:xfrm>
            <a:prstGeom prst="ellipse">
              <a:avLst/>
            </a:prstGeom>
            <a:solidFill>
              <a:srgbClr val="5CA8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smtClean="0">
                  <a:solidFill>
                    <a:prstClr val="white"/>
                  </a:solidFill>
                  <a:cs typeface="+mn-ea"/>
                  <a:sym typeface="+mn-lt"/>
                </a:rPr>
                <a:t>节</a:t>
              </a:r>
              <a:endParaRPr lang="zh-CN" altLang="en-US" sz="3200" dirty="0">
                <a:solidFill>
                  <a:prstClr val="white"/>
                </a:solidFill>
                <a:cs typeface="+mn-ea"/>
                <a:sym typeface="+mn-lt"/>
              </a:endParaRPr>
            </a:p>
          </p:txBody>
        </p:sp>
        <p:sp>
          <p:nvSpPr>
            <p:cNvPr id="21" name="椭圆 2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6B60775-8FB8-478E-AF47-4F3AE0860D08}"/>
                </a:ext>
              </a:extLst>
            </p:cNvPr>
            <p:cNvSpPr/>
            <p:nvPr/>
          </p:nvSpPr>
          <p:spPr>
            <a:xfrm>
              <a:off x="2823842" y="3039498"/>
              <a:ext cx="656732" cy="656732"/>
            </a:xfrm>
            <a:prstGeom prst="ellipse">
              <a:avLst/>
            </a:prstGeom>
            <a:solidFill>
              <a:srgbClr val="5CA8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smtClean="0">
                  <a:solidFill>
                    <a:prstClr val="white"/>
                  </a:solidFill>
                  <a:cs typeface="+mn-ea"/>
                  <a:sym typeface="+mn-lt"/>
                </a:rPr>
                <a:t>气</a:t>
              </a:r>
              <a:endParaRPr lang="zh-CN" altLang="en-US" sz="3200" dirty="0">
                <a:solidFill>
                  <a:prstClr val="white"/>
                </a:solidFill>
                <a:cs typeface="+mn-ea"/>
                <a:sym typeface="+mn-lt"/>
              </a:endParaRPr>
            </a:p>
          </p:txBody>
        </p:sp>
      </p:grpSp>
      <p:pic>
        <p:nvPicPr>
          <p:cNvPr id="19" name="图片 1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2B3FA56-0E45-47CB-AD3B-3CA72B7E1CF3}"/>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2060470" y="333946"/>
            <a:ext cx="2713380" cy="4280099"/>
          </a:xfrm>
          <a:prstGeom prst="rect">
            <a:avLst/>
          </a:prstGeom>
        </p:spPr>
      </p:pic>
    </p:spTree>
    <p:extLst>
      <p:ext uri="{BB962C8B-B14F-4D97-AF65-F5344CB8AC3E}">
        <p14:creationId xmlns:p14="http://schemas.microsoft.com/office/powerpoint/2010/main" val="1364827257"/>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xmlns:a16="http://schemas.microsoft.com/office/drawing/2014/main" xmlns:a14="http://schemas.microsoft.com/office/drawing/2010/main">
      <p:transition spd="slow" advClick="0"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4" presetClass="entr" presetSubtype="10" fill="hold" nodeType="after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randombar(horizontal)">
                                      <p:cBhvr>
                                        <p:cTn id="12" dur="500"/>
                                        <p:tgtEl>
                                          <p:spTgt spid="11"/>
                                        </p:tgtEl>
                                      </p:cBhvr>
                                    </p:animEffect>
                                  </p:childTnLst>
                                </p:cTn>
                              </p:par>
                            </p:childTnLst>
                          </p:cTn>
                        </p:par>
                        <p:par>
                          <p:cTn id="13" fill="hold">
                            <p:stCondLst>
                              <p:cond delay="1000"/>
                            </p:stCondLst>
                            <p:childTnLst>
                              <p:par>
                                <p:cTn id="14" presetID="10" presetClass="entr" presetSubtype="0" fill="hold" nodeType="after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fade">
                                      <p:cBhvr>
                                        <p:cTn id="1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0020176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FA9AD12-3D70-4961-A037-D015A0C64EB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grpSp>
        <p:nvGrpSpPr>
          <p:cNvPr id="4" name="组合 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35075FD-8FD1-4FB4-ADE5-38C13B93B53A}"/>
              </a:ext>
            </a:extLst>
          </p:cNvPr>
          <p:cNvGrpSpPr/>
          <p:nvPr/>
        </p:nvGrpSpPr>
        <p:grpSpPr>
          <a:xfrm>
            <a:off x="3137669" y="790660"/>
            <a:ext cx="1689652" cy="1689652"/>
            <a:chOff x="3564294" y="151822"/>
            <a:chExt cx="1689652" cy="1689652"/>
          </a:xfrm>
        </p:grpSpPr>
        <p:sp>
          <p:nvSpPr>
            <p:cNvPr id="2" name="椭圆 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7C04CF17-EE65-4ABA-BC51-CADA0430D038}"/>
                </a:ext>
              </a:extLst>
            </p:cNvPr>
            <p:cNvSpPr/>
            <p:nvPr/>
          </p:nvSpPr>
          <p:spPr>
            <a:xfrm>
              <a:off x="3564294" y="151822"/>
              <a:ext cx="1689652" cy="1689652"/>
            </a:xfrm>
            <a:prstGeom prst="ellipse">
              <a:avLst/>
            </a:prstGeom>
            <a:solidFill>
              <a:srgbClr val="5CA8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文本框 1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9E4FC46D-7C89-4207-BDC9-E8CAEF42708B}"/>
                </a:ext>
              </a:extLst>
            </p:cNvPr>
            <p:cNvSpPr txBox="1"/>
            <p:nvPr/>
          </p:nvSpPr>
          <p:spPr>
            <a:xfrm>
              <a:off x="3641238" y="334928"/>
              <a:ext cx="1451038" cy="1323439"/>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8000" b="1" i="0" u="none" strike="noStrike" kern="1200" cap="none" spc="0" normalizeH="0" baseline="0" noProof="0" dirty="0">
                  <a:ln>
                    <a:noFill/>
                  </a:ln>
                  <a:solidFill>
                    <a:schemeClr val="bg1"/>
                  </a:solidFill>
                  <a:effectLst/>
                  <a:uLnTx/>
                  <a:uFillTx/>
                  <a:cs typeface="+mn-ea"/>
                  <a:sym typeface="+mn-lt"/>
                </a:rPr>
                <a:t>01</a:t>
              </a:r>
              <a:endParaRPr kumimoji="0" lang="zh-CN" altLang="en-US" sz="8000" b="1" i="0" u="none" strike="noStrike" kern="1200" cap="none" spc="0" normalizeH="0" baseline="0" noProof="0" dirty="0">
                <a:ln>
                  <a:noFill/>
                </a:ln>
                <a:solidFill>
                  <a:schemeClr val="bg1"/>
                </a:solidFill>
                <a:effectLst/>
                <a:uLnTx/>
                <a:uFillTx/>
                <a:cs typeface="+mn-ea"/>
                <a:sym typeface="+mn-lt"/>
              </a:endParaRPr>
            </a:p>
          </p:txBody>
        </p:sp>
      </p:grpSp>
      <p:grpSp>
        <p:nvGrpSpPr>
          <p:cNvPr id="20" name="组合 1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1F29D3D-8985-45E5-9E19-BA733BCBE2FA}"/>
              </a:ext>
            </a:extLst>
          </p:cNvPr>
          <p:cNvGrpSpPr/>
          <p:nvPr/>
        </p:nvGrpSpPr>
        <p:grpSpPr>
          <a:xfrm>
            <a:off x="1333919" y="2480312"/>
            <a:ext cx="5297155" cy="1648578"/>
            <a:chOff x="2755898" y="113145"/>
            <a:chExt cx="5297155" cy="1648578"/>
          </a:xfrm>
        </p:grpSpPr>
        <p:sp>
          <p:nvSpPr>
            <p:cNvPr id="22" name="文本框 2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83675C0-95B7-4068-AD7E-C2E0E00B654C}"/>
                </a:ext>
              </a:extLst>
            </p:cNvPr>
            <p:cNvSpPr txBox="1"/>
            <p:nvPr/>
          </p:nvSpPr>
          <p:spPr>
            <a:xfrm>
              <a:off x="3003817" y="113145"/>
              <a:ext cx="4801315" cy="1015663"/>
            </a:xfrm>
            <a:prstGeom prst="rect">
              <a:avLst/>
            </a:prstGeom>
            <a:noFill/>
          </p:spPr>
          <p:txBody>
            <a:bodyPr wrap="none" rtlCol="0">
              <a:spAutoFit/>
              <a:scene3d>
                <a:camera prst="orthographicFront"/>
                <a:lightRig rig="threePt" dir="t"/>
              </a:scene3d>
              <a:sp3d contourW="12700"/>
            </a:bodyPr>
            <a:lstStyle/>
            <a:p>
              <a:pPr lvl="0" algn="ctr">
                <a:defRPr/>
              </a:pPr>
              <a:r>
                <a:rPr lang="zh-CN" altLang="en-US" sz="6000" dirty="0">
                  <a:solidFill>
                    <a:schemeClr val="tx1">
                      <a:lumMod val="75000"/>
                      <a:lumOff val="25000"/>
                    </a:schemeClr>
                  </a:solidFill>
                  <a:cs typeface="+mn-ea"/>
                  <a:sym typeface="+mn-lt"/>
                </a:rPr>
                <a:t>点击输入标题</a:t>
              </a:r>
            </a:p>
          </p:txBody>
        </p:sp>
        <p:sp>
          <p:nvSpPr>
            <p:cNvPr id="23" name="文本框 2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B9CA7B5-10A9-4E89-B550-DF71E2FD67AD}"/>
                </a:ext>
              </a:extLst>
            </p:cNvPr>
            <p:cNvSpPr txBox="1"/>
            <p:nvPr/>
          </p:nvSpPr>
          <p:spPr>
            <a:xfrm>
              <a:off x="2755898" y="1234912"/>
              <a:ext cx="5297155" cy="526811"/>
            </a:xfrm>
            <a:prstGeom prst="rect">
              <a:avLst/>
            </a:prstGeom>
            <a:noFill/>
          </p:spPr>
          <p:txBody>
            <a:bodyPr wrap="square" rtlCol="0">
              <a:spAutoFit/>
              <a:scene3d>
                <a:camera prst="orthographicFront"/>
                <a:lightRig rig="threePt" dir="t"/>
              </a:scene3d>
              <a:sp3d contourW="12700"/>
            </a:bodyPr>
            <a:lstStyle/>
            <a:p>
              <a:pPr lvl="0" algn="ctr">
                <a:lnSpc>
                  <a:spcPct val="150000"/>
                </a:lnSpc>
                <a:defRPr/>
              </a:pPr>
              <a:r>
                <a:rPr kumimoji="0" lang="en-US" altLang="zh-CN" sz="1000" b="0" i="0" u="none" strike="noStrike" kern="1200" cap="none" spc="0" normalizeH="0" baseline="0" noProof="0" dirty="0">
                  <a:ln>
                    <a:noFill/>
                  </a:ln>
                  <a:solidFill>
                    <a:schemeClr val="tx1">
                      <a:lumMod val="85000"/>
                      <a:lumOff val="15000"/>
                    </a:schemeClr>
                  </a:solidFill>
                  <a:effectLst/>
                  <a:uLnTx/>
                  <a:uFillTx/>
                  <a:cs typeface="+mn-ea"/>
                  <a:sym typeface="+mn-lt"/>
                </a:rPr>
                <a:t>presentation and make it into a film to wider </a:t>
              </a:r>
              <a:r>
                <a:rPr lang="en-US" altLang="zh-CN" sz="1000" dirty="0" err="1">
                  <a:solidFill>
                    <a:schemeClr val="tx1">
                      <a:lumMod val="85000"/>
                      <a:lumOff val="15000"/>
                    </a:schemeClr>
                  </a:solidFill>
                  <a:cs typeface="+mn-ea"/>
                  <a:sym typeface="+mn-lt"/>
                </a:rPr>
                <a:t>fielpresentation</a:t>
              </a:r>
              <a:r>
                <a:rPr lang="en-US" altLang="zh-CN" sz="1000" dirty="0">
                  <a:solidFill>
                    <a:schemeClr val="tx1">
                      <a:lumMod val="85000"/>
                      <a:lumOff val="15000"/>
                    </a:schemeClr>
                  </a:solidFill>
                  <a:cs typeface="+mn-ea"/>
                  <a:sym typeface="+mn-lt"/>
                </a:rPr>
                <a:t> and make it into a film to wider </a:t>
              </a:r>
              <a:r>
                <a:rPr lang="en-US" altLang="zh-CN" sz="1000" dirty="0" err="1">
                  <a:solidFill>
                    <a:schemeClr val="tx1">
                      <a:lumMod val="85000"/>
                      <a:lumOff val="15000"/>
                    </a:schemeClr>
                  </a:solidFill>
                  <a:cs typeface="+mn-ea"/>
                  <a:sym typeface="+mn-lt"/>
                </a:rPr>
                <a:t>fieldpresentation</a:t>
              </a:r>
              <a:r>
                <a:rPr lang="en-US" altLang="zh-CN" sz="1000" dirty="0">
                  <a:solidFill>
                    <a:schemeClr val="tx1">
                      <a:lumMod val="85000"/>
                      <a:lumOff val="15000"/>
                    </a:schemeClr>
                  </a:solidFill>
                  <a:cs typeface="+mn-ea"/>
                  <a:sym typeface="+mn-lt"/>
                </a:rPr>
                <a:t> and make it into a film to wider field</a:t>
              </a:r>
            </a:p>
          </p:txBody>
        </p:sp>
      </p:grpSp>
    </p:spTree>
    <p:extLst>
      <p:ext uri="{BB962C8B-B14F-4D97-AF65-F5344CB8AC3E}">
        <p14:creationId xmlns:p14="http://schemas.microsoft.com/office/powerpoint/2010/main" val="1891017287"/>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xmlns:a16="http://schemas.microsoft.com/office/drawing/2014/main" xmlns:a14="http://schemas.microsoft.com/office/drawing/2010/main">
      <p:transition spd="slow" advClick="0"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anim calcmode="lin" valueType="num">
                                      <p:cBhvr>
                                        <p:cTn id="8" dur="500" fill="hold"/>
                                        <p:tgtEl>
                                          <p:spTgt spid="4"/>
                                        </p:tgtEl>
                                        <p:attrNameLst>
                                          <p:attrName>ppt_x</p:attrName>
                                        </p:attrNameLst>
                                      </p:cBhvr>
                                      <p:tavLst>
                                        <p:tav tm="0">
                                          <p:val>
                                            <p:strVal val="#ppt_x"/>
                                          </p:val>
                                        </p:tav>
                                        <p:tav tm="100000">
                                          <p:val>
                                            <p:strVal val="#ppt_x"/>
                                          </p:val>
                                        </p:tav>
                                      </p:tavLst>
                                    </p:anim>
                                    <p:anim calcmode="lin" valueType="num">
                                      <p:cBhvr>
                                        <p:cTn id="9" dur="5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fade">
                                      <p:cBhvr>
                                        <p:cTn id="13" dur="1000"/>
                                        <p:tgtEl>
                                          <p:spTgt spid="20"/>
                                        </p:tgtEl>
                                      </p:cBhvr>
                                    </p:animEffect>
                                    <p:anim calcmode="lin" valueType="num">
                                      <p:cBhvr>
                                        <p:cTn id="14" dur="1000" fill="hold"/>
                                        <p:tgtEl>
                                          <p:spTgt spid="20"/>
                                        </p:tgtEl>
                                        <p:attrNameLst>
                                          <p:attrName>ppt_x</p:attrName>
                                        </p:attrNameLst>
                                      </p:cBhvr>
                                      <p:tavLst>
                                        <p:tav tm="0">
                                          <p:val>
                                            <p:strVal val="#ppt_x"/>
                                          </p:val>
                                        </p:tav>
                                        <p:tav tm="100000">
                                          <p:val>
                                            <p:strVal val="#ppt_x"/>
                                          </p:val>
                                        </p:tav>
                                      </p:tavLst>
                                    </p:anim>
                                    <p:anim calcmode="lin" valueType="num">
                                      <p:cBhvr>
                                        <p:cTn id="15"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39FF99A-94D5-4927-A14F-844CD21699EF}"/>
              </a:ext>
            </a:extLst>
          </p:cNvPr>
          <p:cNvSpPr txBox="1"/>
          <p:nvPr/>
        </p:nvSpPr>
        <p:spPr>
          <a:xfrm>
            <a:off x="1929266" y="1734848"/>
            <a:ext cx="661182" cy="76944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4400" i="0" u="none" strike="noStrike" kern="1200" cap="none" spc="0" normalizeH="0" baseline="0" noProof="0" dirty="0">
                <a:ln>
                  <a:noFill/>
                </a:ln>
                <a:solidFill>
                  <a:prstClr val="black"/>
                </a:solidFill>
                <a:effectLst/>
                <a:uLnTx/>
                <a:uFillTx/>
                <a:cs typeface="+mn-ea"/>
                <a:sym typeface="+mn-lt"/>
              </a:rPr>
              <a:t>壹</a:t>
            </a:r>
          </a:p>
        </p:txBody>
      </p:sp>
      <p:sp>
        <p:nvSpPr>
          <p:cNvPr id="3" name="文本框 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E79D648B-D2AD-4CDA-84C5-B2395B695692}"/>
              </a:ext>
            </a:extLst>
          </p:cNvPr>
          <p:cNvSpPr txBox="1"/>
          <p:nvPr/>
        </p:nvSpPr>
        <p:spPr>
          <a:xfrm>
            <a:off x="9514021" y="1734486"/>
            <a:ext cx="661182" cy="76944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4400" i="0" u="none" strike="noStrike" kern="1200" cap="none" spc="0" normalizeH="0" baseline="0" noProof="0" dirty="0">
                <a:ln>
                  <a:noFill/>
                </a:ln>
                <a:solidFill>
                  <a:prstClr val="black"/>
                </a:solidFill>
                <a:effectLst/>
                <a:uLnTx/>
                <a:uFillTx/>
                <a:cs typeface="+mn-ea"/>
                <a:sym typeface="+mn-lt"/>
              </a:rPr>
              <a:t>贰</a:t>
            </a:r>
          </a:p>
        </p:txBody>
      </p:sp>
      <p:sp>
        <p:nvSpPr>
          <p:cNvPr id="4" name="矩形 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378FE86-3DB7-4F24-8923-42166E6D942C}"/>
              </a:ext>
            </a:extLst>
          </p:cNvPr>
          <p:cNvSpPr>
            <a:spLocks noChangeArrowheads="1"/>
          </p:cNvSpPr>
          <p:nvPr/>
        </p:nvSpPr>
        <p:spPr bwMode="auto">
          <a:xfrm>
            <a:off x="898673" y="2485508"/>
            <a:ext cx="2761500" cy="1013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charset="0"/>
                <a:ea typeface="宋体" panose="02010600030101010101" pitchFamily="2" charset="-122"/>
              </a:defRPr>
            </a:lvl1pPr>
            <a:lvl2pPr marL="742950" indent="-285750" eaLnBrk="0" hangingPunct="0">
              <a:defRPr>
                <a:solidFill>
                  <a:schemeClr val="tx1"/>
                </a:solidFill>
                <a:latin typeface="Calibri" panose="020F0502020204030204" charset="0"/>
                <a:ea typeface="宋体" panose="02010600030101010101" pitchFamily="2" charset="-122"/>
              </a:defRPr>
            </a:lvl2pPr>
            <a:lvl3pPr marL="1143000" indent="-228600" eaLnBrk="0" hangingPunct="0">
              <a:defRPr>
                <a:solidFill>
                  <a:schemeClr val="tx1"/>
                </a:solidFill>
                <a:latin typeface="Calibri" panose="020F0502020204030204" charset="0"/>
                <a:ea typeface="宋体" panose="02010600030101010101" pitchFamily="2" charset="-122"/>
              </a:defRPr>
            </a:lvl3pPr>
            <a:lvl4pPr marL="1600200" indent="-228600" eaLnBrk="0" hangingPunct="0">
              <a:defRPr>
                <a:solidFill>
                  <a:schemeClr val="tx1"/>
                </a:solidFill>
                <a:latin typeface="Calibri" panose="020F0502020204030204" charset="0"/>
                <a:ea typeface="宋体" panose="02010600030101010101" pitchFamily="2" charset="-122"/>
              </a:defRPr>
            </a:lvl4pPr>
            <a:lvl5pPr marL="2057400" indent="-228600" eaLnBrk="0" hangingPunct="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a:lnSpc>
                <a:spcPts val="2500"/>
              </a:lnSpc>
            </a:pPr>
            <a:r>
              <a:rPr lang="zh-CN" altLang="en-US" sz="1200" dirty="0">
                <a:solidFill>
                  <a:schemeClr val="tx1">
                    <a:lumMod val="95000"/>
                    <a:lumOff val="5000"/>
                  </a:schemeClr>
                </a:solidFill>
                <a:latin typeface="+mn-lt"/>
                <a:ea typeface="+mn-ea"/>
                <a:cs typeface="+mn-ea"/>
                <a:sym typeface="+mn-lt"/>
              </a:rPr>
              <a:t>请在此处添加具体内容，文字尽量言简意赅，简单说明即可，不必过于繁琐，注意版面美观度。</a:t>
            </a:r>
            <a:endParaRPr lang="en-US" altLang="zh-CN" sz="1200" dirty="0">
              <a:solidFill>
                <a:schemeClr val="tx1">
                  <a:lumMod val="95000"/>
                  <a:lumOff val="5000"/>
                </a:schemeClr>
              </a:solidFill>
              <a:latin typeface="+mn-lt"/>
              <a:ea typeface="+mn-ea"/>
              <a:cs typeface="+mn-ea"/>
              <a:sym typeface="+mn-lt"/>
            </a:endParaRPr>
          </a:p>
        </p:txBody>
      </p:sp>
      <p:sp>
        <p:nvSpPr>
          <p:cNvPr id="5" name="矩形 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8E154CB3-AC1A-4BF3-888C-3B0AD2E5A26F}"/>
              </a:ext>
            </a:extLst>
          </p:cNvPr>
          <p:cNvSpPr>
            <a:spLocks noChangeArrowheads="1"/>
          </p:cNvSpPr>
          <p:nvPr/>
        </p:nvSpPr>
        <p:spPr bwMode="auto">
          <a:xfrm>
            <a:off x="8550874" y="2485145"/>
            <a:ext cx="2761500" cy="1013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charset="0"/>
                <a:ea typeface="宋体" panose="02010600030101010101" pitchFamily="2" charset="-122"/>
              </a:defRPr>
            </a:lvl1pPr>
            <a:lvl2pPr marL="742950" indent="-285750" eaLnBrk="0" hangingPunct="0">
              <a:defRPr>
                <a:solidFill>
                  <a:schemeClr val="tx1"/>
                </a:solidFill>
                <a:latin typeface="Calibri" panose="020F0502020204030204" charset="0"/>
                <a:ea typeface="宋体" panose="02010600030101010101" pitchFamily="2" charset="-122"/>
              </a:defRPr>
            </a:lvl2pPr>
            <a:lvl3pPr marL="1143000" indent="-228600" eaLnBrk="0" hangingPunct="0">
              <a:defRPr>
                <a:solidFill>
                  <a:schemeClr val="tx1"/>
                </a:solidFill>
                <a:latin typeface="Calibri" panose="020F0502020204030204" charset="0"/>
                <a:ea typeface="宋体" panose="02010600030101010101" pitchFamily="2" charset="-122"/>
              </a:defRPr>
            </a:lvl3pPr>
            <a:lvl4pPr marL="1600200" indent="-228600" eaLnBrk="0" hangingPunct="0">
              <a:defRPr>
                <a:solidFill>
                  <a:schemeClr val="tx1"/>
                </a:solidFill>
                <a:latin typeface="Calibri" panose="020F0502020204030204" charset="0"/>
                <a:ea typeface="宋体" panose="02010600030101010101" pitchFamily="2" charset="-122"/>
              </a:defRPr>
            </a:lvl4pPr>
            <a:lvl5pPr marL="2057400" indent="-228600" eaLnBrk="0" hangingPunct="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a:lnSpc>
                <a:spcPts val="2500"/>
              </a:lnSpc>
            </a:pPr>
            <a:r>
              <a:rPr lang="zh-CN" altLang="en-US" sz="1200" dirty="0">
                <a:solidFill>
                  <a:schemeClr val="tx1">
                    <a:lumMod val="95000"/>
                    <a:lumOff val="5000"/>
                  </a:schemeClr>
                </a:solidFill>
                <a:latin typeface="+mn-lt"/>
                <a:ea typeface="+mn-ea"/>
                <a:cs typeface="+mn-ea"/>
                <a:sym typeface="+mn-lt"/>
              </a:rPr>
              <a:t>请在此处添加具体内容，文字尽量言简意赅，简单说明即可，不必过于繁琐，注意版面美观度。</a:t>
            </a:r>
            <a:endParaRPr lang="en-US" altLang="zh-CN" sz="1200" dirty="0">
              <a:solidFill>
                <a:schemeClr val="tx1">
                  <a:lumMod val="95000"/>
                  <a:lumOff val="5000"/>
                </a:schemeClr>
              </a:solidFill>
              <a:latin typeface="+mn-lt"/>
              <a:ea typeface="+mn-ea"/>
              <a:cs typeface="+mn-ea"/>
              <a:sym typeface="+mn-lt"/>
            </a:endParaRPr>
          </a:p>
        </p:txBody>
      </p:sp>
      <p:sp>
        <p:nvSpPr>
          <p:cNvPr id="6" name="文本框 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4AD7878-47B7-4096-9494-2417FF256F94}"/>
              </a:ext>
            </a:extLst>
          </p:cNvPr>
          <p:cNvSpPr txBox="1"/>
          <p:nvPr/>
        </p:nvSpPr>
        <p:spPr>
          <a:xfrm>
            <a:off x="1940129" y="3880546"/>
            <a:ext cx="661182" cy="76944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4400" i="0" u="none" strike="noStrike" kern="1200" cap="none" spc="0" normalizeH="0" baseline="0" noProof="0" dirty="0">
                <a:ln>
                  <a:noFill/>
                </a:ln>
                <a:solidFill>
                  <a:prstClr val="black"/>
                </a:solidFill>
                <a:effectLst/>
                <a:uLnTx/>
                <a:uFillTx/>
                <a:cs typeface="+mn-ea"/>
                <a:sym typeface="+mn-lt"/>
              </a:rPr>
              <a:t>叁</a:t>
            </a:r>
          </a:p>
        </p:txBody>
      </p:sp>
      <p:sp>
        <p:nvSpPr>
          <p:cNvPr id="7" name="矩形 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9D295D89-FED5-45B1-BF63-3307836F97DA}"/>
              </a:ext>
            </a:extLst>
          </p:cNvPr>
          <p:cNvSpPr>
            <a:spLocks noChangeArrowheads="1"/>
          </p:cNvSpPr>
          <p:nvPr/>
        </p:nvSpPr>
        <p:spPr bwMode="auto">
          <a:xfrm>
            <a:off x="909536" y="4631206"/>
            <a:ext cx="2761500" cy="1013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charset="0"/>
                <a:ea typeface="宋体" panose="02010600030101010101" pitchFamily="2" charset="-122"/>
              </a:defRPr>
            </a:lvl1pPr>
            <a:lvl2pPr marL="742950" indent="-285750" eaLnBrk="0" hangingPunct="0">
              <a:defRPr>
                <a:solidFill>
                  <a:schemeClr val="tx1"/>
                </a:solidFill>
                <a:latin typeface="Calibri" panose="020F0502020204030204" charset="0"/>
                <a:ea typeface="宋体" panose="02010600030101010101" pitchFamily="2" charset="-122"/>
              </a:defRPr>
            </a:lvl2pPr>
            <a:lvl3pPr marL="1143000" indent="-228600" eaLnBrk="0" hangingPunct="0">
              <a:defRPr>
                <a:solidFill>
                  <a:schemeClr val="tx1"/>
                </a:solidFill>
                <a:latin typeface="Calibri" panose="020F0502020204030204" charset="0"/>
                <a:ea typeface="宋体" panose="02010600030101010101" pitchFamily="2" charset="-122"/>
              </a:defRPr>
            </a:lvl3pPr>
            <a:lvl4pPr marL="1600200" indent="-228600" eaLnBrk="0" hangingPunct="0">
              <a:defRPr>
                <a:solidFill>
                  <a:schemeClr val="tx1"/>
                </a:solidFill>
                <a:latin typeface="Calibri" panose="020F0502020204030204" charset="0"/>
                <a:ea typeface="宋体" panose="02010600030101010101" pitchFamily="2" charset="-122"/>
              </a:defRPr>
            </a:lvl4pPr>
            <a:lvl5pPr marL="2057400" indent="-228600" eaLnBrk="0" hangingPunct="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a:lnSpc>
                <a:spcPts val="2500"/>
              </a:lnSpc>
            </a:pPr>
            <a:r>
              <a:rPr lang="zh-CN" altLang="en-US" sz="1200" dirty="0">
                <a:solidFill>
                  <a:schemeClr val="tx1">
                    <a:lumMod val="95000"/>
                    <a:lumOff val="5000"/>
                  </a:schemeClr>
                </a:solidFill>
                <a:latin typeface="+mn-lt"/>
                <a:ea typeface="+mn-ea"/>
                <a:cs typeface="+mn-ea"/>
                <a:sym typeface="+mn-lt"/>
              </a:rPr>
              <a:t>请在此处添加具体内容，文字尽量言简意赅，简单说明即可，不必过于繁琐，注意版面美观度。</a:t>
            </a:r>
            <a:endParaRPr lang="en-US" altLang="zh-CN" sz="1200" dirty="0">
              <a:solidFill>
                <a:schemeClr val="tx1">
                  <a:lumMod val="95000"/>
                  <a:lumOff val="5000"/>
                </a:schemeClr>
              </a:solidFill>
              <a:latin typeface="+mn-lt"/>
              <a:ea typeface="+mn-ea"/>
              <a:cs typeface="+mn-ea"/>
              <a:sym typeface="+mn-lt"/>
            </a:endParaRPr>
          </a:p>
        </p:txBody>
      </p:sp>
      <p:sp>
        <p:nvSpPr>
          <p:cNvPr id="8" name="文本框 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9AC1CC69-05F4-4235-BE86-8E88381A4DF2}"/>
              </a:ext>
            </a:extLst>
          </p:cNvPr>
          <p:cNvSpPr txBox="1"/>
          <p:nvPr/>
        </p:nvSpPr>
        <p:spPr>
          <a:xfrm>
            <a:off x="9581467" y="3885953"/>
            <a:ext cx="661182" cy="76944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4400" i="0" u="none" strike="noStrike" kern="1200" cap="none" spc="0" normalizeH="0" baseline="0" noProof="0" dirty="0">
                <a:ln>
                  <a:noFill/>
                </a:ln>
                <a:solidFill>
                  <a:prstClr val="black"/>
                </a:solidFill>
                <a:effectLst/>
                <a:uLnTx/>
                <a:uFillTx/>
                <a:cs typeface="+mn-ea"/>
                <a:sym typeface="+mn-lt"/>
              </a:rPr>
              <a:t>肆</a:t>
            </a:r>
          </a:p>
        </p:txBody>
      </p:sp>
      <p:sp>
        <p:nvSpPr>
          <p:cNvPr id="9" name="矩形 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D418C79-7AB5-4E4C-BE1C-5905FF444827}"/>
              </a:ext>
            </a:extLst>
          </p:cNvPr>
          <p:cNvSpPr>
            <a:spLocks noChangeArrowheads="1"/>
          </p:cNvSpPr>
          <p:nvPr/>
        </p:nvSpPr>
        <p:spPr bwMode="auto">
          <a:xfrm>
            <a:off x="8550874" y="4636613"/>
            <a:ext cx="2761500" cy="1013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charset="0"/>
                <a:ea typeface="宋体" panose="02010600030101010101" pitchFamily="2" charset="-122"/>
              </a:defRPr>
            </a:lvl1pPr>
            <a:lvl2pPr marL="742950" indent="-285750" eaLnBrk="0" hangingPunct="0">
              <a:defRPr>
                <a:solidFill>
                  <a:schemeClr val="tx1"/>
                </a:solidFill>
                <a:latin typeface="Calibri" panose="020F0502020204030204" charset="0"/>
                <a:ea typeface="宋体" panose="02010600030101010101" pitchFamily="2" charset="-122"/>
              </a:defRPr>
            </a:lvl2pPr>
            <a:lvl3pPr marL="1143000" indent="-228600" eaLnBrk="0" hangingPunct="0">
              <a:defRPr>
                <a:solidFill>
                  <a:schemeClr val="tx1"/>
                </a:solidFill>
                <a:latin typeface="Calibri" panose="020F0502020204030204" charset="0"/>
                <a:ea typeface="宋体" panose="02010600030101010101" pitchFamily="2" charset="-122"/>
              </a:defRPr>
            </a:lvl3pPr>
            <a:lvl4pPr marL="1600200" indent="-228600" eaLnBrk="0" hangingPunct="0">
              <a:defRPr>
                <a:solidFill>
                  <a:schemeClr val="tx1"/>
                </a:solidFill>
                <a:latin typeface="Calibri" panose="020F0502020204030204" charset="0"/>
                <a:ea typeface="宋体" panose="02010600030101010101" pitchFamily="2" charset="-122"/>
              </a:defRPr>
            </a:lvl4pPr>
            <a:lvl5pPr marL="2057400" indent="-228600" eaLnBrk="0" hangingPunct="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a:lnSpc>
                <a:spcPts val="2500"/>
              </a:lnSpc>
            </a:pPr>
            <a:r>
              <a:rPr lang="zh-CN" altLang="en-US" sz="1200" dirty="0">
                <a:solidFill>
                  <a:schemeClr val="tx1">
                    <a:lumMod val="95000"/>
                    <a:lumOff val="5000"/>
                  </a:schemeClr>
                </a:solidFill>
                <a:latin typeface="+mn-lt"/>
                <a:ea typeface="+mn-ea"/>
                <a:cs typeface="+mn-ea"/>
                <a:sym typeface="+mn-lt"/>
              </a:rPr>
              <a:t>请在此处添加具体内容，文字尽量言简意赅，简单说明即可，不必过于繁琐，注意版面美观度。</a:t>
            </a:r>
            <a:endParaRPr lang="en-US" altLang="zh-CN" sz="1200" dirty="0">
              <a:solidFill>
                <a:schemeClr val="tx1">
                  <a:lumMod val="95000"/>
                  <a:lumOff val="5000"/>
                </a:schemeClr>
              </a:solidFill>
              <a:latin typeface="+mn-lt"/>
              <a:ea typeface="+mn-ea"/>
              <a:cs typeface="+mn-ea"/>
              <a:sym typeface="+mn-lt"/>
            </a:endParaRPr>
          </a:p>
        </p:txBody>
      </p:sp>
      <p:grpSp>
        <p:nvGrpSpPr>
          <p:cNvPr id="15" name="组合 1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EC750B2C-9910-4805-9991-492E5B56EBBA}"/>
              </a:ext>
            </a:extLst>
          </p:cNvPr>
          <p:cNvGrpSpPr/>
          <p:nvPr/>
        </p:nvGrpSpPr>
        <p:grpSpPr>
          <a:xfrm>
            <a:off x="304591" y="215409"/>
            <a:ext cx="4882046" cy="1015595"/>
            <a:chOff x="495784" y="345877"/>
            <a:chExt cx="4882046" cy="1015595"/>
          </a:xfrm>
        </p:grpSpPr>
        <p:sp>
          <p:nvSpPr>
            <p:cNvPr id="12" name="文本框 1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B9179BA-1F04-43BC-8737-D1DA756A573D}"/>
                </a:ext>
              </a:extLst>
            </p:cNvPr>
            <p:cNvSpPr txBox="1"/>
            <p:nvPr/>
          </p:nvSpPr>
          <p:spPr>
            <a:xfrm>
              <a:off x="1511379" y="561288"/>
              <a:ext cx="2646878" cy="584775"/>
            </a:xfrm>
            <a:prstGeom prst="rect">
              <a:avLst/>
            </a:prstGeom>
            <a:noFill/>
          </p:spPr>
          <p:txBody>
            <a:bodyPr wrap="none" rtlCol="0">
              <a:spAutoFit/>
              <a:scene3d>
                <a:camera prst="orthographicFront"/>
                <a:lightRig rig="threePt" dir="t"/>
              </a:scene3d>
              <a:sp3d contourW="12700"/>
            </a:bodyPr>
            <a:lstStyle/>
            <a:p>
              <a:pPr lvl="0">
                <a:defRPr/>
              </a:pPr>
              <a:r>
                <a:rPr lang="zh-CN" altLang="en-US" sz="3200" dirty="0">
                  <a:solidFill>
                    <a:schemeClr val="tx1">
                      <a:lumMod val="75000"/>
                      <a:lumOff val="25000"/>
                    </a:schemeClr>
                  </a:solidFill>
                  <a:cs typeface="+mn-ea"/>
                  <a:sym typeface="+mn-lt"/>
                </a:rPr>
                <a:t>添加内容标题</a:t>
              </a:r>
            </a:p>
          </p:txBody>
        </p:sp>
        <p:sp>
          <p:nvSpPr>
            <p:cNvPr id="13" name="文本框 1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131E38C-A498-4C42-8507-E9F155DD0A54}"/>
                </a:ext>
              </a:extLst>
            </p:cNvPr>
            <p:cNvSpPr txBox="1"/>
            <p:nvPr/>
          </p:nvSpPr>
          <p:spPr>
            <a:xfrm>
              <a:off x="1511379" y="1006346"/>
              <a:ext cx="3866451" cy="273280"/>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14000"/>
                </a:lnSpc>
                <a:spcBef>
                  <a:spcPts val="0"/>
                </a:spcBef>
                <a:spcAft>
                  <a:spcPts val="0"/>
                </a:spcAft>
                <a:buClrTx/>
                <a:buSzTx/>
                <a:buFontTx/>
                <a:buNone/>
                <a:tabLst/>
                <a:defRPr/>
              </a:pPr>
              <a:r>
                <a:rPr kumimoji="0" lang="en-US" altLang="zh-CN" sz="1100" i="0" u="none" strike="noStrike" kern="1200" cap="none" spc="0" normalizeH="0" baseline="0" noProof="0" dirty="0">
                  <a:ln>
                    <a:noFill/>
                  </a:ln>
                  <a:solidFill>
                    <a:schemeClr val="tx1">
                      <a:lumMod val="75000"/>
                      <a:lumOff val="25000"/>
                    </a:schemeClr>
                  </a:solidFill>
                  <a:effectLst/>
                  <a:uLnTx/>
                  <a:uFillTx/>
                  <a:cs typeface="+mn-ea"/>
                  <a:sym typeface="+mn-lt"/>
                </a:rPr>
                <a:t>presentation and make it into a film to used wider field</a:t>
              </a:r>
            </a:p>
          </p:txBody>
        </p:sp>
        <p:pic>
          <p:nvPicPr>
            <p:cNvPr id="14" name="图片 1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28C019F-1F59-4134-A2D4-73DF2EAAD3E0}"/>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495784" y="345877"/>
              <a:ext cx="1015595" cy="1015595"/>
            </a:xfrm>
            <a:prstGeom prst="rect">
              <a:avLst/>
            </a:prstGeom>
          </p:spPr>
        </p:pic>
      </p:grpSp>
      <p:grpSp>
        <p:nvGrpSpPr>
          <p:cNvPr id="23" name="组合 2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6147444F-A433-4BA1-A5B4-B17D69A17ABB}"/>
              </a:ext>
            </a:extLst>
          </p:cNvPr>
          <p:cNvGrpSpPr/>
          <p:nvPr/>
        </p:nvGrpSpPr>
        <p:grpSpPr>
          <a:xfrm>
            <a:off x="4489545" y="430820"/>
            <a:ext cx="3920033" cy="5912217"/>
            <a:chOff x="4489545" y="430820"/>
            <a:chExt cx="3920033" cy="5912217"/>
          </a:xfrm>
        </p:grpSpPr>
        <p:sp>
          <p:nvSpPr>
            <p:cNvPr id="21" name="椭圆 2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644ADB79-2AF3-4A5E-B547-46FF6885EDC7}"/>
                </a:ext>
              </a:extLst>
            </p:cNvPr>
            <p:cNvSpPr/>
            <p:nvPr/>
          </p:nvSpPr>
          <p:spPr>
            <a:xfrm>
              <a:off x="4489545" y="1734486"/>
              <a:ext cx="3920033" cy="3920033"/>
            </a:xfrm>
            <a:prstGeom prst="ellipse">
              <a:avLst/>
            </a:prstGeom>
            <a:solidFill>
              <a:srgbClr val="DEEFDF"/>
            </a:solidFill>
            <a:ln w="57150">
              <a:solidFill>
                <a:srgbClr val="BEDBB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1" name="图片 1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8AD851F3-02FA-4D35-A634-3D6C5DB9A829}"/>
                </a:ext>
              </a:extLst>
            </p:cNvPr>
            <p:cNvPicPr>
              <a:picLocks noChangeAspect="1"/>
            </p:cNvPicPr>
            <p:nvPr/>
          </p:nvPicPr>
          <p:blipFill rotWithShape="1">
            <a:blip r:embed="rId4">
              <a:extLst>
                <a:ext uri="{28A0092B-C50C-407E-A947-70E740481C1C}">
                  <a14:useLocalDpi xmlns:a14="http://schemas.microsoft.com/office/drawing/2010/main" val="0"/>
                </a:ext>
              </a:extLst>
            </a:blip>
            <a:srcRect l="22438" t="54495" r="25027" b="6601"/>
            <a:stretch/>
          </p:blipFill>
          <p:spPr>
            <a:xfrm rot="21035438" flipH="1">
              <a:off x="4686353" y="4552913"/>
              <a:ext cx="1968407" cy="1790124"/>
            </a:xfrm>
            <a:prstGeom prst="rect">
              <a:avLst/>
            </a:prstGeom>
          </p:spPr>
        </p:pic>
        <p:pic>
          <p:nvPicPr>
            <p:cNvPr id="20" name="图片 1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D55CB00-97EE-454C-B9FC-CE9B19612EB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977703" y="2485145"/>
              <a:ext cx="3007435" cy="2962830"/>
            </a:xfrm>
            <a:prstGeom prst="rect">
              <a:avLst/>
            </a:prstGeom>
          </p:spPr>
        </p:pic>
        <p:pic>
          <p:nvPicPr>
            <p:cNvPr id="22" name="图片 2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F686522-505A-4C4D-8CF1-5A9BB363BE0D}"/>
                </a:ext>
              </a:extLst>
            </p:cNvPr>
            <p:cNvPicPr>
              <a:picLocks noChangeAspect="1"/>
            </p:cNvPicPr>
            <p:nvPr/>
          </p:nvPicPr>
          <p:blipFill rotWithShape="1">
            <a:blip r:embed="rId4">
              <a:extLst>
                <a:ext uri="{28A0092B-C50C-407E-A947-70E740481C1C}">
                  <a14:useLocalDpi xmlns:a14="http://schemas.microsoft.com/office/drawing/2010/main" val="0"/>
                </a:ext>
              </a:extLst>
            </a:blip>
            <a:srcRect l="30264" t="5823" r="20011" b="46822"/>
            <a:stretch/>
          </p:blipFill>
          <p:spPr>
            <a:xfrm>
              <a:off x="6057823" y="430820"/>
              <a:ext cx="1811323" cy="2118397"/>
            </a:xfrm>
            <a:prstGeom prst="rect">
              <a:avLst/>
            </a:prstGeom>
          </p:spPr>
        </p:pic>
      </p:grpSp>
    </p:spTree>
    <p:extLst>
      <p:ext uri="{BB962C8B-B14F-4D97-AF65-F5344CB8AC3E}">
        <p14:creationId xmlns:p14="http://schemas.microsoft.com/office/powerpoint/2010/main" val="3940756885"/>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xmlns:a16="http://schemas.microsoft.com/office/drawing/2014/main" xmlns:a14="http://schemas.microsoft.com/office/drawing/2010/main">
      <p:transition spd="slow" advClick="0"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barn(inVertical)">
                                      <p:cBhvr>
                                        <p:cTn id="7" dur="500"/>
                                        <p:tgtEl>
                                          <p:spTgt spid="23"/>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750" fill="hold"/>
                                        <p:tgtEl>
                                          <p:spTgt spid="2"/>
                                        </p:tgtEl>
                                        <p:attrNameLst>
                                          <p:attrName>ppt_w</p:attrName>
                                        </p:attrNameLst>
                                      </p:cBhvr>
                                      <p:tavLst>
                                        <p:tav tm="0">
                                          <p:val>
                                            <p:fltVal val="0"/>
                                          </p:val>
                                        </p:tav>
                                        <p:tav tm="100000">
                                          <p:val>
                                            <p:strVal val="#ppt_w"/>
                                          </p:val>
                                        </p:tav>
                                      </p:tavLst>
                                    </p:anim>
                                    <p:anim calcmode="lin" valueType="num">
                                      <p:cBhvr>
                                        <p:cTn id="12" dur="750" fill="hold"/>
                                        <p:tgtEl>
                                          <p:spTgt spid="2"/>
                                        </p:tgtEl>
                                        <p:attrNameLst>
                                          <p:attrName>ppt_h</p:attrName>
                                        </p:attrNameLst>
                                      </p:cBhvr>
                                      <p:tavLst>
                                        <p:tav tm="0">
                                          <p:val>
                                            <p:fltVal val="0"/>
                                          </p:val>
                                        </p:tav>
                                        <p:tav tm="100000">
                                          <p:val>
                                            <p:strVal val="#ppt_h"/>
                                          </p:val>
                                        </p:tav>
                                      </p:tavLst>
                                    </p:anim>
                                    <p:animEffect transition="in" filter="fade">
                                      <p:cBhvr>
                                        <p:cTn id="13" dur="750"/>
                                        <p:tgtEl>
                                          <p:spTgt spid="2"/>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p:cTn id="16" dur="750" fill="hold"/>
                                        <p:tgtEl>
                                          <p:spTgt spid="3"/>
                                        </p:tgtEl>
                                        <p:attrNameLst>
                                          <p:attrName>ppt_w</p:attrName>
                                        </p:attrNameLst>
                                      </p:cBhvr>
                                      <p:tavLst>
                                        <p:tav tm="0">
                                          <p:val>
                                            <p:fltVal val="0"/>
                                          </p:val>
                                        </p:tav>
                                        <p:tav tm="100000">
                                          <p:val>
                                            <p:strVal val="#ppt_w"/>
                                          </p:val>
                                        </p:tav>
                                      </p:tavLst>
                                    </p:anim>
                                    <p:anim calcmode="lin" valueType="num">
                                      <p:cBhvr>
                                        <p:cTn id="17" dur="750" fill="hold"/>
                                        <p:tgtEl>
                                          <p:spTgt spid="3"/>
                                        </p:tgtEl>
                                        <p:attrNameLst>
                                          <p:attrName>ppt_h</p:attrName>
                                        </p:attrNameLst>
                                      </p:cBhvr>
                                      <p:tavLst>
                                        <p:tav tm="0">
                                          <p:val>
                                            <p:fltVal val="0"/>
                                          </p:val>
                                        </p:tav>
                                        <p:tav tm="100000">
                                          <p:val>
                                            <p:strVal val="#ppt_h"/>
                                          </p:val>
                                        </p:tav>
                                      </p:tavLst>
                                    </p:anim>
                                    <p:animEffect transition="in" filter="fade">
                                      <p:cBhvr>
                                        <p:cTn id="18" dur="750"/>
                                        <p:tgtEl>
                                          <p:spTgt spid="3"/>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750" fill="hold"/>
                                        <p:tgtEl>
                                          <p:spTgt spid="6"/>
                                        </p:tgtEl>
                                        <p:attrNameLst>
                                          <p:attrName>ppt_w</p:attrName>
                                        </p:attrNameLst>
                                      </p:cBhvr>
                                      <p:tavLst>
                                        <p:tav tm="0">
                                          <p:val>
                                            <p:fltVal val="0"/>
                                          </p:val>
                                        </p:tav>
                                        <p:tav tm="100000">
                                          <p:val>
                                            <p:strVal val="#ppt_w"/>
                                          </p:val>
                                        </p:tav>
                                      </p:tavLst>
                                    </p:anim>
                                    <p:anim calcmode="lin" valueType="num">
                                      <p:cBhvr>
                                        <p:cTn id="22" dur="750" fill="hold"/>
                                        <p:tgtEl>
                                          <p:spTgt spid="6"/>
                                        </p:tgtEl>
                                        <p:attrNameLst>
                                          <p:attrName>ppt_h</p:attrName>
                                        </p:attrNameLst>
                                      </p:cBhvr>
                                      <p:tavLst>
                                        <p:tav tm="0">
                                          <p:val>
                                            <p:fltVal val="0"/>
                                          </p:val>
                                        </p:tav>
                                        <p:tav tm="100000">
                                          <p:val>
                                            <p:strVal val="#ppt_h"/>
                                          </p:val>
                                        </p:tav>
                                      </p:tavLst>
                                    </p:anim>
                                    <p:animEffect transition="in" filter="fade">
                                      <p:cBhvr>
                                        <p:cTn id="23" dur="750"/>
                                        <p:tgtEl>
                                          <p:spTgt spid="6"/>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p:cTn id="26" dur="750" fill="hold"/>
                                        <p:tgtEl>
                                          <p:spTgt spid="8"/>
                                        </p:tgtEl>
                                        <p:attrNameLst>
                                          <p:attrName>ppt_w</p:attrName>
                                        </p:attrNameLst>
                                      </p:cBhvr>
                                      <p:tavLst>
                                        <p:tav tm="0">
                                          <p:val>
                                            <p:fltVal val="0"/>
                                          </p:val>
                                        </p:tav>
                                        <p:tav tm="100000">
                                          <p:val>
                                            <p:strVal val="#ppt_w"/>
                                          </p:val>
                                        </p:tav>
                                      </p:tavLst>
                                    </p:anim>
                                    <p:anim calcmode="lin" valueType="num">
                                      <p:cBhvr>
                                        <p:cTn id="27" dur="750" fill="hold"/>
                                        <p:tgtEl>
                                          <p:spTgt spid="8"/>
                                        </p:tgtEl>
                                        <p:attrNameLst>
                                          <p:attrName>ppt_h</p:attrName>
                                        </p:attrNameLst>
                                      </p:cBhvr>
                                      <p:tavLst>
                                        <p:tav tm="0">
                                          <p:val>
                                            <p:fltVal val="0"/>
                                          </p:val>
                                        </p:tav>
                                        <p:tav tm="100000">
                                          <p:val>
                                            <p:strVal val="#ppt_h"/>
                                          </p:val>
                                        </p:tav>
                                      </p:tavLst>
                                    </p:anim>
                                    <p:animEffect transition="in" filter="fade">
                                      <p:cBhvr>
                                        <p:cTn id="28" dur="750"/>
                                        <p:tgtEl>
                                          <p:spTgt spid="8"/>
                                        </p:tgtEl>
                                      </p:cBhvr>
                                    </p:animEffect>
                                  </p:childTnLst>
                                </p:cTn>
                              </p:par>
                            </p:childTnLst>
                          </p:cTn>
                        </p:par>
                        <p:par>
                          <p:cTn id="29" fill="hold">
                            <p:stCondLst>
                              <p:cond delay="1250"/>
                            </p:stCondLst>
                            <p:childTnLst>
                              <p:par>
                                <p:cTn id="30" presetID="42" presetClass="entr" presetSubtype="0" fill="hold" grpId="0" nodeType="after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fade">
                                      <p:cBhvr>
                                        <p:cTn id="32" dur="750"/>
                                        <p:tgtEl>
                                          <p:spTgt spid="4"/>
                                        </p:tgtEl>
                                      </p:cBhvr>
                                    </p:animEffect>
                                    <p:anim calcmode="lin" valueType="num">
                                      <p:cBhvr>
                                        <p:cTn id="33" dur="750" fill="hold"/>
                                        <p:tgtEl>
                                          <p:spTgt spid="4"/>
                                        </p:tgtEl>
                                        <p:attrNameLst>
                                          <p:attrName>ppt_x</p:attrName>
                                        </p:attrNameLst>
                                      </p:cBhvr>
                                      <p:tavLst>
                                        <p:tav tm="0">
                                          <p:val>
                                            <p:strVal val="#ppt_x"/>
                                          </p:val>
                                        </p:tav>
                                        <p:tav tm="100000">
                                          <p:val>
                                            <p:strVal val="#ppt_x"/>
                                          </p:val>
                                        </p:tav>
                                      </p:tavLst>
                                    </p:anim>
                                    <p:anim calcmode="lin" valueType="num">
                                      <p:cBhvr>
                                        <p:cTn id="34" dur="750" fill="hold"/>
                                        <p:tgtEl>
                                          <p:spTgt spid="4"/>
                                        </p:tgtEl>
                                        <p:attrNameLst>
                                          <p:attrName>ppt_y</p:attrName>
                                        </p:attrNameLst>
                                      </p:cBhvr>
                                      <p:tavLst>
                                        <p:tav tm="0">
                                          <p:val>
                                            <p:strVal val="#ppt_y+.1"/>
                                          </p:val>
                                        </p:tav>
                                        <p:tav tm="100000">
                                          <p:val>
                                            <p:strVal val="#ppt_y"/>
                                          </p:val>
                                        </p:tav>
                                      </p:tavLst>
                                    </p:anim>
                                  </p:childTnLst>
                                </p:cTn>
                              </p:par>
                            </p:childTnLst>
                          </p:cTn>
                        </p:par>
                        <p:par>
                          <p:cTn id="35" fill="hold">
                            <p:stCondLst>
                              <p:cond delay="2000"/>
                            </p:stCondLst>
                            <p:childTnLst>
                              <p:par>
                                <p:cTn id="36" presetID="42" presetClass="entr" presetSubtype="0" fill="hold" grpId="0" nodeType="afterEffect">
                                  <p:stCondLst>
                                    <p:cond delay="0"/>
                                  </p:stCondLst>
                                  <p:childTnLst>
                                    <p:set>
                                      <p:cBhvr>
                                        <p:cTn id="37" dur="1" fill="hold">
                                          <p:stCondLst>
                                            <p:cond delay="0"/>
                                          </p:stCondLst>
                                        </p:cTn>
                                        <p:tgtEl>
                                          <p:spTgt spid="5"/>
                                        </p:tgtEl>
                                        <p:attrNameLst>
                                          <p:attrName>style.visibility</p:attrName>
                                        </p:attrNameLst>
                                      </p:cBhvr>
                                      <p:to>
                                        <p:strVal val="visible"/>
                                      </p:to>
                                    </p:set>
                                    <p:animEffect transition="in" filter="fade">
                                      <p:cBhvr>
                                        <p:cTn id="38" dur="750"/>
                                        <p:tgtEl>
                                          <p:spTgt spid="5"/>
                                        </p:tgtEl>
                                      </p:cBhvr>
                                    </p:animEffect>
                                    <p:anim calcmode="lin" valueType="num">
                                      <p:cBhvr>
                                        <p:cTn id="39" dur="750" fill="hold"/>
                                        <p:tgtEl>
                                          <p:spTgt spid="5"/>
                                        </p:tgtEl>
                                        <p:attrNameLst>
                                          <p:attrName>ppt_x</p:attrName>
                                        </p:attrNameLst>
                                      </p:cBhvr>
                                      <p:tavLst>
                                        <p:tav tm="0">
                                          <p:val>
                                            <p:strVal val="#ppt_x"/>
                                          </p:val>
                                        </p:tav>
                                        <p:tav tm="100000">
                                          <p:val>
                                            <p:strVal val="#ppt_x"/>
                                          </p:val>
                                        </p:tav>
                                      </p:tavLst>
                                    </p:anim>
                                    <p:anim calcmode="lin" valueType="num">
                                      <p:cBhvr>
                                        <p:cTn id="40" dur="750" fill="hold"/>
                                        <p:tgtEl>
                                          <p:spTgt spid="5"/>
                                        </p:tgtEl>
                                        <p:attrNameLst>
                                          <p:attrName>ppt_y</p:attrName>
                                        </p:attrNameLst>
                                      </p:cBhvr>
                                      <p:tavLst>
                                        <p:tav tm="0">
                                          <p:val>
                                            <p:strVal val="#ppt_y+.1"/>
                                          </p:val>
                                        </p:tav>
                                        <p:tav tm="100000">
                                          <p:val>
                                            <p:strVal val="#ppt_y"/>
                                          </p:val>
                                        </p:tav>
                                      </p:tavLst>
                                    </p:anim>
                                  </p:childTnLst>
                                </p:cTn>
                              </p:par>
                            </p:childTnLst>
                          </p:cTn>
                        </p:par>
                        <p:par>
                          <p:cTn id="41" fill="hold">
                            <p:stCondLst>
                              <p:cond delay="2750"/>
                            </p:stCondLst>
                            <p:childTnLst>
                              <p:par>
                                <p:cTn id="42" presetID="42" presetClass="entr" presetSubtype="0" fill="hold" grpId="0" nodeType="after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fade">
                                      <p:cBhvr>
                                        <p:cTn id="44" dur="750"/>
                                        <p:tgtEl>
                                          <p:spTgt spid="7"/>
                                        </p:tgtEl>
                                      </p:cBhvr>
                                    </p:animEffect>
                                    <p:anim calcmode="lin" valueType="num">
                                      <p:cBhvr>
                                        <p:cTn id="45" dur="750" fill="hold"/>
                                        <p:tgtEl>
                                          <p:spTgt spid="7"/>
                                        </p:tgtEl>
                                        <p:attrNameLst>
                                          <p:attrName>ppt_x</p:attrName>
                                        </p:attrNameLst>
                                      </p:cBhvr>
                                      <p:tavLst>
                                        <p:tav tm="0">
                                          <p:val>
                                            <p:strVal val="#ppt_x"/>
                                          </p:val>
                                        </p:tav>
                                        <p:tav tm="100000">
                                          <p:val>
                                            <p:strVal val="#ppt_x"/>
                                          </p:val>
                                        </p:tav>
                                      </p:tavLst>
                                    </p:anim>
                                    <p:anim calcmode="lin" valueType="num">
                                      <p:cBhvr>
                                        <p:cTn id="46" dur="750" fill="hold"/>
                                        <p:tgtEl>
                                          <p:spTgt spid="7"/>
                                        </p:tgtEl>
                                        <p:attrNameLst>
                                          <p:attrName>ppt_y</p:attrName>
                                        </p:attrNameLst>
                                      </p:cBhvr>
                                      <p:tavLst>
                                        <p:tav tm="0">
                                          <p:val>
                                            <p:strVal val="#ppt_y+.1"/>
                                          </p:val>
                                        </p:tav>
                                        <p:tav tm="100000">
                                          <p:val>
                                            <p:strVal val="#ppt_y"/>
                                          </p:val>
                                        </p:tav>
                                      </p:tavLst>
                                    </p:anim>
                                  </p:childTnLst>
                                </p:cTn>
                              </p:par>
                            </p:childTnLst>
                          </p:cTn>
                        </p:par>
                        <p:par>
                          <p:cTn id="47" fill="hold">
                            <p:stCondLst>
                              <p:cond delay="3500"/>
                            </p:stCondLst>
                            <p:childTnLst>
                              <p:par>
                                <p:cTn id="48" presetID="42" presetClass="entr" presetSubtype="0" fill="hold" grpId="0" nodeType="afterEffect">
                                  <p:stCondLst>
                                    <p:cond delay="0"/>
                                  </p:stCondLst>
                                  <p:childTnLst>
                                    <p:set>
                                      <p:cBhvr>
                                        <p:cTn id="49" dur="1" fill="hold">
                                          <p:stCondLst>
                                            <p:cond delay="0"/>
                                          </p:stCondLst>
                                        </p:cTn>
                                        <p:tgtEl>
                                          <p:spTgt spid="9"/>
                                        </p:tgtEl>
                                        <p:attrNameLst>
                                          <p:attrName>style.visibility</p:attrName>
                                        </p:attrNameLst>
                                      </p:cBhvr>
                                      <p:to>
                                        <p:strVal val="visible"/>
                                      </p:to>
                                    </p:set>
                                    <p:animEffect transition="in" filter="fade">
                                      <p:cBhvr>
                                        <p:cTn id="50" dur="750"/>
                                        <p:tgtEl>
                                          <p:spTgt spid="9"/>
                                        </p:tgtEl>
                                      </p:cBhvr>
                                    </p:animEffect>
                                    <p:anim calcmode="lin" valueType="num">
                                      <p:cBhvr>
                                        <p:cTn id="51" dur="750" fill="hold"/>
                                        <p:tgtEl>
                                          <p:spTgt spid="9"/>
                                        </p:tgtEl>
                                        <p:attrNameLst>
                                          <p:attrName>ppt_x</p:attrName>
                                        </p:attrNameLst>
                                      </p:cBhvr>
                                      <p:tavLst>
                                        <p:tav tm="0">
                                          <p:val>
                                            <p:strVal val="#ppt_x"/>
                                          </p:val>
                                        </p:tav>
                                        <p:tav tm="100000">
                                          <p:val>
                                            <p:strVal val="#ppt_x"/>
                                          </p:val>
                                        </p:tav>
                                      </p:tavLst>
                                    </p:anim>
                                    <p:anim calcmode="lin" valueType="num">
                                      <p:cBhvr>
                                        <p:cTn id="52" dur="75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P spid="7" grpId="0"/>
      <p:bldP spid="8" grpId="0"/>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0B47F8FE-C60A-4ED1-BD33-685B9B77431B}"/>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3803333" y="2211313"/>
            <a:ext cx="4676906" cy="2920727"/>
          </a:xfrm>
          <a:prstGeom prst="rect">
            <a:avLst/>
          </a:prstGeom>
        </p:spPr>
      </p:pic>
      <p:sp>
        <p:nvSpPr>
          <p:cNvPr id="5" name="矩形 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970079AB-CC7B-49C5-87D8-34E70AF8007B}"/>
              </a:ext>
            </a:extLst>
          </p:cNvPr>
          <p:cNvSpPr/>
          <p:nvPr/>
        </p:nvSpPr>
        <p:spPr>
          <a:xfrm>
            <a:off x="1025398" y="2438754"/>
            <a:ext cx="364071" cy="22582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b="0" i="0" u="none" strike="noStrike" kern="1200" cap="none" spc="0" normalizeH="0" baseline="0" noProof="0" dirty="0">
                <a:ln>
                  <a:noFill/>
                </a:ln>
                <a:solidFill>
                  <a:schemeClr val="tx1">
                    <a:lumMod val="95000"/>
                    <a:lumOff val="5000"/>
                  </a:schemeClr>
                </a:solidFill>
                <a:effectLst/>
                <a:uLnTx/>
                <a:uFillTx/>
                <a:cs typeface="+mn-ea"/>
                <a:sym typeface="+mn-lt"/>
              </a:rPr>
              <a:t>点击此处添加标题</a:t>
            </a:r>
          </a:p>
        </p:txBody>
      </p:sp>
      <p:sp>
        <p:nvSpPr>
          <p:cNvPr id="6" name="矩形 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9889474-DDB1-434E-A840-12F3C01BEA81}"/>
              </a:ext>
            </a:extLst>
          </p:cNvPr>
          <p:cNvSpPr/>
          <p:nvPr/>
        </p:nvSpPr>
        <p:spPr>
          <a:xfrm>
            <a:off x="10953209" y="2423589"/>
            <a:ext cx="364071" cy="22582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b="0" i="0" u="none" strike="noStrike" kern="1200" cap="none" spc="0" normalizeH="0" baseline="0" noProof="0" dirty="0">
                <a:ln>
                  <a:noFill/>
                </a:ln>
                <a:solidFill>
                  <a:schemeClr val="tx1">
                    <a:lumMod val="95000"/>
                    <a:lumOff val="5000"/>
                  </a:schemeClr>
                </a:solidFill>
                <a:effectLst/>
                <a:uLnTx/>
                <a:uFillTx/>
                <a:cs typeface="+mn-ea"/>
                <a:sym typeface="+mn-lt"/>
              </a:rPr>
              <a:t>点击此处添加标题</a:t>
            </a:r>
          </a:p>
        </p:txBody>
      </p:sp>
      <p:sp>
        <p:nvSpPr>
          <p:cNvPr id="7" name="文本框 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41182572-2082-4128-A395-2F58ECA9DA2A}"/>
              </a:ext>
            </a:extLst>
          </p:cNvPr>
          <p:cNvSpPr txBox="1"/>
          <p:nvPr/>
        </p:nvSpPr>
        <p:spPr>
          <a:xfrm>
            <a:off x="1144787" y="2277075"/>
            <a:ext cx="2539157" cy="2789204"/>
          </a:xfrm>
          <a:prstGeom prst="rect">
            <a:avLst/>
          </a:prstGeom>
          <a:noFill/>
        </p:spPr>
        <p:txBody>
          <a:bodyPr vert="eaVert" wrap="square" rtlCol="0">
            <a:spAutoFit/>
          </a:bodyPr>
          <a:lstStyle/>
          <a:p>
            <a:pPr>
              <a:lnSpc>
                <a:spcPts val="3000"/>
              </a:lnSpc>
            </a:pPr>
            <a:r>
              <a:rPr lang="zh-CN" altLang="en-US" sz="1400" dirty="0">
                <a:solidFill>
                  <a:schemeClr val="tx1">
                    <a:lumMod val="95000"/>
                    <a:lumOff val="5000"/>
                  </a:schemeClr>
                </a:solidFill>
                <a:cs typeface="+mn-ea"/>
                <a:sym typeface="+mn-lt"/>
              </a:rPr>
              <a:t>请在此处添加具体内容，文字尽量言简意赅，简单说明即可，不必过于繁琐，注意版面美观度。请在此处添加具体内容，文字尽量言简意赅，简单说明即可，不必过于繁琐。</a:t>
            </a:r>
            <a:endParaRPr kumimoji="0" lang="zh-CN" altLang="en-US" sz="1400" b="0" i="0" u="none" strike="noStrike" kern="1200" cap="none" spc="0" normalizeH="0" baseline="0" noProof="0" dirty="0">
              <a:ln>
                <a:noFill/>
              </a:ln>
              <a:solidFill>
                <a:schemeClr val="tx1">
                  <a:lumMod val="95000"/>
                  <a:lumOff val="5000"/>
                </a:schemeClr>
              </a:solidFill>
              <a:effectLst/>
              <a:uLnTx/>
              <a:uFillTx/>
              <a:cs typeface="+mn-ea"/>
              <a:sym typeface="+mn-lt"/>
            </a:endParaRPr>
          </a:p>
          <a:p>
            <a:pPr marL="0" marR="0" lvl="0" indent="0" algn="l" defTabSz="914400" rtl="0" eaLnBrk="1" fontAlgn="auto" latinLnBrk="0" hangingPunct="1">
              <a:lnSpc>
                <a:spcPct val="2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schemeClr val="tx1">
                  <a:lumMod val="95000"/>
                  <a:lumOff val="5000"/>
                </a:schemeClr>
              </a:solidFill>
              <a:effectLst/>
              <a:uLnTx/>
              <a:uFillTx/>
              <a:cs typeface="+mn-ea"/>
              <a:sym typeface="+mn-lt"/>
            </a:endParaRPr>
          </a:p>
        </p:txBody>
      </p:sp>
      <p:sp>
        <p:nvSpPr>
          <p:cNvPr id="8" name="文本框 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F080CC5B-B68E-471D-80AD-3833769B0BB8}"/>
              </a:ext>
            </a:extLst>
          </p:cNvPr>
          <p:cNvSpPr txBox="1"/>
          <p:nvPr/>
        </p:nvSpPr>
        <p:spPr>
          <a:xfrm>
            <a:off x="7772671" y="2277075"/>
            <a:ext cx="2970044" cy="2789204"/>
          </a:xfrm>
          <a:prstGeom prst="rect">
            <a:avLst/>
          </a:prstGeom>
          <a:noFill/>
        </p:spPr>
        <p:txBody>
          <a:bodyPr vert="eaVert" wrap="square" rtlCol="0">
            <a:spAutoFit/>
          </a:bodyPr>
          <a:lstStyle/>
          <a:p>
            <a:pPr>
              <a:lnSpc>
                <a:spcPts val="3000"/>
              </a:lnSpc>
            </a:pPr>
            <a:r>
              <a:rPr lang="zh-CN" altLang="en-US" sz="1400" dirty="0">
                <a:solidFill>
                  <a:schemeClr val="tx1">
                    <a:lumMod val="95000"/>
                    <a:lumOff val="5000"/>
                  </a:schemeClr>
                </a:solidFill>
                <a:cs typeface="+mn-ea"/>
                <a:sym typeface="+mn-lt"/>
              </a:rPr>
              <a:t>请在此处添加具体内容，文字尽量言简意赅，简单说明即可，不必过于繁琐，注意版面美观度。请在此处添加具体内容，文字尽量言简意赅，简单说明即可，不必过于繁琐。</a:t>
            </a:r>
            <a:endParaRPr lang="en-US" altLang="zh-CN" sz="1400" dirty="0">
              <a:solidFill>
                <a:schemeClr val="tx1">
                  <a:lumMod val="95000"/>
                  <a:lumOff val="5000"/>
                </a:schemeClr>
              </a:solidFill>
              <a:cs typeface="+mn-ea"/>
              <a:sym typeface="+mn-lt"/>
            </a:endParaRPr>
          </a:p>
          <a:p>
            <a:pPr marL="0" marR="0" lvl="0" indent="0" algn="l" defTabSz="914400" rtl="0" eaLnBrk="1" fontAlgn="auto" latinLnBrk="0" hangingPunct="1">
              <a:lnSpc>
                <a:spcPct val="2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schemeClr val="tx1">
                  <a:lumMod val="95000"/>
                  <a:lumOff val="5000"/>
                </a:schemeClr>
              </a:solidFill>
              <a:effectLst/>
              <a:uLnTx/>
              <a:uFillTx/>
              <a:cs typeface="+mn-ea"/>
              <a:sym typeface="+mn-lt"/>
            </a:endParaRPr>
          </a:p>
          <a:p>
            <a:pPr marL="0" marR="0" lvl="0" indent="0" algn="l" defTabSz="914400" rtl="0" eaLnBrk="1" fontAlgn="auto" latinLnBrk="0" hangingPunct="1">
              <a:lnSpc>
                <a:spcPct val="2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schemeClr val="tx1">
                  <a:lumMod val="95000"/>
                  <a:lumOff val="5000"/>
                </a:schemeClr>
              </a:solidFill>
              <a:effectLst/>
              <a:uLnTx/>
              <a:uFillTx/>
              <a:cs typeface="+mn-ea"/>
              <a:sym typeface="+mn-lt"/>
            </a:endParaRPr>
          </a:p>
        </p:txBody>
      </p:sp>
      <p:grpSp>
        <p:nvGrpSpPr>
          <p:cNvPr id="9" name="组合 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402325CA-D5B6-4619-9104-4E595ABD3638}"/>
              </a:ext>
            </a:extLst>
          </p:cNvPr>
          <p:cNvGrpSpPr/>
          <p:nvPr/>
        </p:nvGrpSpPr>
        <p:grpSpPr>
          <a:xfrm>
            <a:off x="1320186" y="430820"/>
            <a:ext cx="3866451" cy="718338"/>
            <a:chOff x="1511379" y="561288"/>
            <a:chExt cx="3866451" cy="718338"/>
          </a:xfrm>
        </p:grpSpPr>
        <p:sp>
          <p:nvSpPr>
            <p:cNvPr id="10" name="文本框 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9CA2BFA2-36F5-4EAA-88E9-F36899058A09}"/>
                </a:ext>
              </a:extLst>
            </p:cNvPr>
            <p:cNvSpPr txBox="1"/>
            <p:nvPr/>
          </p:nvSpPr>
          <p:spPr>
            <a:xfrm>
              <a:off x="1511379" y="561288"/>
              <a:ext cx="2646878" cy="584775"/>
            </a:xfrm>
            <a:prstGeom prst="rect">
              <a:avLst/>
            </a:prstGeom>
            <a:noFill/>
          </p:spPr>
          <p:txBody>
            <a:bodyPr wrap="none" rtlCol="0">
              <a:spAutoFit/>
              <a:scene3d>
                <a:camera prst="orthographicFront"/>
                <a:lightRig rig="threePt" dir="t"/>
              </a:scene3d>
              <a:sp3d contourW="12700"/>
            </a:bodyPr>
            <a:lstStyle/>
            <a:p>
              <a:pPr lvl="0">
                <a:defRPr/>
              </a:pPr>
              <a:r>
                <a:rPr lang="zh-CN" altLang="en-US" sz="3200" dirty="0">
                  <a:solidFill>
                    <a:schemeClr val="tx1">
                      <a:lumMod val="75000"/>
                      <a:lumOff val="25000"/>
                    </a:schemeClr>
                  </a:solidFill>
                  <a:cs typeface="+mn-ea"/>
                  <a:sym typeface="+mn-lt"/>
                </a:rPr>
                <a:t>添加内容标题</a:t>
              </a:r>
            </a:p>
          </p:txBody>
        </p:sp>
        <p:sp>
          <p:nvSpPr>
            <p:cNvPr id="11" name="文本框 1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8E8330A8-CF59-4C86-93CA-12B931C2D4B4}"/>
                </a:ext>
              </a:extLst>
            </p:cNvPr>
            <p:cNvSpPr txBox="1"/>
            <p:nvPr/>
          </p:nvSpPr>
          <p:spPr>
            <a:xfrm>
              <a:off x="1511379" y="1006346"/>
              <a:ext cx="3866451" cy="273280"/>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14000"/>
                </a:lnSpc>
                <a:spcBef>
                  <a:spcPts val="0"/>
                </a:spcBef>
                <a:spcAft>
                  <a:spcPts val="0"/>
                </a:spcAft>
                <a:buClrTx/>
                <a:buSzTx/>
                <a:buFontTx/>
                <a:buNone/>
                <a:tabLst/>
                <a:defRPr/>
              </a:pPr>
              <a:r>
                <a:rPr kumimoji="0" lang="en-US" altLang="zh-CN" sz="1100" i="0" u="none" strike="noStrike" kern="1200" cap="none" spc="0" normalizeH="0" baseline="0" noProof="0" dirty="0">
                  <a:ln>
                    <a:noFill/>
                  </a:ln>
                  <a:solidFill>
                    <a:schemeClr val="tx1">
                      <a:lumMod val="75000"/>
                      <a:lumOff val="25000"/>
                    </a:schemeClr>
                  </a:solidFill>
                  <a:effectLst/>
                  <a:uLnTx/>
                  <a:uFillTx/>
                  <a:cs typeface="+mn-ea"/>
                  <a:sym typeface="+mn-lt"/>
                </a:rPr>
                <a:t>presentation and make it into a film to used wider field</a:t>
              </a:r>
            </a:p>
          </p:txBody>
        </p:sp>
      </p:grpSp>
      <p:grpSp>
        <p:nvGrpSpPr>
          <p:cNvPr id="15" name="组合 1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4F350A2-81AF-4839-84B4-2418AF3CFF15}"/>
              </a:ext>
            </a:extLst>
          </p:cNvPr>
          <p:cNvGrpSpPr/>
          <p:nvPr/>
        </p:nvGrpSpPr>
        <p:grpSpPr>
          <a:xfrm>
            <a:off x="603041" y="1670189"/>
            <a:ext cx="4037865" cy="3738937"/>
            <a:chOff x="603041" y="1670189"/>
            <a:chExt cx="4037865" cy="3738937"/>
          </a:xfrm>
        </p:grpSpPr>
        <p:sp>
          <p:nvSpPr>
            <p:cNvPr id="3" name="矩形 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77C059E1-998A-4DE2-8614-C6074B6807FE}"/>
                </a:ext>
              </a:extLst>
            </p:cNvPr>
            <p:cNvSpPr/>
            <p:nvPr/>
          </p:nvSpPr>
          <p:spPr>
            <a:xfrm>
              <a:off x="762488" y="1792980"/>
              <a:ext cx="3878418" cy="3616146"/>
            </a:xfrm>
            <a:prstGeom prst="rect">
              <a:avLst/>
            </a:prstGeom>
            <a:noFill/>
            <a:ln w="19050">
              <a:solidFill>
                <a:srgbClr val="56908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chemeClr val="tx1">
                    <a:lumMod val="95000"/>
                    <a:lumOff val="5000"/>
                  </a:schemeClr>
                </a:solidFill>
                <a:effectLst/>
                <a:uLnTx/>
                <a:uFillTx/>
                <a:cs typeface="+mn-ea"/>
                <a:sym typeface="+mn-lt"/>
              </a:endParaRPr>
            </a:p>
          </p:txBody>
        </p:sp>
        <p:sp>
          <p:nvSpPr>
            <p:cNvPr id="13" name="矩形 1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7CD96AB6-D572-46C4-A1F2-4DDAC322C5B4}"/>
                </a:ext>
              </a:extLst>
            </p:cNvPr>
            <p:cNvSpPr/>
            <p:nvPr/>
          </p:nvSpPr>
          <p:spPr>
            <a:xfrm>
              <a:off x="603041" y="1670189"/>
              <a:ext cx="3878418" cy="3616146"/>
            </a:xfrm>
            <a:prstGeom prst="rect">
              <a:avLst/>
            </a:prstGeom>
            <a:noFill/>
            <a:ln w="19050">
              <a:solidFill>
                <a:srgbClr val="56908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chemeClr val="tx1">
                    <a:lumMod val="95000"/>
                    <a:lumOff val="5000"/>
                  </a:schemeClr>
                </a:solidFill>
                <a:effectLst/>
                <a:uLnTx/>
                <a:uFillTx/>
                <a:cs typeface="+mn-ea"/>
                <a:sym typeface="+mn-lt"/>
              </a:endParaRPr>
            </a:p>
          </p:txBody>
        </p:sp>
      </p:grpSp>
      <p:grpSp>
        <p:nvGrpSpPr>
          <p:cNvPr id="16" name="组合 1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EA410689-B3BB-4729-B7EE-3A5E10FE6601}"/>
              </a:ext>
            </a:extLst>
          </p:cNvPr>
          <p:cNvGrpSpPr/>
          <p:nvPr/>
        </p:nvGrpSpPr>
        <p:grpSpPr>
          <a:xfrm>
            <a:off x="7649356" y="1670189"/>
            <a:ext cx="4058014" cy="3738937"/>
            <a:chOff x="7649356" y="1670189"/>
            <a:chExt cx="4058014" cy="3738937"/>
          </a:xfrm>
        </p:grpSpPr>
        <p:sp>
          <p:nvSpPr>
            <p:cNvPr id="4" name="矩形 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95554BD-3A58-4F56-B9B3-E563EA3839C8}"/>
                </a:ext>
              </a:extLst>
            </p:cNvPr>
            <p:cNvSpPr/>
            <p:nvPr/>
          </p:nvSpPr>
          <p:spPr>
            <a:xfrm>
              <a:off x="7649356" y="1792980"/>
              <a:ext cx="3878418" cy="3616146"/>
            </a:xfrm>
            <a:prstGeom prst="rect">
              <a:avLst/>
            </a:prstGeom>
            <a:noFill/>
            <a:ln w="19050">
              <a:solidFill>
                <a:srgbClr val="56908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chemeClr val="tx1">
                    <a:lumMod val="95000"/>
                    <a:lumOff val="5000"/>
                  </a:schemeClr>
                </a:solidFill>
                <a:effectLst/>
                <a:uLnTx/>
                <a:uFillTx/>
                <a:cs typeface="+mn-ea"/>
                <a:sym typeface="+mn-lt"/>
              </a:endParaRPr>
            </a:p>
          </p:txBody>
        </p:sp>
        <p:sp>
          <p:nvSpPr>
            <p:cNvPr id="14" name="矩形 1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F75B84B7-8057-4AAD-B599-43B93C097D45}"/>
                </a:ext>
              </a:extLst>
            </p:cNvPr>
            <p:cNvSpPr/>
            <p:nvPr/>
          </p:nvSpPr>
          <p:spPr>
            <a:xfrm>
              <a:off x="7828952" y="1670189"/>
              <a:ext cx="3878418" cy="3616146"/>
            </a:xfrm>
            <a:prstGeom prst="rect">
              <a:avLst/>
            </a:prstGeom>
            <a:noFill/>
            <a:ln w="19050">
              <a:solidFill>
                <a:srgbClr val="56908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chemeClr val="tx1">
                    <a:lumMod val="95000"/>
                    <a:lumOff val="5000"/>
                  </a:schemeClr>
                </a:solidFill>
                <a:effectLst/>
                <a:uLnTx/>
                <a:uFillTx/>
                <a:cs typeface="+mn-ea"/>
                <a:sym typeface="+mn-lt"/>
              </a:endParaRPr>
            </a:p>
          </p:txBody>
        </p:sp>
      </p:grpSp>
      <p:pic>
        <p:nvPicPr>
          <p:cNvPr id="17" name="图片 1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6B1825C-D80F-45DE-8569-13640E18AB4C}"/>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304591" y="215409"/>
            <a:ext cx="1015595" cy="1015595"/>
          </a:xfrm>
          <a:prstGeom prst="rect">
            <a:avLst/>
          </a:prstGeom>
        </p:spPr>
      </p:pic>
    </p:spTree>
    <p:extLst>
      <p:ext uri="{BB962C8B-B14F-4D97-AF65-F5344CB8AC3E}">
        <p14:creationId xmlns:p14="http://schemas.microsoft.com/office/powerpoint/2010/main" val="3284717264"/>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xmlns:a16="http://schemas.microsoft.com/office/drawing/2014/main" xmlns:a14="http://schemas.microsoft.com/office/drawing/2010/main">
      <p:transition spd="slow" advClick="0"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1000"/>
                            </p:stCondLst>
                            <p:childTnLst>
                              <p:par>
                                <p:cTn id="5" presetID="6"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1500"/>
                                        <p:tgtEl>
                                          <p:spTgt spid="2"/>
                                        </p:tgtEl>
                                      </p:cBhvr>
                                    </p:animEffect>
                                  </p:childTnLst>
                                </p:cTn>
                              </p:par>
                            </p:childTnLst>
                          </p:cTn>
                        </p:par>
                        <p:par>
                          <p:cTn id="8" fill="hold">
                            <p:stCondLst>
                              <p:cond delay="2500"/>
                            </p:stCondLst>
                            <p:childTnLst>
                              <p:par>
                                <p:cTn id="9" presetID="2" presetClass="entr" presetSubtype="4"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ppt_x"/>
                                          </p:val>
                                        </p:tav>
                                        <p:tav tm="100000">
                                          <p:val>
                                            <p:strVal val="#ppt_x"/>
                                          </p:val>
                                        </p:tav>
                                      </p:tavLst>
                                    </p:anim>
                                    <p:anim calcmode="lin" valueType="num">
                                      <p:cBhvr additive="base">
                                        <p:cTn id="12" dur="500" fill="hold"/>
                                        <p:tgtEl>
                                          <p:spTgt spid="15"/>
                                        </p:tgtEl>
                                        <p:attrNameLst>
                                          <p:attrName>ppt_y</p:attrName>
                                        </p:attrNameLst>
                                      </p:cBhvr>
                                      <p:tavLst>
                                        <p:tav tm="0">
                                          <p:val>
                                            <p:strVal val="1+#ppt_h/2"/>
                                          </p:val>
                                        </p:tav>
                                        <p:tav tm="100000">
                                          <p:val>
                                            <p:strVal val="#ppt_y"/>
                                          </p:val>
                                        </p:tav>
                                      </p:tavLst>
                                    </p:anim>
                                  </p:childTnLst>
                                </p:cTn>
                              </p:par>
                            </p:childTnLst>
                          </p:cTn>
                        </p:par>
                        <p:par>
                          <p:cTn id="13" fill="hold">
                            <p:stCondLst>
                              <p:cond delay="3000"/>
                            </p:stCondLst>
                            <p:childTnLst>
                              <p:par>
                                <p:cTn id="14" presetID="2" presetClass="entr" presetSubtype="4" fill="hold" nodeType="afterEffect">
                                  <p:stCondLst>
                                    <p:cond delay="0"/>
                                  </p:stCondLst>
                                  <p:childTnLst>
                                    <p:set>
                                      <p:cBhvr>
                                        <p:cTn id="15" dur="1" fill="hold">
                                          <p:stCondLst>
                                            <p:cond delay="0"/>
                                          </p:stCondLst>
                                        </p:cTn>
                                        <p:tgtEl>
                                          <p:spTgt spid="16"/>
                                        </p:tgtEl>
                                        <p:attrNameLst>
                                          <p:attrName>style.visibility</p:attrName>
                                        </p:attrNameLst>
                                      </p:cBhvr>
                                      <p:to>
                                        <p:strVal val="visible"/>
                                      </p:to>
                                    </p:set>
                                    <p:anim calcmode="lin" valueType="num">
                                      <p:cBhvr additive="base">
                                        <p:cTn id="16" dur="500" fill="hold"/>
                                        <p:tgtEl>
                                          <p:spTgt spid="16"/>
                                        </p:tgtEl>
                                        <p:attrNameLst>
                                          <p:attrName>ppt_x</p:attrName>
                                        </p:attrNameLst>
                                      </p:cBhvr>
                                      <p:tavLst>
                                        <p:tav tm="0">
                                          <p:val>
                                            <p:strVal val="#ppt_x"/>
                                          </p:val>
                                        </p:tav>
                                        <p:tav tm="100000">
                                          <p:val>
                                            <p:strVal val="#ppt_x"/>
                                          </p:val>
                                        </p:tav>
                                      </p:tavLst>
                                    </p:anim>
                                    <p:anim calcmode="lin" valueType="num">
                                      <p:cBhvr additive="base">
                                        <p:cTn id="17" dur="500" fill="hold"/>
                                        <p:tgtEl>
                                          <p:spTgt spid="16"/>
                                        </p:tgtEl>
                                        <p:attrNameLst>
                                          <p:attrName>ppt_y</p:attrName>
                                        </p:attrNameLst>
                                      </p:cBhvr>
                                      <p:tavLst>
                                        <p:tav tm="0">
                                          <p:val>
                                            <p:strVal val="1+#ppt_h/2"/>
                                          </p:val>
                                        </p:tav>
                                        <p:tav tm="100000">
                                          <p:val>
                                            <p:strVal val="#ppt_y"/>
                                          </p:val>
                                        </p:tav>
                                      </p:tavLst>
                                    </p:anim>
                                  </p:childTnLst>
                                </p:cTn>
                              </p:par>
                            </p:childTnLst>
                          </p:cTn>
                        </p:par>
                        <p:par>
                          <p:cTn id="18" fill="hold">
                            <p:stCondLst>
                              <p:cond delay="3500"/>
                            </p:stCondLst>
                            <p:childTnLst>
                              <p:par>
                                <p:cTn id="19" presetID="22" presetClass="entr" presetSubtype="4"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down)">
                                      <p:cBhvr>
                                        <p:cTn id="21" dur="750"/>
                                        <p:tgtEl>
                                          <p:spTgt spid="5"/>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wipe(down)">
                                      <p:cBhvr>
                                        <p:cTn id="24" dur="750"/>
                                        <p:tgtEl>
                                          <p:spTgt spid="7"/>
                                        </p:tgtEl>
                                      </p:cBhvr>
                                    </p:animEffect>
                                  </p:childTnLst>
                                </p:cTn>
                              </p:par>
                            </p:childTnLst>
                          </p:cTn>
                        </p:par>
                        <p:par>
                          <p:cTn id="25" fill="hold">
                            <p:stCondLst>
                              <p:cond delay="4250"/>
                            </p:stCondLst>
                            <p:childTnLst>
                              <p:par>
                                <p:cTn id="26" presetID="22" presetClass="entr" presetSubtype="4" fill="hold" grpId="0" nodeType="after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wipe(down)">
                                      <p:cBhvr>
                                        <p:cTn id="28" dur="750"/>
                                        <p:tgtEl>
                                          <p:spTgt spid="6"/>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down)">
                                      <p:cBhvr>
                                        <p:cTn id="31" dur="7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p:bldP spid="6" grpId="0" bldLvl="0"/>
      <p:bldP spid="7" grpId="0"/>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D20B671-4EFC-4A61-96AE-10B2D2AEEA47}"/>
              </a:ext>
            </a:extLst>
          </p:cNvPr>
          <p:cNvSpPr txBox="1"/>
          <p:nvPr/>
        </p:nvSpPr>
        <p:spPr>
          <a:xfrm>
            <a:off x="6119099" y="2627448"/>
            <a:ext cx="1338828" cy="2911869"/>
          </a:xfrm>
          <a:prstGeom prst="rect">
            <a:avLst/>
          </a:prstGeom>
          <a:noFill/>
        </p:spPr>
        <p:txBody>
          <a:bodyPr vert="eaVert" wrap="square" rtlCol="0">
            <a:spAutoFit/>
          </a:bodyPr>
          <a:lstStyle/>
          <a:p>
            <a:pPr marL="0" marR="0" lvl="0" indent="0" algn="l" defTabSz="914400" rtl="0" eaLnBrk="1" fontAlgn="auto" latinLnBrk="0" hangingPunct="1">
              <a:lnSpc>
                <a:spcPts val="3000"/>
              </a:lnSpc>
              <a:spcBef>
                <a:spcPts val="0"/>
              </a:spcBef>
              <a:spcAft>
                <a:spcPts val="0"/>
              </a:spcAft>
              <a:buClrTx/>
              <a:buSzTx/>
              <a:buFontTx/>
              <a:buNone/>
              <a:tabLst/>
              <a:defRPr/>
            </a:pPr>
            <a:r>
              <a:rPr lang="zh-CN" altLang="en-US" sz="1400" dirty="0">
                <a:solidFill>
                  <a:prstClr val="black"/>
                </a:solidFill>
                <a:cs typeface="+mn-ea"/>
                <a:sym typeface="+mn-lt"/>
              </a:rPr>
              <a:t>请在此处添加具体内容，文字尽量言简意赅，简单说明即可，不必过于繁琐，注意版面美观度。</a:t>
            </a:r>
            <a:endParaRPr kumimoji="0" lang="zh-CN" altLang="en-US" sz="1400" b="0" i="0" u="none" strike="noStrike" kern="1200" cap="none" spc="0" normalizeH="0" baseline="0" noProof="0" dirty="0">
              <a:ln>
                <a:noFill/>
              </a:ln>
              <a:solidFill>
                <a:prstClr val="black"/>
              </a:solidFill>
              <a:effectLst/>
              <a:uLnTx/>
              <a:uFillTx/>
              <a:cs typeface="+mn-ea"/>
              <a:sym typeface="+mn-lt"/>
            </a:endParaRPr>
          </a:p>
        </p:txBody>
      </p:sp>
      <p:sp>
        <p:nvSpPr>
          <p:cNvPr id="3" name="文本框 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C3703B0-4742-4634-9395-E18A1E9F0DBE}"/>
              </a:ext>
            </a:extLst>
          </p:cNvPr>
          <p:cNvSpPr txBox="1"/>
          <p:nvPr/>
        </p:nvSpPr>
        <p:spPr>
          <a:xfrm>
            <a:off x="8122540" y="2627448"/>
            <a:ext cx="1338828" cy="2911869"/>
          </a:xfrm>
          <a:prstGeom prst="rect">
            <a:avLst/>
          </a:prstGeom>
          <a:noFill/>
        </p:spPr>
        <p:txBody>
          <a:bodyPr vert="eaVert" wrap="square" rtlCol="0">
            <a:spAutoFit/>
          </a:bodyPr>
          <a:lstStyle>
            <a:defPPr>
              <a:defRPr lang="zh-CN"/>
            </a:defPPr>
            <a:lvl1pPr marR="0" lvl="0" indent="0" fontAlgn="auto">
              <a:lnSpc>
                <a:spcPts val="3000"/>
              </a:lnSpc>
              <a:spcBef>
                <a:spcPts val="0"/>
              </a:spcBef>
              <a:spcAft>
                <a:spcPts val="0"/>
              </a:spcAft>
              <a:buClrTx/>
              <a:buSzTx/>
              <a:buFontTx/>
              <a:buNone/>
              <a:tabLst/>
              <a:defRPr sz="1400">
                <a:solidFill>
                  <a:prstClr val="black"/>
                </a:solidFill>
                <a:latin typeface="义启隶书体" panose="02010601030101010101" pitchFamily="2" charset="-122"/>
                <a:ea typeface="义启隶书体" panose="02010601030101010101" pitchFamily="2" charset="-122"/>
              </a:defRPr>
            </a:lvl1pPr>
          </a:lstStyle>
          <a:p>
            <a:r>
              <a:rPr lang="zh-CN" altLang="en-US" dirty="0">
                <a:latin typeface="+mn-lt"/>
                <a:ea typeface="+mn-ea"/>
                <a:cs typeface="+mn-ea"/>
                <a:sym typeface="+mn-lt"/>
              </a:rPr>
              <a:t>请在此处添加具体内容，文字尽量言简意赅，简单说明即可，不必过于繁琐，注意版面美观度。</a:t>
            </a:r>
          </a:p>
        </p:txBody>
      </p:sp>
      <p:sp>
        <p:nvSpPr>
          <p:cNvPr id="4" name="文本框 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22DB42F-A30B-4BF1-AEFC-CDBFAE70335B}"/>
              </a:ext>
            </a:extLst>
          </p:cNvPr>
          <p:cNvSpPr txBox="1"/>
          <p:nvPr/>
        </p:nvSpPr>
        <p:spPr>
          <a:xfrm>
            <a:off x="10125981" y="2627448"/>
            <a:ext cx="1338828" cy="2911869"/>
          </a:xfrm>
          <a:prstGeom prst="rect">
            <a:avLst/>
          </a:prstGeom>
          <a:noFill/>
        </p:spPr>
        <p:txBody>
          <a:bodyPr vert="eaVert" wrap="square" rtlCol="0">
            <a:spAutoFit/>
          </a:bodyPr>
          <a:lstStyle>
            <a:defPPr>
              <a:defRPr lang="zh-CN"/>
            </a:defPPr>
            <a:lvl1pPr marR="0" lvl="0" indent="0" fontAlgn="auto">
              <a:lnSpc>
                <a:spcPts val="3000"/>
              </a:lnSpc>
              <a:spcBef>
                <a:spcPts val="0"/>
              </a:spcBef>
              <a:spcAft>
                <a:spcPts val="0"/>
              </a:spcAft>
              <a:buClrTx/>
              <a:buSzTx/>
              <a:buFontTx/>
              <a:buNone/>
              <a:tabLst/>
              <a:defRPr sz="1400">
                <a:solidFill>
                  <a:prstClr val="black"/>
                </a:solidFill>
                <a:latin typeface="义启隶书体" panose="02010601030101010101" pitchFamily="2" charset="-122"/>
                <a:ea typeface="义启隶书体" panose="02010601030101010101" pitchFamily="2" charset="-122"/>
              </a:defRPr>
            </a:lvl1pPr>
          </a:lstStyle>
          <a:p>
            <a:r>
              <a:rPr lang="zh-CN" altLang="en-US" dirty="0">
                <a:latin typeface="+mn-lt"/>
                <a:ea typeface="+mn-ea"/>
                <a:cs typeface="+mn-ea"/>
                <a:sym typeface="+mn-lt"/>
              </a:rPr>
              <a:t>请在此处添加具体内容，文字尽量言简意赅，简单说明即可，不必过于繁琐，注意版面美观度。</a:t>
            </a:r>
          </a:p>
        </p:txBody>
      </p:sp>
      <p:pic>
        <p:nvPicPr>
          <p:cNvPr id="5" name="图片 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FB0082A4-83AB-463D-AD09-15E9F3DC09E1}"/>
              </a:ext>
            </a:extLst>
          </p:cNvPr>
          <p:cNvPicPr>
            <a:picLocks noChangeAspect="1"/>
          </p:cNvPicPr>
          <p:nvPr/>
        </p:nvPicPr>
        <p:blipFill rotWithShape="1">
          <a:blip r:embed="rId3">
            <a:extLst>
              <a:ext uri="{28A0092B-C50C-407E-A947-70E740481C1C}">
                <a14:useLocalDpi xmlns:a14="http://schemas.microsoft.com/office/drawing/2010/main" val="0"/>
              </a:ext>
            </a:extLst>
          </a:blip>
          <a:srcRect r="58114"/>
          <a:stretch/>
        </p:blipFill>
        <p:spPr>
          <a:xfrm>
            <a:off x="5256640" y="430820"/>
            <a:ext cx="2385023" cy="2691205"/>
          </a:xfrm>
          <a:prstGeom prst="rect">
            <a:avLst/>
          </a:prstGeom>
        </p:spPr>
      </p:pic>
      <p:pic>
        <p:nvPicPr>
          <p:cNvPr id="6" name="图片 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9D85E1B-AEA3-456C-91F4-28A9C894A24B}"/>
              </a:ext>
            </a:extLst>
          </p:cNvPr>
          <p:cNvPicPr>
            <a:picLocks noChangeAspect="1"/>
          </p:cNvPicPr>
          <p:nvPr/>
        </p:nvPicPr>
        <p:blipFill rotWithShape="1">
          <a:blip r:embed="rId3">
            <a:extLst>
              <a:ext uri="{28A0092B-C50C-407E-A947-70E740481C1C}">
                <a14:useLocalDpi xmlns:a14="http://schemas.microsoft.com/office/drawing/2010/main" val="0"/>
              </a:ext>
            </a:extLst>
          </a:blip>
          <a:srcRect l="13534" t="23329" r="62851" b="27183"/>
          <a:stretch/>
        </p:blipFill>
        <p:spPr>
          <a:xfrm>
            <a:off x="10071773" y="1178598"/>
            <a:ext cx="1338828" cy="1326059"/>
          </a:xfrm>
          <a:prstGeom prst="rect">
            <a:avLst/>
          </a:prstGeom>
        </p:spPr>
      </p:pic>
      <p:pic>
        <p:nvPicPr>
          <p:cNvPr id="7" name="图片 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765421F-DF31-495D-95F7-5435637D2F74}"/>
              </a:ext>
            </a:extLst>
          </p:cNvPr>
          <p:cNvPicPr>
            <a:picLocks noChangeAspect="1"/>
          </p:cNvPicPr>
          <p:nvPr/>
        </p:nvPicPr>
        <p:blipFill rotWithShape="1">
          <a:blip r:embed="rId3">
            <a:extLst>
              <a:ext uri="{28A0092B-C50C-407E-A947-70E740481C1C}">
                <a14:useLocalDpi xmlns:a14="http://schemas.microsoft.com/office/drawing/2010/main" val="0"/>
              </a:ext>
            </a:extLst>
          </a:blip>
          <a:srcRect l="51010" t="37301" r="22603" b="20852"/>
          <a:stretch/>
        </p:blipFill>
        <p:spPr>
          <a:xfrm>
            <a:off x="8012053" y="1418366"/>
            <a:ext cx="1449315" cy="1086291"/>
          </a:xfrm>
          <a:prstGeom prst="rect">
            <a:avLst/>
          </a:prstGeom>
        </p:spPr>
      </p:pic>
      <p:grpSp>
        <p:nvGrpSpPr>
          <p:cNvPr id="8" name="组合 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4EF3DF04-7AD9-43F1-99F1-18B25CB57D8E}"/>
              </a:ext>
            </a:extLst>
          </p:cNvPr>
          <p:cNvGrpSpPr/>
          <p:nvPr/>
        </p:nvGrpSpPr>
        <p:grpSpPr>
          <a:xfrm>
            <a:off x="1320186" y="430820"/>
            <a:ext cx="3866451" cy="718338"/>
            <a:chOff x="1511379" y="561288"/>
            <a:chExt cx="3866451" cy="718338"/>
          </a:xfrm>
        </p:grpSpPr>
        <p:sp>
          <p:nvSpPr>
            <p:cNvPr id="9" name="文本框 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0C4A5FE7-B77C-45FA-ABE4-569300546BA3}"/>
                </a:ext>
              </a:extLst>
            </p:cNvPr>
            <p:cNvSpPr txBox="1"/>
            <p:nvPr/>
          </p:nvSpPr>
          <p:spPr>
            <a:xfrm>
              <a:off x="1511379" y="561288"/>
              <a:ext cx="2646878" cy="584775"/>
            </a:xfrm>
            <a:prstGeom prst="rect">
              <a:avLst/>
            </a:prstGeom>
            <a:noFill/>
          </p:spPr>
          <p:txBody>
            <a:bodyPr wrap="none" rtlCol="0">
              <a:spAutoFit/>
              <a:scene3d>
                <a:camera prst="orthographicFront"/>
                <a:lightRig rig="threePt" dir="t"/>
              </a:scene3d>
              <a:sp3d contourW="12700"/>
            </a:bodyPr>
            <a:lstStyle/>
            <a:p>
              <a:pPr lvl="0">
                <a:defRPr/>
              </a:pPr>
              <a:r>
                <a:rPr lang="zh-CN" altLang="en-US" sz="3200" dirty="0">
                  <a:solidFill>
                    <a:schemeClr val="tx1">
                      <a:lumMod val="75000"/>
                      <a:lumOff val="25000"/>
                    </a:schemeClr>
                  </a:solidFill>
                  <a:cs typeface="+mn-ea"/>
                  <a:sym typeface="+mn-lt"/>
                </a:rPr>
                <a:t>添加内容标题</a:t>
              </a:r>
            </a:p>
          </p:txBody>
        </p:sp>
        <p:sp>
          <p:nvSpPr>
            <p:cNvPr id="10" name="文本框 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3C74AF7-F1BC-48F2-BD2D-F871E4DE018D}"/>
                </a:ext>
              </a:extLst>
            </p:cNvPr>
            <p:cNvSpPr txBox="1"/>
            <p:nvPr/>
          </p:nvSpPr>
          <p:spPr>
            <a:xfrm>
              <a:off x="1511379" y="1006346"/>
              <a:ext cx="3866451" cy="273280"/>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14000"/>
                </a:lnSpc>
                <a:spcBef>
                  <a:spcPts val="0"/>
                </a:spcBef>
                <a:spcAft>
                  <a:spcPts val="0"/>
                </a:spcAft>
                <a:buClrTx/>
                <a:buSzTx/>
                <a:buFontTx/>
                <a:buNone/>
                <a:tabLst/>
                <a:defRPr/>
              </a:pPr>
              <a:r>
                <a:rPr kumimoji="0" lang="en-US" altLang="zh-CN" sz="1100" i="0" u="none" strike="noStrike" kern="1200" cap="none" spc="0" normalizeH="0" baseline="0" noProof="0" dirty="0">
                  <a:ln>
                    <a:noFill/>
                  </a:ln>
                  <a:solidFill>
                    <a:schemeClr val="tx1">
                      <a:lumMod val="75000"/>
                      <a:lumOff val="25000"/>
                    </a:schemeClr>
                  </a:solidFill>
                  <a:effectLst/>
                  <a:uLnTx/>
                  <a:uFillTx/>
                  <a:cs typeface="+mn-ea"/>
                  <a:sym typeface="+mn-lt"/>
                </a:rPr>
                <a:t>presentation and make it into a film to used wider field</a:t>
              </a:r>
            </a:p>
          </p:txBody>
        </p:sp>
      </p:grpSp>
      <p:pic>
        <p:nvPicPr>
          <p:cNvPr id="12" name="图片 1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1949A8D-7523-418D-8CF2-BF3ED7B52454}"/>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216197" y="1555677"/>
            <a:ext cx="5797456" cy="4406067"/>
          </a:xfrm>
          <a:prstGeom prst="rect">
            <a:avLst/>
          </a:prstGeom>
        </p:spPr>
      </p:pic>
      <p:pic>
        <p:nvPicPr>
          <p:cNvPr id="13" name="图片 1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0CFBA8AE-BD7C-4562-AA02-97E24610C09D}"/>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304591" y="215409"/>
            <a:ext cx="1015595" cy="1015595"/>
          </a:xfrm>
          <a:prstGeom prst="rect">
            <a:avLst/>
          </a:prstGeom>
        </p:spPr>
      </p:pic>
    </p:spTree>
    <p:extLst>
      <p:ext uri="{BB962C8B-B14F-4D97-AF65-F5344CB8AC3E}">
        <p14:creationId xmlns:p14="http://schemas.microsoft.com/office/powerpoint/2010/main" val="3539581918"/>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xmlns:a16="http://schemas.microsoft.com/office/drawing/2014/main" xmlns:a14="http://schemas.microsoft.com/office/drawing/2010/main">
      <p:transition spd="slow" advClick="0"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500"/>
                                        <p:tgtEl>
                                          <p:spTgt spid="3"/>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500"/>
                                        <p:tgtEl>
                                          <p:spTgt spid="6"/>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500"/>
                                        <p:tgtEl>
                                          <p:spTgt spid="4"/>
                                        </p:tgtEl>
                                      </p:cBhvr>
                                    </p:animEffect>
                                  </p:childTnLst>
                                </p:cTn>
                              </p:par>
                            </p:childTnLst>
                          </p:cTn>
                        </p:par>
                        <p:par>
                          <p:cTn id="28" fill="hold">
                            <p:stCondLst>
                              <p:cond delay="3000"/>
                            </p:stCondLst>
                            <p:childTnLst>
                              <p:par>
                                <p:cTn id="29" presetID="14" presetClass="entr" presetSubtype="10" fill="hold"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randombar(horizontal)">
                                      <p:cBhvr>
                                        <p:cTn id="3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032081F3-B0DF-4584-A847-0E053FF1E652}"/>
              </a:ext>
            </a:extLst>
          </p:cNvPr>
          <p:cNvSpPr/>
          <p:nvPr/>
        </p:nvSpPr>
        <p:spPr>
          <a:xfrm>
            <a:off x="1406727" y="1950014"/>
            <a:ext cx="825867" cy="3315634"/>
          </a:xfrm>
          <a:prstGeom prst="rect">
            <a:avLst/>
          </a:prstGeom>
        </p:spPr>
        <p:txBody>
          <a:bodyPr vert="eaVert" wrap="square">
            <a:spAutoFit/>
          </a:bodyPr>
          <a:lstStyle/>
          <a:p>
            <a:pPr>
              <a:lnSpc>
                <a:spcPts val="2500"/>
              </a:lnSpc>
            </a:pPr>
            <a:r>
              <a:rPr lang="zh-CN" altLang="en-US" sz="1400" dirty="0">
                <a:solidFill>
                  <a:prstClr val="black"/>
                </a:solidFill>
                <a:cs typeface="+mn-ea"/>
                <a:sym typeface="+mn-lt"/>
              </a:rPr>
              <a:t>请在此处添加具体内容，文字尽量言简意赅简单说明即可，不必过于繁琐，注意版面美观度。</a:t>
            </a:r>
            <a:endParaRPr lang="en-US" altLang="zh-CN" sz="1400" dirty="0">
              <a:solidFill>
                <a:prstClr val="black"/>
              </a:solidFill>
              <a:cs typeface="+mn-ea"/>
              <a:sym typeface="+mn-lt"/>
            </a:endParaRPr>
          </a:p>
        </p:txBody>
      </p:sp>
      <p:grpSp>
        <p:nvGrpSpPr>
          <p:cNvPr id="3" name="组合 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FCA2DC12-B70D-4763-854F-4997520F92AA}"/>
              </a:ext>
            </a:extLst>
          </p:cNvPr>
          <p:cNvGrpSpPr/>
          <p:nvPr/>
        </p:nvGrpSpPr>
        <p:grpSpPr>
          <a:xfrm>
            <a:off x="2470590" y="1950014"/>
            <a:ext cx="789031" cy="854531"/>
            <a:chOff x="928557" y="-199257"/>
            <a:chExt cx="2514600" cy="2723343"/>
          </a:xfrm>
        </p:grpSpPr>
        <p:grpSp>
          <p:nvGrpSpPr>
            <p:cNvPr id="4" name="组合 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F2EF058-E111-4107-83CB-4614FBF584F8}"/>
                </a:ext>
              </a:extLst>
            </p:cNvPr>
            <p:cNvGrpSpPr/>
            <p:nvPr/>
          </p:nvGrpSpPr>
          <p:grpSpPr>
            <a:xfrm>
              <a:off x="928557" y="0"/>
              <a:ext cx="2514600" cy="2524086"/>
              <a:chOff x="4762500" y="1714500"/>
              <a:chExt cx="2667000" cy="2677061"/>
            </a:xfrm>
          </p:grpSpPr>
          <p:sp>
            <p:nvSpPr>
              <p:cNvPr id="6" name="矩形 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46C275EB-1422-4D96-B772-B1897943796A}"/>
                  </a:ext>
                </a:extLst>
              </p:cNvPr>
              <p:cNvSpPr/>
              <p:nvPr/>
            </p:nvSpPr>
            <p:spPr>
              <a:xfrm>
                <a:off x="4762500" y="1714500"/>
                <a:ext cx="2667000" cy="2667000"/>
              </a:xfrm>
              <a:prstGeom prst="rect">
                <a:avLst/>
              </a:prstGeom>
              <a:no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i="0" u="none" strike="noStrike" kern="1200" cap="none" spc="0" normalizeH="0" baseline="0" noProof="0">
                  <a:ln>
                    <a:noFill/>
                  </a:ln>
                  <a:solidFill>
                    <a:schemeClr val="tx1">
                      <a:lumMod val="95000"/>
                      <a:lumOff val="5000"/>
                    </a:schemeClr>
                  </a:solidFill>
                  <a:effectLst/>
                  <a:uLnTx/>
                  <a:uFillTx/>
                  <a:cs typeface="+mn-ea"/>
                  <a:sym typeface="+mn-lt"/>
                </a:endParaRPr>
              </a:p>
            </p:txBody>
          </p:sp>
          <p:cxnSp>
            <p:nvCxnSpPr>
              <p:cNvPr id="7" name="直接连接符 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1AE0D74-75D1-4602-9891-50FCDD7D8EFB}"/>
                  </a:ext>
                </a:extLst>
              </p:cNvPr>
              <p:cNvCxnSpPr>
                <a:stCxn id="6" idx="1"/>
                <a:endCxn id="6" idx="3"/>
              </p:cNvCxnSpPr>
              <p:nvPr/>
            </p:nvCxnSpPr>
            <p:spPr>
              <a:xfrm>
                <a:off x="4762500" y="3048000"/>
                <a:ext cx="2667000" cy="0"/>
              </a:xfrm>
              <a:prstGeom prst="line">
                <a:avLst/>
              </a:prstGeom>
              <a:ln>
                <a:solidFill>
                  <a:schemeClr val="tx1">
                    <a:lumMod val="85000"/>
                    <a:lumOff val="1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8" name="直接连接符 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D3701C3-B532-4244-90C6-329744555355}"/>
                  </a:ext>
                </a:extLst>
              </p:cNvPr>
              <p:cNvCxnSpPr/>
              <p:nvPr/>
            </p:nvCxnSpPr>
            <p:spPr>
              <a:xfrm rot="5400000">
                <a:off x="4762500" y="3058061"/>
                <a:ext cx="2667000" cy="0"/>
              </a:xfrm>
              <a:prstGeom prst="line">
                <a:avLst/>
              </a:prstGeom>
              <a:ln>
                <a:solidFill>
                  <a:schemeClr val="tx1">
                    <a:lumMod val="85000"/>
                    <a:lumOff val="1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9" name="直接连接符 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0CE5B63B-7D0B-4C7A-B333-AB11479B6427}"/>
                  </a:ext>
                </a:extLst>
              </p:cNvPr>
              <p:cNvCxnSpPr/>
              <p:nvPr/>
            </p:nvCxnSpPr>
            <p:spPr>
              <a:xfrm>
                <a:off x="4762500" y="1714500"/>
                <a:ext cx="2667000" cy="2656939"/>
              </a:xfrm>
              <a:prstGeom prst="line">
                <a:avLst/>
              </a:prstGeom>
              <a:ln>
                <a:solidFill>
                  <a:schemeClr val="tx1">
                    <a:lumMod val="85000"/>
                    <a:lumOff val="1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0" name="直接连接符 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4E0577C6-F0DE-4555-9E7F-72BB0AE07C23}"/>
                  </a:ext>
                </a:extLst>
              </p:cNvPr>
              <p:cNvCxnSpPr/>
              <p:nvPr/>
            </p:nvCxnSpPr>
            <p:spPr>
              <a:xfrm flipH="1">
                <a:off x="4762500" y="1714500"/>
                <a:ext cx="2667000" cy="2656939"/>
              </a:xfrm>
              <a:prstGeom prst="line">
                <a:avLst/>
              </a:prstGeom>
              <a:ln>
                <a:solidFill>
                  <a:schemeClr val="tx1">
                    <a:lumMod val="85000"/>
                    <a:lumOff val="15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5" name="文本框 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2F9B462-9E8B-40CB-9B52-83F719DA727A}"/>
                </a:ext>
              </a:extLst>
            </p:cNvPr>
            <p:cNvSpPr txBox="1"/>
            <p:nvPr/>
          </p:nvSpPr>
          <p:spPr>
            <a:xfrm>
              <a:off x="928557" y="-199257"/>
              <a:ext cx="2514600" cy="2648343"/>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4800" i="0" u="none" strike="noStrike" kern="1200" cap="none" spc="0" normalizeH="0" baseline="0" noProof="0" dirty="0">
                  <a:ln>
                    <a:noFill/>
                  </a:ln>
                  <a:solidFill>
                    <a:schemeClr val="tx1">
                      <a:lumMod val="95000"/>
                      <a:lumOff val="5000"/>
                    </a:schemeClr>
                  </a:solidFill>
                  <a:effectLst/>
                  <a:uLnTx/>
                  <a:uFillTx/>
                  <a:cs typeface="+mn-ea"/>
                  <a:sym typeface="+mn-lt"/>
                </a:rPr>
                <a:t>壹</a:t>
              </a:r>
            </a:p>
          </p:txBody>
        </p:sp>
      </p:grpSp>
      <p:grpSp>
        <p:nvGrpSpPr>
          <p:cNvPr id="11" name="组合 1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FA6B8D44-4F2F-415C-A8B6-0EFD96FE10C4}"/>
              </a:ext>
            </a:extLst>
          </p:cNvPr>
          <p:cNvGrpSpPr/>
          <p:nvPr/>
        </p:nvGrpSpPr>
        <p:grpSpPr>
          <a:xfrm>
            <a:off x="4995992" y="2014000"/>
            <a:ext cx="821631" cy="877284"/>
            <a:chOff x="928557" y="-271770"/>
            <a:chExt cx="2618494" cy="2795856"/>
          </a:xfrm>
        </p:grpSpPr>
        <p:grpSp>
          <p:nvGrpSpPr>
            <p:cNvPr id="12" name="组合 1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743A5C0E-E333-4BF9-9F69-849A8C799A77}"/>
                </a:ext>
              </a:extLst>
            </p:cNvPr>
            <p:cNvGrpSpPr/>
            <p:nvPr/>
          </p:nvGrpSpPr>
          <p:grpSpPr>
            <a:xfrm>
              <a:off x="928557" y="0"/>
              <a:ext cx="2514600" cy="2524086"/>
              <a:chOff x="4762500" y="1714500"/>
              <a:chExt cx="2667000" cy="2677061"/>
            </a:xfrm>
          </p:grpSpPr>
          <p:sp>
            <p:nvSpPr>
              <p:cNvPr id="14" name="矩形 1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72EC2D5-7622-4E79-AF85-8A711666DEA6}"/>
                  </a:ext>
                </a:extLst>
              </p:cNvPr>
              <p:cNvSpPr/>
              <p:nvPr/>
            </p:nvSpPr>
            <p:spPr>
              <a:xfrm>
                <a:off x="4762500" y="1714500"/>
                <a:ext cx="2667000" cy="2667000"/>
              </a:xfrm>
              <a:prstGeom prst="rect">
                <a:avLst/>
              </a:prstGeom>
              <a:no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i="0" u="none" strike="noStrike" kern="1200" cap="none" spc="0" normalizeH="0" baseline="0" noProof="0">
                  <a:ln>
                    <a:noFill/>
                  </a:ln>
                  <a:solidFill>
                    <a:schemeClr val="tx1">
                      <a:lumMod val="95000"/>
                      <a:lumOff val="5000"/>
                    </a:schemeClr>
                  </a:solidFill>
                  <a:effectLst/>
                  <a:uLnTx/>
                  <a:uFillTx/>
                  <a:cs typeface="+mn-ea"/>
                  <a:sym typeface="+mn-lt"/>
                </a:endParaRPr>
              </a:p>
            </p:txBody>
          </p:sp>
          <p:cxnSp>
            <p:nvCxnSpPr>
              <p:cNvPr id="15" name="直接连接符 1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889C672-8455-48E6-9C24-9946E76FEA77}"/>
                  </a:ext>
                </a:extLst>
              </p:cNvPr>
              <p:cNvCxnSpPr>
                <a:stCxn id="14" idx="1"/>
                <a:endCxn id="14" idx="3"/>
              </p:cNvCxnSpPr>
              <p:nvPr/>
            </p:nvCxnSpPr>
            <p:spPr>
              <a:xfrm>
                <a:off x="4762500" y="3048000"/>
                <a:ext cx="2667000" cy="0"/>
              </a:xfrm>
              <a:prstGeom prst="line">
                <a:avLst/>
              </a:prstGeom>
              <a:ln>
                <a:solidFill>
                  <a:schemeClr val="tx1">
                    <a:lumMod val="85000"/>
                    <a:lumOff val="1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6" name="直接连接符 1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616EC6F-2625-40D2-9DF6-8875A0024879}"/>
                  </a:ext>
                </a:extLst>
              </p:cNvPr>
              <p:cNvCxnSpPr/>
              <p:nvPr/>
            </p:nvCxnSpPr>
            <p:spPr>
              <a:xfrm rot="5400000">
                <a:off x="4762500" y="3058061"/>
                <a:ext cx="2667000" cy="0"/>
              </a:xfrm>
              <a:prstGeom prst="line">
                <a:avLst/>
              </a:prstGeom>
              <a:ln>
                <a:solidFill>
                  <a:schemeClr val="tx1">
                    <a:lumMod val="85000"/>
                    <a:lumOff val="1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7" name="直接连接符 1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AF5DC54-73CD-4E84-BCAB-60ABF0F24E2B}"/>
                  </a:ext>
                </a:extLst>
              </p:cNvPr>
              <p:cNvCxnSpPr/>
              <p:nvPr/>
            </p:nvCxnSpPr>
            <p:spPr>
              <a:xfrm>
                <a:off x="4762500" y="1714500"/>
                <a:ext cx="2667000" cy="2656939"/>
              </a:xfrm>
              <a:prstGeom prst="line">
                <a:avLst/>
              </a:prstGeom>
              <a:ln>
                <a:solidFill>
                  <a:schemeClr val="tx1">
                    <a:lumMod val="85000"/>
                    <a:lumOff val="1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8" name="直接连接符 1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6137E381-2928-463D-9218-5F88B068DDE8}"/>
                  </a:ext>
                </a:extLst>
              </p:cNvPr>
              <p:cNvCxnSpPr/>
              <p:nvPr/>
            </p:nvCxnSpPr>
            <p:spPr>
              <a:xfrm flipH="1">
                <a:off x="4762500" y="1714500"/>
                <a:ext cx="2667000" cy="2656939"/>
              </a:xfrm>
              <a:prstGeom prst="line">
                <a:avLst/>
              </a:prstGeom>
              <a:ln>
                <a:solidFill>
                  <a:schemeClr val="tx1">
                    <a:lumMod val="85000"/>
                    <a:lumOff val="15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13" name="文本框 1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A7F70DD-83ED-4E8C-AB01-32D4B79CCA45}"/>
                </a:ext>
              </a:extLst>
            </p:cNvPr>
            <p:cNvSpPr txBox="1"/>
            <p:nvPr/>
          </p:nvSpPr>
          <p:spPr>
            <a:xfrm>
              <a:off x="1032451" y="-271770"/>
              <a:ext cx="2514600" cy="264834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4800" i="0" u="none" strike="noStrike" kern="1200" cap="none" spc="0" normalizeH="0" baseline="0" noProof="0" dirty="0">
                  <a:ln>
                    <a:noFill/>
                  </a:ln>
                  <a:solidFill>
                    <a:schemeClr val="tx1">
                      <a:lumMod val="95000"/>
                      <a:lumOff val="5000"/>
                    </a:schemeClr>
                  </a:solidFill>
                  <a:effectLst/>
                  <a:uLnTx/>
                  <a:uFillTx/>
                  <a:cs typeface="+mn-ea"/>
                  <a:sym typeface="+mn-lt"/>
                </a:rPr>
                <a:t>贰</a:t>
              </a:r>
            </a:p>
          </p:txBody>
        </p:sp>
      </p:grpSp>
      <p:sp>
        <p:nvSpPr>
          <p:cNvPr id="19" name="矩形 1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24CA948-34C7-499B-A76C-849C6C70B5DD}"/>
              </a:ext>
            </a:extLst>
          </p:cNvPr>
          <p:cNvSpPr/>
          <p:nvPr/>
        </p:nvSpPr>
        <p:spPr>
          <a:xfrm>
            <a:off x="3939383" y="1983572"/>
            <a:ext cx="825867" cy="3315634"/>
          </a:xfrm>
          <a:prstGeom prst="rect">
            <a:avLst/>
          </a:prstGeom>
        </p:spPr>
        <p:txBody>
          <a:bodyPr vert="eaVert" wrap="square">
            <a:spAutoFit/>
          </a:bodyPr>
          <a:lstStyle/>
          <a:p>
            <a:pPr>
              <a:lnSpc>
                <a:spcPts val="2500"/>
              </a:lnSpc>
            </a:pPr>
            <a:r>
              <a:rPr lang="zh-CN" altLang="en-US" sz="1400" dirty="0">
                <a:solidFill>
                  <a:prstClr val="black"/>
                </a:solidFill>
                <a:cs typeface="+mn-ea"/>
                <a:sym typeface="+mn-lt"/>
              </a:rPr>
              <a:t>请在此处添加具体内容，文字尽量言简意赅简单说明即可，不必过于繁琐，注意版面美观度。</a:t>
            </a:r>
            <a:endParaRPr lang="en-US" altLang="zh-CN" sz="1400" dirty="0">
              <a:solidFill>
                <a:prstClr val="black"/>
              </a:solidFill>
              <a:cs typeface="+mn-ea"/>
              <a:sym typeface="+mn-lt"/>
            </a:endParaRPr>
          </a:p>
        </p:txBody>
      </p:sp>
      <p:grpSp>
        <p:nvGrpSpPr>
          <p:cNvPr id="21" name="组合 2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97614BD5-544C-470F-A8D5-F89752647444}"/>
              </a:ext>
            </a:extLst>
          </p:cNvPr>
          <p:cNvGrpSpPr/>
          <p:nvPr/>
        </p:nvGrpSpPr>
        <p:grpSpPr>
          <a:xfrm>
            <a:off x="1320186" y="430820"/>
            <a:ext cx="3866451" cy="718338"/>
            <a:chOff x="1511379" y="561288"/>
            <a:chExt cx="3866451" cy="718338"/>
          </a:xfrm>
        </p:grpSpPr>
        <p:sp>
          <p:nvSpPr>
            <p:cNvPr id="22" name="文本框 2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EDA58CB-CF98-402C-AB79-AFB503E57552}"/>
                </a:ext>
              </a:extLst>
            </p:cNvPr>
            <p:cNvSpPr txBox="1"/>
            <p:nvPr/>
          </p:nvSpPr>
          <p:spPr>
            <a:xfrm>
              <a:off x="1511379" y="561288"/>
              <a:ext cx="2646878" cy="584775"/>
            </a:xfrm>
            <a:prstGeom prst="rect">
              <a:avLst/>
            </a:prstGeom>
            <a:noFill/>
          </p:spPr>
          <p:txBody>
            <a:bodyPr wrap="none" rtlCol="0">
              <a:spAutoFit/>
              <a:scene3d>
                <a:camera prst="orthographicFront"/>
                <a:lightRig rig="threePt" dir="t"/>
              </a:scene3d>
              <a:sp3d contourW="12700"/>
            </a:bodyPr>
            <a:lstStyle/>
            <a:p>
              <a:pPr lvl="0">
                <a:defRPr/>
              </a:pPr>
              <a:r>
                <a:rPr lang="zh-CN" altLang="en-US" sz="3200" dirty="0">
                  <a:solidFill>
                    <a:schemeClr val="tx1">
                      <a:lumMod val="75000"/>
                      <a:lumOff val="25000"/>
                    </a:schemeClr>
                  </a:solidFill>
                  <a:cs typeface="+mn-ea"/>
                  <a:sym typeface="+mn-lt"/>
                </a:rPr>
                <a:t>添加内容标题</a:t>
              </a:r>
            </a:p>
          </p:txBody>
        </p:sp>
        <p:sp>
          <p:nvSpPr>
            <p:cNvPr id="23" name="文本框 2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9034DD78-2C31-45D1-8E8A-334587F3861D}"/>
                </a:ext>
              </a:extLst>
            </p:cNvPr>
            <p:cNvSpPr txBox="1"/>
            <p:nvPr/>
          </p:nvSpPr>
          <p:spPr>
            <a:xfrm>
              <a:off x="1511379" y="1006346"/>
              <a:ext cx="3866451" cy="273280"/>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14000"/>
                </a:lnSpc>
                <a:spcBef>
                  <a:spcPts val="0"/>
                </a:spcBef>
                <a:spcAft>
                  <a:spcPts val="0"/>
                </a:spcAft>
                <a:buClrTx/>
                <a:buSzTx/>
                <a:buFontTx/>
                <a:buNone/>
                <a:tabLst/>
                <a:defRPr/>
              </a:pPr>
              <a:r>
                <a:rPr kumimoji="0" lang="en-US" altLang="zh-CN" sz="1100" i="0" u="none" strike="noStrike" kern="1200" cap="none" spc="0" normalizeH="0" baseline="0" noProof="0" dirty="0">
                  <a:ln>
                    <a:noFill/>
                  </a:ln>
                  <a:solidFill>
                    <a:schemeClr val="tx1">
                      <a:lumMod val="75000"/>
                      <a:lumOff val="25000"/>
                    </a:schemeClr>
                  </a:solidFill>
                  <a:effectLst/>
                  <a:uLnTx/>
                  <a:uFillTx/>
                  <a:cs typeface="+mn-ea"/>
                  <a:sym typeface="+mn-lt"/>
                </a:rPr>
                <a:t>presentation and make it into a film to used wider field</a:t>
              </a:r>
            </a:p>
          </p:txBody>
        </p:sp>
      </p:grpSp>
      <p:pic>
        <p:nvPicPr>
          <p:cNvPr id="26" name="图片 2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7688367-7BEB-4189-A9FF-A4D45B688DAA}"/>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304591" y="215409"/>
            <a:ext cx="1015595" cy="1015595"/>
          </a:xfrm>
          <a:prstGeom prst="rect">
            <a:avLst/>
          </a:prstGeom>
        </p:spPr>
      </p:pic>
      <p:grpSp>
        <p:nvGrpSpPr>
          <p:cNvPr id="29" name="组合 2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0C0348B-7C77-4D64-B16E-17A1B7D1B425}"/>
              </a:ext>
            </a:extLst>
          </p:cNvPr>
          <p:cNvGrpSpPr/>
          <p:nvPr/>
        </p:nvGrpSpPr>
        <p:grpSpPr>
          <a:xfrm>
            <a:off x="6374379" y="1931919"/>
            <a:ext cx="5602859" cy="3396252"/>
            <a:chOff x="6374379" y="1931919"/>
            <a:chExt cx="5602859" cy="3396252"/>
          </a:xfrm>
        </p:grpSpPr>
        <p:pic>
          <p:nvPicPr>
            <p:cNvPr id="20" name="图片 1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7852F04-310A-44F7-977D-F39544A14860}"/>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6374379" y="2012537"/>
              <a:ext cx="5602859" cy="3315634"/>
            </a:xfrm>
            <a:prstGeom prst="rect">
              <a:avLst/>
            </a:prstGeom>
          </p:spPr>
        </p:pic>
        <p:pic>
          <p:nvPicPr>
            <p:cNvPr id="28" name="图片 2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79CA91A3-F4DF-45F7-8337-498DC465C0BD}"/>
                </a:ext>
              </a:extLst>
            </p:cNvPr>
            <p:cNvPicPr>
              <a:picLocks noChangeAspect="1"/>
            </p:cNvPicPr>
            <p:nvPr/>
          </p:nvPicPr>
          <p:blipFill>
            <a:blip r:embed="rId5" cstate="print">
              <a:duotone>
                <a:prstClr val="black"/>
                <a:schemeClr val="accent3">
                  <a:tint val="45000"/>
                  <a:satMod val="400000"/>
                </a:schemeClr>
              </a:duotone>
              <a:extLst>
                <a:ext uri="{BEBA8EAE-BF5A-486C-A8C5-ECC9F3942E4B}">
                  <a14:imgProps xmlns:a14="http://schemas.microsoft.com/office/drawing/2010/main">
                    <a14:imgLayer>
                      <a14:imgEffect>
                        <a14:colorTemperature colorTemp="4700"/>
                      </a14:imgEffect>
                      <a14:imgEffect>
                        <a14:saturation sat="0"/>
                      </a14:imgEffect>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7652056" y="1931919"/>
              <a:ext cx="1416536" cy="2033278"/>
            </a:xfrm>
            <a:prstGeom prst="rect">
              <a:avLst/>
            </a:prstGeom>
          </p:spPr>
        </p:pic>
      </p:grpSp>
    </p:spTree>
    <p:extLst>
      <p:ext uri="{BB962C8B-B14F-4D97-AF65-F5344CB8AC3E}">
        <p14:creationId xmlns:p14="http://schemas.microsoft.com/office/powerpoint/2010/main" val="4180992649"/>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xmlns:a16="http://schemas.microsoft.com/office/drawing/2014/main" xmlns:a14="http://schemas.microsoft.com/office/drawing/2010/main">
      <p:transition spd="slow" advClick="0"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randombar(horizontal)">
                                      <p:cBhvr>
                                        <p:cTn id="7" dur="500"/>
                                        <p:tgtEl>
                                          <p:spTgt spid="29"/>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750" fill="hold"/>
                                        <p:tgtEl>
                                          <p:spTgt spid="3"/>
                                        </p:tgtEl>
                                        <p:attrNameLst>
                                          <p:attrName>ppt_w</p:attrName>
                                        </p:attrNameLst>
                                      </p:cBhvr>
                                      <p:tavLst>
                                        <p:tav tm="0">
                                          <p:val>
                                            <p:fltVal val="0"/>
                                          </p:val>
                                        </p:tav>
                                        <p:tav tm="100000">
                                          <p:val>
                                            <p:strVal val="#ppt_w"/>
                                          </p:val>
                                        </p:tav>
                                      </p:tavLst>
                                    </p:anim>
                                    <p:anim calcmode="lin" valueType="num">
                                      <p:cBhvr>
                                        <p:cTn id="12" dur="750" fill="hold"/>
                                        <p:tgtEl>
                                          <p:spTgt spid="3"/>
                                        </p:tgtEl>
                                        <p:attrNameLst>
                                          <p:attrName>ppt_h</p:attrName>
                                        </p:attrNameLst>
                                      </p:cBhvr>
                                      <p:tavLst>
                                        <p:tav tm="0">
                                          <p:val>
                                            <p:fltVal val="0"/>
                                          </p:val>
                                        </p:tav>
                                        <p:tav tm="100000">
                                          <p:val>
                                            <p:strVal val="#ppt_h"/>
                                          </p:val>
                                        </p:tav>
                                      </p:tavLst>
                                    </p:anim>
                                    <p:animEffect transition="in" filter="fade">
                                      <p:cBhvr>
                                        <p:cTn id="13" dur="750"/>
                                        <p:tgtEl>
                                          <p:spTgt spid="3"/>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blinds(horizontal)">
                                      <p:cBhvr>
                                        <p:cTn id="16" dur="750"/>
                                        <p:tgtEl>
                                          <p:spTgt spid="2"/>
                                        </p:tgtEl>
                                      </p:cBhvr>
                                    </p:animEffect>
                                  </p:childTnLst>
                                </p:cTn>
                              </p:par>
                            </p:childTnLst>
                          </p:cTn>
                        </p:par>
                        <p:par>
                          <p:cTn id="17" fill="hold">
                            <p:stCondLst>
                              <p:cond delay="1250"/>
                            </p:stCondLst>
                            <p:childTnLst>
                              <p:par>
                                <p:cTn id="18" presetID="53" presetClass="entr" presetSubtype="16" fill="hold"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750" fill="hold"/>
                                        <p:tgtEl>
                                          <p:spTgt spid="11"/>
                                        </p:tgtEl>
                                        <p:attrNameLst>
                                          <p:attrName>ppt_w</p:attrName>
                                        </p:attrNameLst>
                                      </p:cBhvr>
                                      <p:tavLst>
                                        <p:tav tm="0">
                                          <p:val>
                                            <p:fltVal val="0"/>
                                          </p:val>
                                        </p:tav>
                                        <p:tav tm="100000">
                                          <p:val>
                                            <p:strVal val="#ppt_w"/>
                                          </p:val>
                                        </p:tav>
                                      </p:tavLst>
                                    </p:anim>
                                    <p:anim calcmode="lin" valueType="num">
                                      <p:cBhvr>
                                        <p:cTn id="21" dur="750" fill="hold"/>
                                        <p:tgtEl>
                                          <p:spTgt spid="11"/>
                                        </p:tgtEl>
                                        <p:attrNameLst>
                                          <p:attrName>ppt_h</p:attrName>
                                        </p:attrNameLst>
                                      </p:cBhvr>
                                      <p:tavLst>
                                        <p:tav tm="0">
                                          <p:val>
                                            <p:fltVal val="0"/>
                                          </p:val>
                                        </p:tav>
                                        <p:tav tm="100000">
                                          <p:val>
                                            <p:strVal val="#ppt_h"/>
                                          </p:val>
                                        </p:tav>
                                      </p:tavLst>
                                    </p:anim>
                                    <p:animEffect transition="in" filter="fade">
                                      <p:cBhvr>
                                        <p:cTn id="22" dur="750"/>
                                        <p:tgtEl>
                                          <p:spTgt spid="11"/>
                                        </p:tgtEl>
                                      </p:cBhvr>
                                    </p:animEffect>
                                  </p:childTnLst>
                                </p:cTn>
                              </p:par>
                            </p:childTnLst>
                          </p:cTn>
                        </p:par>
                        <p:par>
                          <p:cTn id="23" fill="hold">
                            <p:stCondLst>
                              <p:cond delay="2000"/>
                            </p:stCondLst>
                            <p:childTnLst>
                              <p:par>
                                <p:cTn id="24" presetID="3" presetClass="entr" presetSubtype="10" fill="hold" grpId="0" nodeType="after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blinds(horizontal)">
                                      <p:cBhvr>
                                        <p:cTn id="26" dur="75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FA9AD12-3D70-4961-A037-D015A0C64EB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grpSp>
        <p:nvGrpSpPr>
          <p:cNvPr id="4" name="组合 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35075FD-8FD1-4FB4-ADE5-38C13B93B53A}"/>
              </a:ext>
            </a:extLst>
          </p:cNvPr>
          <p:cNvGrpSpPr/>
          <p:nvPr/>
        </p:nvGrpSpPr>
        <p:grpSpPr>
          <a:xfrm>
            <a:off x="3137669" y="790660"/>
            <a:ext cx="1689652" cy="1689652"/>
            <a:chOff x="3564294" y="151822"/>
            <a:chExt cx="1689652" cy="1689652"/>
          </a:xfrm>
        </p:grpSpPr>
        <p:sp>
          <p:nvSpPr>
            <p:cNvPr id="2" name="椭圆 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7C04CF17-EE65-4ABA-BC51-CADA0430D038}"/>
                </a:ext>
              </a:extLst>
            </p:cNvPr>
            <p:cNvSpPr/>
            <p:nvPr/>
          </p:nvSpPr>
          <p:spPr>
            <a:xfrm>
              <a:off x="3564294" y="151822"/>
              <a:ext cx="1689652" cy="1689652"/>
            </a:xfrm>
            <a:prstGeom prst="ellipse">
              <a:avLst/>
            </a:prstGeom>
            <a:solidFill>
              <a:srgbClr val="5CA8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文本框 1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9E4FC46D-7C89-4207-BDC9-E8CAEF42708B}"/>
                </a:ext>
              </a:extLst>
            </p:cNvPr>
            <p:cNvSpPr txBox="1"/>
            <p:nvPr/>
          </p:nvSpPr>
          <p:spPr>
            <a:xfrm>
              <a:off x="3641238" y="334928"/>
              <a:ext cx="1451038" cy="1323439"/>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8000" b="1" i="0" u="none" strike="noStrike" kern="1200" cap="none" spc="0" normalizeH="0" baseline="0" noProof="0" dirty="0">
                  <a:ln>
                    <a:noFill/>
                  </a:ln>
                  <a:solidFill>
                    <a:schemeClr val="bg1"/>
                  </a:solidFill>
                  <a:effectLst/>
                  <a:uLnTx/>
                  <a:uFillTx/>
                  <a:cs typeface="+mn-ea"/>
                  <a:sym typeface="+mn-lt"/>
                </a:rPr>
                <a:t>02</a:t>
              </a:r>
              <a:endParaRPr kumimoji="0" lang="zh-CN" altLang="en-US" sz="8000" b="1" i="0" u="none" strike="noStrike" kern="1200" cap="none" spc="0" normalizeH="0" baseline="0" noProof="0" dirty="0">
                <a:ln>
                  <a:noFill/>
                </a:ln>
                <a:solidFill>
                  <a:schemeClr val="bg1"/>
                </a:solidFill>
                <a:effectLst/>
                <a:uLnTx/>
                <a:uFillTx/>
                <a:cs typeface="+mn-ea"/>
                <a:sym typeface="+mn-lt"/>
              </a:endParaRPr>
            </a:p>
          </p:txBody>
        </p:sp>
      </p:grpSp>
      <p:grpSp>
        <p:nvGrpSpPr>
          <p:cNvPr id="20" name="组合 1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1F29D3D-8985-45E5-9E19-BA733BCBE2FA}"/>
              </a:ext>
            </a:extLst>
          </p:cNvPr>
          <p:cNvGrpSpPr/>
          <p:nvPr/>
        </p:nvGrpSpPr>
        <p:grpSpPr>
          <a:xfrm>
            <a:off x="1333919" y="2480312"/>
            <a:ext cx="5297155" cy="1648578"/>
            <a:chOff x="2755898" y="113145"/>
            <a:chExt cx="5297155" cy="1648578"/>
          </a:xfrm>
        </p:grpSpPr>
        <p:sp>
          <p:nvSpPr>
            <p:cNvPr id="22" name="文本框 2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83675C0-95B7-4068-AD7E-C2E0E00B654C}"/>
                </a:ext>
              </a:extLst>
            </p:cNvPr>
            <p:cNvSpPr txBox="1"/>
            <p:nvPr/>
          </p:nvSpPr>
          <p:spPr>
            <a:xfrm>
              <a:off x="3003817" y="113145"/>
              <a:ext cx="4801315" cy="1015663"/>
            </a:xfrm>
            <a:prstGeom prst="rect">
              <a:avLst/>
            </a:prstGeom>
            <a:noFill/>
          </p:spPr>
          <p:txBody>
            <a:bodyPr wrap="none" rtlCol="0">
              <a:spAutoFit/>
              <a:scene3d>
                <a:camera prst="orthographicFront"/>
                <a:lightRig rig="threePt" dir="t"/>
              </a:scene3d>
              <a:sp3d contourW="12700"/>
            </a:bodyPr>
            <a:lstStyle/>
            <a:p>
              <a:pPr lvl="0" algn="ctr">
                <a:defRPr/>
              </a:pPr>
              <a:r>
                <a:rPr lang="zh-CN" altLang="en-US" sz="6000" dirty="0">
                  <a:solidFill>
                    <a:schemeClr val="tx1">
                      <a:lumMod val="75000"/>
                      <a:lumOff val="25000"/>
                    </a:schemeClr>
                  </a:solidFill>
                  <a:cs typeface="+mn-ea"/>
                  <a:sym typeface="+mn-lt"/>
                </a:rPr>
                <a:t>点击输入标题</a:t>
              </a:r>
            </a:p>
          </p:txBody>
        </p:sp>
        <p:sp>
          <p:nvSpPr>
            <p:cNvPr id="23" name="文本框 2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B9CA7B5-10A9-4E89-B550-DF71E2FD67AD}"/>
                </a:ext>
              </a:extLst>
            </p:cNvPr>
            <p:cNvSpPr txBox="1"/>
            <p:nvPr/>
          </p:nvSpPr>
          <p:spPr>
            <a:xfrm>
              <a:off x="2755898" y="1234912"/>
              <a:ext cx="5297155" cy="526811"/>
            </a:xfrm>
            <a:prstGeom prst="rect">
              <a:avLst/>
            </a:prstGeom>
            <a:noFill/>
          </p:spPr>
          <p:txBody>
            <a:bodyPr wrap="square" rtlCol="0">
              <a:spAutoFit/>
              <a:scene3d>
                <a:camera prst="orthographicFront"/>
                <a:lightRig rig="threePt" dir="t"/>
              </a:scene3d>
              <a:sp3d contourW="12700"/>
            </a:bodyPr>
            <a:lstStyle/>
            <a:p>
              <a:pPr lvl="0" algn="ctr">
                <a:lnSpc>
                  <a:spcPct val="150000"/>
                </a:lnSpc>
                <a:defRPr/>
              </a:pPr>
              <a:r>
                <a:rPr kumimoji="0" lang="en-US" altLang="zh-CN" sz="1000" b="0" i="0" u="none" strike="noStrike" kern="1200" cap="none" spc="0" normalizeH="0" baseline="0" noProof="0" dirty="0">
                  <a:ln>
                    <a:noFill/>
                  </a:ln>
                  <a:solidFill>
                    <a:schemeClr val="tx1">
                      <a:lumMod val="85000"/>
                      <a:lumOff val="15000"/>
                    </a:schemeClr>
                  </a:solidFill>
                  <a:effectLst/>
                  <a:uLnTx/>
                  <a:uFillTx/>
                  <a:cs typeface="+mn-ea"/>
                  <a:sym typeface="+mn-lt"/>
                </a:rPr>
                <a:t>presentation and make it into a film to wider </a:t>
              </a:r>
              <a:r>
                <a:rPr lang="en-US" altLang="zh-CN" sz="1000" dirty="0" err="1">
                  <a:solidFill>
                    <a:schemeClr val="tx1">
                      <a:lumMod val="85000"/>
                      <a:lumOff val="15000"/>
                    </a:schemeClr>
                  </a:solidFill>
                  <a:cs typeface="+mn-ea"/>
                  <a:sym typeface="+mn-lt"/>
                </a:rPr>
                <a:t>fielpresentation</a:t>
              </a:r>
              <a:r>
                <a:rPr lang="en-US" altLang="zh-CN" sz="1000" dirty="0">
                  <a:solidFill>
                    <a:schemeClr val="tx1">
                      <a:lumMod val="85000"/>
                      <a:lumOff val="15000"/>
                    </a:schemeClr>
                  </a:solidFill>
                  <a:cs typeface="+mn-ea"/>
                  <a:sym typeface="+mn-lt"/>
                </a:rPr>
                <a:t> and make it into a film to wider </a:t>
              </a:r>
              <a:r>
                <a:rPr lang="en-US" altLang="zh-CN" sz="1000" dirty="0" err="1">
                  <a:solidFill>
                    <a:schemeClr val="tx1">
                      <a:lumMod val="85000"/>
                      <a:lumOff val="15000"/>
                    </a:schemeClr>
                  </a:solidFill>
                  <a:cs typeface="+mn-ea"/>
                  <a:sym typeface="+mn-lt"/>
                </a:rPr>
                <a:t>fieldpresentation</a:t>
              </a:r>
              <a:r>
                <a:rPr lang="en-US" altLang="zh-CN" sz="1000" dirty="0">
                  <a:solidFill>
                    <a:schemeClr val="tx1">
                      <a:lumMod val="85000"/>
                      <a:lumOff val="15000"/>
                    </a:schemeClr>
                  </a:solidFill>
                  <a:cs typeface="+mn-ea"/>
                  <a:sym typeface="+mn-lt"/>
                </a:rPr>
                <a:t> and make it into a film to wider field</a:t>
              </a:r>
            </a:p>
          </p:txBody>
        </p:sp>
      </p:grpSp>
    </p:spTree>
    <p:extLst>
      <p:ext uri="{BB962C8B-B14F-4D97-AF65-F5344CB8AC3E}">
        <p14:creationId xmlns:p14="http://schemas.microsoft.com/office/powerpoint/2010/main" val="1626210994"/>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xmlns:a16="http://schemas.microsoft.com/office/drawing/2014/main" xmlns:a14="http://schemas.microsoft.com/office/drawing/2010/main">
      <p:transition spd="slow" advClick="0"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anim calcmode="lin" valueType="num">
                                      <p:cBhvr>
                                        <p:cTn id="8" dur="500" fill="hold"/>
                                        <p:tgtEl>
                                          <p:spTgt spid="4"/>
                                        </p:tgtEl>
                                        <p:attrNameLst>
                                          <p:attrName>ppt_x</p:attrName>
                                        </p:attrNameLst>
                                      </p:cBhvr>
                                      <p:tavLst>
                                        <p:tav tm="0">
                                          <p:val>
                                            <p:strVal val="#ppt_x"/>
                                          </p:val>
                                        </p:tav>
                                        <p:tav tm="100000">
                                          <p:val>
                                            <p:strVal val="#ppt_x"/>
                                          </p:val>
                                        </p:tav>
                                      </p:tavLst>
                                    </p:anim>
                                    <p:anim calcmode="lin" valueType="num">
                                      <p:cBhvr>
                                        <p:cTn id="9" dur="5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fade">
                                      <p:cBhvr>
                                        <p:cTn id="13" dur="1000"/>
                                        <p:tgtEl>
                                          <p:spTgt spid="20"/>
                                        </p:tgtEl>
                                      </p:cBhvr>
                                    </p:animEffect>
                                    <p:anim calcmode="lin" valueType="num">
                                      <p:cBhvr>
                                        <p:cTn id="14" dur="1000" fill="hold"/>
                                        <p:tgtEl>
                                          <p:spTgt spid="20"/>
                                        </p:tgtEl>
                                        <p:attrNameLst>
                                          <p:attrName>ppt_x</p:attrName>
                                        </p:attrNameLst>
                                      </p:cBhvr>
                                      <p:tavLst>
                                        <p:tav tm="0">
                                          <p:val>
                                            <p:strVal val="#ppt_x"/>
                                          </p:val>
                                        </p:tav>
                                        <p:tav tm="100000">
                                          <p:val>
                                            <p:strVal val="#ppt_x"/>
                                          </p:val>
                                        </p:tav>
                                      </p:tavLst>
                                    </p:anim>
                                    <p:anim calcmode="lin" valueType="num">
                                      <p:cBhvr>
                                        <p:cTn id="15"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6B7A53FD-7B4A-4C63-94A2-2E791A9A837A}"/>
              </a:ext>
            </a:extLst>
          </p:cNvPr>
          <p:cNvGrpSpPr/>
          <p:nvPr/>
        </p:nvGrpSpPr>
        <p:grpSpPr>
          <a:xfrm>
            <a:off x="433186" y="1992446"/>
            <a:ext cx="3208020" cy="909026"/>
            <a:chOff x="7885431" y="3392005"/>
            <a:chExt cx="2971785" cy="909026"/>
          </a:xfrm>
        </p:grpSpPr>
        <p:sp>
          <p:nvSpPr>
            <p:cNvPr id="4" name="矩形 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B63B84D-29DE-4B84-A7DE-51A0E285189B}"/>
                </a:ext>
              </a:extLst>
            </p:cNvPr>
            <p:cNvSpPr/>
            <p:nvPr/>
          </p:nvSpPr>
          <p:spPr>
            <a:xfrm>
              <a:off x="7885431" y="3747033"/>
              <a:ext cx="2971785" cy="553998"/>
            </a:xfrm>
            <a:prstGeom prst="rect">
              <a:avLst/>
            </a:prstGeom>
          </p:spPr>
          <p:txBody>
            <a:bodyPr wrap="square">
              <a:spAutoFit/>
              <a:scene3d>
                <a:camera prst="orthographicFront"/>
                <a:lightRig rig="threePt" dir="t"/>
              </a:scene3d>
              <a:sp3d contourW="12700"/>
            </a:bodyPr>
            <a:lstStyle/>
            <a:p>
              <a:pPr algn="r">
                <a:lnSpc>
                  <a:spcPct val="125000"/>
                </a:lnSpc>
              </a:pPr>
              <a:r>
                <a:rPr lang="zh-CN" altLang="en-US" sz="1200" dirty="0">
                  <a:solidFill>
                    <a:srgbClr val="1C0000"/>
                  </a:solidFill>
                  <a:cs typeface="+mn-ea"/>
                  <a:sym typeface="+mn-lt"/>
                </a:rPr>
                <a:t>用户可以在投影仪或者计算机上进行演示也可以将演示文稿打印出来制作成胶在投影仪</a:t>
              </a:r>
            </a:p>
          </p:txBody>
        </p:sp>
        <p:sp>
          <p:nvSpPr>
            <p:cNvPr id="5" name="矩形 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C3351CC-5B42-48C1-891D-F927E8FEE129}"/>
                </a:ext>
              </a:extLst>
            </p:cNvPr>
            <p:cNvSpPr/>
            <p:nvPr/>
          </p:nvSpPr>
          <p:spPr>
            <a:xfrm>
              <a:off x="8806664" y="3392005"/>
              <a:ext cx="2050552" cy="435056"/>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2000" b="1" dirty="0">
                  <a:solidFill>
                    <a:srgbClr val="1C0000"/>
                  </a:solidFill>
                  <a:cs typeface="+mn-ea"/>
                  <a:sym typeface="+mn-lt"/>
                </a:rPr>
                <a:t>标题文字添加</a:t>
              </a:r>
            </a:p>
          </p:txBody>
        </p:sp>
      </p:grpSp>
      <p:grpSp>
        <p:nvGrpSpPr>
          <p:cNvPr id="6" name="组合 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4739C35-5455-4118-8BBA-769EE58A887C}"/>
              </a:ext>
            </a:extLst>
          </p:cNvPr>
          <p:cNvGrpSpPr/>
          <p:nvPr/>
        </p:nvGrpSpPr>
        <p:grpSpPr>
          <a:xfrm>
            <a:off x="8490744" y="1992446"/>
            <a:ext cx="3080264" cy="909026"/>
            <a:chOff x="7885431" y="3392005"/>
            <a:chExt cx="2971785" cy="909026"/>
          </a:xfrm>
        </p:grpSpPr>
        <p:sp>
          <p:nvSpPr>
            <p:cNvPr id="7" name="矩形 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FB740F24-3A80-4486-A382-146B5FA6CD19}"/>
                </a:ext>
              </a:extLst>
            </p:cNvPr>
            <p:cNvSpPr/>
            <p:nvPr/>
          </p:nvSpPr>
          <p:spPr>
            <a:xfrm>
              <a:off x="7885431" y="3747033"/>
              <a:ext cx="2971785" cy="553998"/>
            </a:xfrm>
            <a:prstGeom prst="rect">
              <a:avLst/>
            </a:prstGeom>
          </p:spPr>
          <p:txBody>
            <a:bodyPr wrap="square">
              <a:spAutoFit/>
              <a:scene3d>
                <a:camera prst="orthographicFront"/>
                <a:lightRig rig="threePt" dir="t"/>
              </a:scene3d>
              <a:sp3d contourW="12700"/>
            </a:bodyPr>
            <a:lstStyle/>
            <a:p>
              <a:pPr>
                <a:lnSpc>
                  <a:spcPct val="125000"/>
                </a:lnSpc>
              </a:pPr>
              <a:r>
                <a:rPr lang="zh-CN" altLang="en-US" sz="1200" dirty="0">
                  <a:solidFill>
                    <a:srgbClr val="1C0000"/>
                  </a:solidFill>
                  <a:cs typeface="+mn-ea"/>
                  <a:sym typeface="+mn-lt"/>
                </a:rPr>
                <a:t>用户可以在投影仪或者计算机上进行演示也可以将演示文稿打印出来制作成胶在投影仪</a:t>
              </a:r>
            </a:p>
          </p:txBody>
        </p:sp>
        <p:sp>
          <p:nvSpPr>
            <p:cNvPr id="8" name="矩形 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F6779C09-C6A1-42BB-9138-E7570857076F}"/>
                </a:ext>
              </a:extLst>
            </p:cNvPr>
            <p:cNvSpPr/>
            <p:nvPr/>
          </p:nvSpPr>
          <p:spPr>
            <a:xfrm>
              <a:off x="7885432" y="3392005"/>
              <a:ext cx="2050552" cy="435056"/>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solidFill>
                    <a:srgbClr val="1C0000"/>
                  </a:solidFill>
                  <a:cs typeface="+mn-ea"/>
                  <a:sym typeface="+mn-lt"/>
                </a:rPr>
                <a:t>标题文字添加</a:t>
              </a:r>
            </a:p>
          </p:txBody>
        </p:sp>
      </p:grpSp>
      <p:grpSp>
        <p:nvGrpSpPr>
          <p:cNvPr id="9" name="组合 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4E4B6727-E658-4696-92A9-BA754A9FB416}"/>
              </a:ext>
            </a:extLst>
          </p:cNvPr>
          <p:cNvGrpSpPr/>
          <p:nvPr/>
        </p:nvGrpSpPr>
        <p:grpSpPr>
          <a:xfrm>
            <a:off x="433186" y="3329181"/>
            <a:ext cx="3208020" cy="909026"/>
            <a:chOff x="7885431" y="3392005"/>
            <a:chExt cx="2971785" cy="909026"/>
          </a:xfrm>
        </p:grpSpPr>
        <p:sp>
          <p:nvSpPr>
            <p:cNvPr id="10" name="矩形 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928F2D7B-3856-4D9B-A1C3-6AECE4654868}"/>
                </a:ext>
              </a:extLst>
            </p:cNvPr>
            <p:cNvSpPr/>
            <p:nvPr/>
          </p:nvSpPr>
          <p:spPr>
            <a:xfrm>
              <a:off x="7885431" y="3747033"/>
              <a:ext cx="2971785" cy="553998"/>
            </a:xfrm>
            <a:prstGeom prst="rect">
              <a:avLst/>
            </a:prstGeom>
          </p:spPr>
          <p:txBody>
            <a:bodyPr wrap="square">
              <a:spAutoFit/>
              <a:scene3d>
                <a:camera prst="orthographicFront"/>
                <a:lightRig rig="threePt" dir="t"/>
              </a:scene3d>
              <a:sp3d contourW="12700"/>
            </a:bodyPr>
            <a:lstStyle/>
            <a:p>
              <a:pPr algn="r">
                <a:lnSpc>
                  <a:spcPct val="125000"/>
                </a:lnSpc>
              </a:pPr>
              <a:r>
                <a:rPr lang="zh-CN" altLang="en-US" sz="1200" dirty="0">
                  <a:solidFill>
                    <a:srgbClr val="1C0000"/>
                  </a:solidFill>
                  <a:cs typeface="+mn-ea"/>
                  <a:sym typeface="+mn-lt"/>
                </a:rPr>
                <a:t>用户可以在投影仪或者计算机上进行演示也可以将演示文稿打印出来制作成胶在投影仪</a:t>
              </a:r>
            </a:p>
          </p:txBody>
        </p:sp>
        <p:sp>
          <p:nvSpPr>
            <p:cNvPr id="11" name="矩形 1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EFD0FC7-E913-4765-816D-E76728C31C94}"/>
                </a:ext>
              </a:extLst>
            </p:cNvPr>
            <p:cNvSpPr/>
            <p:nvPr/>
          </p:nvSpPr>
          <p:spPr>
            <a:xfrm>
              <a:off x="8806664" y="3392005"/>
              <a:ext cx="2050552" cy="435056"/>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2000" b="1" dirty="0">
                  <a:solidFill>
                    <a:srgbClr val="1C0000"/>
                  </a:solidFill>
                  <a:cs typeface="+mn-ea"/>
                  <a:sym typeface="+mn-lt"/>
                </a:rPr>
                <a:t>标题文字添加</a:t>
              </a:r>
            </a:p>
          </p:txBody>
        </p:sp>
      </p:grpSp>
      <p:grpSp>
        <p:nvGrpSpPr>
          <p:cNvPr id="12" name="组合 1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3909C34-4EFA-496F-A1F7-9EC46A355EEB}"/>
              </a:ext>
            </a:extLst>
          </p:cNvPr>
          <p:cNvGrpSpPr/>
          <p:nvPr/>
        </p:nvGrpSpPr>
        <p:grpSpPr>
          <a:xfrm>
            <a:off x="8490744" y="3329181"/>
            <a:ext cx="3080264" cy="909026"/>
            <a:chOff x="7885431" y="3392005"/>
            <a:chExt cx="2971785" cy="909026"/>
          </a:xfrm>
        </p:grpSpPr>
        <p:sp>
          <p:nvSpPr>
            <p:cNvPr id="13" name="矩形 1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B172BF3-6744-4D38-B917-8D17C9E3CC49}"/>
                </a:ext>
              </a:extLst>
            </p:cNvPr>
            <p:cNvSpPr/>
            <p:nvPr/>
          </p:nvSpPr>
          <p:spPr>
            <a:xfrm>
              <a:off x="7885431" y="3747033"/>
              <a:ext cx="2971785" cy="553998"/>
            </a:xfrm>
            <a:prstGeom prst="rect">
              <a:avLst/>
            </a:prstGeom>
          </p:spPr>
          <p:txBody>
            <a:bodyPr wrap="square">
              <a:spAutoFit/>
              <a:scene3d>
                <a:camera prst="orthographicFront"/>
                <a:lightRig rig="threePt" dir="t"/>
              </a:scene3d>
              <a:sp3d contourW="12700"/>
            </a:bodyPr>
            <a:lstStyle/>
            <a:p>
              <a:pPr>
                <a:lnSpc>
                  <a:spcPct val="125000"/>
                </a:lnSpc>
              </a:pPr>
              <a:r>
                <a:rPr lang="zh-CN" altLang="en-US" sz="1200" dirty="0">
                  <a:solidFill>
                    <a:srgbClr val="1C0000"/>
                  </a:solidFill>
                  <a:cs typeface="+mn-ea"/>
                  <a:sym typeface="+mn-lt"/>
                </a:rPr>
                <a:t>用户可以在投影仪或者计算机上进行演示也可以将演示文稿打印出来制作成胶在投影仪</a:t>
              </a:r>
            </a:p>
          </p:txBody>
        </p:sp>
        <p:sp>
          <p:nvSpPr>
            <p:cNvPr id="14" name="矩形 1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EECDCFA2-AC71-4509-B45A-ABB362B81B72}"/>
                </a:ext>
              </a:extLst>
            </p:cNvPr>
            <p:cNvSpPr/>
            <p:nvPr/>
          </p:nvSpPr>
          <p:spPr>
            <a:xfrm>
              <a:off x="7885432" y="3392005"/>
              <a:ext cx="2050552" cy="435056"/>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solidFill>
                    <a:srgbClr val="1C0000"/>
                  </a:solidFill>
                  <a:cs typeface="+mn-ea"/>
                  <a:sym typeface="+mn-lt"/>
                </a:rPr>
                <a:t>标题文字添加</a:t>
              </a:r>
            </a:p>
          </p:txBody>
        </p:sp>
      </p:grpSp>
      <p:grpSp>
        <p:nvGrpSpPr>
          <p:cNvPr id="15" name="组合 1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FEB05D9B-A879-46C0-A3CB-2B9CBA7A9CA6}"/>
              </a:ext>
            </a:extLst>
          </p:cNvPr>
          <p:cNvGrpSpPr/>
          <p:nvPr/>
        </p:nvGrpSpPr>
        <p:grpSpPr>
          <a:xfrm>
            <a:off x="433186" y="4665917"/>
            <a:ext cx="3208020" cy="909026"/>
            <a:chOff x="7885431" y="3392005"/>
            <a:chExt cx="2971785" cy="909026"/>
          </a:xfrm>
        </p:grpSpPr>
        <p:sp>
          <p:nvSpPr>
            <p:cNvPr id="16" name="矩形 1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87DA10C5-ED78-40B5-9ABB-3A0E38B21207}"/>
                </a:ext>
              </a:extLst>
            </p:cNvPr>
            <p:cNvSpPr/>
            <p:nvPr/>
          </p:nvSpPr>
          <p:spPr>
            <a:xfrm>
              <a:off x="7885431" y="3747033"/>
              <a:ext cx="2971785" cy="553998"/>
            </a:xfrm>
            <a:prstGeom prst="rect">
              <a:avLst/>
            </a:prstGeom>
          </p:spPr>
          <p:txBody>
            <a:bodyPr wrap="square">
              <a:spAutoFit/>
              <a:scene3d>
                <a:camera prst="orthographicFront"/>
                <a:lightRig rig="threePt" dir="t"/>
              </a:scene3d>
              <a:sp3d contourW="12700"/>
            </a:bodyPr>
            <a:lstStyle/>
            <a:p>
              <a:pPr algn="r">
                <a:lnSpc>
                  <a:spcPct val="125000"/>
                </a:lnSpc>
              </a:pPr>
              <a:r>
                <a:rPr lang="zh-CN" altLang="en-US" sz="1200" dirty="0">
                  <a:solidFill>
                    <a:srgbClr val="1C0000"/>
                  </a:solidFill>
                  <a:cs typeface="+mn-ea"/>
                  <a:sym typeface="+mn-lt"/>
                </a:rPr>
                <a:t>用户可以在投影仪或者计算机上进行演示也可以将演示文稿打印出来制作成胶在投影仪</a:t>
              </a:r>
            </a:p>
          </p:txBody>
        </p:sp>
        <p:sp>
          <p:nvSpPr>
            <p:cNvPr id="17" name="矩形 1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61B1A542-30CF-43F2-AD29-F511683E84C3}"/>
                </a:ext>
              </a:extLst>
            </p:cNvPr>
            <p:cNvSpPr/>
            <p:nvPr/>
          </p:nvSpPr>
          <p:spPr>
            <a:xfrm>
              <a:off x="8806664" y="3392005"/>
              <a:ext cx="2050552" cy="435056"/>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2000" b="1" dirty="0">
                  <a:solidFill>
                    <a:srgbClr val="1C0000"/>
                  </a:solidFill>
                  <a:cs typeface="+mn-ea"/>
                  <a:sym typeface="+mn-lt"/>
                </a:rPr>
                <a:t>标题文字添加</a:t>
              </a:r>
            </a:p>
          </p:txBody>
        </p:sp>
      </p:grpSp>
      <p:grpSp>
        <p:nvGrpSpPr>
          <p:cNvPr id="18" name="组合 1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847162D5-35A9-4AAB-8196-3B6E4D5329D6}"/>
              </a:ext>
            </a:extLst>
          </p:cNvPr>
          <p:cNvGrpSpPr/>
          <p:nvPr/>
        </p:nvGrpSpPr>
        <p:grpSpPr>
          <a:xfrm>
            <a:off x="8490744" y="4665917"/>
            <a:ext cx="3080264" cy="909026"/>
            <a:chOff x="7885431" y="3392005"/>
            <a:chExt cx="2971785" cy="909026"/>
          </a:xfrm>
        </p:grpSpPr>
        <p:sp>
          <p:nvSpPr>
            <p:cNvPr id="19" name="矩形 1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EA855516-1E47-4302-95B0-93EBE6103F06}"/>
                </a:ext>
              </a:extLst>
            </p:cNvPr>
            <p:cNvSpPr/>
            <p:nvPr/>
          </p:nvSpPr>
          <p:spPr>
            <a:xfrm>
              <a:off x="7885431" y="3747033"/>
              <a:ext cx="2971785" cy="553998"/>
            </a:xfrm>
            <a:prstGeom prst="rect">
              <a:avLst/>
            </a:prstGeom>
          </p:spPr>
          <p:txBody>
            <a:bodyPr wrap="square">
              <a:spAutoFit/>
              <a:scene3d>
                <a:camera prst="orthographicFront"/>
                <a:lightRig rig="threePt" dir="t"/>
              </a:scene3d>
              <a:sp3d contourW="12700"/>
            </a:bodyPr>
            <a:lstStyle/>
            <a:p>
              <a:pPr>
                <a:lnSpc>
                  <a:spcPct val="125000"/>
                </a:lnSpc>
              </a:pPr>
              <a:r>
                <a:rPr lang="zh-CN" altLang="en-US" sz="1200" dirty="0">
                  <a:solidFill>
                    <a:srgbClr val="1C0000"/>
                  </a:solidFill>
                  <a:cs typeface="+mn-ea"/>
                  <a:sym typeface="+mn-lt"/>
                </a:rPr>
                <a:t>用户可以在投影仪或者计算机上进行演示也可以将演示文稿打印出来制作成胶在投影仪</a:t>
              </a:r>
            </a:p>
          </p:txBody>
        </p:sp>
        <p:sp>
          <p:nvSpPr>
            <p:cNvPr id="20" name="矩形 1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DA0D5E9-9778-4293-98B9-D079CFEBC52B}"/>
                </a:ext>
              </a:extLst>
            </p:cNvPr>
            <p:cNvSpPr/>
            <p:nvPr/>
          </p:nvSpPr>
          <p:spPr>
            <a:xfrm>
              <a:off x="7885432" y="3392005"/>
              <a:ext cx="2050552" cy="435056"/>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solidFill>
                    <a:srgbClr val="1C0000"/>
                  </a:solidFill>
                  <a:cs typeface="+mn-ea"/>
                  <a:sym typeface="+mn-lt"/>
                </a:rPr>
                <a:t>标题文字添加</a:t>
              </a:r>
            </a:p>
          </p:txBody>
        </p:sp>
      </p:grpSp>
      <p:grpSp>
        <p:nvGrpSpPr>
          <p:cNvPr id="21" name="组合 2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00C7680F-DDD9-4FF0-84DB-6E63BA925E19}"/>
              </a:ext>
            </a:extLst>
          </p:cNvPr>
          <p:cNvGrpSpPr/>
          <p:nvPr/>
        </p:nvGrpSpPr>
        <p:grpSpPr>
          <a:xfrm>
            <a:off x="1320186" y="430820"/>
            <a:ext cx="3866451" cy="718338"/>
            <a:chOff x="1511379" y="561288"/>
            <a:chExt cx="3866451" cy="718338"/>
          </a:xfrm>
        </p:grpSpPr>
        <p:sp>
          <p:nvSpPr>
            <p:cNvPr id="22" name="文本框 2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8DB890BB-1698-46E4-994B-977B1098E6D9}"/>
                </a:ext>
              </a:extLst>
            </p:cNvPr>
            <p:cNvSpPr txBox="1"/>
            <p:nvPr/>
          </p:nvSpPr>
          <p:spPr>
            <a:xfrm>
              <a:off x="1511379" y="561288"/>
              <a:ext cx="2646878" cy="584775"/>
            </a:xfrm>
            <a:prstGeom prst="rect">
              <a:avLst/>
            </a:prstGeom>
            <a:noFill/>
          </p:spPr>
          <p:txBody>
            <a:bodyPr wrap="none" rtlCol="0">
              <a:spAutoFit/>
              <a:scene3d>
                <a:camera prst="orthographicFront"/>
                <a:lightRig rig="threePt" dir="t"/>
              </a:scene3d>
              <a:sp3d contourW="12700"/>
            </a:bodyPr>
            <a:lstStyle/>
            <a:p>
              <a:pPr lvl="0">
                <a:defRPr/>
              </a:pPr>
              <a:r>
                <a:rPr lang="zh-CN" altLang="en-US" sz="3200" dirty="0">
                  <a:solidFill>
                    <a:schemeClr val="tx1">
                      <a:lumMod val="75000"/>
                      <a:lumOff val="25000"/>
                    </a:schemeClr>
                  </a:solidFill>
                  <a:cs typeface="+mn-ea"/>
                  <a:sym typeface="+mn-lt"/>
                </a:rPr>
                <a:t>添加内容标题</a:t>
              </a:r>
            </a:p>
          </p:txBody>
        </p:sp>
        <p:sp>
          <p:nvSpPr>
            <p:cNvPr id="23" name="文本框 2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0DE623E8-8D47-4765-9C19-6F754C830025}"/>
                </a:ext>
              </a:extLst>
            </p:cNvPr>
            <p:cNvSpPr txBox="1"/>
            <p:nvPr/>
          </p:nvSpPr>
          <p:spPr>
            <a:xfrm>
              <a:off x="1511379" y="1006346"/>
              <a:ext cx="3866451" cy="273280"/>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14000"/>
                </a:lnSpc>
                <a:spcBef>
                  <a:spcPts val="0"/>
                </a:spcBef>
                <a:spcAft>
                  <a:spcPts val="0"/>
                </a:spcAft>
                <a:buClrTx/>
                <a:buSzTx/>
                <a:buFontTx/>
                <a:buNone/>
                <a:tabLst/>
                <a:defRPr/>
              </a:pPr>
              <a:r>
                <a:rPr kumimoji="0" lang="en-US" altLang="zh-CN" sz="1100" i="0" u="none" strike="noStrike" kern="1200" cap="none" spc="0" normalizeH="0" baseline="0" noProof="0" dirty="0">
                  <a:ln>
                    <a:noFill/>
                  </a:ln>
                  <a:solidFill>
                    <a:schemeClr val="tx1">
                      <a:lumMod val="75000"/>
                      <a:lumOff val="25000"/>
                    </a:schemeClr>
                  </a:solidFill>
                  <a:effectLst/>
                  <a:uLnTx/>
                  <a:uFillTx/>
                  <a:cs typeface="+mn-ea"/>
                  <a:sym typeface="+mn-lt"/>
                </a:rPr>
                <a:t>presentation and make it into a film to used wider field</a:t>
              </a:r>
            </a:p>
          </p:txBody>
        </p:sp>
      </p:grpSp>
      <p:pic>
        <p:nvPicPr>
          <p:cNvPr id="27" name="图片 2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4174A9A-78B9-4512-9CED-11DAAEDF7947}"/>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3837169" y="1959729"/>
            <a:ext cx="4517661" cy="2938542"/>
          </a:xfrm>
          <a:prstGeom prst="rect">
            <a:avLst/>
          </a:prstGeom>
        </p:spPr>
      </p:pic>
      <p:pic>
        <p:nvPicPr>
          <p:cNvPr id="25" name="图片 2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E1E1AD81-1DA6-4D56-8F62-48D1ADCFE12D}"/>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304591" y="215409"/>
            <a:ext cx="1015595" cy="1015595"/>
          </a:xfrm>
          <a:prstGeom prst="rect">
            <a:avLst/>
          </a:prstGeom>
        </p:spPr>
      </p:pic>
      <p:sp>
        <p:nvSpPr>
          <p:cNvPr id="28" name="TextBox 27"/>
          <p:cNvSpPr txBox="1"/>
          <p:nvPr/>
        </p:nvSpPr>
        <p:spPr>
          <a:xfrm>
            <a:off x="1187624" y="6400402"/>
            <a:ext cx="1440159" cy="123111"/>
          </a:xfrm>
          <a:prstGeom prst="rect">
            <a:avLst/>
          </a:prstGeom>
          <a:noFill/>
        </p:spPr>
        <p:txBody>
          <a:bodyPr wrap="square" rtlCol="0">
            <a:spAutoFit/>
          </a:bodyPr>
          <a:lstStyle/>
          <a:p>
            <a:pPr>
              <a:lnSpc>
                <a:spcPct val="200000"/>
              </a:lnSpc>
            </a:pPr>
            <a:r>
              <a:rPr lang="zh-CN" altLang="en-US" sz="100" dirty="0">
                <a:solidFill>
                  <a:schemeClr val="bg1"/>
                </a:solidFill>
                <a:ea typeface="微软雅黑" panose="020B0503020204020204" pitchFamily="34" charset="-122"/>
              </a:rPr>
              <a:t>节</a:t>
            </a:r>
            <a:r>
              <a:rPr lang="zh-CN" altLang="en-US" sz="100" dirty="0" smtClean="0">
                <a:solidFill>
                  <a:schemeClr val="bg1"/>
                </a:solidFill>
                <a:ea typeface="微软雅黑" panose="020B0503020204020204" pitchFamily="34" charset="-122"/>
              </a:rPr>
              <a:t>日</a:t>
            </a:r>
            <a:r>
              <a:rPr lang="en-US" altLang="zh-CN" sz="100" dirty="0" smtClean="0">
                <a:solidFill>
                  <a:schemeClr val="bg1"/>
                </a:solidFill>
                <a:ea typeface="微软雅黑" panose="020B0503020204020204" pitchFamily="34" charset="-122"/>
              </a:rPr>
              <a:t>PPT</a:t>
            </a:r>
            <a:r>
              <a:rPr lang="zh-CN" altLang="en-US" sz="100" dirty="0" smtClean="0">
                <a:solidFill>
                  <a:schemeClr val="bg1"/>
                </a:solidFill>
                <a:ea typeface="微软雅黑" panose="020B0503020204020204" pitchFamily="34" charset="-122"/>
              </a:rPr>
              <a:t>模板 </a:t>
            </a:r>
            <a:r>
              <a:rPr lang="en-US" altLang="zh-CN" sz="100" dirty="0">
                <a:solidFill>
                  <a:schemeClr val="bg1"/>
                </a:solidFill>
                <a:ea typeface="微软雅黑" panose="020B0503020204020204" pitchFamily="34" charset="-122"/>
              </a:rPr>
              <a:t>http://</a:t>
            </a:r>
            <a:r>
              <a:rPr lang="en-US" altLang="zh-CN" sz="100" dirty="0" smtClean="0">
                <a:solidFill>
                  <a:schemeClr val="bg1"/>
                </a:solidFill>
                <a:ea typeface="微软雅黑" panose="020B0503020204020204" pitchFamily="34" charset="-122"/>
              </a:rPr>
              <a:t>www.ypppt.com/jieri</a:t>
            </a:r>
            <a:r>
              <a:rPr lang="en-US" altLang="zh-CN" sz="100" dirty="0">
                <a:solidFill>
                  <a:schemeClr val="bg1"/>
                </a:solidFill>
                <a:ea typeface="微软雅黑" panose="020B0503020204020204" pitchFamily="34" charset="-122"/>
              </a:rPr>
              <a:t>/</a:t>
            </a:r>
            <a:endParaRPr lang="en-US" altLang="zh-CN" sz="100" dirty="0" smtClean="0">
              <a:solidFill>
                <a:schemeClr val="bg1"/>
              </a:solidFill>
              <a:ea typeface="微软雅黑" panose="020B0503020204020204" pitchFamily="34" charset="-122"/>
            </a:endParaRPr>
          </a:p>
        </p:txBody>
      </p:sp>
    </p:spTree>
    <p:extLst>
      <p:ext uri="{BB962C8B-B14F-4D97-AF65-F5344CB8AC3E}">
        <p14:creationId xmlns:p14="http://schemas.microsoft.com/office/powerpoint/2010/main" val="2306974940"/>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xmlns:a16="http://schemas.microsoft.com/office/drawing/2014/main" xmlns:a14="http://schemas.microsoft.com/office/drawing/2010/main">
      <p:transition spd="slow" advClick="0"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500" fill="hold"/>
                                        <p:tgtEl>
                                          <p:spTgt spid="15"/>
                                        </p:tgtEl>
                                        <p:attrNameLst>
                                          <p:attrName>ppt_x</p:attrName>
                                        </p:attrNameLst>
                                      </p:cBhvr>
                                      <p:tavLst>
                                        <p:tav tm="0">
                                          <p:val>
                                            <p:strVal val="0-#ppt_w/2"/>
                                          </p:val>
                                        </p:tav>
                                        <p:tav tm="100000">
                                          <p:val>
                                            <p:strVal val="#ppt_x"/>
                                          </p:val>
                                        </p:tav>
                                      </p:tavLst>
                                    </p:anim>
                                    <p:anim calcmode="lin" valueType="num">
                                      <p:cBhvr additive="base">
                                        <p:cTn id="16" dur="500" fill="hold"/>
                                        <p:tgtEl>
                                          <p:spTgt spid="15"/>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0-#ppt_w/2"/>
                                          </p:val>
                                        </p:tav>
                                        <p:tav tm="100000">
                                          <p:val>
                                            <p:strVal val="#ppt_x"/>
                                          </p:val>
                                        </p:tav>
                                      </p:tavLst>
                                    </p:anim>
                                    <p:anim calcmode="lin" valueType="num">
                                      <p:cBhvr additive="base">
                                        <p:cTn id="20" dur="500" fill="hold"/>
                                        <p:tgtEl>
                                          <p:spTgt spid="9"/>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fill="hold"/>
                                        <p:tgtEl>
                                          <p:spTgt spid="6"/>
                                        </p:tgtEl>
                                        <p:attrNameLst>
                                          <p:attrName>ppt_x</p:attrName>
                                        </p:attrNameLst>
                                      </p:cBhvr>
                                      <p:tavLst>
                                        <p:tav tm="0">
                                          <p:val>
                                            <p:strVal val="1+#ppt_w/2"/>
                                          </p:val>
                                        </p:tav>
                                        <p:tav tm="100000">
                                          <p:val>
                                            <p:strVal val="#ppt_x"/>
                                          </p:val>
                                        </p:tav>
                                      </p:tavLst>
                                    </p:anim>
                                    <p:anim calcmode="lin" valueType="num">
                                      <p:cBhvr additive="base">
                                        <p:cTn id="24" dur="500" fill="hold"/>
                                        <p:tgtEl>
                                          <p:spTgt spid="6"/>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1+#ppt_w/2"/>
                                          </p:val>
                                        </p:tav>
                                        <p:tav tm="100000">
                                          <p:val>
                                            <p:strVal val="#ppt_x"/>
                                          </p:val>
                                        </p:tav>
                                      </p:tavLst>
                                    </p:anim>
                                    <p:anim calcmode="lin" valueType="num">
                                      <p:cBhvr additive="base">
                                        <p:cTn id="28" dur="500" fill="hold"/>
                                        <p:tgtEl>
                                          <p:spTgt spid="12"/>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additive="base">
                                        <p:cTn id="31" dur="500" fill="hold"/>
                                        <p:tgtEl>
                                          <p:spTgt spid="18"/>
                                        </p:tgtEl>
                                        <p:attrNameLst>
                                          <p:attrName>ppt_x</p:attrName>
                                        </p:attrNameLst>
                                      </p:cBhvr>
                                      <p:tavLst>
                                        <p:tav tm="0">
                                          <p:val>
                                            <p:strVal val="1+#ppt_w/2"/>
                                          </p:val>
                                        </p:tav>
                                        <p:tav tm="100000">
                                          <p:val>
                                            <p:strVal val="#ppt_x"/>
                                          </p:val>
                                        </p:tav>
                                      </p:tavLst>
                                    </p:anim>
                                    <p:anim calcmode="lin" valueType="num">
                                      <p:cBhvr additive="base">
                                        <p:cTn id="32"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qgh3mhvp">
      <a:majorFont>
        <a:latin typeface="微软雅黑" panose="020F0302020204030204"/>
        <a:ea typeface="义启小魏楷"/>
        <a:cs typeface=""/>
      </a:majorFont>
      <a:minorFont>
        <a:latin typeface="微软雅黑" panose="020F0502020204030204"/>
        <a:ea typeface="义启小魏楷"/>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www.33ppt.com</Template>
  <TotalTime>150</TotalTime>
  <Words>2108</Words>
  <Application>Microsoft Office PowerPoint</Application>
  <PresentationFormat>宽屏</PresentationFormat>
  <Paragraphs>204</Paragraphs>
  <Slides>23</Slides>
  <Notes>23</Notes>
  <HiddenSlides>0</HiddenSlides>
  <MMClips>0</MMClips>
  <ScaleCrop>false</ScaleCrop>
  <HeadingPairs>
    <vt:vector size="6" baseType="variant">
      <vt:variant>
        <vt:lpstr>已用的字体</vt:lpstr>
      </vt:variant>
      <vt:variant>
        <vt:i4>9</vt:i4>
      </vt:variant>
      <vt:variant>
        <vt:lpstr>主题</vt:lpstr>
      </vt:variant>
      <vt:variant>
        <vt:i4>3</vt:i4>
      </vt:variant>
      <vt:variant>
        <vt:lpstr>幻灯片标题</vt:lpstr>
      </vt:variant>
      <vt:variant>
        <vt:i4>23</vt:i4>
      </vt:variant>
    </vt:vector>
  </HeadingPairs>
  <TitlesOfParts>
    <vt:vector size="35" baseType="lpstr">
      <vt:lpstr>Meiryo</vt:lpstr>
      <vt:lpstr>等线</vt:lpstr>
      <vt:lpstr>宋体</vt:lpstr>
      <vt:lpstr>微软雅黑</vt:lpstr>
      <vt:lpstr>义启小魏楷</vt:lpstr>
      <vt:lpstr>字魂70号-灵悦黑体</vt:lpstr>
      <vt:lpstr>Arial</vt:lpstr>
      <vt:lpstr>Calibri</vt:lpstr>
      <vt:lpstr>Calibri Light</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20</cp:revision>
  <dcterms:created xsi:type="dcterms:W3CDTF">2020-03-13T06:45:32Z</dcterms:created>
  <dcterms:modified xsi:type="dcterms:W3CDTF">2023-05-31T10:24:09Z</dcterms:modified>
</cp:coreProperties>
</file>