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9" r:id="rId2"/>
    <p:sldMasterId id="2147483673" r:id="rId3"/>
  </p:sldMasterIdLst>
  <p:notesMasterIdLst>
    <p:notesMasterId r:id="rId25"/>
  </p:notesMasterIdLst>
  <p:handoutMasterIdLst>
    <p:handoutMasterId r:id="rId26"/>
  </p:handoutMasterIdLst>
  <p:sldIdLst>
    <p:sldId id="403" r:id="rId4"/>
    <p:sldId id="429" r:id="rId5"/>
    <p:sldId id="434" r:id="rId6"/>
    <p:sldId id="409" r:id="rId7"/>
    <p:sldId id="410" r:id="rId8"/>
    <p:sldId id="411" r:id="rId9"/>
    <p:sldId id="412" r:id="rId10"/>
    <p:sldId id="435" r:id="rId11"/>
    <p:sldId id="414" r:id="rId12"/>
    <p:sldId id="415" r:id="rId13"/>
    <p:sldId id="416" r:id="rId14"/>
    <p:sldId id="436" r:id="rId15"/>
    <p:sldId id="418" r:id="rId16"/>
    <p:sldId id="419" r:id="rId17"/>
    <p:sldId id="420" r:id="rId18"/>
    <p:sldId id="437" r:id="rId19"/>
    <p:sldId id="422" r:id="rId20"/>
    <p:sldId id="423" r:id="rId21"/>
    <p:sldId id="424" r:id="rId22"/>
    <p:sldId id="438" r:id="rId23"/>
    <p:sldId id="439" r:id="rId24"/>
  </p:sldIdLst>
  <p:sldSz cx="12192000" cy="6858000"/>
  <p:notesSz cx="6858000" cy="9144000"/>
  <p:custDataLst>
    <p:tags r:id="rId2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1F0F6"/>
    <a:srgbClr val="2F5269"/>
    <a:srgbClr val="2C4D65"/>
    <a:srgbClr val="416780"/>
    <a:srgbClr val="28485D"/>
    <a:srgbClr val="3288AA"/>
    <a:srgbClr val="27485E"/>
    <a:srgbClr val="40667F"/>
    <a:srgbClr val="E7BB87"/>
    <a:srgbClr val="382C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13" autoAdjust="0"/>
    <p:restoredTop sz="94406" autoAdjust="0"/>
  </p:normalViewPr>
  <p:slideViewPr>
    <p:cSldViewPr snapToGrid="0" snapToObjects="1">
      <p:cViewPr varScale="1">
        <p:scale>
          <a:sx n="106" d="100"/>
          <a:sy n="106" d="100"/>
        </p:scale>
        <p:origin x="768" y="108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5" d="100"/>
          <a:sy n="95" d="100"/>
        </p:scale>
        <p:origin x="2504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B3C7D-7ED1-A34F-BCFC-1C01389AE58C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8CED8CE-3D9F-CA47-A17E-9AD879C3B1C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9703027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ACF2CF-5EF1-D24F-8F8B-C67282AA038A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F70782-008B-5B48-B01C-A994AC4AA046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76368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2180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100984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60188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8145513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383333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350101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89334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7299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666675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363004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12106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93461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997292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955209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2635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70726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088961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1318873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4597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F51F82-ED0F-4BA9-A816-6BB34E15B3E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99038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2E3AE05-7DD1-4AF0-924E-BEEA496F373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08517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4363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02806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489363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347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2095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847814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20478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726604" y="6721475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7864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39727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05959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4151779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647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32641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2023/6/11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590815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7449237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888304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5456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54615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812139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484445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305249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84888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4221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089279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9624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147014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78247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53268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2752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52802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473350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970030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4056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00A2AD-B2CE-DC4F-8015-E18525983D45}" type="datetimeFigureOut">
              <a:rPr kumimoji="1" lang="zh-CN" altLang="en-US" smtClean="0"/>
              <a:t>2023/6/11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CDFA6-1E83-B64A-81A1-D9DB674537E5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3457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3" r:id="rId14"/>
    <p:sldLayoutId id="2147483664" r:id="rId15"/>
    <p:sldLayoutId id="2147483665" r:id="rId16"/>
    <p:sldLayoutId id="2147483666" r:id="rId17"/>
    <p:sldLayoutId id="2147483667" r:id="rId18"/>
    <p:sldLayoutId id="2147483668" r:id="rId19"/>
  </p:sldLayoutIdLst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64818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66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7.svg"/><Relationship Id="rId5" Type="http://schemas.openxmlformats.org/officeDocument/2006/relationships/image" Target="../media/image17.png"/><Relationship Id="rId4" Type="http://schemas.openxmlformats.org/officeDocument/2006/relationships/image" Target="../media/image11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9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2.jp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.png"/><Relationship Id="rId5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89436" y="-1269391"/>
            <a:ext cx="3107070" cy="31070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466" y="0"/>
            <a:ext cx="6756963" cy="665185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1232" flipV="1">
            <a:off x="-867161" y="4116057"/>
            <a:ext cx="3452638" cy="345263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538261" y="755964"/>
            <a:ext cx="4296557" cy="5155955"/>
            <a:chOff x="6538261" y="755964"/>
            <a:chExt cx="4296557" cy="515595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78446" y="1176775"/>
              <a:ext cx="1756372" cy="4237022"/>
            </a:xfrm>
            <a:custGeom>
              <a:avLst/>
              <a:gdLst>
                <a:gd name="connsiteX0" fmla="*/ 0 w 1756372"/>
                <a:gd name="connsiteY0" fmla="*/ 0 h 4237022"/>
                <a:gd name="connsiteX1" fmla="*/ 1756372 w 1756372"/>
                <a:gd name="connsiteY1" fmla="*/ 0 h 4237022"/>
                <a:gd name="connsiteX2" fmla="*/ 1756372 w 1756372"/>
                <a:gd name="connsiteY2" fmla="*/ 4237022 h 4237022"/>
                <a:gd name="connsiteX3" fmla="*/ 0 w 1756372"/>
                <a:gd name="connsiteY3" fmla="*/ 4237022 h 4237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372" h="4237022">
                  <a:moveTo>
                    <a:pt x="0" y="0"/>
                  </a:moveTo>
                  <a:lnTo>
                    <a:pt x="1756372" y="0"/>
                  </a:lnTo>
                  <a:lnTo>
                    <a:pt x="1756372" y="4237022"/>
                  </a:lnTo>
                  <a:lnTo>
                    <a:pt x="0" y="4237022"/>
                  </a:lnTo>
                  <a:close/>
                </a:path>
              </a:pathLst>
            </a:custGeom>
          </p:spPr>
        </p:pic>
        <p:sp>
          <p:nvSpPr>
            <p:cNvPr id="21" name="文本框 20"/>
            <p:cNvSpPr txBox="1"/>
            <p:nvPr/>
          </p:nvSpPr>
          <p:spPr>
            <a:xfrm>
              <a:off x="6588669" y="755964"/>
              <a:ext cx="2800767" cy="46625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7000" b="1" smtClean="0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立冬</a:t>
              </a:r>
              <a:endParaRPr lang="zh-CN" altLang="en-US" sz="17000" b="1">
                <a:solidFill>
                  <a:srgbClr val="2C4D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133610" y="2840962"/>
              <a:ext cx="4475608" cy="1666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2341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80897" y="560110"/>
            <a:ext cx="6096012" cy="6096012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1251439" y="1896455"/>
            <a:ext cx="5167243" cy="1198349"/>
            <a:chOff x="1251439" y="1896455"/>
            <a:chExt cx="5167243" cy="1198349"/>
          </a:xfrm>
        </p:grpSpPr>
        <p:sp>
          <p:nvSpPr>
            <p:cNvPr id="4" name="六边形 3">
              <a:extLst>
                <a:ext uri="{FF2B5EF4-FFF2-40B4-BE49-F238E27FC236}">
                  <a16:creationId xmlns="" xmlns:a16="http://schemas.microsoft.com/office/drawing/2014/main" id="{8596F6C1-3A8E-BF4D-B6DA-1D614BFE86A1}"/>
                </a:ext>
              </a:extLst>
            </p:cNvPr>
            <p:cNvSpPr/>
            <p:nvPr/>
          </p:nvSpPr>
          <p:spPr>
            <a:xfrm rot="5400000">
              <a:off x="1189341" y="2033030"/>
              <a:ext cx="900410" cy="776214"/>
            </a:xfrm>
            <a:prstGeom prst="hexagon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Oval 9">
              <a:extLst>
                <a:ext uri="{FF2B5EF4-FFF2-40B4-BE49-F238E27FC236}">
                  <a16:creationId xmlns="" xmlns:a16="http://schemas.microsoft.com/office/drawing/2014/main" id="{3D52E216-80AA-2F43-8A66-C6BFFADC6E47}"/>
                </a:ext>
              </a:extLst>
            </p:cNvPr>
            <p:cNvSpPr/>
            <p:nvPr/>
          </p:nvSpPr>
          <p:spPr>
            <a:xfrm>
              <a:off x="1448429" y="2230307"/>
              <a:ext cx="382235" cy="381658"/>
            </a:xfrm>
            <a:custGeom>
              <a:avLst/>
              <a:gdLst>
                <a:gd name="T0" fmla="*/ 3060 w 6120"/>
                <a:gd name="T1" fmla="*/ 0 h 6120"/>
                <a:gd name="T2" fmla="*/ 0 w 6120"/>
                <a:gd name="T3" fmla="*/ 3060 h 6120"/>
                <a:gd name="T4" fmla="*/ 3060 w 6120"/>
                <a:gd name="T5" fmla="*/ 6120 h 6120"/>
                <a:gd name="T6" fmla="*/ 6120 w 6120"/>
                <a:gd name="T7" fmla="*/ 3060 h 6120"/>
                <a:gd name="T8" fmla="*/ 3060 w 6120"/>
                <a:gd name="T9" fmla="*/ 0 h 6120"/>
                <a:gd name="T10" fmla="*/ 4635 w 6120"/>
                <a:gd name="T11" fmla="*/ 4862 h 6120"/>
                <a:gd name="T12" fmla="*/ 3060 w 6120"/>
                <a:gd name="T13" fmla="*/ 5453 h 6120"/>
                <a:gd name="T14" fmla="*/ 1486 w 6120"/>
                <a:gd name="T15" fmla="*/ 4862 h 6120"/>
                <a:gd name="T16" fmla="*/ 1416 w 6120"/>
                <a:gd name="T17" fmla="*/ 4655 h 6120"/>
                <a:gd name="T18" fmla="*/ 2632 w 6120"/>
                <a:gd name="T19" fmla="*/ 3147 h 6120"/>
                <a:gd name="T20" fmla="*/ 2107 w 6120"/>
                <a:gd name="T21" fmla="*/ 2147 h 6120"/>
                <a:gd name="T22" fmla="*/ 3060 w 6120"/>
                <a:gd name="T23" fmla="*/ 1027 h 6120"/>
                <a:gd name="T24" fmla="*/ 4013 w 6120"/>
                <a:gd name="T25" fmla="*/ 2147 h 6120"/>
                <a:gd name="T26" fmla="*/ 3488 w 6120"/>
                <a:gd name="T27" fmla="*/ 3147 h 6120"/>
                <a:gd name="T28" fmla="*/ 4705 w 6120"/>
                <a:gd name="T29" fmla="*/ 4654 h 6120"/>
                <a:gd name="T30" fmla="*/ 4635 w 6120"/>
                <a:gd name="T31" fmla="*/ 4862 h 6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120" h="6120">
                  <a:moveTo>
                    <a:pt x="3060" y="0"/>
                  </a:moveTo>
                  <a:cubicBezTo>
                    <a:pt x="1367" y="0"/>
                    <a:pt x="0" y="1371"/>
                    <a:pt x="0" y="3060"/>
                  </a:cubicBezTo>
                  <a:cubicBezTo>
                    <a:pt x="0" y="4751"/>
                    <a:pt x="1370" y="6120"/>
                    <a:pt x="3060" y="6120"/>
                  </a:cubicBezTo>
                  <a:cubicBezTo>
                    <a:pt x="4758" y="6120"/>
                    <a:pt x="6120" y="4744"/>
                    <a:pt x="6120" y="3060"/>
                  </a:cubicBezTo>
                  <a:cubicBezTo>
                    <a:pt x="6120" y="1367"/>
                    <a:pt x="4748" y="0"/>
                    <a:pt x="3060" y="0"/>
                  </a:cubicBezTo>
                  <a:close/>
                  <a:moveTo>
                    <a:pt x="4635" y="4862"/>
                  </a:moveTo>
                  <a:cubicBezTo>
                    <a:pt x="4198" y="5245"/>
                    <a:pt x="3645" y="5453"/>
                    <a:pt x="3060" y="5453"/>
                  </a:cubicBezTo>
                  <a:cubicBezTo>
                    <a:pt x="2475" y="5453"/>
                    <a:pt x="1922" y="5245"/>
                    <a:pt x="1486" y="4862"/>
                  </a:cubicBezTo>
                  <a:cubicBezTo>
                    <a:pt x="1427" y="4811"/>
                    <a:pt x="1400" y="4731"/>
                    <a:pt x="1416" y="4655"/>
                  </a:cubicBezTo>
                  <a:cubicBezTo>
                    <a:pt x="1566" y="3919"/>
                    <a:pt x="2035" y="3338"/>
                    <a:pt x="2632" y="3147"/>
                  </a:cubicBezTo>
                  <a:cubicBezTo>
                    <a:pt x="2320" y="2963"/>
                    <a:pt x="2107" y="2584"/>
                    <a:pt x="2107" y="2147"/>
                  </a:cubicBezTo>
                  <a:cubicBezTo>
                    <a:pt x="2107" y="1528"/>
                    <a:pt x="2533" y="1027"/>
                    <a:pt x="3060" y="1027"/>
                  </a:cubicBezTo>
                  <a:cubicBezTo>
                    <a:pt x="3587" y="1027"/>
                    <a:pt x="4013" y="1528"/>
                    <a:pt x="4013" y="2147"/>
                  </a:cubicBezTo>
                  <a:cubicBezTo>
                    <a:pt x="4013" y="2584"/>
                    <a:pt x="3800" y="2963"/>
                    <a:pt x="3488" y="3147"/>
                  </a:cubicBezTo>
                  <a:cubicBezTo>
                    <a:pt x="4085" y="3338"/>
                    <a:pt x="4554" y="3918"/>
                    <a:pt x="4705" y="4654"/>
                  </a:cubicBezTo>
                  <a:cubicBezTo>
                    <a:pt x="4720" y="4731"/>
                    <a:pt x="4694" y="4811"/>
                    <a:pt x="4635" y="486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33">
              <a:extLst>
                <a:ext uri="{FF2B5EF4-FFF2-40B4-BE49-F238E27FC236}">
                  <a16:creationId xmlns="" xmlns:a16="http://schemas.microsoft.com/office/drawing/2014/main" id="{EDF17FEF-DC38-3142-A317-D0502472F6F7}"/>
                </a:ext>
              </a:extLst>
            </p:cNvPr>
            <p:cNvSpPr txBox="1"/>
            <p:nvPr/>
          </p:nvSpPr>
          <p:spPr>
            <a:xfrm>
              <a:off x="2342626" y="2319207"/>
              <a:ext cx="4076056" cy="7755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 defTabSz="1219170">
                <a:lnSpc>
                  <a:spcPts val="1600"/>
                </a:lnSpc>
                <a:defRPr sz="125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 marL="609585" defTabSz="1219170">
                <a:defRPr sz="2400"/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正常年份的</a:t>
              </a:r>
              <a:r>
                <a:rPr lang="en-US" altLang="zh-CN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月，北起秦岭、黄淮西部和南部，南至江南北部都会陆续出现初霜。偏冷的年份，</a:t>
              </a:r>
              <a:r>
                <a:rPr lang="en-US" altLang="zh-CN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月中旬，南岭以北也会出现初霜。</a:t>
              </a:r>
              <a:endPara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9">
              <a:extLst>
                <a:ext uri="{FF2B5EF4-FFF2-40B4-BE49-F238E27FC236}">
                  <a16:creationId xmlns="" xmlns:a16="http://schemas.microsoft.com/office/drawing/2014/main" id="{5D3098A6-E44C-B74F-82A0-80663B89C4CF}"/>
                </a:ext>
              </a:extLst>
            </p:cNvPr>
            <p:cNvSpPr txBox="1"/>
            <p:nvPr/>
          </p:nvSpPr>
          <p:spPr>
            <a:xfrm>
              <a:off x="2354075" y="1896455"/>
              <a:ext cx="1981477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zh-CN" altLang="en-US" sz="20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1251439" y="3369655"/>
            <a:ext cx="5192643" cy="1198349"/>
            <a:chOff x="1251439" y="3369655"/>
            <a:chExt cx="5192643" cy="1198349"/>
          </a:xfrm>
        </p:grpSpPr>
        <p:sp>
          <p:nvSpPr>
            <p:cNvPr id="10" name="六边形 9">
              <a:extLst>
                <a:ext uri="{FF2B5EF4-FFF2-40B4-BE49-F238E27FC236}">
                  <a16:creationId xmlns="" xmlns:a16="http://schemas.microsoft.com/office/drawing/2014/main" id="{C9A8FC58-BEFC-3649-9163-BADFD7E5BC9B}"/>
                </a:ext>
              </a:extLst>
            </p:cNvPr>
            <p:cNvSpPr/>
            <p:nvPr/>
          </p:nvSpPr>
          <p:spPr>
            <a:xfrm rot="5400000">
              <a:off x="1189341" y="3473909"/>
              <a:ext cx="900410" cy="776214"/>
            </a:xfrm>
            <a:prstGeom prst="hexagon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1" name="Oval 23">
              <a:extLst>
                <a:ext uri="{FF2B5EF4-FFF2-40B4-BE49-F238E27FC236}">
                  <a16:creationId xmlns="" xmlns:a16="http://schemas.microsoft.com/office/drawing/2014/main" id="{3146F330-AA4F-DF41-A493-A47A64655FC9}"/>
                </a:ext>
              </a:extLst>
            </p:cNvPr>
            <p:cNvSpPr/>
            <p:nvPr/>
          </p:nvSpPr>
          <p:spPr>
            <a:xfrm>
              <a:off x="1448429" y="3704422"/>
              <a:ext cx="382235" cy="315186"/>
            </a:xfrm>
            <a:custGeom>
              <a:avLst/>
              <a:gdLst>
                <a:gd name="connsiteX0" fmla="*/ 307902 w 606227"/>
                <a:gd name="connsiteY0" fmla="*/ 194055 h 499886"/>
                <a:gd name="connsiteX1" fmla="*/ 419305 w 606227"/>
                <a:gd name="connsiteY1" fmla="*/ 242224 h 499886"/>
                <a:gd name="connsiteX2" fmla="*/ 460955 w 606227"/>
                <a:gd name="connsiteY2" fmla="*/ 343954 h 499886"/>
                <a:gd name="connsiteX3" fmla="*/ 517800 w 606227"/>
                <a:gd name="connsiteY3" fmla="*/ 323297 h 499886"/>
                <a:gd name="connsiteX4" fmla="*/ 606227 w 606227"/>
                <a:gd name="connsiteY4" fmla="*/ 411592 h 499886"/>
                <a:gd name="connsiteX5" fmla="*/ 517800 w 606227"/>
                <a:gd name="connsiteY5" fmla="*/ 499886 h 499886"/>
                <a:gd name="connsiteX6" fmla="*/ 314493 w 606227"/>
                <a:gd name="connsiteY6" fmla="*/ 499886 h 499886"/>
                <a:gd name="connsiteX7" fmla="*/ 307902 w 606227"/>
                <a:gd name="connsiteY7" fmla="*/ 499886 h 499886"/>
                <a:gd name="connsiteX8" fmla="*/ 162629 w 606227"/>
                <a:gd name="connsiteY8" fmla="*/ 499886 h 499886"/>
                <a:gd name="connsiteX9" fmla="*/ 108530 w 606227"/>
                <a:gd name="connsiteY9" fmla="*/ 445867 h 499886"/>
                <a:gd name="connsiteX10" fmla="*/ 161439 w 606227"/>
                <a:gd name="connsiteY10" fmla="*/ 391849 h 499886"/>
                <a:gd name="connsiteX11" fmla="*/ 154757 w 606227"/>
                <a:gd name="connsiteY11" fmla="*/ 346970 h 499886"/>
                <a:gd name="connsiteX12" fmla="*/ 175994 w 606227"/>
                <a:gd name="connsiteY12" fmla="*/ 269279 h 499886"/>
                <a:gd name="connsiteX13" fmla="*/ 307902 w 606227"/>
                <a:gd name="connsiteY13" fmla="*/ 194055 h 499886"/>
                <a:gd name="connsiteX14" fmla="*/ 175457 w 606227"/>
                <a:gd name="connsiteY14" fmla="*/ 0 h 499886"/>
                <a:gd name="connsiteX15" fmla="*/ 310277 w 606227"/>
                <a:gd name="connsiteY15" fmla="*/ 131897 h 499886"/>
                <a:gd name="connsiteX16" fmla="*/ 360342 w 606227"/>
                <a:gd name="connsiteY16" fmla="*/ 113707 h 499886"/>
                <a:gd name="connsiteX17" fmla="*/ 438140 w 606227"/>
                <a:gd name="connsiteY17" fmla="*/ 191493 h 499886"/>
                <a:gd name="connsiteX18" fmla="*/ 428530 w 606227"/>
                <a:gd name="connsiteY18" fmla="*/ 228969 h 499886"/>
                <a:gd name="connsiteX19" fmla="*/ 426241 w 606227"/>
                <a:gd name="connsiteY19" fmla="*/ 226592 h 499886"/>
                <a:gd name="connsiteX20" fmla="*/ 307805 w 606227"/>
                <a:gd name="connsiteY20" fmla="*/ 178239 h 499886"/>
                <a:gd name="connsiteX21" fmla="*/ 157884 w 606227"/>
                <a:gd name="connsiteY21" fmla="*/ 269278 h 499886"/>
                <a:gd name="connsiteX22" fmla="*/ 47686 w 606227"/>
                <a:gd name="connsiteY22" fmla="*/ 269278 h 499886"/>
                <a:gd name="connsiteX23" fmla="*/ 0 w 606227"/>
                <a:gd name="connsiteY23" fmla="*/ 221656 h 499886"/>
                <a:gd name="connsiteX24" fmla="*/ 46587 w 606227"/>
                <a:gd name="connsiteY24" fmla="*/ 174126 h 499886"/>
                <a:gd name="connsiteX25" fmla="*/ 40638 w 606227"/>
                <a:gd name="connsiteY25" fmla="*/ 134639 h 499886"/>
                <a:gd name="connsiteX26" fmla="*/ 175457 w 606227"/>
                <a:gd name="connsiteY26" fmla="*/ 0 h 499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606227" h="499886">
                  <a:moveTo>
                    <a:pt x="307902" y="194055"/>
                  </a:moveTo>
                  <a:cubicBezTo>
                    <a:pt x="351840" y="194055"/>
                    <a:pt x="391385" y="212610"/>
                    <a:pt x="419305" y="242224"/>
                  </a:cubicBezTo>
                  <a:cubicBezTo>
                    <a:pt x="444478" y="268913"/>
                    <a:pt x="460131" y="304560"/>
                    <a:pt x="460955" y="343954"/>
                  </a:cubicBezTo>
                  <a:cubicBezTo>
                    <a:pt x="476333" y="331067"/>
                    <a:pt x="496106" y="323297"/>
                    <a:pt x="517800" y="323297"/>
                  </a:cubicBezTo>
                  <a:cubicBezTo>
                    <a:pt x="566591" y="323297"/>
                    <a:pt x="606227" y="362783"/>
                    <a:pt x="606227" y="411592"/>
                  </a:cubicBezTo>
                  <a:cubicBezTo>
                    <a:pt x="606227" y="460400"/>
                    <a:pt x="566591" y="499886"/>
                    <a:pt x="517800" y="499886"/>
                  </a:cubicBezTo>
                  <a:lnTo>
                    <a:pt x="314493" y="499886"/>
                  </a:lnTo>
                  <a:lnTo>
                    <a:pt x="307902" y="499886"/>
                  </a:lnTo>
                  <a:lnTo>
                    <a:pt x="162629" y="499886"/>
                  </a:lnTo>
                  <a:cubicBezTo>
                    <a:pt x="132788" y="499886"/>
                    <a:pt x="108530" y="475664"/>
                    <a:pt x="108530" y="445867"/>
                  </a:cubicBezTo>
                  <a:cubicBezTo>
                    <a:pt x="108530" y="416436"/>
                    <a:pt x="132147" y="392489"/>
                    <a:pt x="161439" y="391849"/>
                  </a:cubicBezTo>
                  <a:cubicBezTo>
                    <a:pt x="157046" y="377682"/>
                    <a:pt x="154757" y="362600"/>
                    <a:pt x="154757" y="346970"/>
                  </a:cubicBezTo>
                  <a:cubicBezTo>
                    <a:pt x="154757" y="318636"/>
                    <a:pt x="162538" y="292038"/>
                    <a:pt x="175994" y="269279"/>
                  </a:cubicBezTo>
                  <a:cubicBezTo>
                    <a:pt x="202632" y="224309"/>
                    <a:pt x="251697" y="194055"/>
                    <a:pt x="307902" y="194055"/>
                  </a:cubicBezTo>
                  <a:close/>
                  <a:moveTo>
                    <a:pt x="175457" y="0"/>
                  </a:moveTo>
                  <a:cubicBezTo>
                    <a:pt x="249045" y="0"/>
                    <a:pt x="308812" y="58773"/>
                    <a:pt x="310277" y="131897"/>
                  </a:cubicBezTo>
                  <a:cubicBezTo>
                    <a:pt x="323823" y="120563"/>
                    <a:pt x="341213" y="113707"/>
                    <a:pt x="360342" y="113707"/>
                  </a:cubicBezTo>
                  <a:cubicBezTo>
                    <a:pt x="403268" y="113707"/>
                    <a:pt x="438140" y="148532"/>
                    <a:pt x="438140" y="191493"/>
                  </a:cubicBezTo>
                  <a:cubicBezTo>
                    <a:pt x="438140" y="205112"/>
                    <a:pt x="434662" y="217817"/>
                    <a:pt x="428530" y="228969"/>
                  </a:cubicBezTo>
                  <a:cubicBezTo>
                    <a:pt x="427797" y="228146"/>
                    <a:pt x="426974" y="227323"/>
                    <a:pt x="426241" y="226592"/>
                  </a:cubicBezTo>
                  <a:cubicBezTo>
                    <a:pt x="394390" y="195423"/>
                    <a:pt x="352379" y="178239"/>
                    <a:pt x="307805" y="178239"/>
                  </a:cubicBezTo>
                  <a:cubicBezTo>
                    <a:pt x="242730" y="178239"/>
                    <a:pt x="186166" y="215258"/>
                    <a:pt x="157884" y="269278"/>
                  </a:cubicBezTo>
                  <a:lnTo>
                    <a:pt x="47686" y="269278"/>
                  </a:lnTo>
                  <a:cubicBezTo>
                    <a:pt x="21326" y="269278"/>
                    <a:pt x="0" y="247981"/>
                    <a:pt x="0" y="221656"/>
                  </a:cubicBezTo>
                  <a:cubicBezTo>
                    <a:pt x="0" y="195789"/>
                    <a:pt x="20777" y="174674"/>
                    <a:pt x="46587" y="174126"/>
                  </a:cubicBezTo>
                  <a:cubicBezTo>
                    <a:pt x="42743" y="161603"/>
                    <a:pt x="40638" y="148350"/>
                    <a:pt x="40638" y="134639"/>
                  </a:cubicBezTo>
                  <a:cubicBezTo>
                    <a:pt x="40638" y="60236"/>
                    <a:pt x="101046" y="0"/>
                    <a:pt x="175457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4" name="TextBox 33">
              <a:extLst>
                <a:ext uri="{FF2B5EF4-FFF2-40B4-BE49-F238E27FC236}">
                  <a16:creationId xmlns="" xmlns:a16="http://schemas.microsoft.com/office/drawing/2014/main" id="{108413BD-EE62-DF4A-B2EB-82F24FE36327}"/>
                </a:ext>
              </a:extLst>
            </p:cNvPr>
            <p:cNvSpPr txBox="1"/>
            <p:nvPr/>
          </p:nvSpPr>
          <p:spPr>
            <a:xfrm>
              <a:off x="2368026" y="3792407"/>
              <a:ext cx="4076056" cy="7755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 defTabSz="1219170">
                <a:lnSpc>
                  <a:spcPts val="1600"/>
                </a:lnSpc>
                <a:defRPr sz="125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 marL="609585" defTabSz="1219170">
                <a:defRPr sz="2400"/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正常年份的</a:t>
              </a:r>
              <a:r>
                <a:rPr lang="en-US" altLang="zh-CN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月，北起秦岭、黄淮西部和南部，南至江南北部都会陆续出现初霜。偏冷的年份，</a:t>
              </a:r>
              <a:r>
                <a:rPr lang="en-US" altLang="zh-CN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月中旬，南岭以北也会出现初霜。</a:t>
              </a:r>
              <a:endPara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9">
              <a:extLst>
                <a:ext uri="{FF2B5EF4-FFF2-40B4-BE49-F238E27FC236}">
                  <a16:creationId xmlns="" xmlns:a16="http://schemas.microsoft.com/office/drawing/2014/main" id="{90C6C6A3-2826-4E40-99E0-0B131F85E840}"/>
                </a:ext>
              </a:extLst>
            </p:cNvPr>
            <p:cNvSpPr txBox="1"/>
            <p:nvPr/>
          </p:nvSpPr>
          <p:spPr>
            <a:xfrm>
              <a:off x="2379475" y="3369655"/>
              <a:ext cx="1981477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1251439" y="4832124"/>
            <a:ext cx="5178692" cy="1198349"/>
            <a:chOff x="1251439" y="4832124"/>
            <a:chExt cx="5178692" cy="1198349"/>
          </a:xfrm>
        </p:grpSpPr>
        <p:sp>
          <p:nvSpPr>
            <p:cNvPr id="16" name="六边形 15">
              <a:extLst>
                <a:ext uri="{FF2B5EF4-FFF2-40B4-BE49-F238E27FC236}">
                  <a16:creationId xmlns="" xmlns:a16="http://schemas.microsoft.com/office/drawing/2014/main" id="{49B56F44-7D79-C24E-B13F-64330AAB9A7B}"/>
                </a:ext>
              </a:extLst>
            </p:cNvPr>
            <p:cNvSpPr/>
            <p:nvPr/>
          </p:nvSpPr>
          <p:spPr>
            <a:xfrm rot="5400000">
              <a:off x="1189341" y="4914788"/>
              <a:ext cx="900410" cy="776214"/>
            </a:xfrm>
            <a:prstGeom prst="hexagon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7" name="Oval 30">
              <a:extLst>
                <a:ext uri="{FF2B5EF4-FFF2-40B4-BE49-F238E27FC236}">
                  <a16:creationId xmlns="" xmlns:a16="http://schemas.microsoft.com/office/drawing/2014/main" id="{2B8E8358-476E-9F43-9EAC-844ABFC626C3}"/>
                </a:ext>
              </a:extLst>
            </p:cNvPr>
            <p:cNvSpPr/>
            <p:nvPr/>
          </p:nvSpPr>
          <p:spPr>
            <a:xfrm>
              <a:off x="1456097" y="5111777"/>
              <a:ext cx="366897" cy="382235"/>
            </a:xfrm>
            <a:custGeom>
              <a:avLst/>
              <a:gdLst>
                <a:gd name="connsiteX0" fmla="*/ 373273 h 605239"/>
                <a:gd name="connsiteY0" fmla="*/ 373273 h 605239"/>
                <a:gd name="connsiteX1" fmla="*/ 373273 h 605239"/>
                <a:gd name="connsiteY1" fmla="*/ 373273 h 605239"/>
                <a:gd name="connsiteX2" fmla="*/ 373273 h 605239"/>
                <a:gd name="connsiteY2" fmla="*/ 373273 h 605239"/>
                <a:gd name="connsiteX3" fmla="*/ 373273 h 605239"/>
                <a:gd name="connsiteY3" fmla="*/ 373273 h 605239"/>
                <a:gd name="connsiteX4" fmla="*/ 373273 h 605239"/>
                <a:gd name="connsiteY4" fmla="*/ 373273 h 605239"/>
                <a:gd name="connsiteX5" fmla="*/ 373273 h 605239"/>
                <a:gd name="connsiteY5" fmla="*/ 373273 h 605239"/>
                <a:gd name="connsiteX6" fmla="*/ 373273 h 605239"/>
                <a:gd name="connsiteY6" fmla="*/ 373273 h 605239"/>
                <a:gd name="connsiteX7" fmla="*/ 373273 h 605239"/>
                <a:gd name="connsiteY7" fmla="*/ 373273 h 605239"/>
                <a:gd name="connsiteX8" fmla="*/ 373273 h 605239"/>
                <a:gd name="connsiteY8" fmla="*/ 373273 h 605239"/>
                <a:gd name="connsiteX9" fmla="*/ 373273 h 605239"/>
                <a:gd name="connsiteY9" fmla="*/ 373273 h 605239"/>
                <a:gd name="connsiteX10" fmla="*/ 373273 h 605239"/>
                <a:gd name="connsiteY10" fmla="*/ 373273 h 605239"/>
                <a:gd name="connsiteX11" fmla="*/ 373273 h 605239"/>
                <a:gd name="connsiteY11" fmla="*/ 373273 h 605239"/>
                <a:gd name="connsiteX12" fmla="*/ 373273 h 605239"/>
                <a:gd name="connsiteY12" fmla="*/ 373273 h 605239"/>
                <a:gd name="connsiteX13" fmla="*/ 373273 h 605239"/>
                <a:gd name="connsiteY13" fmla="*/ 373273 h 605239"/>
                <a:gd name="connsiteX14" fmla="*/ 373273 h 605239"/>
                <a:gd name="connsiteY14" fmla="*/ 373273 h 605239"/>
                <a:gd name="connsiteX15" fmla="*/ 373273 h 605239"/>
                <a:gd name="connsiteY15" fmla="*/ 373273 h 605239"/>
                <a:gd name="connsiteX16" fmla="*/ 373273 h 605239"/>
                <a:gd name="connsiteY16" fmla="*/ 373273 h 605239"/>
                <a:gd name="connsiteX17" fmla="*/ 373273 h 605239"/>
                <a:gd name="connsiteY17" fmla="*/ 373273 h 605239"/>
                <a:gd name="connsiteX18" fmla="*/ 373273 h 605239"/>
                <a:gd name="connsiteY18" fmla="*/ 373273 h 605239"/>
                <a:gd name="connsiteX19" fmla="*/ 373273 h 605239"/>
                <a:gd name="connsiteY19" fmla="*/ 373273 h 605239"/>
                <a:gd name="connsiteX20" fmla="*/ 373273 h 605239"/>
                <a:gd name="connsiteY20" fmla="*/ 373273 h 605239"/>
                <a:gd name="connsiteX21" fmla="*/ 373273 h 605239"/>
                <a:gd name="connsiteY21" fmla="*/ 373273 h 605239"/>
                <a:gd name="connsiteX22" fmla="*/ 373273 h 605239"/>
                <a:gd name="connsiteY22" fmla="*/ 373273 h 605239"/>
                <a:gd name="connsiteX23" fmla="*/ 373273 h 605239"/>
                <a:gd name="connsiteY23" fmla="*/ 373273 h 605239"/>
                <a:gd name="connsiteX24" fmla="*/ 373273 h 605239"/>
                <a:gd name="connsiteY24" fmla="*/ 373273 h 605239"/>
                <a:gd name="connsiteX25" fmla="*/ 373273 h 605239"/>
                <a:gd name="connsiteY25" fmla="*/ 373273 h 605239"/>
                <a:gd name="connsiteX26" fmla="*/ 373273 h 605239"/>
                <a:gd name="connsiteY26" fmla="*/ 373273 h 605239"/>
                <a:gd name="connsiteX27" fmla="*/ 373273 h 605239"/>
                <a:gd name="connsiteY27" fmla="*/ 373273 h 605239"/>
                <a:gd name="connsiteX28" fmla="*/ 373273 h 605239"/>
                <a:gd name="connsiteY28" fmla="*/ 373273 h 605239"/>
                <a:gd name="connsiteX29" fmla="*/ 373273 h 605239"/>
                <a:gd name="connsiteY29" fmla="*/ 373273 h 605239"/>
                <a:gd name="connsiteX30" fmla="*/ 373273 h 605239"/>
                <a:gd name="connsiteY30" fmla="*/ 373273 h 605239"/>
                <a:gd name="connsiteX31" fmla="*/ 373273 h 605239"/>
                <a:gd name="connsiteY31" fmla="*/ 373273 h 605239"/>
                <a:gd name="connsiteX32" fmla="*/ 373273 h 605239"/>
                <a:gd name="connsiteY32" fmla="*/ 373273 h 605239"/>
                <a:gd name="connsiteX33" fmla="*/ 373273 h 605239"/>
                <a:gd name="connsiteY33" fmla="*/ 373273 h 605239"/>
                <a:gd name="connsiteX34" fmla="*/ 373273 h 605239"/>
                <a:gd name="connsiteY34" fmla="*/ 373273 h 605239"/>
                <a:gd name="connsiteX35" fmla="*/ 373273 h 605239"/>
                <a:gd name="connsiteY35" fmla="*/ 373273 h 605239"/>
                <a:gd name="connsiteX36" fmla="*/ 373273 h 605239"/>
                <a:gd name="connsiteY36" fmla="*/ 373273 h 605239"/>
                <a:gd name="connsiteX37" fmla="*/ 373273 h 605239"/>
                <a:gd name="connsiteY37" fmla="*/ 373273 h 605239"/>
                <a:gd name="connsiteX38" fmla="*/ 373273 h 605239"/>
                <a:gd name="connsiteY38" fmla="*/ 373273 h 605239"/>
                <a:gd name="connsiteX39" fmla="*/ 373273 h 605239"/>
                <a:gd name="connsiteY39" fmla="*/ 373273 h 605239"/>
                <a:gd name="connsiteX40" fmla="*/ 373273 h 605239"/>
                <a:gd name="connsiteY40" fmla="*/ 373273 h 605239"/>
                <a:gd name="connsiteX41" fmla="*/ 373273 h 605239"/>
                <a:gd name="connsiteY41" fmla="*/ 373273 h 605239"/>
                <a:gd name="connsiteX42" fmla="*/ 373273 h 605239"/>
                <a:gd name="connsiteY42" fmla="*/ 373273 h 605239"/>
                <a:gd name="connsiteX43" fmla="*/ 373273 h 605239"/>
                <a:gd name="connsiteY43" fmla="*/ 373273 h 605239"/>
                <a:gd name="connsiteX44" fmla="*/ 373273 h 605239"/>
                <a:gd name="connsiteY44" fmla="*/ 373273 h 605239"/>
                <a:gd name="connsiteX45" fmla="*/ 373273 h 605239"/>
                <a:gd name="connsiteY45" fmla="*/ 373273 h 605239"/>
                <a:gd name="connsiteX46" fmla="*/ 373273 h 605239"/>
                <a:gd name="connsiteY46" fmla="*/ 373273 h 605239"/>
                <a:gd name="connsiteX47" fmla="*/ 373273 h 605239"/>
                <a:gd name="connsiteY47" fmla="*/ 373273 h 605239"/>
                <a:gd name="connsiteX48" fmla="*/ 373273 h 605239"/>
                <a:gd name="connsiteY48" fmla="*/ 373273 h 605239"/>
                <a:gd name="connsiteX49" fmla="*/ 373273 h 605239"/>
                <a:gd name="connsiteY49" fmla="*/ 373273 h 6052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582376" h="606722">
                  <a:moveTo>
                    <a:pt x="0" y="404481"/>
                  </a:moveTo>
                  <a:lnTo>
                    <a:pt x="76012" y="404481"/>
                  </a:lnTo>
                  <a:lnTo>
                    <a:pt x="76012" y="505601"/>
                  </a:lnTo>
                  <a:cubicBezTo>
                    <a:pt x="76012" y="519552"/>
                    <a:pt x="87316" y="530837"/>
                    <a:pt x="101291" y="530837"/>
                  </a:cubicBezTo>
                  <a:cubicBezTo>
                    <a:pt x="115265" y="530837"/>
                    <a:pt x="126658" y="519552"/>
                    <a:pt x="126658" y="505601"/>
                  </a:cubicBezTo>
                  <a:lnTo>
                    <a:pt x="126658" y="404481"/>
                  </a:lnTo>
                  <a:lnTo>
                    <a:pt x="151936" y="404481"/>
                  </a:lnTo>
                  <a:lnTo>
                    <a:pt x="151936" y="505601"/>
                  </a:lnTo>
                  <a:cubicBezTo>
                    <a:pt x="151936" y="519552"/>
                    <a:pt x="163240" y="530837"/>
                    <a:pt x="177214" y="530837"/>
                  </a:cubicBezTo>
                  <a:cubicBezTo>
                    <a:pt x="191277" y="530837"/>
                    <a:pt x="202581" y="519552"/>
                    <a:pt x="202581" y="505601"/>
                  </a:cubicBezTo>
                  <a:lnTo>
                    <a:pt x="202581" y="404481"/>
                  </a:lnTo>
                  <a:lnTo>
                    <a:pt x="227859" y="404481"/>
                  </a:lnTo>
                  <a:lnTo>
                    <a:pt x="227859" y="505601"/>
                  </a:lnTo>
                  <a:cubicBezTo>
                    <a:pt x="227859" y="519552"/>
                    <a:pt x="239163" y="530837"/>
                    <a:pt x="253226" y="530837"/>
                  </a:cubicBezTo>
                  <a:cubicBezTo>
                    <a:pt x="267200" y="530837"/>
                    <a:pt x="278504" y="519552"/>
                    <a:pt x="278504" y="505601"/>
                  </a:cubicBezTo>
                  <a:lnTo>
                    <a:pt x="278504" y="404481"/>
                  </a:lnTo>
                  <a:lnTo>
                    <a:pt x="303872" y="404481"/>
                  </a:lnTo>
                  <a:lnTo>
                    <a:pt x="303872" y="505601"/>
                  </a:lnTo>
                  <a:cubicBezTo>
                    <a:pt x="303872" y="519552"/>
                    <a:pt x="315176" y="530837"/>
                    <a:pt x="329150" y="530837"/>
                  </a:cubicBezTo>
                  <a:cubicBezTo>
                    <a:pt x="343124" y="530837"/>
                    <a:pt x="354428" y="519552"/>
                    <a:pt x="354428" y="505601"/>
                  </a:cubicBezTo>
                  <a:lnTo>
                    <a:pt x="354428" y="404481"/>
                  </a:lnTo>
                  <a:lnTo>
                    <a:pt x="379795" y="404481"/>
                  </a:lnTo>
                  <a:lnTo>
                    <a:pt x="379795" y="505601"/>
                  </a:lnTo>
                  <a:cubicBezTo>
                    <a:pt x="379795" y="519552"/>
                    <a:pt x="391099" y="530837"/>
                    <a:pt x="405073" y="530837"/>
                  </a:cubicBezTo>
                  <a:cubicBezTo>
                    <a:pt x="419136" y="530837"/>
                    <a:pt x="430440" y="519552"/>
                    <a:pt x="430440" y="505601"/>
                  </a:cubicBezTo>
                  <a:lnTo>
                    <a:pt x="430440" y="404481"/>
                  </a:lnTo>
                  <a:lnTo>
                    <a:pt x="455718" y="404481"/>
                  </a:lnTo>
                  <a:lnTo>
                    <a:pt x="455718" y="505601"/>
                  </a:lnTo>
                  <a:cubicBezTo>
                    <a:pt x="455718" y="519552"/>
                    <a:pt x="467022" y="530837"/>
                    <a:pt x="481085" y="530837"/>
                  </a:cubicBezTo>
                  <a:cubicBezTo>
                    <a:pt x="495060" y="530837"/>
                    <a:pt x="506364" y="519552"/>
                    <a:pt x="506364" y="505601"/>
                  </a:cubicBezTo>
                  <a:lnTo>
                    <a:pt x="506364" y="404481"/>
                  </a:lnTo>
                  <a:lnTo>
                    <a:pt x="582376" y="404481"/>
                  </a:lnTo>
                  <a:lnTo>
                    <a:pt x="582376" y="581397"/>
                  </a:lnTo>
                  <a:cubicBezTo>
                    <a:pt x="582376" y="595348"/>
                    <a:pt x="570983" y="606722"/>
                    <a:pt x="557009" y="606722"/>
                  </a:cubicBezTo>
                  <a:lnTo>
                    <a:pt x="25367" y="606722"/>
                  </a:lnTo>
                  <a:cubicBezTo>
                    <a:pt x="11304" y="606722"/>
                    <a:pt x="0" y="595348"/>
                    <a:pt x="0" y="581397"/>
                  </a:cubicBezTo>
                  <a:close/>
                  <a:moveTo>
                    <a:pt x="405086" y="0"/>
                  </a:moveTo>
                  <a:cubicBezTo>
                    <a:pt x="419149" y="0"/>
                    <a:pt x="430454" y="11287"/>
                    <a:pt x="430454" y="25239"/>
                  </a:cubicBezTo>
                  <a:cubicBezTo>
                    <a:pt x="430454" y="81051"/>
                    <a:pt x="384969" y="126375"/>
                    <a:pt x="329160" y="126375"/>
                  </a:cubicBezTo>
                  <a:cubicBezTo>
                    <a:pt x="310468" y="126375"/>
                    <a:pt x="294357" y="136595"/>
                    <a:pt x="285545" y="151704"/>
                  </a:cubicBezTo>
                  <a:lnTo>
                    <a:pt x="478074" y="151704"/>
                  </a:lnTo>
                  <a:cubicBezTo>
                    <a:pt x="535575" y="151704"/>
                    <a:pt x="582305" y="198361"/>
                    <a:pt x="582305" y="255772"/>
                  </a:cubicBezTo>
                  <a:lnTo>
                    <a:pt x="582305" y="353886"/>
                  </a:lnTo>
                  <a:lnTo>
                    <a:pt x="0" y="353886"/>
                  </a:lnTo>
                  <a:lnTo>
                    <a:pt x="0" y="255772"/>
                  </a:lnTo>
                  <a:cubicBezTo>
                    <a:pt x="0" y="198361"/>
                    <a:pt x="46819" y="151704"/>
                    <a:pt x="104320" y="151704"/>
                  </a:cubicBezTo>
                  <a:lnTo>
                    <a:pt x="231516" y="151704"/>
                  </a:lnTo>
                  <a:cubicBezTo>
                    <a:pt x="242820" y="108157"/>
                    <a:pt x="282073" y="75807"/>
                    <a:pt x="329160" y="75807"/>
                  </a:cubicBezTo>
                  <a:cubicBezTo>
                    <a:pt x="357109" y="75807"/>
                    <a:pt x="379807" y="53145"/>
                    <a:pt x="379807" y="25239"/>
                  </a:cubicBezTo>
                  <a:cubicBezTo>
                    <a:pt x="379807" y="11287"/>
                    <a:pt x="391111" y="0"/>
                    <a:pt x="40508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33">
              <a:extLst>
                <a:ext uri="{FF2B5EF4-FFF2-40B4-BE49-F238E27FC236}">
                  <a16:creationId xmlns="" xmlns:a16="http://schemas.microsoft.com/office/drawing/2014/main" id="{A0BE96D9-5942-2A47-8088-3F976BBA803A}"/>
                </a:ext>
              </a:extLst>
            </p:cNvPr>
            <p:cNvSpPr txBox="1"/>
            <p:nvPr/>
          </p:nvSpPr>
          <p:spPr>
            <a:xfrm>
              <a:off x="2354075" y="5254876"/>
              <a:ext cx="4076056" cy="7755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 defTabSz="1219170">
                <a:lnSpc>
                  <a:spcPts val="1600"/>
                </a:lnSpc>
                <a:defRPr sz="125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 marL="609585" defTabSz="1219170">
                <a:defRPr sz="2400"/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正常年份的</a:t>
              </a:r>
              <a:r>
                <a:rPr lang="en-US" altLang="zh-CN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月，北起秦岭、黄淮西部和南部，南至江南北部都会陆续出现初霜。偏冷的年份，</a:t>
              </a:r>
              <a:r>
                <a:rPr lang="en-US" altLang="zh-CN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11</a:t>
              </a: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月中旬，南岭以北也会出现初霜。</a:t>
              </a:r>
              <a:endPara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文本框 9">
              <a:extLst>
                <a:ext uri="{FF2B5EF4-FFF2-40B4-BE49-F238E27FC236}">
                  <a16:creationId xmlns="" xmlns:a16="http://schemas.microsoft.com/office/drawing/2014/main" id="{83BD97E7-369E-8E4A-9762-026EE4D411A1}"/>
                </a:ext>
              </a:extLst>
            </p:cNvPr>
            <p:cNvSpPr txBox="1"/>
            <p:nvPr/>
          </p:nvSpPr>
          <p:spPr>
            <a:xfrm>
              <a:off x="2365524" y="4832124"/>
              <a:ext cx="1981477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29" name="组合 28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0" name="组合 29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31" name="文本框 30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32" name="图片 31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65562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624858" y="1321955"/>
            <a:ext cx="8845580" cy="5800171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9" name="组合 18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32" name="文本框 31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33" name="文本框 32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30" name="图片 2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  <p:grpSp>
        <p:nvGrpSpPr>
          <p:cNvPr id="3" name="组合 2"/>
          <p:cNvGrpSpPr/>
          <p:nvPr/>
        </p:nvGrpSpPr>
        <p:grpSpPr>
          <a:xfrm>
            <a:off x="5430025" y="2418595"/>
            <a:ext cx="2987919" cy="2812510"/>
            <a:chOff x="5430025" y="2418595"/>
            <a:chExt cx="2987919" cy="2812510"/>
          </a:xfrm>
        </p:grpSpPr>
        <p:sp>
          <p:nvSpPr>
            <p:cNvPr id="13" name="矩形 12">
              <a:extLst>
                <a:ext uri="{FF2B5EF4-FFF2-40B4-BE49-F238E27FC236}">
                  <a16:creationId xmlns="" xmlns:a16="http://schemas.microsoft.com/office/drawing/2014/main" id="{FD48155E-E82C-244A-B54B-8AD6F404D70E}"/>
                </a:ext>
              </a:extLst>
            </p:cNvPr>
            <p:cNvSpPr/>
            <p:nvPr/>
          </p:nvSpPr>
          <p:spPr>
            <a:xfrm>
              <a:off x="5430025" y="2418595"/>
              <a:ext cx="641131" cy="641131"/>
            </a:xfrm>
            <a:prstGeom prst="rect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66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14" name="图形 13" descr="靶心">
              <a:extLst>
                <a:ext uri="{FF2B5EF4-FFF2-40B4-BE49-F238E27FC236}">
                  <a16:creationId xmlns="" xmlns:a16="http://schemas.microsoft.com/office/drawing/2014/main" id="{4DD2156A-1222-0146-BF8D-18E58ED07B0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5502139" y="2490709"/>
              <a:ext cx="496902" cy="496902"/>
            </a:xfrm>
            <a:prstGeom prst="rect">
              <a:avLst/>
            </a:prstGeom>
          </p:spPr>
        </p:pic>
        <p:sp>
          <p:nvSpPr>
            <p:cNvPr id="22" name="Text Box 10">
              <a:extLst>
                <a:ext uri="{FF2B5EF4-FFF2-40B4-BE49-F238E27FC236}">
                  <a16:creationId xmlns="" xmlns:a16="http://schemas.microsoft.com/office/drawing/2014/main" id="{BC12735A-F30E-A34E-AA6E-D9DF161212E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285294" y="2441173"/>
              <a:ext cx="2132650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zh-CN"/>
              </a:defPPr>
              <a:lvl1pPr algn="just">
                <a:lnSpc>
                  <a:spcPts val="2000"/>
                </a:lnSpc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200" b="1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en-US" sz="22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="" xmlns:a16="http://schemas.microsoft.com/office/drawing/2014/main" id="{09109B5A-99E0-C04A-BC23-A32F0B8F529B}"/>
                </a:ext>
              </a:extLst>
            </p:cNvPr>
            <p:cNvSpPr txBox="1"/>
            <p:nvPr/>
          </p:nvSpPr>
          <p:spPr>
            <a:xfrm>
              <a:off x="6228127" y="2876614"/>
              <a:ext cx="1930102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dirty="0">
                  <a:cs typeface="+mn-ea"/>
                  <a:sym typeface="+mn-lt"/>
                </a:rPr>
                <a:t>随着冷空气的前锋移出本地，锋后的冷空气团开始向暖的方面变性，如果没有后续的冷空气补充，几天之后，温度虽回升了，空气质量却逐渐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632082" y="2356585"/>
            <a:ext cx="2681715" cy="2874520"/>
            <a:chOff x="8632082" y="2356585"/>
            <a:chExt cx="2681715" cy="2874520"/>
          </a:xfrm>
        </p:grpSpPr>
        <p:sp>
          <p:nvSpPr>
            <p:cNvPr id="16" name="矩形 15">
              <a:extLst>
                <a:ext uri="{FF2B5EF4-FFF2-40B4-BE49-F238E27FC236}">
                  <a16:creationId xmlns="" xmlns:a16="http://schemas.microsoft.com/office/drawing/2014/main" id="{5A2C8CEE-901F-3E42-9D96-06683D114FAF}"/>
                </a:ext>
              </a:extLst>
            </p:cNvPr>
            <p:cNvSpPr/>
            <p:nvPr/>
          </p:nvSpPr>
          <p:spPr>
            <a:xfrm>
              <a:off x="8632082" y="2436941"/>
              <a:ext cx="641131" cy="641131"/>
            </a:xfrm>
            <a:prstGeom prst="rect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 sz="6600" b="1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pic>
          <p:nvPicPr>
            <p:cNvPr id="17" name="图形 16" descr="靶心">
              <a:extLst>
                <a:ext uri="{FF2B5EF4-FFF2-40B4-BE49-F238E27FC236}">
                  <a16:creationId xmlns="" xmlns:a16="http://schemas.microsoft.com/office/drawing/2014/main" id="{10C3AEF6-B361-3747-A6D9-DA1660DB9F6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xmlns="" r:embed="rId6"/>
                </a:ext>
              </a:extLst>
            </a:blip>
            <a:stretch>
              <a:fillRect/>
            </a:stretch>
          </p:blipFill>
          <p:spPr>
            <a:xfrm>
              <a:off x="8704196" y="2509055"/>
              <a:ext cx="496902" cy="496902"/>
            </a:xfrm>
            <a:prstGeom prst="rect">
              <a:avLst/>
            </a:prstGeom>
          </p:spPr>
        </p:pic>
        <p:sp>
          <p:nvSpPr>
            <p:cNvPr id="24" name="Text Box 10">
              <a:extLst>
                <a:ext uri="{FF2B5EF4-FFF2-40B4-BE49-F238E27FC236}">
                  <a16:creationId xmlns="" xmlns:a16="http://schemas.microsoft.com/office/drawing/2014/main" id="{95A5193C-B7F9-AA41-9152-B1F4271C7A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488689" y="2356585"/>
              <a:ext cx="1825108" cy="338554"/>
            </a:xfrm>
            <a:prstGeom prst="rect">
              <a:avLst/>
            </a:prstGeom>
            <a:noFill/>
          </p:spPr>
          <p:txBody>
            <a:bodyPr wrap="square" lIns="0" tIns="0" rIns="0" bIns="0" rtlCol="0" anchor="ctr">
              <a:spAutoFit/>
            </a:bodyPr>
            <a:lstStyle>
              <a:defPPr>
                <a:defRPr lang="zh-CN"/>
              </a:defPPr>
              <a:lvl1pPr algn="just">
                <a:lnSpc>
                  <a:spcPts val="2000"/>
                </a:lnSpc>
                <a:defRPr sz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>
                <a:lnSpc>
                  <a:spcPct val="100000"/>
                </a:lnSpc>
              </a:pPr>
              <a:r>
                <a:rPr lang="zh-CN" altLang="en-US" sz="22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en-US" altLang="zh-CN" sz="22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="" xmlns:a16="http://schemas.microsoft.com/office/drawing/2014/main" id="{3AC70AAA-1E46-1A41-8668-DC1A088BE601}"/>
                </a:ext>
              </a:extLst>
            </p:cNvPr>
            <p:cNvSpPr txBox="1"/>
            <p:nvPr/>
          </p:nvSpPr>
          <p:spPr>
            <a:xfrm>
              <a:off x="9508912" y="2876614"/>
              <a:ext cx="1804885" cy="23544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dirty="0">
                  <a:cs typeface="+mn-ea"/>
                  <a:sym typeface="+mn-lt"/>
                </a:rPr>
                <a:t>随着冷空气的前锋移出本地，锋后的冷空气团开始向暖的方面变性，如果没有后续的冷空气补充，几天之后，温度虽回升了，空气质量却逐渐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532048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337888" y="314879"/>
            <a:ext cx="7294144" cy="7180678"/>
            <a:chOff x="-337888" y="314879"/>
            <a:chExt cx="7294144" cy="718067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7888" y="314879"/>
              <a:ext cx="7294144" cy="718067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002085">
              <a:off x="766708" y="2540765"/>
              <a:ext cx="5630685" cy="2096349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610817" y="2376703"/>
              <a:ext cx="1812099" cy="187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800" b="1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3</a:t>
              </a:r>
              <a:endParaRPr lang="zh-CN" altLang="en-US" sz="6800" b="1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  <a:p>
              <a:pPr algn="ctr"/>
              <a:r>
                <a:rPr lang="en-US" altLang="zh-CN" sz="4800" b="1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PART</a:t>
              </a:r>
              <a:endParaRPr lang="zh-CN" altLang="en-US" sz="4800" b="1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89436" y="-1269391"/>
            <a:ext cx="3107070" cy="3107070"/>
          </a:xfrm>
          <a:prstGeom prst="rect">
            <a:avLst/>
          </a:prstGeom>
        </p:spPr>
      </p:pic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6654927" y="2583849"/>
            <a:ext cx="23963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2F5269"/>
                </a:solidFill>
                <a:cs typeface="+mn-ea"/>
                <a:sym typeface="+mn-lt"/>
              </a:rPr>
              <a:t>立冬养生饮食</a:t>
            </a:r>
            <a:endParaRPr lang="en-US" altLang="zh-CN" sz="28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38182" y="3107673"/>
            <a:ext cx="28297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请在此</a:t>
            </a:r>
            <a:r>
              <a:rPr kumimoji="1" lang="zh-CN" altLang="en-US" sz="1400" dirty="0">
                <a:solidFill>
                  <a:srgbClr val="2F5269"/>
                </a:solidFill>
                <a:cs typeface="+mn-ea"/>
                <a:sym typeface="+mn-lt"/>
              </a:rPr>
              <a:t>输入您需要的文字</a:t>
            </a: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内容</a:t>
            </a:r>
            <a:r>
              <a:rPr kumimoji="1" lang="en-US" altLang="zh-CN" sz="1400" dirty="0">
                <a:solidFill>
                  <a:srgbClr val="2F5269"/>
                </a:solidFill>
                <a:cs typeface="+mn-ea"/>
                <a:sym typeface="+mn-lt"/>
              </a:rPr>
              <a:t>.</a:t>
            </a:r>
            <a:endParaRPr kumimoji="1" lang="zh-CN" altLang="en-US" sz="14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354" y="3816841"/>
            <a:ext cx="3602438" cy="360243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1232" flipV="1">
            <a:off x="-867161" y="4116057"/>
            <a:ext cx="3452638" cy="345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27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4" y="461639"/>
            <a:ext cx="7881145" cy="8001780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8091622" y="1541918"/>
            <a:ext cx="2877711" cy="1097516"/>
            <a:chOff x="8091622" y="1541918"/>
            <a:chExt cx="2877711" cy="1097516"/>
          </a:xfrm>
        </p:grpSpPr>
        <p:sp>
          <p:nvSpPr>
            <p:cNvPr id="24" name="TextBox 59">
              <a:extLst>
                <a:ext uri="{FF2B5EF4-FFF2-40B4-BE49-F238E27FC236}">
                  <a16:creationId xmlns="" xmlns:a16="http://schemas.microsoft.com/office/drawing/2014/main" id="{E8C255FF-B007-AA4F-9469-2C7F555AFE8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091622" y="1541918"/>
              <a:ext cx="2625072" cy="40010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defRPr/>
              </a:pPr>
              <a:r>
                <a:rPr lang="zh-CN" altLang="en-US" sz="2000" b="1" kern="0" dirty="0" smtClean="0"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en-US" altLang="ko-KR" sz="20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5" name="矩形 24">
              <a:extLst>
                <a:ext uri="{FF2B5EF4-FFF2-40B4-BE49-F238E27FC236}">
                  <a16:creationId xmlns="" xmlns:a16="http://schemas.microsoft.com/office/drawing/2014/main" id="{0580C259-E8E3-A748-8FD5-D693762F0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1623" y="1935595"/>
              <a:ext cx="2877710" cy="70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全国各地降水量明显减少。高原雪山上的雪已不再融化。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091619" y="2958276"/>
            <a:ext cx="2877714" cy="1097516"/>
            <a:chOff x="8091619" y="2958276"/>
            <a:chExt cx="2877714" cy="1097516"/>
          </a:xfrm>
        </p:grpSpPr>
        <p:sp>
          <p:nvSpPr>
            <p:cNvPr id="26" name="TextBox 59">
              <a:extLst>
                <a:ext uri="{FF2B5EF4-FFF2-40B4-BE49-F238E27FC236}">
                  <a16:creationId xmlns="" xmlns:a16="http://schemas.microsoft.com/office/drawing/2014/main" id="{76FB3F18-EC9B-074B-8703-73128B95A8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091619" y="2958276"/>
              <a:ext cx="2625072" cy="40010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defRPr/>
              </a:pPr>
              <a:r>
                <a:rPr lang="zh-CN" altLang="en-US" sz="2000" b="1" kern="0" dirty="0"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en-US" altLang="ko-KR" sz="20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2C908346-948F-604D-875F-3360B25B8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1620" y="3351953"/>
              <a:ext cx="2877713" cy="70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在华北等地往往出现初雪，北京的初雪比较难预报，影响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91618" y="4403722"/>
            <a:ext cx="2877715" cy="1097516"/>
            <a:chOff x="8091618" y="4403722"/>
            <a:chExt cx="2877715" cy="1097516"/>
          </a:xfrm>
        </p:grpSpPr>
        <p:sp>
          <p:nvSpPr>
            <p:cNvPr id="28" name="TextBox 59">
              <a:extLst>
                <a:ext uri="{FF2B5EF4-FFF2-40B4-BE49-F238E27FC236}">
                  <a16:creationId xmlns="" xmlns:a16="http://schemas.microsoft.com/office/drawing/2014/main" id="{248B869F-105F-B64C-804C-8DEC59E9BA8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flipH="1">
              <a:off x="8091618" y="4403722"/>
              <a:ext cx="2625072" cy="400101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square" lIns="91431" tIns="45716" rIns="91431" bIns="45716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ea typeface="宋体" charset="-122"/>
                </a:defRPr>
              </a:lvl9pPr>
            </a:lstStyle>
            <a:p>
              <a:pPr>
                <a:defRPr/>
              </a:pPr>
              <a:r>
                <a:rPr lang="zh-CN" altLang="en-US" sz="2000" b="1" kern="0" dirty="0"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en-US" altLang="ko-KR" sz="2000" b="1" kern="0" dirty="0"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E16E82D1-FE31-0240-B31D-CB74CE7CDBE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91619" y="4797399"/>
              <a:ext cx="2877714" cy="7038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400" dirty="0">
                  <a:cs typeface="+mn-ea"/>
                  <a:sym typeface="+mn-lt"/>
                </a:rPr>
                <a:t>降水的形式出现多样化：有雨、雪、雨夹雪、霰、冰粒等</a:t>
              </a: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5" name="组合 14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6" name="组合 15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17" name="文本框 16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18" name="图片 1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904632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247">
            <a:extLst>
              <a:ext uri="{FF2B5EF4-FFF2-40B4-BE49-F238E27FC236}">
                <a16:creationId xmlns="" xmlns:a16="http://schemas.microsoft.com/office/drawing/2014/main" id="{06B0C8A6-28B5-5A47-B3C4-167672BA493F}"/>
              </a:ext>
            </a:extLst>
          </p:cNvPr>
          <p:cNvCxnSpPr/>
          <p:nvPr/>
        </p:nvCxnSpPr>
        <p:spPr>
          <a:xfrm>
            <a:off x="1042975" y="2289958"/>
            <a:ext cx="10106051" cy="0"/>
          </a:xfrm>
          <a:prstGeom prst="line">
            <a:avLst/>
          </a:prstGeom>
          <a:ln w="19050">
            <a:solidFill>
              <a:schemeClr val="tx1"/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07">
            <a:extLst>
              <a:ext uri="{FF2B5EF4-FFF2-40B4-BE49-F238E27FC236}">
                <a16:creationId xmlns="" xmlns:a16="http://schemas.microsoft.com/office/drawing/2014/main" id="{779942C5-3932-4F49-B8E6-FEAFBC2DBB24}"/>
              </a:ext>
            </a:extLst>
          </p:cNvPr>
          <p:cNvSpPr txBox="1"/>
          <p:nvPr/>
        </p:nvSpPr>
        <p:spPr>
          <a:xfrm>
            <a:off x="1034781" y="1510641"/>
            <a:ext cx="10122441" cy="683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立冬与立春、立夏、立秋合称四立，“立”是建立、开始的意思。作为“四立”之一的重要节气，立冬是我国民间非常重视的季节节点之一。“秋收冬藏”，也是享受丰收、休养生息的季节，通过冬季的休养，期待来年的兴旺吉祥。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178725" y="3208192"/>
            <a:ext cx="1228949" cy="3456420"/>
            <a:chOff x="2178725" y="3208192"/>
            <a:chExt cx="1228949" cy="3456420"/>
          </a:xfrm>
        </p:grpSpPr>
        <p:sp>
          <p:nvSpPr>
            <p:cNvPr id="4" name="Rounded Rectangle 38">
              <a:extLst>
                <a:ext uri="{FF2B5EF4-FFF2-40B4-BE49-F238E27FC236}">
                  <a16:creationId xmlns="" xmlns:a16="http://schemas.microsoft.com/office/drawing/2014/main" id="{9520AB91-E869-074E-AE27-F7ECC07B863A}"/>
                </a:ext>
              </a:extLst>
            </p:cNvPr>
            <p:cNvSpPr/>
            <p:nvPr/>
          </p:nvSpPr>
          <p:spPr>
            <a:xfrm>
              <a:off x="2178725" y="3208192"/>
              <a:ext cx="1228949" cy="3456420"/>
            </a:xfrm>
            <a:prstGeom prst="roundRect">
              <a:avLst>
                <a:gd name="adj" fmla="val 50000"/>
              </a:avLst>
            </a:pr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cs typeface="+mn-ea"/>
                <a:sym typeface="+mn-lt"/>
              </a:endParaRPr>
            </a:p>
          </p:txBody>
        </p:sp>
        <p:sp>
          <p:nvSpPr>
            <p:cNvPr id="9" name="Oval 44">
              <a:extLst>
                <a:ext uri="{FF2B5EF4-FFF2-40B4-BE49-F238E27FC236}">
                  <a16:creationId xmlns="" xmlns:a16="http://schemas.microsoft.com/office/drawing/2014/main" id="{941D849F-03F1-8A45-A341-79750F8134D5}"/>
                </a:ext>
              </a:extLst>
            </p:cNvPr>
            <p:cNvSpPr/>
            <p:nvPr/>
          </p:nvSpPr>
          <p:spPr>
            <a:xfrm>
              <a:off x="2344289" y="5585455"/>
              <a:ext cx="897822" cy="897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tx2">
                    <a:lumMod val="7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0" name="Oval 45">
              <a:extLst>
                <a:ext uri="{FF2B5EF4-FFF2-40B4-BE49-F238E27FC236}">
                  <a16:creationId xmlns="" xmlns:a16="http://schemas.microsoft.com/office/drawing/2014/main" id="{13D24998-B3A7-024D-ADFC-A4E123B7889B}"/>
                </a:ext>
              </a:extLst>
            </p:cNvPr>
            <p:cNvSpPr/>
            <p:nvPr/>
          </p:nvSpPr>
          <p:spPr>
            <a:xfrm>
              <a:off x="2271306" y="5512472"/>
              <a:ext cx="1043786" cy="1043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7" name="Text Placeholder 3">
              <a:extLst>
                <a:ext uri="{FF2B5EF4-FFF2-40B4-BE49-F238E27FC236}">
                  <a16:creationId xmlns="" xmlns:a16="http://schemas.microsoft.com/office/drawing/2014/main" id="{F54E73CB-6EFE-DF4C-9402-071175AF6BEA}"/>
                </a:ext>
              </a:extLst>
            </p:cNvPr>
            <p:cNvSpPr txBox="1">
              <a:spLocks/>
            </p:cNvSpPr>
            <p:nvPr/>
          </p:nvSpPr>
          <p:spPr>
            <a:xfrm>
              <a:off x="2543062" y="5818920"/>
              <a:ext cx="500273" cy="4308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输入标签</a:t>
              </a:r>
              <a:endPara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le 60">
              <a:extLst>
                <a:ext uri="{FF2B5EF4-FFF2-40B4-BE49-F238E27FC236}">
                  <a16:creationId xmlns="" xmlns:a16="http://schemas.microsoft.com/office/drawing/2014/main" id="{902734F9-BD47-8A4E-A7E2-1DE416C309A4}"/>
                </a:ext>
              </a:extLst>
            </p:cNvPr>
            <p:cNvSpPr/>
            <p:nvPr/>
          </p:nvSpPr>
          <p:spPr>
            <a:xfrm>
              <a:off x="2256837" y="3438620"/>
              <a:ext cx="10727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spcBef>
                  <a:spcPct val="20000"/>
                </a:spcBef>
                <a:defRPr/>
              </a:pPr>
              <a:r>
                <a:rPr 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</a:p>
          </p:txBody>
        </p:sp>
        <p:sp>
          <p:nvSpPr>
            <p:cNvPr id="45" name="文本框 13">
              <a:extLst>
                <a:ext uri="{FF2B5EF4-FFF2-40B4-BE49-F238E27FC236}">
                  <a16:creationId xmlns="" xmlns:a16="http://schemas.microsoft.com/office/drawing/2014/main" id="{A2D2796F-D073-4F46-96BA-55F3BCD3E300}"/>
                </a:ext>
              </a:extLst>
            </p:cNvPr>
            <p:cNvSpPr txBox="1"/>
            <p:nvPr/>
          </p:nvSpPr>
          <p:spPr>
            <a:xfrm>
              <a:off x="2271306" y="4263679"/>
              <a:ext cx="1072669" cy="867922"/>
            </a:xfrm>
            <a:prstGeom prst="rect">
              <a:avLst/>
            </a:prstGeom>
            <a:noFill/>
          </p:spPr>
          <p:txBody>
            <a:bodyPr wrap="square" lIns="91435" tIns="45716" rIns="91435" bIns="45716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在此录入上述图表的综合描述说明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3830125" y="3745857"/>
            <a:ext cx="1228949" cy="2918755"/>
            <a:chOff x="3830125" y="3745857"/>
            <a:chExt cx="1228949" cy="2918755"/>
          </a:xfrm>
        </p:grpSpPr>
        <p:sp>
          <p:nvSpPr>
            <p:cNvPr id="12" name="Rounded Rectangle 40">
              <a:extLst>
                <a:ext uri="{FF2B5EF4-FFF2-40B4-BE49-F238E27FC236}">
                  <a16:creationId xmlns="" xmlns:a16="http://schemas.microsoft.com/office/drawing/2014/main" id="{B15CAFCC-0C77-AE4F-BA1A-578C5B621132}"/>
                </a:ext>
              </a:extLst>
            </p:cNvPr>
            <p:cNvSpPr/>
            <p:nvPr/>
          </p:nvSpPr>
          <p:spPr>
            <a:xfrm>
              <a:off x="3830125" y="3745857"/>
              <a:ext cx="1228949" cy="2918755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cs typeface="+mn-ea"/>
                <a:sym typeface="+mn-lt"/>
              </a:endParaRPr>
            </a:p>
          </p:txBody>
        </p:sp>
        <p:sp>
          <p:nvSpPr>
            <p:cNvPr id="17" name="Oval 48">
              <a:extLst>
                <a:ext uri="{FF2B5EF4-FFF2-40B4-BE49-F238E27FC236}">
                  <a16:creationId xmlns="" xmlns:a16="http://schemas.microsoft.com/office/drawing/2014/main" id="{73D44568-F5FB-184A-A42F-B494BF8A2D4A}"/>
                </a:ext>
              </a:extLst>
            </p:cNvPr>
            <p:cNvSpPr/>
            <p:nvPr/>
          </p:nvSpPr>
          <p:spPr>
            <a:xfrm>
              <a:off x="3995689" y="5585455"/>
              <a:ext cx="897822" cy="897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8" name="Oval 49">
              <a:extLst>
                <a:ext uri="{FF2B5EF4-FFF2-40B4-BE49-F238E27FC236}">
                  <a16:creationId xmlns="" xmlns:a16="http://schemas.microsoft.com/office/drawing/2014/main" id="{0E3104D2-6A05-4548-8567-52CC56FF302A}"/>
                </a:ext>
              </a:extLst>
            </p:cNvPr>
            <p:cNvSpPr/>
            <p:nvPr/>
          </p:nvSpPr>
          <p:spPr>
            <a:xfrm>
              <a:off x="3922706" y="5512472"/>
              <a:ext cx="1043786" cy="1043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bg2"/>
                </a:solidFill>
                <a:cs typeface="+mn-ea"/>
                <a:sym typeface="+mn-lt"/>
              </a:endParaRPr>
            </a:p>
          </p:txBody>
        </p:sp>
        <p:sp>
          <p:nvSpPr>
            <p:cNvPr id="15" name="Text Placeholder 3">
              <a:extLst>
                <a:ext uri="{FF2B5EF4-FFF2-40B4-BE49-F238E27FC236}">
                  <a16:creationId xmlns="" xmlns:a16="http://schemas.microsoft.com/office/drawing/2014/main" id="{F1EBC537-0FC6-494C-893A-FA65AB6B3537}"/>
                </a:ext>
              </a:extLst>
            </p:cNvPr>
            <p:cNvSpPr txBox="1">
              <a:spLocks/>
            </p:cNvSpPr>
            <p:nvPr/>
          </p:nvSpPr>
          <p:spPr>
            <a:xfrm>
              <a:off x="4193553" y="5818918"/>
              <a:ext cx="508257" cy="4308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输入标签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16" name="Rectangle 64">
              <a:extLst>
                <a:ext uri="{FF2B5EF4-FFF2-40B4-BE49-F238E27FC236}">
                  <a16:creationId xmlns="" xmlns:a16="http://schemas.microsoft.com/office/drawing/2014/main" id="{00314759-CD38-9849-855A-08425B899BF5}"/>
                </a:ext>
              </a:extLst>
            </p:cNvPr>
            <p:cNvSpPr/>
            <p:nvPr/>
          </p:nvSpPr>
          <p:spPr>
            <a:xfrm>
              <a:off x="3901190" y="3903661"/>
              <a:ext cx="10727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spcBef>
                  <a:spcPct val="20000"/>
                </a:spcBef>
                <a:defRPr/>
              </a:pPr>
              <a:r>
                <a:rPr lang="en-US" sz="3200" b="1" dirty="0">
                  <a:solidFill>
                    <a:srgbClr val="27485E"/>
                  </a:solidFill>
                  <a:cs typeface="+mn-ea"/>
                  <a:sym typeface="+mn-lt"/>
                </a:rPr>
                <a:t>80%</a:t>
              </a:r>
            </a:p>
          </p:txBody>
        </p:sp>
        <p:sp>
          <p:nvSpPr>
            <p:cNvPr id="46" name="文本框 13">
              <a:extLst>
                <a:ext uri="{FF2B5EF4-FFF2-40B4-BE49-F238E27FC236}">
                  <a16:creationId xmlns="" xmlns:a16="http://schemas.microsoft.com/office/drawing/2014/main" id="{89D4D731-30F1-E140-971D-00BDFC952D2C}"/>
                </a:ext>
              </a:extLst>
            </p:cNvPr>
            <p:cNvSpPr txBox="1"/>
            <p:nvPr/>
          </p:nvSpPr>
          <p:spPr>
            <a:xfrm>
              <a:off x="3908264" y="4661858"/>
              <a:ext cx="1150809" cy="867922"/>
            </a:xfrm>
            <a:prstGeom prst="rect">
              <a:avLst/>
            </a:prstGeom>
            <a:noFill/>
          </p:spPr>
          <p:txBody>
            <a:bodyPr wrap="square" lIns="91435" tIns="45716" rIns="91435" bIns="45716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27485E"/>
                  </a:solidFill>
                  <a:cs typeface="+mn-ea"/>
                  <a:sym typeface="+mn-lt"/>
                </a:rPr>
                <a:t>在此录入上述图表的综合描述说明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8784325" y="3208192"/>
            <a:ext cx="1228949" cy="3456420"/>
            <a:chOff x="8784325" y="3208192"/>
            <a:chExt cx="1228949" cy="3456420"/>
          </a:xfrm>
        </p:grpSpPr>
        <p:sp>
          <p:nvSpPr>
            <p:cNvPr id="28" name="Rounded Rectangle 43">
              <a:extLst>
                <a:ext uri="{FF2B5EF4-FFF2-40B4-BE49-F238E27FC236}">
                  <a16:creationId xmlns="" xmlns:a16="http://schemas.microsoft.com/office/drawing/2014/main" id="{A1DCA90C-B529-B546-AACD-F2B7C33EA072}"/>
                </a:ext>
              </a:extLst>
            </p:cNvPr>
            <p:cNvSpPr/>
            <p:nvPr/>
          </p:nvSpPr>
          <p:spPr>
            <a:xfrm>
              <a:off x="8784325" y="3208192"/>
              <a:ext cx="1228949" cy="3456420"/>
            </a:xfrm>
            <a:prstGeom prst="roundRect">
              <a:avLst>
                <a:gd name="adj" fmla="val 50000"/>
              </a:avLst>
            </a:pr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cs typeface="+mn-ea"/>
                <a:sym typeface="+mn-lt"/>
              </a:endParaRPr>
            </a:p>
          </p:txBody>
        </p:sp>
        <p:sp>
          <p:nvSpPr>
            <p:cNvPr id="33" name="Oval 57">
              <a:extLst>
                <a:ext uri="{FF2B5EF4-FFF2-40B4-BE49-F238E27FC236}">
                  <a16:creationId xmlns="" xmlns:a16="http://schemas.microsoft.com/office/drawing/2014/main" id="{DE35B294-171E-4A4E-84C7-1FAE490A72E8}"/>
                </a:ext>
              </a:extLst>
            </p:cNvPr>
            <p:cNvSpPr/>
            <p:nvPr/>
          </p:nvSpPr>
          <p:spPr>
            <a:xfrm>
              <a:off x="8949889" y="5585455"/>
              <a:ext cx="897822" cy="897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accent3"/>
                </a:solidFill>
                <a:cs typeface="+mn-ea"/>
                <a:sym typeface="+mn-lt"/>
              </a:endParaRPr>
            </a:p>
          </p:txBody>
        </p:sp>
        <p:sp>
          <p:nvSpPr>
            <p:cNvPr id="34" name="Oval 58">
              <a:extLst>
                <a:ext uri="{FF2B5EF4-FFF2-40B4-BE49-F238E27FC236}">
                  <a16:creationId xmlns="" xmlns:a16="http://schemas.microsoft.com/office/drawing/2014/main" id="{842766F9-2969-564A-B5D7-E38C95F9BF13}"/>
                </a:ext>
              </a:extLst>
            </p:cNvPr>
            <p:cNvSpPr/>
            <p:nvPr/>
          </p:nvSpPr>
          <p:spPr>
            <a:xfrm>
              <a:off x="8876906" y="5512472"/>
              <a:ext cx="1043786" cy="1043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rgbClr val="00B0F0"/>
                </a:solidFill>
                <a:cs typeface="+mn-ea"/>
                <a:sym typeface="+mn-lt"/>
              </a:endParaRPr>
            </a:p>
          </p:txBody>
        </p:sp>
        <p:sp>
          <p:nvSpPr>
            <p:cNvPr id="31" name="Text Placeholder 3">
              <a:extLst>
                <a:ext uri="{FF2B5EF4-FFF2-40B4-BE49-F238E27FC236}">
                  <a16:creationId xmlns="" xmlns:a16="http://schemas.microsoft.com/office/drawing/2014/main" id="{C82E0F5F-80A6-6342-BCE8-77036BD99ECA}"/>
                </a:ext>
              </a:extLst>
            </p:cNvPr>
            <p:cNvSpPr txBox="1">
              <a:spLocks/>
            </p:cNvSpPr>
            <p:nvPr/>
          </p:nvSpPr>
          <p:spPr>
            <a:xfrm>
              <a:off x="9199413" y="5818917"/>
              <a:ext cx="398773" cy="4308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输入标签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70">
              <a:extLst>
                <a:ext uri="{FF2B5EF4-FFF2-40B4-BE49-F238E27FC236}">
                  <a16:creationId xmlns="" xmlns:a16="http://schemas.microsoft.com/office/drawing/2014/main" id="{6FDD8650-452B-E64E-8762-7D77E820831E}"/>
                </a:ext>
              </a:extLst>
            </p:cNvPr>
            <p:cNvSpPr/>
            <p:nvPr/>
          </p:nvSpPr>
          <p:spPr>
            <a:xfrm>
              <a:off x="8855390" y="3438620"/>
              <a:ext cx="10727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spcBef>
                  <a:spcPct val="20000"/>
                </a:spcBef>
                <a:defRPr/>
              </a:pPr>
              <a:r>
                <a:rPr 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90%</a:t>
              </a:r>
            </a:p>
          </p:txBody>
        </p:sp>
        <p:sp>
          <p:nvSpPr>
            <p:cNvPr id="47" name="文本框 13">
              <a:extLst>
                <a:ext uri="{FF2B5EF4-FFF2-40B4-BE49-F238E27FC236}">
                  <a16:creationId xmlns="" xmlns:a16="http://schemas.microsoft.com/office/drawing/2014/main" id="{F4259E5D-57E9-F54F-BABC-4BC515529DC5}"/>
                </a:ext>
              </a:extLst>
            </p:cNvPr>
            <p:cNvSpPr txBox="1"/>
            <p:nvPr/>
          </p:nvSpPr>
          <p:spPr>
            <a:xfrm>
              <a:off x="8870594" y="4263679"/>
              <a:ext cx="1072669" cy="867922"/>
            </a:xfrm>
            <a:prstGeom prst="rect">
              <a:avLst/>
            </a:prstGeom>
            <a:noFill/>
          </p:spPr>
          <p:txBody>
            <a:bodyPr wrap="square" lIns="91435" tIns="45716" rIns="91435" bIns="45716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在此录入上述图表的综合描述说明</a:t>
              </a: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7132925" y="3976285"/>
            <a:ext cx="1228949" cy="2663083"/>
            <a:chOff x="7132925" y="3976285"/>
            <a:chExt cx="1228949" cy="2663083"/>
          </a:xfrm>
        </p:grpSpPr>
        <p:sp>
          <p:nvSpPr>
            <p:cNvPr id="36" name="Rounded Rectangle 42">
              <a:extLst>
                <a:ext uri="{FF2B5EF4-FFF2-40B4-BE49-F238E27FC236}">
                  <a16:creationId xmlns="" xmlns:a16="http://schemas.microsoft.com/office/drawing/2014/main" id="{3BC60E16-CAA2-C54A-A239-8EC4339777C1}"/>
                </a:ext>
              </a:extLst>
            </p:cNvPr>
            <p:cNvSpPr/>
            <p:nvPr/>
          </p:nvSpPr>
          <p:spPr>
            <a:xfrm>
              <a:off x="7132925" y="3976285"/>
              <a:ext cx="1228949" cy="2663083"/>
            </a:xfrm>
            <a:prstGeom prst="roundRect">
              <a:avLst>
                <a:gd name="adj" fmla="val 50000"/>
              </a:avLst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cs typeface="+mn-ea"/>
                <a:sym typeface="+mn-lt"/>
              </a:endParaRPr>
            </a:p>
          </p:txBody>
        </p:sp>
        <p:sp>
          <p:nvSpPr>
            <p:cNvPr id="42" name="Oval 54">
              <a:extLst>
                <a:ext uri="{FF2B5EF4-FFF2-40B4-BE49-F238E27FC236}">
                  <a16:creationId xmlns="" xmlns:a16="http://schemas.microsoft.com/office/drawing/2014/main" id="{93AD284F-1079-2748-9CE3-1D2E09DCD92D}"/>
                </a:ext>
              </a:extLst>
            </p:cNvPr>
            <p:cNvSpPr/>
            <p:nvPr/>
          </p:nvSpPr>
          <p:spPr>
            <a:xfrm>
              <a:off x="7298489" y="5565593"/>
              <a:ext cx="897822" cy="897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accent2"/>
                </a:solidFill>
                <a:cs typeface="+mn-ea"/>
                <a:sym typeface="+mn-lt"/>
              </a:endParaRPr>
            </a:p>
          </p:txBody>
        </p:sp>
        <p:sp>
          <p:nvSpPr>
            <p:cNvPr id="43" name="Oval 55">
              <a:extLst>
                <a:ext uri="{FF2B5EF4-FFF2-40B4-BE49-F238E27FC236}">
                  <a16:creationId xmlns="" xmlns:a16="http://schemas.microsoft.com/office/drawing/2014/main" id="{81BD76CB-894C-BC48-8FE9-22628E1B3FE2}"/>
                </a:ext>
              </a:extLst>
            </p:cNvPr>
            <p:cNvSpPr/>
            <p:nvPr/>
          </p:nvSpPr>
          <p:spPr>
            <a:xfrm>
              <a:off x="7225506" y="5492610"/>
              <a:ext cx="1043786" cy="1043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rgbClr val="FFC000"/>
                </a:solidFill>
                <a:cs typeface="+mn-ea"/>
                <a:sym typeface="+mn-lt"/>
              </a:endParaRPr>
            </a:p>
          </p:txBody>
        </p:sp>
        <p:sp>
          <p:nvSpPr>
            <p:cNvPr id="40" name="Text Placeholder 3">
              <a:extLst>
                <a:ext uri="{FF2B5EF4-FFF2-40B4-BE49-F238E27FC236}">
                  <a16:creationId xmlns="" xmlns:a16="http://schemas.microsoft.com/office/drawing/2014/main" id="{F217736D-DEC3-6A41-A7CC-0F35B12B6A9A}"/>
                </a:ext>
              </a:extLst>
            </p:cNvPr>
            <p:cNvSpPr txBox="1">
              <a:spLocks/>
            </p:cNvSpPr>
            <p:nvPr/>
          </p:nvSpPr>
          <p:spPr>
            <a:xfrm>
              <a:off x="7555695" y="5799059"/>
              <a:ext cx="377634" cy="4308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输入标签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41" name="Rectangle 73">
              <a:extLst>
                <a:ext uri="{FF2B5EF4-FFF2-40B4-BE49-F238E27FC236}">
                  <a16:creationId xmlns="" xmlns:a16="http://schemas.microsoft.com/office/drawing/2014/main" id="{84A13E6A-EF39-3143-AA5D-05FFE5D629FF}"/>
                </a:ext>
              </a:extLst>
            </p:cNvPr>
            <p:cNvSpPr/>
            <p:nvPr/>
          </p:nvSpPr>
          <p:spPr>
            <a:xfrm>
              <a:off x="7208149" y="4082680"/>
              <a:ext cx="1072730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spcBef>
                  <a:spcPct val="20000"/>
                </a:spcBef>
                <a:defRPr/>
              </a:pPr>
              <a:r>
                <a:rPr lang="en-US" sz="3200" b="1" dirty="0">
                  <a:solidFill>
                    <a:srgbClr val="27485E"/>
                  </a:solidFill>
                  <a:cs typeface="+mn-ea"/>
                  <a:sym typeface="+mn-lt"/>
                </a:rPr>
                <a:t>70%</a:t>
              </a:r>
            </a:p>
          </p:txBody>
        </p:sp>
        <p:sp>
          <p:nvSpPr>
            <p:cNvPr id="48" name="文本框 13">
              <a:extLst>
                <a:ext uri="{FF2B5EF4-FFF2-40B4-BE49-F238E27FC236}">
                  <a16:creationId xmlns="" xmlns:a16="http://schemas.microsoft.com/office/drawing/2014/main" id="{867971A9-60EC-E644-83AF-AA22BF502CC5}"/>
                </a:ext>
              </a:extLst>
            </p:cNvPr>
            <p:cNvSpPr txBox="1"/>
            <p:nvPr/>
          </p:nvSpPr>
          <p:spPr>
            <a:xfrm>
              <a:off x="7230245" y="4661858"/>
              <a:ext cx="1125316" cy="867922"/>
            </a:xfrm>
            <a:prstGeom prst="rect">
              <a:avLst/>
            </a:prstGeom>
            <a:noFill/>
          </p:spPr>
          <p:txBody>
            <a:bodyPr wrap="square" lIns="91435" tIns="45716" rIns="91435" bIns="45716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rgbClr val="27485E"/>
                  </a:solidFill>
                  <a:cs typeface="+mn-ea"/>
                  <a:sym typeface="+mn-lt"/>
                </a:rPr>
                <a:t>在此录入上述图表的综合描述说明</a:t>
              </a: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434728" y="2440099"/>
            <a:ext cx="1362015" cy="4224513"/>
            <a:chOff x="5434728" y="2440099"/>
            <a:chExt cx="1362015" cy="4224513"/>
          </a:xfrm>
        </p:grpSpPr>
        <p:sp>
          <p:nvSpPr>
            <p:cNvPr id="20" name="Rounded Rectangle 41">
              <a:extLst>
                <a:ext uri="{FF2B5EF4-FFF2-40B4-BE49-F238E27FC236}">
                  <a16:creationId xmlns="" xmlns:a16="http://schemas.microsoft.com/office/drawing/2014/main" id="{F4ADF5EF-11D1-634F-8707-0520EC28463D}"/>
                </a:ext>
              </a:extLst>
            </p:cNvPr>
            <p:cNvSpPr/>
            <p:nvPr/>
          </p:nvSpPr>
          <p:spPr>
            <a:xfrm>
              <a:off x="5481525" y="2440099"/>
              <a:ext cx="1228949" cy="4224513"/>
            </a:xfrm>
            <a:prstGeom prst="roundRect">
              <a:avLst>
                <a:gd name="adj" fmla="val 50000"/>
              </a:avLst>
            </a:pr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 dirty="0">
                <a:cs typeface="+mn-ea"/>
                <a:sym typeface="+mn-lt"/>
              </a:endParaRPr>
            </a:p>
          </p:txBody>
        </p:sp>
        <p:sp>
          <p:nvSpPr>
            <p:cNvPr id="25" name="Oval 51">
              <a:extLst>
                <a:ext uri="{FF2B5EF4-FFF2-40B4-BE49-F238E27FC236}">
                  <a16:creationId xmlns="" xmlns:a16="http://schemas.microsoft.com/office/drawing/2014/main" id="{DC9E8B12-8157-E24C-B4C8-2253B99C6F06}"/>
                </a:ext>
              </a:extLst>
            </p:cNvPr>
            <p:cNvSpPr/>
            <p:nvPr/>
          </p:nvSpPr>
          <p:spPr>
            <a:xfrm>
              <a:off x="5647089" y="5585455"/>
              <a:ext cx="897822" cy="8978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chemeClr val="accent1"/>
                </a:solidFill>
                <a:cs typeface="+mn-ea"/>
                <a:sym typeface="+mn-lt"/>
              </a:endParaRPr>
            </a:p>
          </p:txBody>
        </p:sp>
        <p:sp>
          <p:nvSpPr>
            <p:cNvPr id="26" name="Oval 52">
              <a:extLst>
                <a:ext uri="{FF2B5EF4-FFF2-40B4-BE49-F238E27FC236}">
                  <a16:creationId xmlns="" xmlns:a16="http://schemas.microsoft.com/office/drawing/2014/main" id="{7E4A7642-5461-184E-B19F-7E6F08B72C34}"/>
                </a:ext>
              </a:extLst>
            </p:cNvPr>
            <p:cNvSpPr/>
            <p:nvPr/>
          </p:nvSpPr>
          <p:spPr>
            <a:xfrm>
              <a:off x="5574106" y="5512472"/>
              <a:ext cx="1043786" cy="1043784"/>
            </a:xfrm>
            <a:prstGeom prst="ellipse">
              <a:avLst/>
            </a:prstGeom>
            <a:noFill/>
            <a:ln w="19050">
              <a:solidFill>
                <a:schemeClr val="bg1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 dirty="0">
                <a:solidFill>
                  <a:srgbClr val="FF3F3F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 Placeholder 3">
              <a:extLst>
                <a:ext uri="{FF2B5EF4-FFF2-40B4-BE49-F238E27FC236}">
                  <a16:creationId xmlns="" xmlns:a16="http://schemas.microsoft.com/office/drawing/2014/main" id="{1C48F3A5-113B-B94A-8D6E-2FDFCF7A8EF7}"/>
                </a:ext>
              </a:extLst>
            </p:cNvPr>
            <p:cNvSpPr txBox="1">
              <a:spLocks/>
            </p:cNvSpPr>
            <p:nvPr/>
          </p:nvSpPr>
          <p:spPr>
            <a:xfrm>
              <a:off x="5863080" y="5818917"/>
              <a:ext cx="465839" cy="430887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defTabSz="1219170">
                <a:spcBef>
                  <a:spcPct val="20000"/>
                </a:spcBef>
                <a:defRPr/>
              </a:pPr>
              <a:r>
                <a:rPr lang="zh-CN" altLang="en-US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输入标签</a:t>
              </a:r>
              <a:endPara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4" name="Rectangle 67">
              <a:extLst>
                <a:ext uri="{FF2B5EF4-FFF2-40B4-BE49-F238E27FC236}">
                  <a16:creationId xmlns="" xmlns:a16="http://schemas.microsoft.com/office/drawing/2014/main" id="{16C3D81F-18D8-694C-A6B1-E1686E550DAA}"/>
                </a:ext>
              </a:extLst>
            </p:cNvPr>
            <p:cNvSpPr/>
            <p:nvPr/>
          </p:nvSpPr>
          <p:spPr>
            <a:xfrm>
              <a:off x="5434728" y="2747336"/>
              <a:ext cx="1326004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 defTabSz="1219170">
                <a:spcBef>
                  <a:spcPct val="20000"/>
                </a:spcBef>
                <a:defRPr/>
              </a:pPr>
              <a:r>
                <a:rPr lang="en-US" sz="3200" b="1" dirty="0">
                  <a:solidFill>
                    <a:schemeClr val="bg1"/>
                  </a:solidFill>
                  <a:cs typeface="+mn-ea"/>
                  <a:sym typeface="+mn-lt"/>
                </a:rPr>
                <a:t>100%</a:t>
              </a:r>
            </a:p>
          </p:txBody>
        </p:sp>
        <p:sp>
          <p:nvSpPr>
            <p:cNvPr id="49" name="文本框 13">
              <a:extLst>
                <a:ext uri="{FF2B5EF4-FFF2-40B4-BE49-F238E27FC236}">
                  <a16:creationId xmlns="" xmlns:a16="http://schemas.microsoft.com/office/drawing/2014/main" id="{C503FA01-BDBC-8741-B3ED-AF1130A33EF2}"/>
                </a:ext>
              </a:extLst>
            </p:cNvPr>
            <p:cNvSpPr txBox="1"/>
            <p:nvPr/>
          </p:nvSpPr>
          <p:spPr>
            <a:xfrm>
              <a:off x="5562251" y="3524344"/>
              <a:ext cx="1234492" cy="1384986"/>
            </a:xfrm>
            <a:prstGeom prst="rect">
              <a:avLst/>
            </a:prstGeom>
            <a:noFill/>
          </p:spPr>
          <p:txBody>
            <a:bodyPr wrap="square" lIns="91435" tIns="45716" rIns="91435" bIns="45716" rtlCol="0"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solidFill>
                    <a:schemeClr val="bg1">
                      <a:lumMod val="95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51" name="组合 50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59" name="文本框 58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2" name="组合 51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53" name="文本框 52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54" name="图片 53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651066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5122469" y="1837474"/>
            <a:ext cx="3539474" cy="2038579"/>
            <a:chOff x="5122469" y="1837474"/>
            <a:chExt cx="3539474" cy="2038579"/>
          </a:xfrm>
        </p:grpSpPr>
        <p:sp>
          <p:nvSpPr>
            <p:cNvPr id="3" name="六边形 2">
              <a:extLst>
                <a:ext uri="{FF2B5EF4-FFF2-40B4-BE49-F238E27FC236}">
                  <a16:creationId xmlns="" xmlns:a16="http://schemas.microsoft.com/office/drawing/2014/main" id="{E164ADE1-1209-EC48-8E3E-07093EA7FCC8}"/>
                </a:ext>
              </a:extLst>
            </p:cNvPr>
            <p:cNvSpPr/>
            <p:nvPr/>
          </p:nvSpPr>
          <p:spPr>
            <a:xfrm rot="5400000">
              <a:off x="5060371" y="1920449"/>
              <a:ext cx="900410" cy="776214"/>
            </a:xfrm>
            <a:prstGeom prst="hexagon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4" name="Oval 7">
              <a:extLst>
                <a:ext uri="{FF2B5EF4-FFF2-40B4-BE49-F238E27FC236}">
                  <a16:creationId xmlns="" xmlns:a16="http://schemas.microsoft.com/office/drawing/2014/main" id="{39A2A3B2-F315-7446-8DE7-BDFC8751FDF5}"/>
                </a:ext>
              </a:extLst>
            </p:cNvPr>
            <p:cNvSpPr/>
            <p:nvPr/>
          </p:nvSpPr>
          <p:spPr>
            <a:xfrm>
              <a:off x="5319459" y="2117750"/>
              <a:ext cx="382235" cy="381612"/>
            </a:xfrm>
            <a:custGeom>
              <a:avLst/>
              <a:gdLst>
                <a:gd name="connsiteX0" fmla="*/ 140017 w 606581"/>
                <a:gd name="connsiteY0" fmla="*/ 411043 h 605592"/>
                <a:gd name="connsiteX1" fmla="*/ 178821 w 606581"/>
                <a:gd name="connsiteY1" fmla="*/ 427078 h 605592"/>
                <a:gd name="connsiteX2" fmla="*/ 178821 w 606581"/>
                <a:gd name="connsiteY2" fmla="*/ 504564 h 605592"/>
                <a:gd name="connsiteX3" fmla="*/ 93692 w 606581"/>
                <a:gd name="connsiteY3" fmla="*/ 589557 h 605592"/>
                <a:gd name="connsiteX4" fmla="*/ 54887 w 606581"/>
                <a:gd name="connsiteY4" fmla="*/ 605592 h 605592"/>
                <a:gd name="connsiteX5" fmla="*/ 16083 w 606581"/>
                <a:gd name="connsiteY5" fmla="*/ 589557 h 605592"/>
                <a:gd name="connsiteX6" fmla="*/ 16083 w 606581"/>
                <a:gd name="connsiteY6" fmla="*/ 511979 h 605592"/>
                <a:gd name="connsiteX7" fmla="*/ 101212 w 606581"/>
                <a:gd name="connsiteY7" fmla="*/ 427078 h 605592"/>
                <a:gd name="connsiteX8" fmla="*/ 140017 w 606581"/>
                <a:gd name="connsiteY8" fmla="*/ 411043 h 605592"/>
                <a:gd name="connsiteX9" fmla="*/ 382501 w 606581"/>
                <a:gd name="connsiteY9" fmla="*/ 49537 h 605592"/>
                <a:gd name="connsiteX10" fmla="*/ 557044 w 606581"/>
                <a:gd name="connsiteY10" fmla="*/ 223798 h 605592"/>
                <a:gd name="connsiteX11" fmla="*/ 382501 w 606581"/>
                <a:gd name="connsiteY11" fmla="*/ 398059 h 605592"/>
                <a:gd name="connsiteX12" fmla="*/ 207957 w 606581"/>
                <a:gd name="connsiteY12" fmla="*/ 223798 h 605592"/>
                <a:gd name="connsiteX13" fmla="*/ 382501 w 606581"/>
                <a:gd name="connsiteY13" fmla="*/ 49537 h 605592"/>
                <a:gd name="connsiteX14" fmla="*/ 382536 w 606581"/>
                <a:gd name="connsiteY14" fmla="*/ 24750 h 605592"/>
                <a:gd name="connsiteX15" fmla="*/ 304914 w 606581"/>
                <a:gd name="connsiteY15" fmla="*/ 40417 h 605592"/>
                <a:gd name="connsiteX16" fmla="*/ 241591 w 606581"/>
                <a:gd name="connsiteY16" fmla="*/ 83058 h 605592"/>
                <a:gd name="connsiteX17" fmla="*/ 198880 w 606581"/>
                <a:gd name="connsiteY17" fmla="*/ 146278 h 605592"/>
                <a:gd name="connsiteX18" fmla="*/ 183189 w 606581"/>
                <a:gd name="connsiteY18" fmla="*/ 223774 h 605592"/>
                <a:gd name="connsiteX19" fmla="*/ 198880 w 606581"/>
                <a:gd name="connsiteY19" fmla="*/ 301177 h 605592"/>
                <a:gd name="connsiteX20" fmla="*/ 241591 w 606581"/>
                <a:gd name="connsiteY20" fmla="*/ 364490 h 605592"/>
                <a:gd name="connsiteX21" fmla="*/ 304914 w 606581"/>
                <a:gd name="connsiteY21" fmla="*/ 407131 h 605592"/>
                <a:gd name="connsiteX22" fmla="*/ 382536 w 606581"/>
                <a:gd name="connsiteY22" fmla="*/ 422705 h 605592"/>
                <a:gd name="connsiteX23" fmla="*/ 460158 w 606581"/>
                <a:gd name="connsiteY23" fmla="*/ 407131 h 605592"/>
                <a:gd name="connsiteX24" fmla="*/ 523481 w 606581"/>
                <a:gd name="connsiteY24" fmla="*/ 364490 h 605592"/>
                <a:gd name="connsiteX25" fmla="*/ 566192 w 606581"/>
                <a:gd name="connsiteY25" fmla="*/ 301177 h 605592"/>
                <a:gd name="connsiteX26" fmla="*/ 581883 w 606581"/>
                <a:gd name="connsiteY26" fmla="*/ 223774 h 605592"/>
                <a:gd name="connsiteX27" fmla="*/ 566192 w 606581"/>
                <a:gd name="connsiteY27" fmla="*/ 146278 h 605592"/>
                <a:gd name="connsiteX28" fmla="*/ 523481 w 606581"/>
                <a:gd name="connsiteY28" fmla="*/ 83058 h 605592"/>
                <a:gd name="connsiteX29" fmla="*/ 460158 w 606581"/>
                <a:gd name="connsiteY29" fmla="*/ 40417 h 605592"/>
                <a:gd name="connsiteX30" fmla="*/ 382536 w 606581"/>
                <a:gd name="connsiteY30" fmla="*/ 24750 h 605592"/>
                <a:gd name="connsiteX31" fmla="*/ 382536 w 606581"/>
                <a:gd name="connsiteY31" fmla="*/ 0 h 605592"/>
                <a:gd name="connsiteX32" fmla="*/ 469721 w 606581"/>
                <a:gd name="connsiteY32" fmla="*/ 17613 h 605592"/>
                <a:gd name="connsiteX33" fmla="*/ 540937 w 606581"/>
                <a:gd name="connsiteY33" fmla="*/ 65538 h 605592"/>
                <a:gd name="connsiteX34" fmla="*/ 588940 w 606581"/>
                <a:gd name="connsiteY34" fmla="*/ 136637 h 605592"/>
                <a:gd name="connsiteX35" fmla="*/ 606581 w 606581"/>
                <a:gd name="connsiteY35" fmla="*/ 223774 h 605592"/>
                <a:gd name="connsiteX36" fmla="*/ 588940 w 606581"/>
                <a:gd name="connsiteY36" fmla="*/ 310818 h 605592"/>
                <a:gd name="connsiteX37" fmla="*/ 540937 w 606581"/>
                <a:gd name="connsiteY37" fmla="*/ 381917 h 605592"/>
                <a:gd name="connsiteX38" fmla="*/ 469721 w 606581"/>
                <a:gd name="connsiteY38" fmla="*/ 429842 h 605592"/>
                <a:gd name="connsiteX39" fmla="*/ 382536 w 606581"/>
                <a:gd name="connsiteY39" fmla="*/ 447455 h 605592"/>
                <a:gd name="connsiteX40" fmla="*/ 295258 w 606581"/>
                <a:gd name="connsiteY40" fmla="*/ 429842 h 605592"/>
                <a:gd name="connsiteX41" fmla="*/ 240105 w 606581"/>
                <a:gd name="connsiteY41" fmla="*/ 396471 h 605592"/>
                <a:gd name="connsiteX42" fmla="*/ 209558 w 606581"/>
                <a:gd name="connsiteY42" fmla="*/ 427061 h 605592"/>
                <a:gd name="connsiteX43" fmla="*/ 196373 w 606581"/>
                <a:gd name="connsiteY43" fmla="*/ 409541 h 605592"/>
                <a:gd name="connsiteX44" fmla="*/ 178918 w 606581"/>
                <a:gd name="connsiteY44" fmla="*/ 396378 h 605592"/>
                <a:gd name="connsiteX45" fmla="*/ 209465 w 606581"/>
                <a:gd name="connsiteY45" fmla="*/ 365880 h 605592"/>
                <a:gd name="connsiteX46" fmla="*/ 176040 w 606581"/>
                <a:gd name="connsiteY46" fmla="*/ 310818 h 605592"/>
                <a:gd name="connsiteX47" fmla="*/ 158491 w 606581"/>
                <a:gd name="connsiteY47" fmla="*/ 223774 h 605592"/>
                <a:gd name="connsiteX48" fmla="*/ 176040 w 606581"/>
                <a:gd name="connsiteY48" fmla="*/ 136637 h 605592"/>
                <a:gd name="connsiteX49" fmla="*/ 224043 w 606581"/>
                <a:gd name="connsiteY49" fmla="*/ 65538 h 605592"/>
                <a:gd name="connsiteX50" fmla="*/ 295258 w 606581"/>
                <a:gd name="connsiteY50" fmla="*/ 17613 h 605592"/>
                <a:gd name="connsiteX51" fmla="*/ 382536 w 606581"/>
                <a:gd name="connsiteY51" fmla="*/ 0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06581" h="605592">
                  <a:moveTo>
                    <a:pt x="140017" y="411043"/>
                  </a:moveTo>
                  <a:cubicBezTo>
                    <a:pt x="154035" y="411043"/>
                    <a:pt x="168053" y="416326"/>
                    <a:pt x="178821" y="427078"/>
                  </a:cubicBezTo>
                  <a:cubicBezTo>
                    <a:pt x="200266" y="448488"/>
                    <a:pt x="200266" y="483153"/>
                    <a:pt x="178821" y="504564"/>
                  </a:cubicBezTo>
                  <a:lnTo>
                    <a:pt x="93692" y="589557"/>
                  </a:lnTo>
                  <a:cubicBezTo>
                    <a:pt x="83016" y="600216"/>
                    <a:pt x="68905" y="605592"/>
                    <a:pt x="54887" y="605592"/>
                  </a:cubicBezTo>
                  <a:cubicBezTo>
                    <a:pt x="40870" y="605592"/>
                    <a:pt x="26759" y="600216"/>
                    <a:pt x="16083" y="589557"/>
                  </a:cubicBezTo>
                  <a:cubicBezTo>
                    <a:pt x="-5362" y="568147"/>
                    <a:pt x="-5362" y="533389"/>
                    <a:pt x="16083" y="511979"/>
                  </a:cubicBezTo>
                  <a:lnTo>
                    <a:pt x="101212" y="427078"/>
                  </a:lnTo>
                  <a:cubicBezTo>
                    <a:pt x="111888" y="416326"/>
                    <a:pt x="125999" y="411043"/>
                    <a:pt x="140017" y="411043"/>
                  </a:cubicBezTo>
                  <a:close/>
                  <a:moveTo>
                    <a:pt x="382501" y="49537"/>
                  </a:moveTo>
                  <a:cubicBezTo>
                    <a:pt x="478871" y="49537"/>
                    <a:pt x="557044" y="127491"/>
                    <a:pt x="557044" y="223798"/>
                  </a:cubicBezTo>
                  <a:cubicBezTo>
                    <a:pt x="557044" y="320012"/>
                    <a:pt x="478871" y="398059"/>
                    <a:pt x="382501" y="398059"/>
                  </a:cubicBezTo>
                  <a:cubicBezTo>
                    <a:pt x="286130" y="398059"/>
                    <a:pt x="207957" y="320012"/>
                    <a:pt x="207957" y="223798"/>
                  </a:cubicBezTo>
                  <a:cubicBezTo>
                    <a:pt x="207957" y="127491"/>
                    <a:pt x="286130" y="49537"/>
                    <a:pt x="382501" y="49537"/>
                  </a:cubicBezTo>
                  <a:close/>
                  <a:moveTo>
                    <a:pt x="382536" y="24750"/>
                  </a:moveTo>
                  <a:cubicBezTo>
                    <a:pt x="355610" y="24750"/>
                    <a:pt x="329519" y="30034"/>
                    <a:pt x="304914" y="40417"/>
                  </a:cubicBezTo>
                  <a:cubicBezTo>
                    <a:pt x="281238" y="50428"/>
                    <a:pt x="259882" y="64796"/>
                    <a:pt x="241591" y="83058"/>
                  </a:cubicBezTo>
                  <a:cubicBezTo>
                    <a:pt x="223300" y="101319"/>
                    <a:pt x="208908" y="122547"/>
                    <a:pt x="198880" y="146278"/>
                  </a:cubicBezTo>
                  <a:cubicBezTo>
                    <a:pt x="188481" y="170843"/>
                    <a:pt x="183189" y="196891"/>
                    <a:pt x="183189" y="223774"/>
                  </a:cubicBezTo>
                  <a:cubicBezTo>
                    <a:pt x="183189" y="250564"/>
                    <a:pt x="188481" y="276705"/>
                    <a:pt x="198880" y="301177"/>
                  </a:cubicBezTo>
                  <a:cubicBezTo>
                    <a:pt x="208908" y="324908"/>
                    <a:pt x="223300" y="346228"/>
                    <a:pt x="241591" y="364490"/>
                  </a:cubicBezTo>
                  <a:cubicBezTo>
                    <a:pt x="259882" y="382752"/>
                    <a:pt x="281238" y="397027"/>
                    <a:pt x="304914" y="407131"/>
                  </a:cubicBezTo>
                  <a:cubicBezTo>
                    <a:pt x="329519" y="417513"/>
                    <a:pt x="355610" y="422705"/>
                    <a:pt x="382536" y="422705"/>
                  </a:cubicBezTo>
                  <a:cubicBezTo>
                    <a:pt x="409462" y="422705"/>
                    <a:pt x="435553" y="417513"/>
                    <a:pt x="460158" y="407131"/>
                  </a:cubicBezTo>
                  <a:cubicBezTo>
                    <a:pt x="483834" y="397027"/>
                    <a:pt x="505190" y="382752"/>
                    <a:pt x="523481" y="364490"/>
                  </a:cubicBezTo>
                  <a:cubicBezTo>
                    <a:pt x="541772" y="346228"/>
                    <a:pt x="556164" y="324908"/>
                    <a:pt x="566192" y="301177"/>
                  </a:cubicBezTo>
                  <a:cubicBezTo>
                    <a:pt x="576591" y="276705"/>
                    <a:pt x="581883" y="250564"/>
                    <a:pt x="581883" y="223774"/>
                  </a:cubicBezTo>
                  <a:cubicBezTo>
                    <a:pt x="581883" y="196891"/>
                    <a:pt x="576591" y="170843"/>
                    <a:pt x="566192" y="146278"/>
                  </a:cubicBezTo>
                  <a:cubicBezTo>
                    <a:pt x="556164" y="122547"/>
                    <a:pt x="541772" y="101319"/>
                    <a:pt x="523481" y="83058"/>
                  </a:cubicBezTo>
                  <a:cubicBezTo>
                    <a:pt x="505190" y="64796"/>
                    <a:pt x="483834" y="50428"/>
                    <a:pt x="460158" y="40417"/>
                  </a:cubicBezTo>
                  <a:cubicBezTo>
                    <a:pt x="435553" y="30034"/>
                    <a:pt x="409462" y="24750"/>
                    <a:pt x="382536" y="24750"/>
                  </a:cubicBezTo>
                  <a:close/>
                  <a:moveTo>
                    <a:pt x="382536" y="0"/>
                  </a:moveTo>
                  <a:cubicBezTo>
                    <a:pt x="412712" y="0"/>
                    <a:pt x="442145" y="5933"/>
                    <a:pt x="469721" y="17613"/>
                  </a:cubicBezTo>
                  <a:cubicBezTo>
                    <a:pt x="496462" y="28922"/>
                    <a:pt x="520417" y="45051"/>
                    <a:pt x="540937" y="65538"/>
                  </a:cubicBezTo>
                  <a:cubicBezTo>
                    <a:pt x="561549" y="86117"/>
                    <a:pt x="577705" y="110033"/>
                    <a:pt x="588940" y="136637"/>
                  </a:cubicBezTo>
                  <a:cubicBezTo>
                    <a:pt x="600639" y="164262"/>
                    <a:pt x="606581" y="193554"/>
                    <a:pt x="606581" y="223774"/>
                  </a:cubicBezTo>
                  <a:cubicBezTo>
                    <a:pt x="606581" y="253901"/>
                    <a:pt x="600639" y="283194"/>
                    <a:pt x="588940" y="310818"/>
                  </a:cubicBezTo>
                  <a:cubicBezTo>
                    <a:pt x="577705" y="337515"/>
                    <a:pt x="561549" y="361431"/>
                    <a:pt x="540937" y="381917"/>
                  </a:cubicBezTo>
                  <a:cubicBezTo>
                    <a:pt x="520417" y="402496"/>
                    <a:pt x="496462" y="418626"/>
                    <a:pt x="469721" y="429842"/>
                  </a:cubicBezTo>
                  <a:cubicBezTo>
                    <a:pt x="442145" y="441522"/>
                    <a:pt x="412805" y="447455"/>
                    <a:pt x="382536" y="447455"/>
                  </a:cubicBezTo>
                  <a:cubicBezTo>
                    <a:pt x="352267" y="447455"/>
                    <a:pt x="322927" y="441522"/>
                    <a:pt x="295258" y="429842"/>
                  </a:cubicBezTo>
                  <a:cubicBezTo>
                    <a:pt x="275295" y="421407"/>
                    <a:pt x="256818" y="410190"/>
                    <a:pt x="240105" y="396471"/>
                  </a:cubicBezTo>
                  <a:lnTo>
                    <a:pt x="209558" y="427061"/>
                  </a:lnTo>
                  <a:cubicBezTo>
                    <a:pt x="206030" y="420758"/>
                    <a:pt x="201666" y="414918"/>
                    <a:pt x="196373" y="409541"/>
                  </a:cubicBezTo>
                  <a:cubicBezTo>
                    <a:pt x="191081" y="404350"/>
                    <a:pt x="185232" y="399901"/>
                    <a:pt x="178918" y="396378"/>
                  </a:cubicBezTo>
                  <a:lnTo>
                    <a:pt x="209465" y="365880"/>
                  </a:lnTo>
                  <a:cubicBezTo>
                    <a:pt x="195724" y="349287"/>
                    <a:pt x="184582" y="330840"/>
                    <a:pt x="176040" y="310818"/>
                  </a:cubicBezTo>
                  <a:cubicBezTo>
                    <a:pt x="164341" y="283194"/>
                    <a:pt x="158491" y="253901"/>
                    <a:pt x="158491" y="223774"/>
                  </a:cubicBezTo>
                  <a:cubicBezTo>
                    <a:pt x="158491" y="193554"/>
                    <a:pt x="164341" y="164262"/>
                    <a:pt x="176040" y="136637"/>
                  </a:cubicBezTo>
                  <a:cubicBezTo>
                    <a:pt x="187367" y="110033"/>
                    <a:pt x="203523" y="86117"/>
                    <a:pt x="224043" y="65538"/>
                  </a:cubicBezTo>
                  <a:cubicBezTo>
                    <a:pt x="244655" y="45051"/>
                    <a:pt x="268610" y="28922"/>
                    <a:pt x="295258" y="17613"/>
                  </a:cubicBezTo>
                  <a:cubicBezTo>
                    <a:pt x="322927" y="5933"/>
                    <a:pt x="352267" y="0"/>
                    <a:pt x="38253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33">
              <a:extLst>
                <a:ext uri="{FF2B5EF4-FFF2-40B4-BE49-F238E27FC236}">
                  <a16:creationId xmlns="" xmlns:a16="http://schemas.microsoft.com/office/drawing/2014/main" id="{DDA55E55-D606-B949-88B0-C52768CE5596}"/>
                </a:ext>
              </a:extLst>
            </p:cNvPr>
            <p:cNvSpPr txBox="1"/>
            <p:nvPr/>
          </p:nvSpPr>
          <p:spPr>
            <a:xfrm>
              <a:off x="6118073" y="2260226"/>
              <a:ext cx="2102649" cy="16158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 defTabSz="1219170">
                <a:lnSpc>
                  <a:spcPts val="1600"/>
                </a:lnSpc>
                <a:defRPr sz="125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 marL="609585" defTabSz="1219170">
                <a:defRPr sz="2400"/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立冬不仅是冬季的第一个季节，在我国的很多地方也被当做重要的节日来庆祝。立冬，在古代社会是“四时八节”之一</a:t>
              </a:r>
              <a:endPara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2" name="文本框 9">
              <a:extLst>
                <a:ext uri="{FF2B5EF4-FFF2-40B4-BE49-F238E27FC236}">
                  <a16:creationId xmlns="" xmlns:a16="http://schemas.microsoft.com/office/drawing/2014/main" id="{ADD6A221-14B8-DF49-B9D8-E6A63E5FFAD0}"/>
                </a:ext>
              </a:extLst>
            </p:cNvPr>
            <p:cNvSpPr txBox="1"/>
            <p:nvPr/>
          </p:nvSpPr>
          <p:spPr>
            <a:xfrm>
              <a:off x="6129522" y="1837474"/>
              <a:ext cx="2532421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 smtClean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中国传统节气立冬</a:t>
              </a:r>
              <a:endParaRPr lang="zh-CN" altLang="en-US" sz="2000" b="1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701664" y="1810021"/>
            <a:ext cx="3096768" cy="2066031"/>
            <a:chOff x="8701664" y="1810021"/>
            <a:chExt cx="3096768" cy="2066031"/>
          </a:xfrm>
        </p:grpSpPr>
        <p:sp>
          <p:nvSpPr>
            <p:cNvPr id="9" name="六边形 8">
              <a:extLst>
                <a:ext uri="{FF2B5EF4-FFF2-40B4-BE49-F238E27FC236}">
                  <a16:creationId xmlns="" xmlns:a16="http://schemas.microsoft.com/office/drawing/2014/main" id="{29F67176-056B-3342-A87A-B044E4546F4B}"/>
                </a:ext>
              </a:extLst>
            </p:cNvPr>
            <p:cNvSpPr/>
            <p:nvPr/>
          </p:nvSpPr>
          <p:spPr>
            <a:xfrm rot="5400000">
              <a:off x="8639566" y="1872119"/>
              <a:ext cx="900410" cy="776214"/>
            </a:xfrm>
            <a:prstGeom prst="hexagon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0" name="Oval 13">
              <a:extLst>
                <a:ext uri="{FF2B5EF4-FFF2-40B4-BE49-F238E27FC236}">
                  <a16:creationId xmlns="" xmlns:a16="http://schemas.microsoft.com/office/drawing/2014/main" id="{30C3181E-0FE7-9D47-BFE2-281F76599F85}"/>
                </a:ext>
              </a:extLst>
            </p:cNvPr>
            <p:cNvSpPr/>
            <p:nvPr/>
          </p:nvSpPr>
          <p:spPr>
            <a:xfrm>
              <a:off x="8898654" y="2105533"/>
              <a:ext cx="382235" cy="309385"/>
            </a:xfrm>
            <a:custGeom>
              <a:avLst/>
              <a:gdLst>
                <a:gd name="connsiteX0" fmla="*/ 355420 w 607568"/>
                <a:gd name="connsiteY0" fmla="*/ 250307 h 491771"/>
                <a:gd name="connsiteX1" fmla="*/ 352312 w 607568"/>
                <a:gd name="connsiteY1" fmla="*/ 251812 h 491771"/>
                <a:gd name="connsiteX2" fmla="*/ 321042 w 607568"/>
                <a:gd name="connsiteY2" fmla="*/ 289814 h 491771"/>
                <a:gd name="connsiteX3" fmla="*/ 321513 w 607568"/>
                <a:gd name="connsiteY3" fmla="*/ 295364 h 491771"/>
                <a:gd name="connsiteX4" fmla="*/ 369736 w 607568"/>
                <a:gd name="connsiteY4" fmla="*/ 338257 h 491771"/>
                <a:gd name="connsiteX5" fmla="*/ 371997 w 607568"/>
                <a:gd name="connsiteY5" fmla="*/ 339104 h 491771"/>
                <a:gd name="connsiteX6" fmla="*/ 373127 w 607568"/>
                <a:gd name="connsiteY6" fmla="*/ 338916 h 491771"/>
                <a:gd name="connsiteX7" fmla="*/ 375293 w 607568"/>
                <a:gd name="connsiteY7" fmla="*/ 336282 h 491771"/>
                <a:gd name="connsiteX8" fmla="*/ 383676 w 607568"/>
                <a:gd name="connsiteY8" fmla="*/ 279467 h 491771"/>
                <a:gd name="connsiteX9" fmla="*/ 376424 w 607568"/>
                <a:gd name="connsiteY9" fmla="*/ 263287 h 491771"/>
                <a:gd name="connsiteX10" fmla="*/ 357681 w 607568"/>
                <a:gd name="connsiteY10" fmla="*/ 250965 h 491771"/>
                <a:gd name="connsiteX11" fmla="*/ 355420 w 607568"/>
                <a:gd name="connsiteY11" fmla="*/ 250307 h 491771"/>
                <a:gd name="connsiteX12" fmla="*/ 258879 w 607568"/>
                <a:gd name="connsiteY12" fmla="*/ 250307 h 491771"/>
                <a:gd name="connsiteX13" fmla="*/ 256712 w 607568"/>
                <a:gd name="connsiteY13" fmla="*/ 250965 h 491771"/>
                <a:gd name="connsiteX14" fmla="*/ 237969 w 607568"/>
                <a:gd name="connsiteY14" fmla="*/ 263287 h 491771"/>
                <a:gd name="connsiteX15" fmla="*/ 230717 w 607568"/>
                <a:gd name="connsiteY15" fmla="*/ 279467 h 491771"/>
                <a:gd name="connsiteX16" fmla="*/ 239100 w 607568"/>
                <a:gd name="connsiteY16" fmla="*/ 336282 h 491771"/>
                <a:gd name="connsiteX17" fmla="*/ 241266 w 607568"/>
                <a:gd name="connsiteY17" fmla="*/ 338916 h 491771"/>
                <a:gd name="connsiteX18" fmla="*/ 242396 w 607568"/>
                <a:gd name="connsiteY18" fmla="*/ 339104 h 491771"/>
                <a:gd name="connsiteX19" fmla="*/ 244657 w 607568"/>
                <a:gd name="connsiteY19" fmla="*/ 338257 h 491771"/>
                <a:gd name="connsiteX20" fmla="*/ 292880 w 607568"/>
                <a:gd name="connsiteY20" fmla="*/ 295364 h 491771"/>
                <a:gd name="connsiteX21" fmla="*/ 293351 w 607568"/>
                <a:gd name="connsiteY21" fmla="*/ 289814 h 491771"/>
                <a:gd name="connsiteX22" fmla="*/ 261987 w 607568"/>
                <a:gd name="connsiteY22" fmla="*/ 251812 h 491771"/>
                <a:gd name="connsiteX23" fmla="*/ 258879 w 607568"/>
                <a:gd name="connsiteY23" fmla="*/ 250307 h 491771"/>
                <a:gd name="connsiteX24" fmla="*/ 500465 w 607568"/>
                <a:gd name="connsiteY24" fmla="*/ 66049 h 491771"/>
                <a:gd name="connsiteX25" fmla="*/ 565743 w 607568"/>
                <a:gd name="connsiteY25" fmla="*/ 130673 h 491771"/>
                <a:gd name="connsiteX26" fmla="*/ 566120 w 607568"/>
                <a:gd name="connsiteY26" fmla="*/ 130673 h 491771"/>
                <a:gd name="connsiteX27" fmla="*/ 580250 w 607568"/>
                <a:gd name="connsiteY27" fmla="*/ 160962 h 491771"/>
                <a:gd name="connsiteX28" fmla="*/ 560939 w 607568"/>
                <a:gd name="connsiteY28" fmla="*/ 182503 h 491771"/>
                <a:gd name="connsiteX29" fmla="*/ 531927 w 607568"/>
                <a:gd name="connsiteY29" fmla="*/ 223799 h 491771"/>
                <a:gd name="connsiteX30" fmla="*/ 528253 w 607568"/>
                <a:gd name="connsiteY30" fmla="*/ 234240 h 491771"/>
                <a:gd name="connsiteX31" fmla="*/ 530797 w 607568"/>
                <a:gd name="connsiteY31" fmla="*/ 246281 h 491771"/>
                <a:gd name="connsiteX32" fmla="*/ 545868 w 607568"/>
                <a:gd name="connsiteY32" fmla="*/ 261143 h 491771"/>
                <a:gd name="connsiteX33" fmla="*/ 558961 w 607568"/>
                <a:gd name="connsiteY33" fmla="*/ 263777 h 491771"/>
                <a:gd name="connsiteX34" fmla="*/ 597299 w 607568"/>
                <a:gd name="connsiteY34" fmla="*/ 301968 h 491771"/>
                <a:gd name="connsiteX35" fmla="*/ 607002 w 607568"/>
                <a:gd name="connsiteY35" fmla="*/ 350788 h 491771"/>
                <a:gd name="connsiteX36" fmla="*/ 601256 w 607568"/>
                <a:gd name="connsiteY36" fmla="*/ 373835 h 491771"/>
                <a:gd name="connsiteX37" fmla="*/ 579685 w 607568"/>
                <a:gd name="connsiteY37" fmla="*/ 384088 h 491771"/>
                <a:gd name="connsiteX38" fmla="*/ 490386 w 607568"/>
                <a:gd name="connsiteY38" fmla="*/ 384088 h 491771"/>
                <a:gd name="connsiteX39" fmla="*/ 467685 w 607568"/>
                <a:gd name="connsiteY39" fmla="*/ 310058 h 491771"/>
                <a:gd name="connsiteX40" fmla="*/ 431702 w 607568"/>
                <a:gd name="connsiteY40" fmla="*/ 267445 h 491771"/>
                <a:gd name="connsiteX41" fmla="*/ 441969 w 607568"/>
                <a:gd name="connsiteY41" fmla="*/ 263777 h 491771"/>
                <a:gd name="connsiteX42" fmla="*/ 455157 w 607568"/>
                <a:gd name="connsiteY42" fmla="*/ 261237 h 491771"/>
                <a:gd name="connsiteX43" fmla="*/ 470228 w 607568"/>
                <a:gd name="connsiteY43" fmla="*/ 246281 h 491771"/>
                <a:gd name="connsiteX44" fmla="*/ 472677 w 607568"/>
                <a:gd name="connsiteY44" fmla="*/ 234240 h 491771"/>
                <a:gd name="connsiteX45" fmla="*/ 469098 w 607568"/>
                <a:gd name="connsiteY45" fmla="*/ 223893 h 491771"/>
                <a:gd name="connsiteX46" fmla="*/ 439991 w 607568"/>
                <a:gd name="connsiteY46" fmla="*/ 182503 h 491771"/>
                <a:gd name="connsiteX47" fmla="*/ 426144 w 607568"/>
                <a:gd name="connsiteY47" fmla="*/ 172720 h 491771"/>
                <a:gd name="connsiteX48" fmla="*/ 441404 w 607568"/>
                <a:gd name="connsiteY48" fmla="*/ 143278 h 491771"/>
                <a:gd name="connsiteX49" fmla="*/ 439708 w 607568"/>
                <a:gd name="connsiteY49" fmla="*/ 107438 h 491771"/>
                <a:gd name="connsiteX50" fmla="*/ 500465 w 607568"/>
                <a:gd name="connsiteY50" fmla="*/ 66049 h 491771"/>
                <a:gd name="connsiteX51" fmla="*/ 107100 w 607568"/>
                <a:gd name="connsiteY51" fmla="*/ 66049 h 491771"/>
                <a:gd name="connsiteX52" fmla="*/ 171341 w 607568"/>
                <a:gd name="connsiteY52" fmla="*/ 123618 h 491771"/>
                <a:gd name="connsiteX53" fmla="*/ 172849 w 607568"/>
                <a:gd name="connsiteY53" fmla="*/ 143278 h 491771"/>
                <a:gd name="connsiteX54" fmla="*/ 184246 w 607568"/>
                <a:gd name="connsiteY54" fmla="*/ 168205 h 491771"/>
                <a:gd name="connsiteX55" fmla="*/ 167574 w 607568"/>
                <a:gd name="connsiteY55" fmla="*/ 182503 h 491771"/>
                <a:gd name="connsiteX56" fmla="*/ 138468 w 607568"/>
                <a:gd name="connsiteY56" fmla="*/ 223799 h 491771"/>
                <a:gd name="connsiteX57" fmla="*/ 134794 w 607568"/>
                <a:gd name="connsiteY57" fmla="*/ 234240 h 491771"/>
                <a:gd name="connsiteX58" fmla="*/ 137337 w 607568"/>
                <a:gd name="connsiteY58" fmla="*/ 246281 h 491771"/>
                <a:gd name="connsiteX59" fmla="*/ 152408 w 607568"/>
                <a:gd name="connsiteY59" fmla="*/ 261143 h 491771"/>
                <a:gd name="connsiteX60" fmla="*/ 165596 w 607568"/>
                <a:gd name="connsiteY60" fmla="*/ 263777 h 491771"/>
                <a:gd name="connsiteX61" fmla="*/ 179442 w 607568"/>
                <a:gd name="connsiteY61" fmla="*/ 268856 h 491771"/>
                <a:gd name="connsiteX62" fmla="*/ 146662 w 607568"/>
                <a:gd name="connsiteY62" fmla="*/ 310058 h 491771"/>
                <a:gd name="connsiteX63" fmla="*/ 123867 w 607568"/>
                <a:gd name="connsiteY63" fmla="*/ 384088 h 491771"/>
                <a:gd name="connsiteX64" fmla="*/ 27883 w 607568"/>
                <a:gd name="connsiteY64" fmla="*/ 384088 h 491771"/>
                <a:gd name="connsiteX65" fmla="*/ 6312 w 607568"/>
                <a:gd name="connsiteY65" fmla="*/ 373835 h 491771"/>
                <a:gd name="connsiteX66" fmla="*/ 566 w 607568"/>
                <a:gd name="connsiteY66" fmla="*/ 350788 h 491771"/>
                <a:gd name="connsiteX67" fmla="*/ 10268 w 607568"/>
                <a:gd name="connsiteY67" fmla="*/ 301968 h 491771"/>
                <a:gd name="connsiteX68" fmla="*/ 48606 w 607568"/>
                <a:gd name="connsiteY68" fmla="*/ 263777 h 491771"/>
                <a:gd name="connsiteX69" fmla="*/ 61699 w 607568"/>
                <a:gd name="connsiteY69" fmla="*/ 261237 h 491771"/>
                <a:gd name="connsiteX70" fmla="*/ 76770 w 607568"/>
                <a:gd name="connsiteY70" fmla="*/ 246281 h 491771"/>
                <a:gd name="connsiteX71" fmla="*/ 79313 w 607568"/>
                <a:gd name="connsiteY71" fmla="*/ 234240 h 491771"/>
                <a:gd name="connsiteX72" fmla="*/ 75639 w 607568"/>
                <a:gd name="connsiteY72" fmla="*/ 223893 h 491771"/>
                <a:gd name="connsiteX73" fmla="*/ 46628 w 607568"/>
                <a:gd name="connsiteY73" fmla="*/ 182503 h 491771"/>
                <a:gd name="connsiteX74" fmla="*/ 27318 w 607568"/>
                <a:gd name="connsiteY74" fmla="*/ 160962 h 491771"/>
                <a:gd name="connsiteX75" fmla="*/ 41447 w 607568"/>
                <a:gd name="connsiteY75" fmla="*/ 130673 h 491771"/>
                <a:gd name="connsiteX76" fmla="*/ 41824 w 607568"/>
                <a:gd name="connsiteY76" fmla="*/ 130673 h 491771"/>
                <a:gd name="connsiteX77" fmla="*/ 107100 w 607568"/>
                <a:gd name="connsiteY77" fmla="*/ 66049 h 491771"/>
                <a:gd name="connsiteX78" fmla="*/ 298626 w 607568"/>
                <a:gd name="connsiteY78" fmla="*/ 0 h 491771"/>
                <a:gd name="connsiteX79" fmla="*/ 315956 w 607568"/>
                <a:gd name="connsiteY79" fmla="*/ 0 h 491771"/>
                <a:gd name="connsiteX80" fmla="*/ 401854 w 607568"/>
                <a:gd name="connsiteY80" fmla="*/ 85787 h 491771"/>
                <a:gd name="connsiteX81" fmla="*/ 401854 w 607568"/>
                <a:gd name="connsiteY81" fmla="*/ 95476 h 491771"/>
                <a:gd name="connsiteX82" fmla="*/ 421633 w 607568"/>
                <a:gd name="connsiteY82" fmla="*/ 138840 h 491771"/>
                <a:gd name="connsiteX83" fmla="*/ 417960 w 607568"/>
                <a:gd name="connsiteY83" fmla="*/ 149281 h 491771"/>
                <a:gd name="connsiteX84" fmla="*/ 417112 w 607568"/>
                <a:gd name="connsiteY84" fmla="*/ 151068 h 491771"/>
                <a:gd name="connsiteX85" fmla="*/ 411273 w 607568"/>
                <a:gd name="connsiteY85" fmla="*/ 159534 h 491771"/>
                <a:gd name="connsiteX86" fmla="*/ 410896 w 607568"/>
                <a:gd name="connsiteY86" fmla="*/ 159910 h 491771"/>
                <a:gd name="connsiteX87" fmla="*/ 394037 w 607568"/>
                <a:gd name="connsiteY87" fmla="*/ 169787 h 491771"/>
                <a:gd name="connsiteX88" fmla="*/ 384900 w 607568"/>
                <a:gd name="connsiteY88" fmla="*/ 189541 h 491771"/>
                <a:gd name="connsiteX89" fmla="*/ 384712 w 607568"/>
                <a:gd name="connsiteY89" fmla="*/ 189823 h 491771"/>
                <a:gd name="connsiteX90" fmla="*/ 373316 w 607568"/>
                <a:gd name="connsiteY90" fmla="*/ 207131 h 491771"/>
                <a:gd name="connsiteX91" fmla="*/ 372750 w 607568"/>
                <a:gd name="connsiteY91" fmla="*/ 207789 h 491771"/>
                <a:gd name="connsiteX92" fmla="*/ 359847 w 607568"/>
                <a:gd name="connsiteY92" fmla="*/ 222275 h 491771"/>
                <a:gd name="connsiteX93" fmla="*/ 359188 w 607568"/>
                <a:gd name="connsiteY93" fmla="*/ 222934 h 491771"/>
                <a:gd name="connsiteX94" fmla="*/ 345154 w 607568"/>
                <a:gd name="connsiteY94" fmla="*/ 234598 h 491771"/>
                <a:gd name="connsiteX95" fmla="*/ 345625 w 607568"/>
                <a:gd name="connsiteY95" fmla="*/ 236855 h 491771"/>
                <a:gd name="connsiteX96" fmla="*/ 348639 w 607568"/>
                <a:gd name="connsiteY96" fmla="*/ 235538 h 491771"/>
                <a:gd name="connsiteX97" fmla="*/ 355514 w 607568"/>
                <a:gd name="connsiteY97" fmla="*/ 234033 h 491771"/>
                <a:gd name="connsiteX98" fmla="*/ 366628 w 607568"/>
                <a:gd name="connsiteY98" fmla="*/ 237326 h 491771"/>
                <a:gd name="connsiteX99" fmla="*/ 385371 w 607568"/>
                <a:gd name="connsiteY99" fmla="*/ 249648 h 491771"/>
                <a:gd name="connsiteX100" fmla="*/ 399876 w 607568"/>
                <a:gd name="connsiteY100" fmla="*/ 279373 h 491771"/>
                <a:gd name="connsiteX101" fmla="*/ 430016 w 607568"/>
                <a:gd name="connsiteY101" fmla="*/ 289814 h 491771"/>
                <a:gd name="connsiteX102" fmla="*/ 448382 w 607568"/>
                <a:gd name="connsiteY102" fmla="*/ 316058 h 491771"/>
                <a:gd name="connsiteX103" fmla="*/ 481630 w 607568"/>
                <a:gd name="connsiteY103" fmla="*/ 424515 h 491771"/>
                <a:gd name="connsiteX104" fmla="*/ 483891 w 607568"/>
                <a:gd name="connsiteY104" fmla="*/ 436461 h 491771"/>
                <a:gd name="connsiteX105" fmla="*/ 473718 w 607568"/>
                <a:gd name="connsiteY105" fmla="*/ 470700 h 491771"/>
                <a:gd name="connsiteX106" fmla="*/ 443956 w 607568"/>
                <a:gd name="connsiteY106" fmla="*/ 490360 h 491771"/>
                <a:gd name="connsiteX107" fmla="*/ 431805 w 607568"/>
                <a:gd name="connsiteY107" fmla="*/ 491771 h 491771"/>
                <a:gd name="connsiteX108" fmla="*/ 325375 w 607568"/>
                <a:gd name="connsiteY108" fmla="*/ 491771 h 491771"/>
                <a:gd name="connsiteX109" fmla="*/ 337430 w 607568"/>
                <a:gd name="connsiteY109" fmla="*/ 415296 h 491771"/>
                <a:gd name="connsiteX110" fmla="*/ 334605 w 607568"/>
                <a:gd name="connsiteY110" fmla="*/ 389052 h 491771"/>
                <a:gd name="connsiteX111" fmla="*/ 323962 w 607568"/>
                <a:gd name="connsiteY111" fmla="*/ 360927 h 491771"/>
                <a:gd name="connsiteX112" fmla="*/ 337430 w 607568"/>
                <a:gd name="connsiteY112" fmla="*/ 347476 h 491771"/>
                <a:gd name="connsiteX113" fmla="*/ 307196 w 607568"/>
                <a:gd name="connsiteY113" fmla="*/ 317281 h 491771"/>
                <a:gd name="connsiteX114" fmla="*/ 276868 w 607568"/>
                <a:gd name="connsiteY114" fmla="*/ 347476 h 491771"/>
                <a:gd name="connsiteX115" fmla="*/ 290337 w 607568"/>
                <a:gd name="connsiteY115" fmla="*/ 360927 h 491771"/>
                <a:gd name="connsiteX116" fmla="*/ 279694 w 607568"/>
                <a:gd name="connsiteY116" fmla="*/ 389052 h 491771"/>
                <a:gd name="connsiteX117" fmla="*/ 276963 w 607568"/>
                <a:gd name="connsiteY117" fmla="*/ 415296 h 491771"/>
                <a:gd name="connsiteX118" fmla="*/ 288736 w 607568"/>
                <a:gd name="connsiteY118" fmla="*/ 491771 h 491771"/>
                <a:gd name="connsiteX119" fmla="*/ 182493 w 607568"/>
                <a:gd name="connsiteY119" fmla="*/ 491771 h 491771"/>
                <a:gd name="connsiteX120" fmla="*/ 170437 w 607568"/>
                <a:gd name="connsiteY120" fmla="*/ 490360 h 491771"/>
                <a:gd name="connsiteX121" fmla="*/ 140675 w 607568"/>
                <a:gd name="connsiteY121" fmla="*/ 470700 h 491771"/>
                <a:gd name="connsiteX122" fmla="*/ 132669 w 607568"/>
                <a:gd name="connsiteY122" fmla="*/ 424515 h 491771"/>
                <a:gd name="connsiteX123" fmla="*/ 166011 w 607568"/>
                <a:gd name="connsiteY123" fmla="*/ 316058 h 491771"/>
                <a:gd name="connsiteX124" fmla="*/ 184377 w 607568"/>
                <a:gd name="connsiteY124" fmla="*/ 289814 h 491771"/>
                <a:gd name="connsiteX125" fmla="*/ 214517 w 607568"/>
                <a:gd name="connsiteY125" fmla="*/ 279373 h 491771"/>
                <a:gd name="connsiteX126" fmla="*/ 214517 w 607568"/>
                <a:gd name="connsiteY126" fmla="*/ 279279 h 491771"/>
                <a:gd name="connsiteX127" fmla="*/ 229022 w 607568"/>
                <a:gd name="connsiteY127" fmla="*/ 249648 h 491771"/>
                <a:gd name="connsiteX128" fmla="*/ 247765 w 607568"/>
                <a:gd name="connsiteY128" fmla="*/ 237326 h 491771"/>
                <a:gd name="connsiteX129" fmla="*/ 258879 w 607568"/>
                <a:gd name="connsiteY129" fmla="*/ 234033 h 491771"/>
                <a:gd name="connsiteX130" fmla="*/ 265754 w 607568"/>
                <a:gd name="connsiteY130" fmla="*/ 235538 h 491771"/>
                <a:gd name="connsiteX131" fmla="*/ 268768 w 607568"/>
                <a:gd name="connsiteY131" fmla="*/ 236855 h 491771"/>
                <a:gd name="connsiteX132" fmla="*/ 269239 w 607568"/>
                <a:gd name="connsiteY132" fmla="*/ 234598 h 491771"/>
                <a:gd name="connsiteX133" fmla="*/ 255205 w 607568"/>
                <a:gd name="connsiteY133" fmla="*/ 222934 h 491771"/>
                <a:gd name="connsiteX134" fmla="*/ 254546 w 607568"/>
                <a:gd name="connsiteY134" fmla="*/ 222275 h 491771"/>
                <a:gd name="connsiteX135" fmla="*/ 241548 w 607568"/>
                <a:gd name="connsiteY135" fmla="*/ 207789 h 491771"/>
                <a:gd name="connsiteX136" fmla="*/ 241077 w 607568"/>
                <a:gd name="connsiteY136" fmla="*/ 207225 h 491771"/>
                <a:gd name="connsiteX137" fmla="*/ 229681 w 607568"/>
                <a:gd name="connsiteY137" fmla="*/ 189823 h 491771"/>
                <a:gd name="connsiteX138" fmla="*/ 229493 w 607568"/>
                <a:gd name="connsiteY138" fmla="*/ 189635 h 491771"/>
                <a:gd name="connsiteX139" fmla="*/ 220356 w 607568"/>
                <a:gd name="connsiteY139" fmla="*/ 169787 h 491771"/>
                <a:gd name="connsiteX140" fmla="*/ 203497 w 607568"/>
                <a:gd name="connsiteY140" fmla="*/ 159910 h 491771"/>
                <a:gd name="connsiteX141" fmla="*/ 203120 w 607568"/>
                <a:gd name="connsiteY141" fmla="*/ 159534 h 491771"/>
                <a:gd name="connsiteX142" fmla="*/ 197281 w 607568"/>
                <a:gd name="connsiteY142" fmla="*/ 151068 h 491771"/>
                <a:gd name="connsiteX143" fmla="*/ 196433 w 607568"/>
                <a:gd name="connsiteY143" fmla="*/ 149281 h 491771"/>
                <a:gd name="connsiteX144" fmla="*/ 192666 w 607568"/>
                <a:gd name="connsiteY144" fmla="*/ 138840 h 491771"/>
                <a:gd name="connsiteX145" fmla="*/ 212727 w 607568"/>
                <a:gd name="connsiteY145" fmla="*/ 95476 h 491771"/>
                <a:gd name="connsiteX146" fmla="*/ 212727 w 607568"/>
                <a:gd name="connsiteY146" fmla="*/ 85787 h 491771"/>
                <a:gd name="connsiteX147" fmla="*/ 298626 w 607568"/>
                <a:gd name="connsiteY147" fmla="*/ 0 h 4917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</a:cxnLst>
              <a:rect l="l" t="t" r="r" b="b"/>
              <a:pathLst>
                <a:path w="607568" h="491771">
                  <a:moveTo>
                    <a:pt x="355420" y="250307"/>
                  </a:moveTo>
                  <a:cubicBezTo>
                    <a:pt x="354290" y="250307"/>
                    <a:pt x="353160" y="250871"/>
                    <a:pt x="352312" y="251812"/>
                  </a:cubicBezTo>
                  <a:lnTo>
                    <a:pt x="321042" y="289814"/>
                  </a:lnTo>
                  <a:cubicBezTo>
                    <a:pt x="319723" y="291507"/>
                    <a:pt x="319912" y="293953"/>
                    <a:pt x="321513" y="295364"/>
                  </a:cubicBezTo>
                  <a:lnTo>
                    <a:pt x="369736" y="338257"/>
                  </a:lnTo>
                  <a:cubicBezTo>
                    <a:pt x="370396" y="338822"/>
                    <a:pt x="371149" y="339104"/>
                    <a:pt x="371997" y="339104"/>
                  </a:cubicBezTo>
                  <a:cubicBezTo>
                    <a:pt x="372374" y="339104"/>
                    <a:pt x="372750" y="339010"/>
                    <a:pt x="373127" y="338916"/>
                  </a:cubicBezTo>
                  <a:cubicBezTo>
                    <a:pt x="374257" y="338539"/>
                    <a:pt x="375105" y="337505"/>
                    <a:pt x="375293" y="336282"/>
                  </a:cubicBezTo>
                  <a:lnTo>
                    <a:pt x="383676" y="279467"/>
                  </a:lnTo>
                  <a:cubicBezTo>
                    <a:pt x="384618" y="273164"/>
                    <a:pt x="381792" y="266768"/>
                    <a:pt x="376424" y="263287"/>
                  </a:cubicBezTo>
                  <a:lnTo>
                    <a:pt x="357681" y="250965"/>
                  </a:lnTo>
                  <a:cubicBezTo>
                    <a:pt x="357021" y="250495"/>
                    <a:pt x="356174" y="250307"/>
                    <a:pt x="355420" y="250307"/>
                  </a:cubicBezTo>
                  <a:close/>
                  <a:moveTo>
                    <a:pt x="258879" y="250307"/>
                  </a:moveTo>
                  <a:cubicBezTo>
                    <a:pt x="258125" y="250307"/>
                    <a:pt x="257372" y="250495"/>
                    <a:pt x="256712" y="250965"/>
                  </a:cubicBezTo>
                  <a:lnTo>
                    <a:pt x="237969" y="263287"/>
                  </a:lnTo>
                  <a:cubicBezTo>
                    <a:pt x="232601" y="266768"/>
                    <a:pt x="229775" y="273164"/>
                    <a:pt x="230717" y="279467"/>
                  </a:cubicBezTo>
                  <a:lnTo>
                    <a:pt x="239100" y="336282"/>
                  </a:lnTo>
                  <a:cubicBezTo>
                    <a:pt x="239288" y="337505"/>
                    <a:pt x="240136" y="338539"/>
                    <a:pt x="241266" y="338916"/>
                  </a:cubicBezTo>
                  <a:cubicBezTo>
                    <a:pt x="241643" y="339010"/>
                    <a:pt x="242019" y="339104"/>
                    <a:pt x="242396" y="339104"/>
                  </a:cubicBezTo>
                  <a:cubicBezTo>
                    <a:pt x="243244" y="339104"/>
                    <a:pt x="243997" y="338822"/>
                    <a:pt x="244657" y="338257"/>
                  </a:cubicBezTo>
                  <a:lnTo>
                    <a:pt x="292880" y="295364"/>
                  </a:lnTo>
                  <a:cubicBezTo>
                    <a:pt x="294481" y="293953"/>
                    <a:pt x="294670" y="291507"/>
                    <a:pt x="293351" y="289814"/>
                  </a:cubicBezTo>
                  <a:lnTo>
                    <a:pt x="261987" y="251812"/>
                  </a:lnTo>
                  <a:cubicBezTo>
                    <a:pt x="261233" y="250871"/>
                    <a:pt x="260103" y="250307"/>
                    <a:pt x="258879" y="250307"/>
                  </a:cubicBezTo>
                  <a:close/>
                  <a:moveTo>
                    <a:pt x="500465" y="66049"/>
                  </a:moveTo>
                  <a:cubicBezTo>
                    <a:pt x="548129" y="66049"/>
                    <a:pt x="562447" y="93516"/>
                    <a:pt x="565743" y="130673"/>
                  </a:cubicBezTo>
                  <a:cubicBezTo>
                    <a:pt x="565932" y="130673"/>
                    <a:pt x="566026" y="130673"/>
                    <a:pt x="566120" y="130673"/>
                  </a:cubicBezTo>
                  <a:cubicBezTo>
                    <a:pt x="577141" y="133118"/>
                    <a:pt x="583358" y="146664"/>
                    <a:pt x="580250" y="160962"/>
                  </a:cubicBezTo>
                  <a:cubicBezTo>
                    <a:pt x="577706" y="172532"/>
                    <a:pt x="569700" y="180904"/>
                    <a:pt x="560939" y="182503"/>
                  </a:cubicBezTo>
                  <a:cubicBezTo>
                    <a:pt x="554628" y="199529"/>
                    <a:pt x="543796" y="214016"/>
                    <a:pt x="531927" y="223799"/>
                  </a:cubicBezTo>
                  <a:cubicBezTo>
                    <a:pt x="528913" y="226338"/>
                    <a:pt x="527500" y="230383"/>
                    <a:pt x="528253" y="234240"/>
                  </a:cubicBezTo>
                  <a:lnTo>
                    <a:pt x="530797" y="246281"/>
                  </a:lnTo>
                  <a:cubicBezTo>
                    <a:pt x="532304" y="253806"/>
                    <a:pt x="538238" y="259732"/>
                    <a:pt x="545868" y="261143"/>
                  </a:cubicBezTo>
                  <a:lnTo>
                    <a:pt x="558961" y="263777"/>
                  </a:lnTo>
                  <a:cubicBezTo>
                    <a:pt x="578366" y="267634"/>
                    <a:pt x="593437" y="282684"/>
                    <a:pt x="597299" y="301968"/>
                  </a:cubicBezTo>
                  <a:lnTo>
                    <a:pt x="607002" y="350788"/>
                  </a:lnTo>
                  <a:cubicBezTo>
                    <a:pt x="608697" y="358972"/>
                    <a:pt x="606531" y="367438"/>
                    <a:pt x="601256" y="373835"/>
                  </a:cubicBezTo>
                  <a:cubicBezTo>
                    <a:pt x="595981" y="380325"/>
                    <a:pt x="588068" y="384088"/>
                    <a:pt x="579685" y="384088"/>
                  </a:cubicBezTo>
                  <a:lnTo>
                    <a:pt x="490386" y="384088"/>
                  </a:lnTo>
                  <a:lnTo>
                    <a:pt x="467685" y="310058"/>
                  </a:lnTo>
                  <a:cubicBezTo>
                    <a:pt x="461845" y="291150"/>
                    <a:pt x="448563" y="276194"/>
                    <a:pt x="431702" y="267445"/>
                  </a:cubicBezTo>
                  <a:cubicBezTo>
                    <a:pt x="434999" y="265940"/>
                    <a:pt x="438295" y="264529"/>
                    <a:pt x="441969" y="263777"/>
                  </a:cubicBezTo>
                  <a:lnTo>
                    <a:pt x="455157" y="261237"/>
                  </a:lnTo>
                  <a:cubicBezTo>
                    <a:pt x="462692" y="259732"/>
                    <a:pt x="468627" y="253806"/>
                    <a:pt x="470228" y="246281"/>
                  </a:cubicBezTo>
                  <a:lnTo>
                    <a:pt x="472677" y="234240"/>
                  </a:lnTo>
                  <a:cubicBezTo>
                    <a:pt x="473525" y="230383"/>
                    <a:pt x="472112" y="226338"/>
                    <a:pt x="469098" y="223893"/>
                  </a:cubicBezTo>
                  <a:cubicBezTo>
                    <a:pt x="457229" y="214016"/>
                    <a:pt x="446302" y="199529"/>
                    <a:pt x="439991" y="182503"/>
                  </a:cubicBezTo>
                  <a:cubicBezTo>
                    <a:pt x="434716" y="181563"/>
                    <a:pt x="429818" y="177894"/>
                    <a:pt x="426144" y="172720"/>
                  </a:cubicBezTo>
                  <a:cubicBezTo>
                    <a:pt x="433303" y="164725"/>
                    <a:pt x="438861" y="154754"/>
                    <a:pt x="441404" y="143278"/>
                  </a:cubicBezTo>
                  <a:cubicBezTo>
                    <a:pt x="444324" y="130485"/>
                    <a:pt x="443476" y="118068"/>
                    <a:pt x="439708" y="107438"/>
                  </a:cubicBezTo>
                  <a:cubicBezTo>
                    <a:pt x="447244" y="82699"/>
                    <a:pt x="464200" y="66049"/>
                    <a:pt x="500465" y="66049"/>
                  </a:cubicBezTo>
                  <a:close/>
                  <a:moveTo>
                    <a:pt x="107100" y="66049"/>
                  </a:moveTo>
                  <a:cubicBezTo>
                    <a:pt x="151561" y="66049"/>
                    <a:pt x="166820" y="90130"/>
                    <a:pt x="171341" y="123618"/>
                  </a:cubicBezTo>
                  <a:cubicBezTo>
                    <a:pt x="170965" y="129920"/>
                    <a:pt x="171436" y="136505"/>
                    <a:pt x="172849" y="143278"/>
                  </a:cubicBezTo>
                  <a:cubicBezTo>
                    <a:pt x="174921" y="152590"/>
                    <a:pt x="178971" y="161056"/>
                    <a:pt x="184246" y="168205"/>
                  </a:cubicBezTo>
                  <a:cubicBezTo>
                    <a:pt x="180573" y="175919"/>
                    <a:pt x="174356" y="181281"/>
                    <a:pt x="167574" y="182503"/>
                  </a:cubicBezTo>
                  <a:cubicBezTo>
                    <a:pt x="161263" y="199529"/>
                    <a:pt x="150336" y="214016"/>
                    <a:pt x="138468" y="223799"/>
                  </a:cubicBezTo>
                  <a:cubicBezTo>
                    <a:pt x="135453" y="226338"/>
                    <a:pt x="134040" y="230383"/>
                    <a:pt x="134794" y="234240"/>
                  </a:cubicBezTo>
                  <a:lnTo>
                    <a:pt x="137337" y="246281"/>
                  </a:lnTo>
                  <a:cubicBezTo>
                    <a:pt x="138939" y="253806"/>
                    <a:pt x="144873" y="259732"/>
                    <a:pt x="152408" y="261143"/>
                  </a:cubicBezTo>
                  <a:lnTo>
                    <a:pt x="165596" y="263777"/>
                  </a:lnTo>
                  <a:cubicBezTo>
                    <a:pt x="170494" y="264812"/>
                    <a:pt x="175203" y="266505"/>
                    <a:pt x="179442" y="268856"/>
                  </a:cubicBezTo>
                  <a:cubicBezTo>
                    <a:pt x="164088" y="277793"/>
                    <a:pt x="152126" y="292279"/>
                    <a:pt x="146662" y="310058"/>
                  </a:cubicBezTo>
                  <a:lnTo>
                    <a:pt x="123867" y="384088"/>
                  </a:lnTo>
                  <a:lnTo>
                    <a:pt x="27883" y="384088"/>
                  </a:lnTo>
                  <a:cubicBezTo>
                    <a:pt x="19499" y="384088"/>
                    <a:pt x="11587" y="380325"/>
                    <a:pt x="6312" y="373835"/>
                  </a:cubicBezTo>
                  <a:cubicBezTo>
                    <a:pt x="1037" y="367438"/>
                    <a:pt x="-1129" y="358972"/>
                    <a:pt x="566" y="350788"/>
                  </a:cubicBezTo>
                  <a:lnTo>
                    <a:pt x="10268" y="301968"/>
                  </a:lnTo>
                  <a:cubicBezTo>
                    <a:pt x="14130" y="282684"/>
                    <a:pt x="29202" y="267634"/>
                    <a:pt x="48606" y="263777"/>
                  </a:cubicBezTo>
                  <a:lnTo>
                    <a:pt x="61699" y="261237"/>
                  </a:lnTo>
                  <a:cubicBezTo>
                    <a:pt x="69328" y="259732"/>
                    <a:pt x="75263" y="253806"/>
                    <a:pt x="76770" y="246281"/>
                  </a:cubicBezTo>
                  <a:lnTo>
                    <a:pt x="79313" y="234240"/>
                  </a:lnTo>
                  <a:cubicBezTo>
                    <a:pt x="80067" y="230383"/>
                    <a:pt x="78654" y="226338"/>
                    <a:pt x="75639" y="223893"/>
                  </a:cubicBezTo>
                  <a:cubicBezTo>
                    <a:pt x="63771" y="214016"/>
                    <a:pt x="52939" y="199623"/>
                    <a:pt x="46628" y="182503"/>
                  </a:cubicBezTo>
                  <a:cubicBezTo>
                    <a:pt x="37867" y="180904"/>
                    <a:pt x="29861" y="172532"/>
                    <a:pt x="27318" y="160962"/>
                  </a:cubicBezTo>
                  <a:cubicBezTo>
                    <a:pt x="24115" y="146664"/>
                    <a:pt x="30426" y="133118"/>
                    <a:pt x="41447" y="130673"/>
                  </a:cubicBezTo>
                  <a:cubicBezTo>
                    <a:pt x="41541" y="130673"/>
                    <a:pt x="41729" y="130673"/>
                    <a:pt x="41824" y="130673"/>
                  </a:cubicBezTo>
                  <a:cubicBezTo>
                    <a:pt x="45403" y="93516"/>
                    <a:pt x="60192" y="66049"/>
                    <a:pt x="107100" y="66049"/>
                  </a:cubicBezTo>
                  <a:close/>
                  <a:moveTo>
                    <a:pt x="298626" y="0"/>
                  </a:moveTo>
                  <a:lnTo>
                    <a:pt x="315956" y="0"/>
                  </a:lnTo>
                  <a:cubicBezTo>
                    <a:pt x="363426" y="0"/>
                    <a:pt x="401854" y="38378"/>
                    <a:pt x="401854" y="85787"/>
                  </a:cubicBezTo>
                  <a:lnTo>
                    <a:pt x="401854" y="95476"/>
                  </a:lnTo>
                  <a:cubicBezTo>
                    <a:pt x="417301" y="99238"/>
                    <a:pt x="426154" y="118522"/>
                    <a:pt x="421633" y="138840"/>
                  </a:cubicBezTo>
                  <a:cubicBezTo>
                    <a:pt x="420880" y="142602"/>
                    <a:pt x="419467" y="146083"/>
                    <a:pt x="417960" y="149281"/>
                  </a:cubicBezTo>
                  <a:cubicBezTo>
                    <a:pt x="417677" y="149939"/>
                    <a:pt x="417395" y="150504"/>
                    <a:pt x="417112" y="151068"/>
                  </a:cubicBezTo>
                  <a:cubicBezTo>
                    <a:pt x="415417" y="154172"/>
                    <a:pt x="413533" y="157088"/>
                    <a:pt x="411273" y="159534"/>
                  </a:cubicBezTo>
                  <a:cubicBezTo>
                    <a:pt x="411179" y="159628"/>
                    <a:pt x="410990" y="159816"/>
                    <a:pt x="410896" y="159910"/>
                  </a:cubicBezTo>
                  <a:cubicBezTo>
                    <a:pt x="406092" y="165084"/>
                    <a:pt x="400159" y="168658"/>
                    <a:pt x="394037" y="169787"/>
                  </a:cubicBezTo>
                  <a:cubicBezTo>
                    <a:pt x="391494" y="176654"/>
                    <a:pt x="388385" y="183332"/>
                    <a:pt x="384900" y="189541"/>
                  </a:cubicBezTo>
                  <a:cubicBezTo>
                    <a:pt x="384806" y="189635"/>
                    <a:pt x="384806" y="189729"/>
                    <a:pt x="384712" y="189823"/>
                  </a:cubicBezTo>
                  <a:cubicBezTo>
                    <a:pt x="381227" y="196031"/>
                    <a:pt x="377460" y="201769"/>
                    <a:pt x="373316" y="207131"/>
                  </a:cubicBezTo>
                  <a:cubicBezTo>
                    <a:pt x="373127" y="207413"/>
                    <a:pt x="372939" y="207601"/>
                    <a:pt x="372750" y="207789"/>
                  </a:cubicBezTo>
                  <a:cubicBezTo>
                    <a:pt x="368700" y="213057"/>
                    <a:pt x="364368" y="217948"/>
                    <a:pt x="359847" y="222275"/>
                  </a:cubicBezTo>
                  <a:cubicBezTo>
                    <a:pt x="359658" y="222463"/>
                    <a:pt x="359376" y="222651"/>
                    <a:pt x="359188" y="222934"/>
                  </a:cubicBezTo>
                  <a:cubicBezTo>
                    <a:pt x="354667" y="227261"/>
                    <a:pt x="349957" y="231211"/>
                    <a:pt x="345154" y="234598"/>
                  </a:cubicBezTo>
                  <a:lnTo>
                    <a:pt x="345625" y="236855"/>
                  </a:lnTo>
                  <a:cubicBezTo>
                    <a:pt x="346567" y="236385"/>
                    <a:pt x="347603" y="235915"/>
                    <a:pt x="348639" y="235538"/>
                  </a:cubicBezTo>
                  <a:cubicBezTo>
                    <a:pt x="350899" y="234786"/>
                    <a:pt x="353065" y="234033"/>
                    <a:pt x="355514" y="234033"/>
                  </a:cubicBezTo>
                  <a:cubicBezTo>
                    <a:pt x="359470" y="234033"/>
                    <a:pt x="363238" y="235162"/>
                    <a:pt x="366628" y="237326"/>
                  </a:cubicBezTo>
                  <a:cubicBezTo>
                    <a:pt x="366628" y="237326"/>
                    <a:pt x="380756" y="246450"/>
                    <a:pt x="385371" y="249648"/>
                  </a:cubicBezTo>
                  <a:cubicBezTo>
                    <a:pt x="401854" y="261030"/>
                    <a:pt x="399876" y="279373"/>
                    <a:pt x="399876" y="279373"/>
                  </a:cubicBezTo>
                  <a:cubicBezTo>
                    <a:pt x="410990" y="279655"/>
                    <a:pt x="421822" y="283041"/>
                    <a:pt x="430016" y="289814"/>
                  </a:cubicBezTo>
                  <a:cubicBezTo>
                    <a:pt x="445180" y="302324"/>
                    <a:pt x="447535" y="313330"/>
                    <a:pt x="448382" y="316058"/>
                  </a:cubicBezTo>
                  <a:lnTo>
                    <a:pt x="481630" y="424515"/>
                  </a:lnTo>
                  <a:cubicBezTo>
                    <a:pt x="482855" y="428371"/>
                    <a:pt x="483608" y="432416"/>
                    <a:pt x="483891" y="436461"/>
                  </a:cubicBezTo>
                  <a:cubicBezTo>
                    <a:pt x="484644" y="448595"/>
                    <a:pt x="481159" y="460730"/>
                    <a:pt x="473718" y="470700"/>
                  </a:cubicBezTo>
                  <a:cubicBezTo>
                    <a:pt x="466372" y="480671"/>
                    <a:pt x="455823" y="487538"/>
                    <a:pt x="443956" y="490360"/>
                  </a:cubicBezTo>
                  <a:cubicBezTo>
                    <a:pt x="440000" y="491301"/>
                    <a:pt x="435950" y="491771"/>
                    <a:pt x="431805" y="491771"/>
                  </a:cubicBezTo>
                  <a:lnTo>
                    <a:pt x="325375" y="491771"/>
                  </a:lnTo>
                  <a:lnTo>
                    <a:pt x="337430" y="415296"/>
                  </a:lnTo>
                  <a:cubicBezTo>
                    <a:pt x="338749" y="406454"/>
                    <a:pt x="337807" y="397424"/>
                    <a:pt x="334605" y="389052"/>
                  </a:cubicBezTo>
                  <a:lnTo>
                    <a:pt x="323962" y="360927"/>
                  </a:lnTo>
                  <a:lnTo>
                    <a:pt x="337430" y="347476"/>
                  </a:lnTo>
                  <a:lnTo>
                    <a:pt x="307196" y="317281"/>
                  </a:lnTo>
                  <a:lnTo>
                    <a:pt x="276868" y="347476"/>
                  </a:lnTo>
                  <a:lnTo>
                    <a:pt x="290337" y="360927"/>
                  </a:lnTo>
                  <a:lnTo>
                    <a:pt x="279694" y="389052"/>
                  </a:lnTo>
                  <a:cubicBezTo>
                    <a:pt x="276586" y="397424"/>
                    <a:pt x="275644" y="406454"/>
                    <a:pt x="276963" y="415296"/>
                  </a:cubicBezTo>
                  <a:lnTo>
                    <a:pt x="288736" y="491771"/>
                  </a:lnTo>
                  <a:lnTo>
                    <a:pt x="182493" y="491771"/>
                  </a:lnTo>
                  <a:cubicBezTo>
                    <a:pt x="178443" y="491771"/>
                    <a:pt x="174299" y="491301"/>
                    <a:pt x="170437" y="490360"/>
                  </a:cubicBezTo>
                  <a:cubicBezTo>
                    <a:pt x="158570" y="487538"/>
                    <a:pt x="148021" y="480671"/>
                    <a:pt x="140675" y="470700"/>
                  </a:cubicBezTo>
                  <a:cubicBezTo>
                    <a:pt x="130785" y="457343"/>
                    <a:pt x="127865" y="440223"/>
                    <a:pt x="132669" y="424515"/>
                  </a:cubicBezTo>
                  <a:lnTo>
                    <a:pt x="166011" y="316058"/>
                  </a:lnTo>
                  <a:cubicBezTo>
                    <a:pt x="166858" y="313330"/>
                    <a:pt x="170908" y="300631"/>
                    <a:pt x="184377" y="289814"/>
                  </a:cubicBezTo>
                  <a:cubicBezTo>
                    <a:pt x="192666" y="283229"/>
                    <a:pt x="203403" y="279655"/>
                    <a:pt x="214517" y="279373"/>
                  </a:cubicBezTo>
                  <a:lnTo>
                    <a:pt x="214517" y="279279"/>
                  </a:lnTo>
                  <a:cubicBezTo>
                    <a:pt x="214140" y="273447"/>
                    <a:pt x="211880" y="260654"/>
                    <a:pt x="229022" y="249648"/>
                  </a:cubicBezTo>
                  <a:cubicBezTo>
                    <a:pt x="233731" y="246638"/>
                    <a:pt x="247765" y="237326"/>
                    <a:pt x="247765" y="237326"/>
                  </a:cubicBezTo>
                  <a:cubicBezTo>
                    <a:pt x="251061" y="235162"/>
                    <a:pt x="254923" y="234033"/>
                    <a:pt x="258879" y="234033"/>
                  </a:cubicBezTo>
                  <a:cubicBezTo>
                    <a:pt x="261328" y="234033"/>
                    <a:pt x="263494" y="234786"/>
                    <a:pt x="265754" y="235538"/>
                  </a:cubicBezTo>
                  <a:cubicBezTo>
                    <a:pt x="266790" y="236009"/>
                    <a:pt x="267826" y="236385"/>
                    <a:pt x="268768" y="236855"/>
                  </a:cubicBezTo>
                  <a:lnTo>
                    <a:pt x="269239" y="234598"/>
                  </a:lnTo>
                  <a:cubicBezTo>
                    <a:pt x="264436" y="231211"/>
                    <a:pt x="259726" y="227261"/>
                    <a:pt x="255205" y="222934"/>
                  </a:cubicBezTo>
                  <a:cubicBezTo>
                    <a:pt x="254923" y="222651"/>
                    <a:pt x="254735" y="222463"/>
                    <a:pt x="254546" y="222275"/>
                  </a:cubicBezTo>
                  <a:cubicBezTo>
                    <a:pt x="250025" y="217948"/>
                    <a:pt x="245693" y="213057"/>
                    <a:pt x="241548" y="207789"/>
                  </a:cubicBezTo>
                  <a:cubicBezTo>
                    <a:pt x="241454" y="207601"/>
                    <a:pt x="241266" y="207413"/>
                    <a:pt x="241077" y="207225"/>
                  </a:cubicBezTo>
                  <a:cubicBezTo>
                    <a:pt x="236933" y="201769"/>
                    <a:pt x="233072" y="196031"/>
                    <a:pt x="229681" y="189823"/>
                  </a:cubicBezTo>
                  <a:cubicBezTo>
                    <a:pt x="229587" y="189729"/>
                    <a:pt x="229587" y="189635"/>
                    <a:pt x="229493" y="189635"/>
                  </a:cubicBezTo>
                  <a:cubicBezTo>
                    <a:pt x="226008" y="183332"/>
                    <a:pt x="222899" y="176654"/>
                    <a:pt x="220356" y="169787"/>
                  </a:cubicBezTo>
                  <a:cubicBezTo>
                    <a:pt x="214140" y="168658"/>
                    <a:pt x="208301" y="165084"/>
                    <a:pt x="203497" y="159910"/>
                  </a:cubicBezTo>
                  <a:cubicBezTo>
                    <a:pt x="203309" y="159722"/>
                    <a:pt x="203214" y="159628"/>
                    <a:pt x="203120" y="159534"/>
                  </a:cubicBezTo>
                  <a:cubicBezTo>
                    <a:pt x="200860" y="157088"/>
                    <a:pt x="198976" y="154172"/>
                    <a:pt x="197281" y="151068"/>
                  </a:cubicBezTo>
                  <a:cubicBezTo>
                    <a:pt x="196998" y="150504"/>
                    <a:pt x="196716" y="149939"/>
                    <a:pt x="196433" y="149281"/>
                  </a:cubicBezTo>
                  <a:cubicBezTo>
                    <a:pt x="194832" y="146083"/>
                    <a:pt x="193513" y="142602"/>
                    <a:pt x="192666" y="138840"/>
                  </a:cubicBezTo>
                  <a:cubicBezTo>
                    <a:pt x="188145" y="118428"/>
                    <a:pt x="197092" y="99050"/>
                    <a:pt x="212727" y="95476"/>
                  </a:cubicBezTo>
                  <a:lnTo>
                    <a:pt x="212727" y="85787"/>
                  </a:lnTo>
                  <a:cubicBezTo>
                    <a:pt x="212727" y="38378"/>
                    <a:pt x="251155" y="0"/>
                    <a:pt x="29862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3" name="TextBox 33">
              <a:extLst>
                <a:ext uri="{FF2B5EF4-FFF2-40B4-BE49-F238E27FC236}">
                  <a16:creationId xmlns="" xmlns:a16="http://schemas.microsoft.com/office/drawing/2014/main" id="{FFF3BD64-9146-E742-ADD9-AB2D83641653}"/>
                </a:ext>
              </a:extLst>
            </p:cNvPr>
            <p:cNvSpPr txBox="1"/>
            <p:nvPr/>
          </p:nvSpPr>
          <p:spPr>
            <a:xfrm>
              <a:off x="9707232" y="2260225"/>
              <a:ext cx="2091200" cy="161582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 defTabSz="1219170">
                <a:lnSpc>
                  <a:spcPts val="1600"/>
                </a:lnSpc>
                <a:defRPr sz="125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 marL="609585" defTabSz="1219170">
                <a:defRPr sz="2400"/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立冬不仅是冬季的第一个季节，在我国的很多地方也被当做重要的节日来庆祝。立冬，在古代社会是“四时八节”之一</a:t>
              </a:r>
              <a:endPara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4" name="文本框 9">
              <a:extLst>
                <a:ext uri="{FF2B5EF4-FFF2-40B4-BE49-F238E27FC236}">
                  <a16:creationId xmlns="" xmlns:a16="http://schemas.microsoft.com/office/drawing/2014/main" id="{02398EB4-840A-E149-806C-8B0D3B479864}"/>
                </a:ext>
              </a:extLst>
            </p:cNvPr>
            <p:cNvSpPr txBox="1"/>
            <p:nvPr/>
          </p:nvSpPr>
          <p:spPr>
            <a:xfrm>
              <a:off x="9674868" y="1858351"/>
              <a:ext cx="2079751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中国传统节气立冬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656395" y="4333566"/>
            <a:ext cx="5651165" cy="1034266"/>
            <a:chOff x="5656395" y="4333566"/>
            <a:chExt cx="5651165" cy="1034266"/>
          </a:xfrm>
        </p:grpSpPr>
        <p:sp>
          <p:nvSpPr>
            <p:cNvPr id="15" name="六边形 14">
              <a:extLst>
                <a:ext uri="{FF2B5EF4-FFF2-40B4-BE49-F238E27FC236}">
                  <a16:creationId xmlns="" xmlns:a16="http://schemas.microsoft.com/office/drawing/2014/main" id="{89B4D76B-8359-2243-8840-9942812E68D5}"/>
                </a:ext>
              </a:extLst>
            </p:cNvPr>
            <p:cNvSpPr/>
            <p:nvPr/>
          </p:nvSpPr>
          <p:spPr>
            <a:xfrm rot="5400000">
              <a:off x="5594297" y="4396278"/>
              <a:ext cx="900410" cy="776214"/>
            </a:xfrm>
            <a:prstGeom prst="hexagon">
              <a:avLst/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6" name="Oval 19">
              <a:extLst>
                <a:ext uri="{FF2B5EF4-FFF2-40B4-BE49-F238E27FC236}">
                  <a16:creationId xmlns="" xmlns:a16="http://schemas.microsoft.com/office/drawing/2014/main" id="{0C99E8D5-9153-4E46-9C11-ABCB8A3D0494}"/>
                </a:ext>
              </a:extLst>
            </p:cNvPr>
            <p:cNvSpPr/>
            <p:nvPr/>
          </p:nvSpPr>
          <p:spPr>
            <a:xfrm>
              <a:off x="5853385" y="4593625"/>
              <a:ext cx="382235" cy="381519"/>
            </a:xfrm>
            <a:custGeom>
              <a:avLst/>
              <a:gdLst>
                <a:gd name="connsiteX0" fmla="*/ 290910 w 605702"/>
                <a:gd name="connsiteY0" fmla="*/ 156336 h 604568"/>
                <a:gd name="connsiteX1" fmla="*/ 335849 w 605702"/>
                <a:gd name="connsiteY1" fmla="*/ 164992 h 604568"/>
                <a:gd name="connsiteX2" fmla="*/ 288310 w 605702"/>
                <a:gd name="connsiteY2" fmla="*/ 212456 h 604568"/>
                <a:gd name="connsiteX3" fmla="*/ 203632 w 605702"/>
                <a:gd name="connsiteY3" fmla="*/ 244717 h 604568"/>
                <a:gd name="connsiteX4" fmla="*/ 203632 w 605702"/>
                <a:gd name="connsiteY4" fmla="*/ 401388 h 604568"/>
                <a:gd name="connsiteX5" fmla="*/ 360547 w 605702"/>
                <a:gd name="connsiteY5" fmla="*/ 401388 h 604568"/>
                <a:gd name="connsiteX6" fmla="*/ 392859 w 605702"/>
                <a:gd name="connsiteY6" fmla="*/ 316749 h 604568"/>
                <a:gd name="connsiteX7" fmla="*/ 440397 w 605702"/>
                <a:gd name="connsiteY7" fmla="*/ 269284 h 604568"/>
                <a:gd name="connsiteX8" fmla="*/ 400287 w 605702"/>
                <a:gd name="connsiteY8" fmla="*/ 441065 h 604568"/>
                <a:gd name="connsiteX9" fmla="*/ 163892 w 605702"/>
                <a:gd name="connsiteY9" fmla="*/ 441065 h 604568"/>
                <a:gd name="connsiteX10" fmla="*/ 163892 w 605702"/>
                <a:gd name="connsiteY10" fmla="*/ 205040 h 604568"/>
                <a:gd name="connsiteX11" fmla="*/ 290910 w 605702"/>
                <a:gd name="connsiteY11" fmla="*/ 156336 h 604568"/>
                <a:gd name="connsiteX12" fmla="*/ 246542 w 605702"/>
                <a:gd name="connsiteY12" fmla="*/ 43775 h 604568"/>
                <a:gd name="connsiteX13" fmla="*/ 422196 w 605702"/>
                <a:gd name="connsiteY13" fmla="*/ 78723 h 604568"/>
                <a:gd name="connsiteX14" fmla="*/ 376794 w 605702"/>
                <a:gd name="connsiteY14" fmla="*/ 124054 h 604568"/>
                <a:gd name="connsiteX15" fmla="*/ 126109 w 605702"/>
                <a:gd name="connsiteY15" fmla="*/ 167345 h 604568"/>
                <a:gd name="connsiteX16" fmla="*/ 126109 w 605702"/>
                <a:gd name="connsiteY16" fmla="*/ 478820 h 604568"/>
                <a:gd name="connsiteX17" fmla="*/ 438073 w 605702"/>
                <a:gd name="connsiteY17" fmla="*/ 478820 h 604568"/>
                <a:gd name="connsiteX18" fmla="*/ 481432 w 605702"/>
                <a:gd name="connsiteY18" fmla="*/ 228527 h 604568"/>
                <a:gd name="connsiteX19" fmla="*/ 526741 w 605702"/>
                <a:gd name="connsiteY19" fmla="*/ 183011 h 604568"/>
                <a:gd name="connsiteX20" fmla="*/ 481432 w 605702"/>
                <a:gd name="connsiteY20" fmla="*/ 522111 h 604568"/>
                <a:gd name="connsiteX21" fmla="*/ 82657 w 605702"/>
                <a:gd name="connsiteY21" fmla="*/ 522111 h 604568"/>
                <a:gd name="connsiteX22" fmla="*/ 82657 w 605702"/>
                <a:gd name="connsiteY22" fmla="*/ 123961 h 604568"/>
                <a:gd name="connsiteX23" fmla="*/ 246542 w 605702"/>
                <a:gd name="connsiteY23" fmla="*/ 43775 h 604568"/>
                <a:gd name="connsiteX24" fmla="*/ 536061 w 605702"/>
                <a:gd name="connsiteY24" fmla="*/ 0 h 604568"/>
                <a:gd name="connsiteX25" fmla="*/ 544232 w 605702"/>
                <a:gd name="connsiteY25" fmla="*/ 61368 h 604568"/>
                <a:gd name="connsiteX26" fmla="*/ 605702 w 605702"/>
                <a:gd name="connsiteY26" fmla="*/ 69526 h 604568"/>
                <a:gd name="connsiteX27" fmla="*/ 524361 w 605702"/>
                <a:gd name="connsiteY27" fmla="*/ 150732 h 604568"/>
                <a:gd name="connsiteX28" fmla="*/ 498361 w 605702"/>
                <a:gd name="connsiteY28" fmla="*/ 147302 h 604568"/>
                <a:gd name="connsiteX29" fmla="*/ 337721 w 605702"/>
                <a:gd name="connsiteY29" fmla="*/ 307767 h 604568"/>
                <a:gd name="connsiteX30" fmla="*/ 339764 w 605702"/>
                <a:gd name="connsiteY30" fmla="*/ 323063 h 604568"/>
                <a:gd name="connsiteX31" fmla="*/ 282101 w 605702"/>
                <a:gd name="connsiteY31" fmla="*/ 380630 h 604568"/>
                <a:gd name="connsiteX32" fmla="*/ 224437 w 605702"/>
                <a:gd name="connsiteY32" fmla="*/ 323063 h 604568"/>
                <a:gd name="connsiteX33" fmla="*/ 282101 w 605702"/>
                <a:gd name="connsiteY33" fmla="*/ 265495 h 604568"/>
                <a:gd name="connsiteX34" fmla="*/ 297422 w 605702"/>
                <a:gd name="connsiteY34" fmla="*/ 267535 h 604568"/>
                <a:gd name="connsiteX35" fmla="*/ 458155 w 605702"/>
                <a:gd name="connsiteY35" fmla="*/ 107162 h 604568"/>
                <a:gd name="connsiteX36" fmla="*/ 454719 w 605702"/>
                <a:gd name="connsiteY36" fmla="*/ 81206 h 604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05702" h="604568">
                  <a:moveTo>
                    <a:pt x="290910" y="156336"/>
                  </a:moveTo>
                  <a:cubicBezTo>
                    <a:pt x="306137" y="157147"/>
                    <a:pt x="321272" y="160032"/>
                    <a:pt x="335849" y="164992"/>
                  </a:cubicBezTo>
                  <a:lnTo>
                    <a:pt x="288310" y="212456"/>
                  </a:lnTo>
                  <a:cubicBezTo>
                    <a:pt x="257856" y="210695"/>
                    <a:pt x="226844" y="221449"/>
                    <a:pt x="203632" y="244717"/>
                  </a:cubicBezTo>
                  <a:cubicBezTo>
                    <a:pt x="160271" y="287918"/>
                    <a:pt x="160271" y="358187"/>
                    <a:pt x="203632" y="401388"/>
                  </a:cubicBezTo>
                  <a:cubicBezTo>
                    <a:pt x="246900" y="444680"/>
                    <a:pt x="317279" y="444680"/>
                    <a:pt x="360547" y="401388"/>
                  </a:cubicBezTo>
                  <a:cubicBezTo>
                    <a:pt x="383852" y="378211"/>
                    <a:pt x="394623" y="347156"/>
                    <a:pt x="392859" y="316749"/>
                  </a:cubicBezTo>
                  <a:lnTo>
                    <a:pt x="440397" y="269284"/>
                  </a:lnTo>
                  <a:cubicBezTo>
                    <a:pt x="460267" y="327595"/>
                    <a:pt x="446897" y="394620"/>
                    <a:pt x="400287" y="441065"/>
                  </a:cubicBezTo>
                  <a:cubicBezTo>
                    <a:pt x="335106" y="506236"/>
                    <a:pt x="229073" y="506236"/>
                    <a:pt x="163892" y="441065"/>
                  </a:cubicBezTo>
                  <a:cubicBezTo>
                    <a:pt x="98619" y="375987"/>
                    <a:pt x="98619" y="270118"/>
                    <a:pt x="163892" y="205040"/>
                  </a:cubicBezTo>
                  <a:cubicBezTo>
                    <a:pt x="198711" y="170137"/>
                    <a:pt x="245228" y="153902"/>
                    <a:pt x="290910" y="156336"/>
                  </a:cubicBezTo>
                  <a:close/>
                  <a:moveTo>
                    <a:pt x="246542" y="43775"/>
                  </a:moveTo>
                  <a:cubicBezTo>
                    <a:pt x="306463" y="36243"/>
                    <a:pt x="368345" y="47900"/>
                    <a:pt x="422196" y="78723"/>
                  </a:cubicBezTo>
                  <a:lnTo>
                    <a:pt x="376794" y="124054"/>
                  </a:lnTo>
                  <a:cubicBezTo>
                    <a:pt x="294811" y="85305"/>
                    <a:pt x="193980" y="99581"/>
                    <a:pt x="126109" y="167345"/>
                  </a:cubicBezTo>
                  <a:cubicBezTo>
                    <a:pt x="39948" y="253371"/>
                    <a:pt x="39948" y="392793"/>
                    <a:pt x="126109" y="478820"/>
                  </a:cubicBezTo>
                  <a:cubicBezTo>
                    <a:pt x="212271" y="564846"/>
                    <a:pt x="351912" y="564846"/>
                    <a:pt x="438073" y="478820"/>
                  </a:cubicBezTo>
                  <a:cubicBezTo>
                    <a:pt x="505944" y="411055"/>
                    <a:pt x="520428" y="310382"/>
                    <a:pt x="481432" y="228527"/>
                  </a:cubicBezTo>
                  <a:lnTo>
                    <a:pt x="526741" y="183011"/>
                  </a:lnTo>
                  <a:cubicBezTo>
                    <a:pt x="588484" y="290544"/>
                    <a:pt x="573350" y="430244"/>
                    <a:pt x="481432" y="522111"/>
                  </a:cubicBezTo>
                  <a:cubicBezTo>
                    <a:pt x="371316" y="632054"/>
                    <a:pt x="192866" y="632054"/>
                    <a:pt x="82657" y="522111"/>
                  </a:cubicBezTo>
                  <a:cubicBezTo>
                    <a:pt x="-27552" y="412168"/>
                    <a:pt x="-27552" y="233997"/>
                    <a:pt x="82657" y="123961"/>
                  </a:cubicBezTo>
                  <a:cubicBezTo>
                    <a:pt x="128662" y="78028"/>
                    <a:pt x="186622" y="51307"/>
                    <a:pt x="246542" y="43775"/>
                  </a:cubicBezTo>
                  <a:close/>
                  <a:moveTo>
                    <a:pt x="536061" y="0"/>
                  </a:moveTo>
                  <a:lnTo>
                    <a:pt x="544232" y="61368"/>
                  </a:lnTo>
                  <a:lnTo>
                    <a:pt x="605702" y="69526"/>
                  </a:lnTo>
                  <a:lnTo>
                    <a:pt x="524361" y="150732"/>
                  </a:lnTo>
                  <a:lnTo>
                    <a:pt x="498361" y="147302"/>
                  </a:lnTo>
                  <a:lnTo>
                    <a:pt x="337721" y="307767"/>
                  </a:lnTo>
                  <a:cubicBezTo>
                    <a:pt x="339021" y="312588"/>
                    <a:pt x="339764" y="317779"/>
                    <a:pt x="339764" y="323063"/>
                  </a:cubicBezTo>
                  <a:cubicBezTo>
                    <a:pt x="339764" y="354859"/>
                    <a:pt x="313950" y="380630"/>
                    <a:pt x="282101" y="380630"/>
                  </a:cubicBezTo>
                  <a:cubicBezTo>
                    <a:pt x="250251" y="380630"/>
                    <a:pt x="224437" y="354859"/>
                    <a:pt x="224437" y="323063"/>
                  </a:cubicBezTo>
                  <a:cubicBezTo>
                    <a:pt x="224437" y="291266"/>
                    <a:pt x="250251" y="265495"/>
                    <a:pt x="282101" y="265495"/>
                  </a:cubicBezTo>
                  <a:cubicBezTo>
                    <a:pt x="287393" y="265495"/>
                    <a:pt x="292500" y="266237"/>
                    <a:pt x="297422" y="267535"/>
                  </a:cubicBezTo>
                  <a:lnTo>
                    <a:pt x="458155" y="107162"/>
                  </a:lnTo>
                  <a:lnTo>
                    <a:pt x="454719" y="8120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33">
              <a:extLst>
                <a:ext uri="{FF2B5EF4-FFF2-40B4-BE49-F238E27FC236}">
                  <a16:creationId xmlns="" xmlns:a16="http://schemas.microsoft.com/office/drawing/2014/main" id="{4E422B86-9761-4A44-BD1E-06A4CC99654B}"/>
                </a:ext>
              </a:extLst>
            </p:cNvPr>
            <p:cNvSpPr txBox="1"/>
            <p:nvPr/>
          </p:nvSpPr>
          <p:spPr>
            <a:xfrm>
              <a:off x="6663447" y="4756318"/>
              <a:ext cx="4644113" cy="61151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 defTabSz="1219170">
                <a:lnSpc>
                  <a:spcPts val="1600"/>
                </a:lnSpc>
                <a:defRPr sz="1253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defRPr>
              </a:lvl1pPr>
              <a:lvl2pPr marL="609585" defTabSz="1219170">
                <a:defRPr sz="2400"/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400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立冬不仅是冬季的第一个季节，在我国的很多地方也被当做重要的节日来庆祝。立冬，在古代社会是“四时八节”之一</a:t>
              </a:r>
              <a:endParaRPr lang="en-US" altLang="zh-CN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26" name="文本框 9">
              <a:extLst>
                <a:ext uri="{FF2B5EF4-FFF2-40B4-BE49-F238E27FC236}">
                  <a16:creationId xmlns="" xmlns:a16="http://schemas.microsoft.com/office/drawing/2014/main" id="{4F3CD209-3B16-AC4E-9744-8EF09A5D8CCA}"/>
                </a:ext>
              </a:extLst>
            </p:cNvPr>
            <p:cNvSpPr txBox="1"/>
            <p:nvPr/>
          </p:nvSpPr>
          <p:spPr>
            <a:xfrm>
              <a:off x="6674897" y="4333566"/>
              <a:ext cx="3369271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>
                  <a:solidFill>
                    <a:schemeClr val="tx1"/>
                  </a:solidFill>
                  <a:latin typeface="+mn-lt"/>
                  <a:ea typeface="+mn-ea"/>
                  <a:cs typeface="+mn-ea"/>
                  <a:sym typeface="+mn-lt"/>
                </a:rPr>
                <a:t>中国传统节气立冬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027" y="1672478"/>
            <a:ext cx="4688459" cy="4688459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28" name="组合 27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36" name="文本框 35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37" name="文本框 36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9" name="组合 28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30" name="文本框 29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31" name="图片 30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64873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337888" y="314879"/>
            <a:ext cx="7294144" cy="7180678"/>
            <a:chOff x="-337888" y="314879"/>
            <a:chExt cx="7294144" cy="718067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7888" y="314879"/>
              <a:ext cx="7294144" cy="718067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002085">
              <a:off x="766708" y="2540765"/>
              <a:ext cx="5630685" cy="2096349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610817" y="2376703"/>
              <a:ext cx="1812099" cy="187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800" b="1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4</a:t>
              </a:r>
              <a:endParaRPr lang="zh-CN" altLang="en-US" sz="6800" b="1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  <a:p>
              <a:pPr algn="ctr"/>
              <a:r>
                <a:rPr lang="en-US" altLang="zh-CN" sz="4800" b="1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PART</a:t>
              </a:r>
              <a:endParaRPr lang="zh-CN" altLang="en-US" sz="4800" b="1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89436" y="-1269391"/>
            <a:ext cx="3107070" cy="3107070"/>
          </a:xfrm>
          <a:prstGeom prst="rect">
            <a:avLst/>
          </a:prstGeom>
        </p:spPr>
      </p:pic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6654927" y="2583849"/>
            <a:ext cx="23963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2F5269"/>
                </a:solidFill>
                <a:cs typeface="+mn-ea"/>
                <a:sym typeface="+mn-lt"/>
              </a:rPr>
              <a:t>立冬谚语诗词</a:t>
            </a:r>
            <a:endParaRPr lang="en-US" altLang="zh-CN" sz="28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38182" y="3107673"/>
            <a:ext cx="28297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请在此</a:t>
            </a:r>
            <a:r>
              <a:rPr kumimoji="1" lang="zh-CN" altLang="en-US" sz="1400" dirty="0">
                <a:solidFill>
                  <a:srgbClr val="2F5269"/>
                </a:solidFill>
                <a:cs typeface="+mn-ea"/>
                <a:sym typeface="+mn-lt"/>
              </a:rPr>
              <a:t>输入您需要的文字</a:t>
            </a: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内容</a:t>
            </a:r>
            <a:r>
              <a:rPr kumimoji="1" lang="en-US" altLang="zh-CN" sz="1400" dirty="0">
                <a:solidFill>
                  <a:srgbClr val="2F5269"/>
                </a:solidFill>
                <a:cs typeface="+mn-ea"/>
                <a:sym typeface="+mn-lt"/>
              </a:rPr>
              <a:t>.</a:t>
            </a:r>
            <a:endParaRPr kumimoji="1" lang="zh-CN" altLang="en-US" sz="14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354" y="3816841"/>
            <a:ext cx="3602438" cy="360243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1232" flipV="1">
            <a:off x="-867161" y="4116057"/>
            <a:ext cx="3452638" cy="345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97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6096000" y="1868489"/>
            <a:ext cx="5019734" cy="1259656"/>
            <a:chOff x="6096000" y="1868489"/>
            <a:chExt cx="5019734" cy="1259656"/>
          </a:xfrm>
        </p:grpSpPr>
        <p:pic>
          <p:nvPicPr>
            <p:cNvPr id="39" name="图片 38">
              <a:extLst>
                <a:ext uri="{FF2B5EF4-FFF2-40B4-BE49-F238E27FC236}">
                  <a16:creationId xmlns="" xmlns:a16="http://schemas.microsoft.com/office/drawing/2014/main" id="{A67CDA81-6794-2E40-B2D3-F6C46FB7330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82285" y="2457251"/>
              <a:ext cx="3462828" cy="670894"/>
            </a:xfrm>
            <a:prstGeom prst="rect">
              <a:avLst/>
            </a:prstGeom>
          </p:spPr>
        </p:pic>
        <p:grpSp>
          <p:nvGrpSpPr>
            <p:cNvPr id="4" name="组合 3"/>
            <p:cNvGrpSpPr/>
            <p:nvPr/>
          </p:nvGrpSpPr>
          <p:grpSpPr>
            <a:xfrm>
              <a:off x="6096000" y="1868489"/>
              <a:ext cx="5019734" cy="741162"/>
              <a:chOff x="6096000" y="1868489"/>
              <a:chExt cx="5019734" cy="741162"/>
            </a:xfrm>
          </p:grpSpPr>
          <p:sp>
            <p:nvSpPr>
              <p:cNvPr id="55" name="矩形 54">
                <a:extLst>
                  <a:ext uri="{FF2B5EF4-FFF2-40B4-BE49-F238E27FC236}">
                    <a16:creationId xmlns="" xmlns:a16="http://schemas.microsoft.com/office/drawing/2014/main" id="{D4C332C5-C193-3F41-BF9A-BC17DCC07EFC}"/>
                  </a:ext>
                </a:extLst>
              </p:cNvPr>
              <p:cNvSpPr/>
              <p:nvPr/>
            </p:nvSpPr>
            <p:spPr>
              <a:xfrm>
                <a:off x="6096000" y="1868489"/>
                <a:ext cx="4132214" cy="7411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7" name="Oval 35">
                <a:extLst>
                  <a:ext uri="{FF2B5EF4-FFF2-40B4-BE49-F238E27FC236}">
                    <a16:creationId xmlns="" xmlns:a16="http://schemas.microsoft.com/office/drawing/2014/main" id="{3BB7CC47-59D0-D84F-AE72-A6355E07F3B7}"/>
                  </a:ext>
                </a:extLst>
              </p:cNvPr>
              <p:cNvSpPr/>
              <p:nvPr/>
            </p:nvSpPr>
            <p:spPr>
              <a:xfrm>
                <a:off x="10616540" y="1971727"/>
                <a:ext cx="499194" cy="534686"/>
              </a:xfrm>
              <a:custGeom>
                <a:avLst/>
                <a:gdLst>
                  <a:gd name="connsiteX0" fmla="*/ 116157 w 553976"/>
                  <a:gd name="connsiteY0" fmla="*/ 328858 h 593362"/>
                  <a:gd name="connsiteX1" fmla="*/ 116157 w 553976"/>
                  <a:gd name="connsiteY1" fmla="*/ 569170 h 593362"/>
                  <a:gd name="connsiteX2" fmla="*/ 531358 w 553976"/>
                  <a:gd name="connsiteY2" fmla="*/ 569170 h 593362"/>
                  <a:gd name="connsiteX3" fmla="*/ 531358 w 553976"/>
                  <a:gd name="connsiteY3" fmla="*/ 328858 h 593362"/>
                  <a:gd name="connsiteX4" fmla="*/ 93539 w 553976"/>
                  <a:gd name="connsiteY4" fmla="*/ 198219 h 593362"/>
                  <a:gd name="connsiteX5" fmla="*/ 553976 w 553976"/>
                  <a:gd name="connsiteY5" fmla="*/ 198219 h 593362"/>
                  <a:gd name="connsiteX6" fmla="*/ 553976 w 553976"/>
                  <a:gd name="connsiteY6" fmla="*/ 211122 h 593362"/>
                  <a:gd name="connsiteX7" fmla="*/ 553976 w 553976"/>
                  <a:gd name="connsiteY7" fmla="*/ 328858 h 593362"/>
                  <a:gd name="connsiteX8" fmla="*/ 553976 w 553976"/>
                  <a:gd name="connsiteY8" fmla="*/ 593362 h 593362"/>
                  <a:gd name="connsiteX9" fmla="*/ 93539 w 553976"/>
                  <a:gd name="connsiteY9" fmla="*/ 593362 h 593362"/>
                  <a:gd name="connsiteX10" fmla="*/ 93539 w 553976"/>
                  <a:gd name="connsiteY10" fmla="*/ 328858 h 593362"/>
                  <a:gd name="connsiteX11" fmla="*/ 93539 w 553976"/>
                  <a:gd name="connsiteY11" fmla="*/ 211122 h 593362"/>
                  <a:gd name="connsiteX12" fmla="*/ 0 w 553976"/>
                  <a:gd name="connsiteY12" fmla="*/ 0 h 593362"/>
                  <a:gd name="connsiteX13" fmla="*/ 460178 w 553976"/>
                  <a:gd name="connsiteY13" fmla="*/ 0 h 593362"/>
                  <a:gd name="connsiteX14" fmla="*/ 460178 w 553976"/>
                  <a:gd name="connsiteY14" fmla="*/ 14515 h 593362"/>
                  <a:gd name="connsiteX15" fmla="*/ 460178 w 553976"/>
                  <a:gd name="connsiteY15" fmla="*/ 130639 h 593362"/>
                  <a:gd name="connsiteX16" fmla="*/ 460178 w 553976"/>
                  <a:gd name="connsiteY16" fmla="*/ 175798 h 593362"/>
                  <a:gd name="connsiteX17" fmla="*/ 437573 w 553976"/>
                  <a:gd name="connsiteY17" fmla="*/ 175798 h 593362"/>
                  <a:gd name="connsiteX18" fmla="*/ 437573 w 553976"/>
                  <a:gd name="connsiteY18" fmla="*/ 130639 h 593362"/>
                  <a:gd name="connsiteX19" fmla="*/ 22605 w 553976"/>
                  <a:gd name="connsiteY19" fmla="*/ 130639 h 593362"/>
                  <a:gd name="connsiteX20" fmla="*/ 22605 w 553976"/>
                  <a:gd name="connsiteY20" fmla="*/ 372563 h 593362"/>
                  <a:gd name="connsiteX21" fmla="*/ 69431 w 553976"/>
                  <a:gd name="connsiteY21" fmla="*/ 372563 h 593362"/>
                  <a:gd name="connsiteX22" fmla="*/ 69431 w 553976"/>
                  <a:gd name="connsiteY22" fmla="*/ 395143 h 593362"/>
                  <a:gd name="connsiteX23" fmla="*/ 0 w 553976"/>
                  <a:gd name="connsiteY23" fmla="*/ 395143 h 593362"/>
                  <a:gd name="connsiteX24" fmla="*/ 0 w 553976"/>
                  <a:gd name="connsiteY24" fmla="*/ 130639 h 593362"/>
                  <a:gd name="connsiteX25" fmla="*/ 0 w 553976"/>
                  <a:gd name="connsiteY25" fmla="*/ 14515 h 593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553976" h="593362">
                    <a:moveTo>
                      <a:pt x="116157" y="328858"/>
                    </a:moveTo>
                    <a:lnTo>
                      <a:pt x="116157" y="569170"/>
                    </a:lnTo>
                    <a:lnTo>
                      <a:pt x="531358" y="569170"/>
                    </a:lnTo>
                    <a:lnTo>
                      <a:pt x="531358" y="328858"/>
                    </a:lnTo>
                    <a:close/>
                    <a:moveTo>
                      <a:pt x="93539" y="198219"/>
                    </a:moveTo>
                    <a:lnTo>
                      <a:pt x="553976" y="198219"/>
                    </a:lnTo>
                    <a:lnTo>
                      <a:pt x="553976" y="211122"/>
                    </a:lnTo>
                    <a:lnTo>
                      <a:pt x="553976" y="328858"/>
                    </a:lnTo>
                    <a:lnTo>
                      <a:pt x="553976" y="593362"/>
                    </a:lnTo>
                    <a:lnTo>
                      <a:pt x="93539" y="593362"/>
                    </a:lnTo>
                    <a:lnTo>
                      <a:pt x="93539" y="328858"/>
                    </a:lnTo>
                    <a:lnTo>
                      <a:pt x="93539" y="211122"/>
                    </a:lnTo>
                    <a:close/>
                    <a:moveTo>
                      <a:pt x="0" y="0"/>
                    </a:moveTo>
                    <a:lnTo>
                      <a:pt x="460178" y="0"/>
                    </a:lnTo>
                    <a:lnTo>
                      <a:pt x="460178" y="14515"/>
                    </a:lnTo>
                    <a:lnTo>
                      <a:pt x="460178" y="130639"/>
                    </a:lnTo>
                    <a:lnTo>
                      <a:pt x="460178" y="175798"/>
                    </a:lnTo>
                    <a:lnTo>
                      <a:pt x="437573" y="175798"/>
                    </a:lnTo>
                    <a:lnTo>
                      <a:pt x="437573" y="130639"/>
                    </a:lnTo>
                    <a:lnTo>
                      <a:pt x="22605" y="130639"/>
                    </a:lnTo>
                    <a:lnTo>
                      <a:pt x="22605" y="372563"/>
                    </a:lnTo>
                    <a:lnTo>
                      <a:pt x="69431" y="372563"/>
                    </a:lnTo>
                    <a:lnTo>
                      <a:pt x="69431" y="395143"/>
                    </a:lnTo>
                    <a:lnTo>
                      <a:pt x="0" y="395143"/>
                    </a:lnTo>
                    <a:lnTo>
                      <a:pt x="0" y="130639"/>
                    </a:lnTo>
                    <a:lnTo>
                      <a:pt x="0" y="14515"/>
                    </a:lnTo>
                    <a:close/>
                  </a:path>
                </a:pathLst>
              </a:custGeom>
              <a:solidFill>
                <a:srgbClr val="4066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6" name="TextBox 33">
                <a:extLst>
                  <a:ext uri="{FF2B5EF4-FFF2-40B4-BE49-F238E27FC236}">
                    <a16:creationId xmlns="" xmlns:a16="http://schemas.microsoft.com/office/drawing/2014/main" id="{6996064F-4AED-E344-81B4-2B22DC24611A}"/>
                  </a:ext>
                </a:extLst>
              </p:cNvPr>
              <p:cNvSpPr txBox="1"/>
              <p:nvPr/>
            </p:nvSpPr>
            <p:spPr>
              <a:xfrm>
                <a:off x="6718300" y="1947675"/>
                <a:ext cx="3183139" cy="5170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 defTabSz="1219170">
                  <a:lnSpc>
                    <a:spcPts val="1600"/>
                  </a:lnSpc>
                  <a:defRPr sz="1253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lvl1pPr>
                <a:lvl2pPr marL="609585" defTabSz="1219170">
                  <a:defRPr sz="2400"/>
                </a:lvl2pPr>
                <a:lvl3pPr marL="1219170" defTabSz="1219170">
                  <a:defRPr sz="2400"/>
                </a:lvl3pPr>
                <a:lvl4pPr marL="1828754" defTabSz="1219170">
                  <a:defRPr sz="2400"/>
                </a:lvl4pPr>
                <a:lvl5pPr marL="2438339" defTabSz="1219170">
                  <a:defRPr sz="2400"/>
                </a:lvl5pPr>
                <a:lvl6pPr marL="3047924" defTabSz="1219170">
                  <a:defRPr sz="2400"/>
                </a:lvl6pPr>
                <a:lvl7pPr marL="3657509" defTabSz="1219170">
                  <a:defRPr sz="2400"/>
                </a:lvl7pPr>
                <a:lvl8pPr marL="4267093" defTabSz="1219170">
                  <a:defRPr sz="2400"/>
                </a:lvl8pPr>
                <a:lvl9pPr marL="4876678" defTabSz="1219170">
                  <a:defRPr sz="2400"/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立冬后，就意味着今年的冬季正式来临。草木凋零，蛰虫休眠，万物</a:t>
                </a:r>
                <a:r>
                  <a:rPr lang="zh-CN" altLang="en-US" sz="1400" dirty="0" smtClean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活动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" name="组合 9"/>
          <p:cNvGrpSpPr/>
          <p:nvPr/>
        </p:nvGrpSpPr>
        <p:grpSpPr>
          <a:xfrm>
            <a:off x="6096000" y="4004338"/>
            <a:ext cx="5037480" cy="1259656"/>
            <a:chOff x="6096000" y="4004338"/>
            <a:chExt cx="5037480" cy="1259656"/>
          </a:xfrm>
        </p:grpSpPr>
        <p:pic>
          <p:nvPicPr>
            <p:cNvPr id="40" name="图片 39">
              <a:extLst>
                <a:ext uri="{FF2B5EF4-FFF2-40B4-BE49-F238E27FC236}">
                  <a16:creationId xmlns="" xmlns:a16="http://schemas.microsoft.com/office/drawing/2014/main" id="{0D831385-81E5-E546-9E4F-A4CE77B1552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282285" y="4593100"/>
              <a:ext cx="3462828" cy="670894"/>
            </a:xfrm>
            <a:prstGeom prst="rect">
              <a:avLst/>
            </a:prstGeom>
          </p:spPr>
        </p:pic>
        <p:grpSp>
          <p:nvGrpSpPr>
            <p:cNvPr id="5" name="组合 4"/>
            <p:cNvGrpSpPr/>
            <p:nvPr/>
          </p:nvGrpSpPr>
          <p:grpSpPr>
            <a:xfrm>
              <a:off x="6096000" y="4004338"/>
              <a:ext cx="5037480" cy="741162"/>
              <a:chOff x="6096000" y="4004338"/>
              <a:chExt cx="5037480" cy="741162"/>
            </a:xfrm>
          </p:grpSpPr>
          <p:sp>
            <p:nvSpPr>
              <p:cNvPr id="61" name="矩形 60">
                <a:extLst>
                  <a:ext uri="{FF2B5EF4-FFF2-40B4-BE49-F238E27FC236}">
                    <a16:creationId xmlns="" xmlns:a16="http://schemas.microsoft.com/office/drawing/2014/main" id="{62CC0435-8DD6-6742-9816-3AB39F25CA99}"/>
                  </a:ext>
                </a:extLst>
              </p:cNvPr>
              <p:cNvSpPr/>
              <p:nvPr/>
            </p:nvSpPr>
            <p:spPr>
              <a:xfrm>
                <a:off x="6096000" y="4004338"/>
                <a:ext cx="4132214" cy="7411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63" name="Oval 36">
                <a:extLst>
                  <a:ext uri="{FF2B5EF4-FFF2-40B4-BE49-F238E27FC236}">
                    <a16:creationId xmlns="" xmlns:a16="http://schemas.microsoft.com/office/drawing/2014/main" id="{4A7D4F65-0051-7C44-914A-31597BEC15E6}"/>
                  </a:ext>
                </a:extLst>
              </p:cNvPr>
              <p:cNvSpPr/>
              <p:nvPr/>
            </p:nvSpPr>
            <p:spPr>
              <a:xfrm>
                <a:off x="10598794" y="4163416"/>
                <a:ext cx="534686" cy="423006"/>
              </a:xfrm>
              <a:custGeom>
                <a:avLst/>
                <a:gdLst>
                  <a:gd name="connsiteX0" fmla="*/ 441591 w 609207"/>
                  <a:gd name="connsiteY0" fmla="*/ 246218 h 481962"/>
                  <a:gd name="connsiteX1" fmla="*/ 393195 w 609207"/>
                  <a:gd name="connsiteY1" fmla="*/ 266175 h 481962"/>
                  <a:gd name="connsiteX2" fmla="*/ 393195 w 609207"/>
                  <a:gd name="connsiteY2" fmla="*/ 362842 h 481962"/>
                  <a:gd name="connsiteX3" fmla="*/ 441591 w 609207"/>
                  <a:gd name="connsiteY3" fmla="*/ 382904 h 481962"/>
                  <a:gd name="connsiteX4" fmla="*/ 489987 w 609207"/>
                  <a:gd name="connsiteY4" fmla="*/ 362842 h 481962"/>
                  <a:gd name="connsiteX5" fmla="*/ 509970 w 609207"/>
                  <a:gd name="connsiteY5" fmla="*/ 314509 h 481962"/>
                  <a:gd name="connsiteX6" fmla="*/ 489987 w 609207"/>
                  <a:gd name="connsiteY6" fmla="*/ 266175 h 481962"/>
                  <a:gd name="connsiteX7" fmla="*/ 441591 w 609207"/>
                  <a:gd name="connsiteY7" fmla="*/ 246218 h 481962"/>
                  <a:gd name="connsiteX8" fmla="*/ 441591 w 609207"/>
                  <a:gd name="connsiteY8" fmla="*/ 204640 h 481962"/>
                  <a:gd name="connsiteX9" fmla="*/ 519441 w 609207"/>
                  <a:gd name="connsiteY9" fmla="*/ 236863 h 481962"/>
                  <a:gd name="connsiteX10" fmla="*/ 551601 w 609207"/>
                  <a:gd name="connsiteY10" fmla="*/ 314509 h 481962"/>
                  <a:gd name="connsiteX11" fmla="*/ 532763 w 609207"/>
                  <a:gd name="connsiteY11" fmla="*/ 376147 h 481962"/>
                  <a:gd name="connsiteX12" fmla="*/ 603119 w 609207"/>
                  <a:gd name="connsiteY12" fmla="*/ 446517 h 481962"/>
                  <a:gd name="connsiteX13" fmla="*/ 603119 w 609207"/>
                  <a:gd name="connsiteY13" fmla="*/ 475829 h 481962"/>
                  <a:gd name="connsiteX14" fmla="*/ 588340 w 609207"/>
                  <a:gd name="connsiteY14" fmla="*/ 481962 h 481962"/>
                  <a:gd name="connsiteX15" fmla="*/ 573665 w 609207"/>
                  <a:gd name="connsiteY15" fmla="*/ 475829 h 481962"/>
                  <a:gd name="connsiteX16" fmla="*/ 503309 w 609207"/>
                  <a:gd name="connsiteY16" fmla="*/ 405563 h 481962"/>
                  <a:gd name="connsiteX17" fmla="*/ 441591 w 609207"/>
                  <a:gd name="connsiteY17" fmla="*/ 424481 h 481962"/>
                  <a:gd name="connsiteX18" fmla="*/ 363741 w 609207"/>
                  <a:gd name="connsiteY18" fmla="*/ 392259 h 481962"/>
                  <a:gd name="connsiteX19" fmla="*/ 363741 w 609207"/>
                  <a:gd name="connsiteY19" fmla="*/ 236863 h 481962"/>
                  <a:gd name="connsiteX20" fmla="*/ 441591 w 609207"/>
                  <a:gd name="connsiteY20" fmla="*/ 204640 h 481962"/>
                  <a:gd name="connsiteX21" fmla="*/ 455782 w 609207"/>
                  <a:gd name="connsiteY21" fmla="*/ 70989 h 481962"/>
                  <a:gd name="connsiteX22" fmla="*/ 476599 w 609207"/>
                  <a:gd name="connsiteY22" fmla="*/ 91778 h 481962"/>
                  <a:gd name="connsiteX23" fmla="*/ 476599 w 609207"/>
                  <a:gd name="connsiteY23" fmla="*/ 180859 h 481962"/>
                  <a:gd name="connsiteX24" fmla="*/ 444124 w 609207"/>
                  <a:gd name="connsiteY24" fmla="*/ 177013 h 481962"/>
                  <a:gd name="connsiteX25" fmla="*/ 434965 w 609207"/>
                  <a:gd name="connsiteY25" fmla="*/ 177325 h 481962"/>
                  <a:gd name="connsiteX26" fmla="*/ 434965 w 609207"/>
                  <a:gd name="connsiteY26" fmla="*/ 91778 h 481962"/>
                  <a:gd name="connsiteX27" fmla="*/ 455782 w 609207"/>
                  <a:gd name="connsiteY27" fmla="*/ 70989 h 481962"/>
                  <a:gd name="connsiteX28" fmla="*/ 372515 w 609207"/>
                  <a:gd name="connsiteY28" fmla="*/ 70989 h 481962"/>
                  <a:gd name="connsiteX29" fmla="*/ 393332 w 609207"/>
                  <a:gd name="connsiteY29" fmla="*/ 91780 h 481962"/>
                  <a:gd name="connsiteX30" fmla="*/ 393332 w 609207"/>
                  <a:gd name="connsiteY30" fmla="*/ 186692 h 481962"/>
                  <a:gd name="connsiteX31" fmla="*/ 351698 w 609207"/>
                  <a:gd name="connsiteY31" fmla="*/ 212473 h 481962"/>
                  <a:gd name="connsiteX32" fmla="*/ 351698 w 609207"/>
                  <a:gd name="connsiteY32" fmla="*/ 91780 h 481962"/>
                  <a:gd name="connsiteX33" fmla="*/ 372515 w 609207"/>
                  <a:gd name="connsiteY33" fmla="*/ 70989 h 481962"/>
                  <a:gd name="connsiteX34" fmla="*/ 289248 w 609207"/>
                  <a:gd name="connsiteY34" fmla="*/ 70989 h 481962"/>
                  <a:gd name="connsiteX35" fmla="*/ 310065 w 609207"/>
                  <a:gd name="connsiteY35" fmla="*/ 91773 h 481962"/>
                  <a:gd name="connsiteX36" fmla="*/ 310065 w 609207"/>
                  <a:gd name="connsiteY36" fmla="*/ 282366 h 481962"/>
                  <a:gd name="connsiteX37" fmla="*/ 306318 w 609207"/>
                  <a:gd name="connsiteY37" fmla="*/ 314686 h 481962"/>
                  <a:gd name="connsiteX38" fmla="*/ 310065 w 609207"/>
                  <a:gd name="connsiteY38" fmla="*/ 346901 h 481962"/>
                  <a:gd name="connsiteX39" fmla="*/ 310065 w 609207"/>
                  <a:gd name="connsiteY39" fmla="*/ 388990 h 481962"/>
                  <a:gd name="connsiteX40" fmla="*/ 289248 w 609207"/>
                  <a:gd name="connsiteY40" fmla="*/ 409774 h 481962"/>
                  <a:gd name="connsiteX41" fmla="*/ 268431 w 609207"/>
                  <a:gd name="connsiteY41" fmla="*/ 388990 h 481962"/>
                  <a:gd name="connsiteX42" fmla="*/ 268431 w 609207"/>
                  <a:gd name="connsiteY42" fmla="*/ 91773 h 481962"/>
                  <a:gd name="connsiteX43" fmla="*/ 289248 w 609207"/>
                  <a:gd name="connsiteY43" fmla="*/ 70989 h 481962"/>
                  <a:gd name="connsiteX44" fmla="*/ 205980 w 609207"/>
                  <a:gd name="connsiteY44" fmla="*/ 70989 h 481962"/>
                  <a:gd name="connsiteX45" fmla="*/ 226797 w 609207"/>
                  <a:gd name="connsiteY45" fmla="*/ 91773 h 481962"/>
                  <a:gd name="connsiteX46" fmla="*/ 226797 w 609207"/>
                  <a:gd name="connsiteY46" fmla="*/ 388990 h 481962"/>
                  <a:gd name="connsiteX47" fmla="*/ 205980 w 609207"/>
                  <a:gd name="connsiteY47" fmla="*/ 409774 h 481962"/>
                  <a:gd name="connsiteX48" fmla="*/ 185163 w 609207"/>
                  <a:gd name="connsiteY48" fmla="*/ 388990 h 481962"/>
                  <a:gd name="connsiteX49" fmla="*/ 185163 w 609207"/>
                  <a:gd name="connsiteY49" fmla="*/ 91773 h 481962"/>
                  <a:gd name="connsiteX50" fmla="*/ 205980 w 609207"/>
                  <a:gd name="connsiteY50" fmla="*/ 70989 h 481962"/>
                  <a:gd name="connsiteX51" fmla="*/ 122713 w 609207"/>
                  <a:gd name="connsiteY51" fmla="*/ 70989 h 481962"/>
                  <a:gd name="connsiteX52" fmla="*/ 143530 w 609207"/>
                  <a:gd name="connsiteY52" fmla="*/ 91773 h 481962"/>
                  <a:gd name="connsiteX53" fmla="*/ 143530 w 609207"/>
                  <a:gd name="connsiteY53" fmla="*/ 388990 h 481962"/>
                  <a:gd name="connsiteX54" fmla="*/ 122713 w 609207"/>
                  <a:gd name="connsiteY54" fmla="*/ 409774 h 481962"/>
                  <a:gd name="connsiteX55" fmla="*/ 101896 w 609207"/>
                  <a:gd name="connsiteY55" fmla="*/ 388990 h 481962"/>
                  <a:gd name="connsiteX56" fmla="*/ 101896 w 609207"/>
                  <a:gd name="connsiteY56" fmla="*/ 91773 h 481962"/>
                  <a:gd name="connsiteX57" fmla="*/ 122713 w 609207"/>
                  <a:gd name="connsiteY57" fmla="*/ 70989 h 481962"/>
                  <a:gd name="connsiteX58" fmla="*/ 20816 w 609207"/>
                  <a:gd name="connsiteY58" fmla="*/ 0 h 481962"/>
                  <a:gd name="connsiteX59" fmla="*/ 576590 w 609207"/>
                  <a:gd name="connsiteY59" fmla="*/ 0 h 481962"/>
                  <a:gd name="connsiteX60" fmla="*/ 597406 w 609207"/>
                  <a:gd name="connsiteY60" fmla="*/ 20786 h 481962"/>
                  <a:gd name="connsiteX61" fmla="*/ 597406 w 609207"/>
                  <a:gd name="connsiteY61" fmla="*/ 399187 h 481962"/>
                  <a:gd name="connsiteX62" fmla="*/ 569617 w 609207"/>
                  <a:gd name="connsiteY62" fmla="*/ 371438 h 481962"/>
                  <a:gd name="connsiteX63" fmla="*/ 581898 w 609207"/>
                  <a:gd name="connsiteY63" fmla="*/ 314694 h 481962"/>
                  <a:gd name="connsiteX64" fmla="*/ 555775 w 609207"/>
                  <a:gd name="connsiteY64" fmla="*/ 233942 h 481962"/>
                  <a:gd name="connsiteX65" fmla="*/ 555775 w 609207"/>
                  <a:gd name="connsiteY65" fmla="*/ 41571 h 481962"/>
                  <a:gd name="connsiteX66" fmla="*/ 41631 w 609207"/>
                  <a:gd name="connsiteY66" fmla="*/ 41571 h 481962"/>
                  <a:gd name="connsiteX67" fmla="*/ 41631 w 609207"/>
                  <a:gd name="connsiteY67" fmla="*/ 428183 h 481962"/>
                  <a:gd name="connsiteX68" fmla="*/ 366145 w 609207"/>
                  <a:gd name="connsiteY68" fmla="*/ 428183 h 481962"/>
                  <a:gd name="connsiteX69" fmla="*/ 444100 w 609207"/>
                  <a:gd name="connsiteY69" fmla="*/ 452294 h 481962"/>
                  <a:gd name="connsiteX70" fmla="*/ 500926 w 609207"/>
                  <a:gd name="connsiteY70" fmla="*/ 440031 h 481962"/>
                  <a:gd name="connsiteX71" fmla="*/ 530692 w 609207"/>
                  <a:gd name="connsiteY71" fmla="*/ 469754 h 481962"/>
                  <a:gd name="connsiteX72" fmla="*/ 20816 w 609207"/>
                  <a:gd name="connsiteY72" fmla="*/ 469754 h 481962"/>
                  <a:gd name="connsiteX73" fmla="*/ 0 w 609207"/>
                  <a:gd name="connsiteY73" fmla="*/ 448968 h 481962"/>
                  <a:gd name="connsiteX74" fmla="*/ 0 w 609207"/>
                  <a:gd name="connsiteY74" fmla="*/ 20786 h 481962"/>
                  <a:gd name="connsiteX75" fmla="*/ 20816 w 609207"/>
                  <a:gd name="connsiteY75" fmla="*/ 0 h 4819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</a:cxnLst>
                <a:rect l="l" t="t" r="r" b="b"/>
                <a:pathLst>
                  <a:path w="609207" h="481962">
                    <a:moveTo>
                      <a:pt x="441591" y="246218"/>
                    </a:moveTo>
                    <a:cubicBezTo>
                      <a:pt x="423273" y="246218"/>
                      <a:pt x="406100" y="253286"/>
                      <a:pt x="393195" y="266175"/>
                    </a:cubicBezTo>
                    <a:cubicBezTo>
                      <a:pt x="366447" y="292888"/>
                      <a:pt x="366447" y="336233"/>
                      <a:pt x="393195" y="362842"/>
                    </a:cubicBezTo>
                    <a:cubicBezTo>
                      <a:pt x="406100" y="375835"/>
                      <a:pt x="423273" y="382904"/>
                      <a:pt x="441591" y="382904"/>
                    </a:cubicBezTo>
                    <a:cubicBezTo>
                      <a:pt x="459804" y="382904"/>
                      <a:pt x="476977" y="375835"/>
                      <a:pt x="489987" y="362842"/>
                    </a:cubicBezTo>
                    <a:cubicBezTo>
                      <a:pt x="502892" y="349953"/>
                      <a:pt x="509970" y="332803"/>
                      <a:pt x="509970" y="314509"/>
                    </a:cubicBezTo>
                    <a:cubicBezTo>
                      <a:pt x="509970" y="296318"/>
                      <a:pt x="502892" y="279168"/>
                      <a:pt x="489987" y="266175"/>
                    </a:cubicBezTo>
                    <a:cubicBezTo>
                      <a:pt x="476977" y="253286"/>
                      <a:pt x="459804" y="246218"/>
                      <a:pt x="441591" y="246218"/>
                    </a:cubicBezTo>
                    <a:close/>
                    <a:moveTo>
                      <a:pt x="441591" y="204640"/>
                    </a:moveTo>
                    <a:cubicBezTo>
                      <a:pt x="470941" y="204640"/>
                      <a:pt x="498625" y="216074"/>
                      <a:pt x="519441" y="236863"/>
                    </a:cubicBezTo>
                    <a:cubicBezTo>
                      <a:pt x="540152" y="257547"/>
                      <a:pt x="551601" y="285196"/>
                      <a:pt x="551601" y="314509"/>
                    </a:cubicBezTo>
                    <a:cubicBezTo>
                      <a:pt x="551601" y="336856"/>
                      <a:pt x="545044" y="358165"/>
                      <a:pt x="532763" y="376147"/>
                    </a:cubicBezTo>
                    <a:lnTo>
                      <a:pt x="603119" y="446517"/>
                    </a:lnTo>
                    <a:cubicBezTo>
                      <a:pt x="611237" y="454625"/>
                      <a:pt x="611237" y="467722"/>
                      <a:pt x="603119" y="475829"/>
                    </a:cubicBezTo>
                    <a:cubicBezTo>
                      <a:pt x="599060" y="479883"/>
                      <a:pt x="593648" y="481962"/>
                      <a:pt x="588340" y="481962"/>
                    </a:cubicBezTo>
                    <a:cubicBezTo>
                      <a:pt x="583032" y="481962"/>
                      <a:pt x="577724" y="479883"/>
                      <a:pt x="573665" y="475829"/>
                    </a:cubicBezTo>
                    <a:lnTo>
                      <a:pt x="503309" y="405563"/>
                    </a:lnTo>
                    <a:cubicBezTo>
                      <a:pt x="485199" y="417829"/>
                      <a:pt x="463863" y="424481"/>
                      <a:pt x="441591" y="424481"/>
                    </a:cubicBezTo>
                    <a:cubicBezTo>
                      <a:pt x="412137" y="424481"/>
                      <a:pt x="384556" y="413047"/>
                      <a:pt x="363741" y="392259"/>
                    </a:cubicBezTo>
                    <a:cubicBezTo>
                      <a:pt x="320861" y="349434"/>
                      <a:pt x="320861" y="279687"/>
                      <a:pt x="363741" y="236863"/>
                    </a:cubicBezTo>
                    <a:cubicBezTo>
                      <a:pt x="384556" y="216074"/>
                      <a:pt x="412137" y="204640"/>
                      <a:pt x="441591" y="204640"/>
                    </a:cubicBezTo>
                    <a:close/>
                    <a:moveTo>
                      <a:pt x="455782" y="70989"/>
                    </a:moveTo>
                    <a:cubicBezTo>
                      <a:pt x="467335" y="70989"/>
                      <a:pt x="476599" y="80344"/>
                      <a:pt x="476599" y="91778"/>
                    </a:cubicBezTo>
                    <a:lnTo>
                      <a:pt x="476599" y="180859"/>
                    </a:lnTo>
                    <a:cubicBezTo>
                      <a:pt x="466086" y="178364"/>
                      <a:pt x="455157" y="177013"/>
                      <a:pt x="444124" y="177013"/>
                    </a:cubicBezTo>
                    <a:cubicBezTo>
                      <a:pt x="441002" y="177013"/>
                      <a:pt x="437983" y="177117"/>
                      <a:pt x="434965" y="177325"/>
                    </a:cubicBezTo>
                    <a:lnTo>
                      <a:pt x="434965" y="91778"/>
                    </a:lnTo>
                    <a:cubicBezTo>
                      <a:pt x="434965" y="80344"/>
                      <a:pt x="444333" y="70989"/>
                      <a:pt x="455782" y="70989"/>
                    </a:cubicBezTo>
                    <a:close/>
                    <a:moveTo>
                      <a:pt x="372515" y="70989"/>
                    </a:moveTo>
                    <a:cubicBezTo>
                      <a:pt x="384068" y="70989"/>
                      <a:pt x="393332" y="80345"/>
                      <a:pt x="393332" y="91780"/>
                    </a:cubicBezTo>
                    <a:lnTo>
                      <a:pt x="393332" y="186692"/>
                    </a:lnTo>
                    <a:cubicBezTo>
                      <a:pt x="378240" y="192617"/>
                      <a:pt x="364084" y="201350"/>
                      <a:pt x="351698" y="212473"/>
                    </a:cubicBezTo>
                    <a:lnTo>
                      <a:pt x="351698" y="91780"/>
                    </a:lnTo>
                    <a:cubicBezTo>
                      <a:pt x="351698" y="80345"/>
                      <a:pt x="361066" y="70989"/>
                      <a:pt x="372515" y="70989"/>
                    </a:cubicBezTo>
                    <a:close/>
                    <a:moveTo>
                      <a:pt x="289248" y="70989"/>
                    </a:moveTo>
                    <a:cubicBezTo>
                      <a:pt x="300801" y="70989"/>
                      <a:pt x="310065" y="80342"/>
                      <a:pt x="310065" y="91773"/>
                    </a:cubicBezTo>
                    <a:lnTo>
                      <a:pt x="310065" y="282366"/>
                    </a:lnTo>
                    <a:cubicBezTo>
                      <a:pt x="307567" y="292758"/>
                      <a:pt x="306318" y="303566"/>
                      <a:pt x="306318" y="314686"/>
                    </a:cubicBezTo>
                    <a:cubicBezTo>
                      <a:pt x="306318" y="325701"/>
                      <a:pt x="307567" y="336509"/>
                      <a:pt x="310065" y="346901"/>
                    </a:cubicBezTo>
                    <a:lnTo>
                      <a:pt x="310065" y="388990"/>
                    </a:lnTo>
                    <a:cubicBezTo>
                      <a:pt x="310065" y="400421"/>
                      <a:pt x="300801" y="409774"/>
                      <a:pt x="289248" y="409774"/>
                    </a:cubicBezTo>
                    <a:cubicBezTo>
                      <a:pt x="277799" y="409774"/>
                      <a:pt x="268431" y="400421"/>
                      <a:pt x="268431" y="388990"/>
                    </a:cubicBezTo>
                    <a:lnTo>
                      <a:pt x="268431" y="91773"/>
                    </a:lnTo>
                    <a:cubicBezTo>
                      <a:pt x="268431" y="80342"/>
                      <a:pt x="277799" y="70989"/>
                      <a:pt x="289248" y="70989"/>
                    </a:cubicBezTo>
                    <a:close/>
                    <a:moveTo>
                      <a:pt x="205980" y="70989"/>
                    </a:moveTo>
                    <a:cubicBezTo>
                      <a:pt x="217533" y="70989"/>
                      <a:pt x="226797" y="80342"/>
                      <a:pt x="226797" y="91773"/>
                    </a:cubicBezTo>
                    <a:lnTo>
                      <a:pt x="226797" y="388990"/>
                    </a:lnTo>
                    <a:cubicBezTo>
                      <a:pt x="226797" y="400421"/>
                      <a:pt x="217533" y="409774"/>
                      <a:pt x="205980" y="409774"/>
                    </a:cubicBezTo>
                    <a:cubicBezTo>
                      <a:pt x="194531" y="409774"/>
                      <a:pt x="185163" y="400421"/>
                      <a:pt x="185163" y="388990"/>
                    </a:cubicBezTo>
                    <a:lnTo>
                      <a:pt x="185163" y="91773"/>
                    </a:lnTo>
                    <a:cubicBezTo>
                      <a:pt x="185163" y="80342"/>
                      <a:pt x="194531" y="70989"/>
                      <a:pt x="205980" y="70989"/>
                    </a:cubicBezTo>
                    <a:close/>
                    <a:moveTo>
                      <a:pt x="122713" y="70989"/>
                    </a:moveTo>
                    <a:cubicBezTo>
                      <a:pt x="134266" y="70989"/>
                      <a:pt x="143530" y="80342"/>
                      <a:pt x="143530" y="91773"/>
                    </a:cubicBezTo>
                    <a:lnTo>
                      <a:pt x="143530" y="388990"/>
                    </a:lnTo>
                    <a:cubicBezTo>
                      <a:pt x="143530" y="400421"/>
                      <a:pt x="134266" y="409774"/>
                      <a:pt x="122713" y="409774"/>
                    </a:cubicBezTo>
                    <a:cubicBezTo>
                      <a:pt x="111264" y="409774"/>
                      <a:pt x="101896" y="400421"/>
                      <a:pt x="101896" y="388990"/>
                    </a:cubicBezTo>
                    <a:lnTo>
                      <a:pt x="101896" y="91773"/>
                    </a:lnTo>
                    <a:cubicBezTo>
                      <a:pt x="101896" y="80342"/>
                      <a:pt x="111264" y="70989"/>
                      <a:pt x="122713" y="70989"/>
                    </a:cubicBezTo>
                    <a:close/>
                    <a:moveTo>
                      <a:pt x="20816" y="0"/>
                    </a:moveTo>
                    <a:lnTo>
                      <a:pt x="576590" y="0"/>
                    </a:lnTo>
                    <a:cubicBezTo>
                      <a:pt x="588039" y="0"/>
                      <a:pt x="597406" y="9354"/>
                      <a:pt x="597406" y="20786"/>
                    </a:cubicBezTo>
                    <a:lnTo>
                      <a:pt x="597406" y="399187"/>
                    </a:lnTo>
                    <a:lnTo>
                      <a:pt x="569617" y="371438"/>
                    </a:lnTo>
                    <a:cubicBezTo>
                      <a:pt x="577735" y="353771"/>
                      <a:pt x="581898" y="334440"/>
                      <a:pt x="581898" y="314694"/>
                    </a:cubicBezTo>
                    <a:cubicBezTo>
                      <a:pt x="581898" y="285282"/>
                      <a:pt x="572740" y="257325"/>
                      <a:pt x="555775" y="233942"/>
                    </a:cubicBezTo>
                    <a:lnTo>
                      <a:pt x="555775" y="41571"/>
                    </a:lnTo>
                    <a:lnTo>
                      <a:pt x="41631" y="41571"/>
                    </a:lnTo>
                    <a:lnTo>
                      <a:pt x="41631" y="428183"/>
                    </a:lnTo>
                    <a:lnTo>
                      <a:pt x="366145" y="428183"/>
                    </a:lnTo>
                    <a:cubicBezTo>
                      <a:pt x="388938" y="443876"/>
                      <a:pt x="415790" y="452294"/>
                      <a:pt x="444100" y="452294"/>
                    </a:cubicBezTo>
                    <a:cubicBezTo>
                      <a:pt x="463874" y="452294"/>
                      <a:pt x="483233" y="448033"/>
                      <a:pt x="500926" y="440031"/>
                    </a:cubicBezTo>
                    <a:lnTo>
                      <a:pt x="530692" y="469754"/>
                    </a:lnTo>
                    <a:lnTo>
                      <a:pt x="20816" y="469754"/>
                    </a:lnTo>
                    <a:cubicBezTo>
                      <a:pt x="9367" y="469754"/>
                      <a:pt x="0" y="460401"/>
                      <a:pt x="0" y="448968"/>
                    </a:cubicBezTo>
                    <a:lnTo>
                      <a:pt x="0" y="20786"/>
                    </a:lnTo>
                    <a:cubicBezTo>
                      <a:pt x="0" y="9354"/>
                      <a:pt x="9367" y="0"/>
                      <a:pt x="20816" y="0"/>
                    </a:cubicBezTo>
                    <a:close/>
                  </a:path>
                </a:pathLst>
              </a:custGeom>
              <a:solidFill>
                <a:srgbClr val="4066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7" name="TextBox 33">
                <a:extLst>
                  <a:ext uri="{FF2B5EF4-FFF2-40B4-BE49-F238E27FC236}">
                    <a16:creationId xmlns="" xmlns:a16="http://schemas.microsoft.com/office/drawing/2014/main" id="{602EC82C-1786-D04F-9844-08FF20D27A16}"/>
                  </a:ext>
                </a:extLst>
              </p:cNvPr>
              <p:cNvSpPr txBox="1"/>
              <p:nvPr/>
            </p:nvSpPr>
            <p:spPr>
              <a:xfrm>
                <a:off x="6718300" y="4132948"/>
                <a:ext cx="3183139" cy="5170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 defTabSz="1219170">
                  <a:lnSpc>
                    <a:spcPts val="1600"/>
                  </a:lnSpc>
                  <a:defRPr sz="1253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lvl1pPr>
                <a:lvl2pPr marL="609585" defTabSz="1219170">
                  <a:defRPr sz="2400"/>
                </a:lvl2pPr>
                <a:lvl3pPr marL="1219170" defTabSz="1219170">
                  <a:defRPr sz="2400"/>
                </a:lvl3pPr>
                <a:lvl4pPr marL="1828754" defTabSz="1219170">
                  <a:defRPr sz="2400"/>
                </a:lvl4pPr>
                <a:lvl5pPr marL="2438339" defTabSz="1219170">
                  <a:defRPr sz="2400"/>
                </a:lvl5pPr>
                <a:lvl6pPr marL="3047924" defTabSz="1219170">
                  <a:defRPr sz="2400"/>
                </a:lvl6pPr>
                <a:lvl7pPr marL="3657509" defTabSz="1219170">
                  <a:defRPr sz="2400"/>
                </a:lvl7pPr>
                <a:lvl8pPr marL="4267093" defTabSz="1219170">
                  <a:defRPr sz="2400"/>
                </a:lvl8pPr>
                <a:lvl9pPr marL="4876678" defTabSz="1219170">
                  <a:defRPr sz="2400"/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立冬后，就意味着今年的冬季正式来临。草木凋零，蛰虫休眠，万物活动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" name="组合 8"/>
          <p:cNvGrpSpPr/>
          <p:nvPr/>
        </p:nvGrpSpPr>
        <p:grpSpPr>
          <a:xfrm>
            <a:off x="1177381" y="2936414"/>
            <a:ext cx="4918619" cy="1259655"/>
            <a:chOff x="1177381" y="2936414"/>
            <a:chExt cx="4918619" cy="1259655"/>
          </a:xfrm>
        </p:grpSpPr>
        <p:pic>
          <p:nvPicPr>
            <p:cNvPr id="41" name="图片 40">
              <a:extLst>
                <a:ext uri="{FF2B5EF4-FFF2-40B4-BE49-F238E27FC236}">
                  <a16:creationId xmlns="" xmlns:a16="http://schemas.microsoft.com/office/drawing/2014/main" id="{7A766839-1A05-4345-ADF8-B786D61A262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46886" y="3525175"/>
              <a:ext cx="3462828" cy="670894"/>
            </a:xfrm>
            <a:prstGeom prst="rect">
              <a:avLst/>
            </a:prstGeom>
          </p:spPr>
        </p:pic>
        <p:grpSp>
          <p:nvGrpSpPr>
            <p:cNvPr id="6" name="组合 5"/>
            <p:cNvGrpSpPr/>
            <p:nvPr/>
          </p:nvGrpSpPr>
          <p:grpSpPr>
            <a:xfrm>
              <a:off x="1177381" y="2936414"/>
              <a:ext cx="4918619" cy="741162"/>
              <a:chOff x="1177381" y="2936414"/>
              <a:chExt cx="4918619" cy="741162"/>
            </a:xfrm>
          </p:grpSpPr>
          <p:sp>
            <p:nvSpPr>
              <p:cNvPr id="43" name="矩形 42">
                <a:extLst>
                  <a:ext uri="{FF2B5EF4-FFF2-40B4-BE49-F238E27FC236}">
                    <a16:creationId xmlns="" xmlns:a16="http://schemas.microsoft.com/office/drawing/2014/main" id="{63C53050-F984-164F-AEC4-4397D4FF4393}"/>
                  </a:ext>
                </a:extLst>
              </p:cNvPr>
              <p:cNvSpPr/>
              <p:nvPr/>
            </p:nvSpPr>
            <p:spPr>
              <a:xfrm>
                <a:off x="1963787" y="2936414"/>
                <a:ext cx="4132213" cy="7411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5" name="Oval 33">
                <a:extLst>
                  <a:ext uri="{FF2B5EF4-FFF2-40B4-BE49-F238E27FC236}">
                    <a16:creationId xmlns="" xmlns:a16="http://schemas.microsoft.com/office/drawing/2014/main" id="{76FAD875-82A4-1B4C-A18C-3677866E1F3D}"/>
                  </a:ext>
                </a:extLst>
              </p:cNvPr>
              <p:cNvSpPr/>
              <p:nvPr/>
            </p:nvSpPr>
            <p:spPr>
              <a:xfrm>
                <a:off x="1177381" y="2964869"/>
                <a:ext cx="534686" cy="531852"/>
              </a:xfrm>
              <a:custGeom>
                <a:avLst/>
                <a:gdLst>
                  <a:gd name="T0" fmla="*/ 2711 w 2800"/>
                  <a:gd name="T1" fmla="*/ 736 h 2789"/>
                  <a:gd name="T2" fmla="*/ 2592 w 2800"/>
                  <a:gd name="T3" fmla="*/ 813 h 2789"/>
                  <a:gd name="T4" fmla="*/ 2492 w 2800"/>
                  <a:gd name="T5" fmla="*/ 1029 h 2789"/>
                  <a:gd name="T6" fmla="*/ 1771 w 2800"/>
                  <a:gd name="T7" fmla="*/ 307 h 2789"/>
                  <a:gd name="T8" fmla="*/ 1986 w 2800"/>
                  <a:gd name="T9" fmla="*/ 207 h 2789"/>
                  <a:gd name="T10" fmla="*/ 2064 w 2800"/>
                  <a:gd name="T11" fmla="*/ 89 h 2789"/>
                  <a:gd name="T12" fmla="*/ 1945 w 2800"/>
                  <a:gd name="T13" fmla="*/ 11 h 2789"/>
                  <a:gd name="T14" fmla="*/ 1470 w 2800"/>
                  <a:gd name="T15" fmla="*/ 295 h 2789"/>
                  <a:gd name="T16" fmla="*/ 1284 w 2800"/>
                  <a:gd name="T17" fmla="*/ 1289 h 2789"/>
                  <a:gd name="T18" fmla="*/ 310 w 2800"/>
                  <a:gd name="T19" fmla="*/ 1455 h 2789"/>
                  <a:gd name="T20" fmla="*/ 13 w 2800"/>
                  <a:gd name="T21" fmla="*/ 1942 h 2789"/>
                  <a:gd name="T22" fmla="*/ 87 w 2800"/>
                  <a:gd name="T23" fmla="*/ 2062 h 2789"/>
                  <a:gd name="T24" fmla="*/ 110 w 2800"/>
                  <a:gd name="T25" fmla="*/ 2065 h 2789"/>
                  <a:gd name="T26" fmla="*/ 207 w 2800"/>
                  <a:gd name="T27" fmla="*/ 1987 h 2789"/>
                  <a:gd name="T28" fmla="*/ 316 w 2800"/>
                  <a:gd name="T29" fmla="*/ 1763 h 2789"/>
                  <a:gd name="T30" fmla="*/ 1037 w 2800"/>
                  <a:gd name="T31" fmla="*/ 2484 h 2789"/>
                  <a:gd name="T32" fmla="*/ 812 w 2800"/>
                  <a:gd name="T33" fmla="*/ 2592 h 2789"/>
                  <a:gd name="T34" fmla="*/ 737 w 2800"/>
                  <a:gd name="T35" fmla="*/ 2712 h 2789"/>
                  <a:gd name="T36" fmla="*/ 835 w 2800"/>
                  <a:gd name="T37" fmla="*/ 2789 h 2789"/>
                  <a:gd name="T38" fmla="*/ 857 w 2800"/>
                  <a:gd name="T39" fmla="*/ 2787 h 2789"/>
                  <a:gd name="T40" fmla="*/ 1345 w 2800"/>
                  <a:gd name="T41" fmla="*/ 2489 h 2789"/>
                  <a:gd name="T42" fmla="*/ 1510 w 2800"/>
                  <a:gd name="T43" fmla="*/ 1516 h 2789"/>
                  <a:gd name="T44" fmla="*/ 2505 w 2800"/>
                  <a:gd name="T45" fmla="*/ 1329 h 2789"/>
                  <a:gd name="T46" fmla="*/ 2788 w 2800"/>
                  <a:gd name="T47" fmla="*/ 854 h 2789"/>
                  <a:gd name="T48" fmla="*/ 2711 w 2800"/>
                  <a:gd name="T49" fmla="*/ 736 h 2789"/>
                  <a:gd name="T50" fmla="*/ 2429 w 2800"/>
                  <a:gd name="T51" fmla="*/ 1116 h 2789"/>
                  <a:gd name="T52" fmla="*/ 2363 w 2800"/>
                  <a:gd name="T53" fmla="*/ 1188 h 2789"/>
                  <a:gd name="T54" fmla="*/ 2313 w 2800"/>
                  <a:gd name="T55" fmla="*/ 1230 h 2789"/>
                  <a:gd name="T56" fmla="*/ 1569 w 2800"/>
                  <a:gd name="T57" fmla="*/ 486 h 2789"/>
                  <a:gd name="T58" fmla="*/ 1612 w 2800"/>
                  <a:gd name="T59" fmla="*/ 436 h 2789"/>
                  <a:gd name="T60" fmla="*/ 1684 w 2800"/>
                  <a:gd name="T61" fmla="*/ 371 h 2789"/>
                  <a:gd name="T62" fmla="*/ 2429 w 2800"/>
                  <a:gd name="T63" fmla="*/ 1116 h 2789"/>
                  <a:gd name="T64" fmla="*/ 2031 w 2800"/>
                  <a:gd name="T65" fmla="*/ 1328 h 2789"/>
                  <a:gd name="T66" fmla="*/ 1471 w 2800"/>
                  <a:gd name="T67" fmla="*/ 769 h 2789"/>
                  <a:gd name="T68" fmla="*/ 1516 w 2800"/>
                  <a:gd name="T69" fmla="*/ 583 h 2789"/>
                  <a:gd name="T70" fmla="*/ 2216 w 2800"/>
                  <a:gd name="T71" fmla="*/ 1284 h 2789"/>
                  <a:gd name="T72" fmla="*/ 2031 w 2800"/>
                  <a:gd name="T73" fmla="*/ 1328 h 2789"/>
                  <a:gd name="T74" fmla="*/ 780 w 2800"/>
                  <a:gd name="T75" fmla="*/ 1466 h 2789"/>
                  <a:gd name="T76" fmla="*/ 1334 w 2800"/>
                  <a:gd name="T77" fmla="*/ 2019 h 2789"/>
                  <a:gd name="T78" fmla="*/ 1293 w 2800"/>
                  <a:gd name="T79" fmla="*/ 2208 h 2789"/>
                  <a:gd name="T80" fmla="*/ 591 w 2800"/>
                  <a:gd name="T81" fmla="*/ 1507 h 2789"/>
                  <a:gd name="T82" fmla="*/ 780 w 2800"/>
                  <a:gd name="T83" fmla="*/ 1466 h 2789"/>
                  <a:gd name="T84" fmla="*/ 927 w 2800"/>
                  <a:gd name="T85" fmla="*/ 1462 h 2789"/>
                  <a:gd name="T86" fmla="*/ 1307 w 2800"/>
                  <a:gd name="T87" fmla="*/ 1493 h 2789"/>
                  <a:gd name="T88" fmla="*/ 1338 w 2800"/>
                  <a:gd name="T89" fmla="*/ 1872 h 2789"/>
                  <a:gd name="T90" fmla="*/ 927 w 2800"/>
                  <a:gd name="T91" fmla="*/ 1462 h 2789"/>
                  <a:gd name="T92" fmla="*/ 380 w 2800"/>
                  <a:gd name="T93" fmla="*/ 1676 h 2789"/>
                  <a:gd name="T94" fmla="*/ 452 w 2800"/>
                  <a:gd name="T95" fmla="*/ 1596 h 2789"/>
                  <a:gd name="T96" fmla="*/ 494 w 2800"/>
                  <a:gd name="T97" fmla="*/ 1560 h 2789"/>
                  <a:gd name="T98" fmla="*/ 1239 w 2800"/>
                  <a:gd name="T99" fmla="*/ 2306 h 2789"/>
                  <a:gd name="T100" fmla="*/ 1203 w 2800"/>
                  <a:gd name="T101" fmla="*/ 2348 h 2789"/>
                  <a:gd name="T102" fmla="*/ 1124 w 2800"/>
                  <a:gd name="T103" fmla="*/ 2420 h 2789"/>
                  <a:gd name="T104" fmla="*/ 380 w 2800"/>
                  <a:gd name="T105" fmla="*/ 1676 h 2789"/>
                  <a:gd name="T106" fmla="*/ 1487 w 2800"/>
                  <a:gd name="T107" fmla="*/ 1312 h 2789"/>
                  <a:gd name="T108" fmla="*/ 1463 w 2800"/>
                  <a:gd name="T109" fmla="*/ 911 h 2789"/>
                  <a:gd name="T110" fmla="*/ 1888 w 2800"/>
                  <a:gd name="T111" fmla="*/ 1337 h 2789"/>
                  <a:gd name="T112" fmla="*/ 1487 w 2800"/>
                  <a:gd name="T113" fmla="*/ 1312 h 27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2800" h="2789">
                    <a:moveTo>
                      <a:pt x="2711" y="736"/>
                    </a:moveTo>
                    <a:cubicBezTo>
                      <a:pt x="2657" y="725"/>
                      <a:pt x="2604" y="759"/>
                      <a:pt x="2592" y="813"/>
                    </a:cubicBezTo>
                    <a:cubicBezTo>
                      <a:pt x="2592" y="815"/>
                      <a:pt x="2571" y="908"/>
                      <a:pt x="2492" y="1029"/>
                    </a:cubicBezTo>
                    <a:lnTo>
                      <a:pt x="1771" y="307"/>
                    </a:lnTo>
                    <a:cubicBezTo>
                      <a:pt x="1891" y="229"/>
                      <a:pt x="1984" y="207"/>
                      <a:pt x="1986" y="207"/>
                    </a:cubicBezTo>
                    <a:cubicBezTo>
                      <a:pt x="2040" y="195"/>
                      <a:pt x="2075" y="143"/>
                      <a:pt x="2064" y="89"/>
                    </a:cubicBezTo>
                    <a:cubicBezTo>
                      <a:pt x="2052" y="35"/>
                      <a:pt x="1999" y="0"/>
                      <a:pt x="1945" y="11"/>
                    </a:cubicBezTo>
                    <a:cubicBezTo>
                      <a:pt x="1936" y="13"/>
                      <a:pt x="1701" y="64"/>
                      <a:pt x="1470" y="295"/>
                    </a:cubicBezTo>
                    <a:cubicBezTo>
                      <a:pt x="1240" y="525"/>
                      <a:pt x="1241" y="879"/>
                      <a:pt x="1284" y="1289"/>
                    </a:cubicBezTo>
                    <a:cubicBezTo>
                      <a:pt x="882" y="1245"/>
                      <a:pt x="538" y="1227"/>
                      <a:pt x="310" y="1455"/>
                    </a:cubicBezTo>
                    <a:cubicBezTo>
                      <a:pt x="73" y="1692"/>
                      <a:pt x="15" y="1932"/>
                      <a:pt x="13" y="1942"/>
                    </a:cubicBezTo>
                    <a:cubicBezTo>
                      <a:pt x="0" y="1996"/>
                      <a:pt x="34" y="2050"/>
                      <a:pt x="87" y="2062"/>
                    </a:cubicBezTo>
                    <a:cubicBezTo>
                      <a:pt x="95" y="2064"/>
                      <a:pt x="103" y="2065"/>
                      <a:pt x="110" y="2065"/>
                    </a:cubicBezTo>
                    <a:cubicBezTo>
                      <a:pt x="156" y="2065"/>
                      <a:pt x="197" y="2034"/>
                      <a:pt x="207" y="1987"/>
                    </a:cubicBezTo>
                    <a:cubicBezTo>
                      <a:pt x="208" y="1986"/>
                      <a:pt x="233" y="1888"/>
                      <a:pt x="316" y="1763"/>
                    </a:cubicBezTo>
                    <a:lnTo>
                      <a:pt x="1037" y="2484"/>
                    </a:lnTo>
                    <a:cubicBezTo>
                      <a:pt x="911" y="2567"/>
                      <a:pt x="813" y="2592"/>
                      <a:pt x="812" y="2592"/>
                    </a:cubicBezTo>
                    <a:cubicBezTo>
                      <a:pt x="758" y="2605"/>
                      <a:pt x="725" y="2658"/>
                      <a:pt x="737" y="2712"/>
                    </a:cubicBezTo>
                    <a:cubicBezTo>
                      <a:pt x="748" y="2758"/>
                      <a:pt x="789" y="2789"/>
                      <a:pt x="835" y="2789"/>
                    </a:cubicBezTo>
                    <a:cubicBezTo>
                      <a:pt x="842" y="2789"/>
                      <a:pt x="850" y="2789"/>
                      <a:pt x="857" y="2787"/>
                    </a:cubicBezTo>
                    <a:cubicBezTo>
                      <a:pt x="868" y="2784"/>
                      <a:pt x="1108" y="2726"/>
                      <a:pt x="1345" y="2489"/>
                    </a:cubicBezTo>
                    <a:cubicBezTo>
                      <a:pt x="1572" y="2262"/>
                      <a:pt x="1555" y="1917"/>
                      <a:pt x="1510" y="1516"/>
                    </a:cubicBezTo>
                    <a:cubicBezTo>
                      <a:pt x="1920" y="1558"/>
                      <a:pt x="2275" y="1559"/>
                      <a:pt x="2505" y="1329"/>
                    </a:cubicBezTo>
                    <a:cubicBezTo>
                      <a:pt x="2736" y="1098"/>
                      <a:pt x="2786" y="864"/>
                      <a:pt x="2788" y="854"/>
                    </a:cubicBezTo>
                    <a:cubicBezTo>
                      <a:pt x="2800" y="800"/>
                      <a:pt x="2765" y="747"/>
                      <a:pt x="2711" y="736"/>
                    </a:cubicBezTo>
                    <a:close/>
                    <a:moveTo>
                      <a:pt x="2429" y="1116"/>
                    </a:moveTo>
                    <a:cubicBezTo>
                      <a:pt x="2409" y="1139"/>
                      <a:pt x="2388" y="1164"/>
                      <a:pt x="2363" y="1188"/>
                    </a:cubicBezTo>
                    <a:cubicBezTo>
                      <a:pt x="2348" y="1203"/>
                      <a:pt x="2331" y="1217"/>
                      <a:pt x="2313" y="1230"/>
                    </a:cubicBezTo>
                    <a:lnTo>
                      <a:pt x="1569" y="486"/>
                    </a:lnTo>
                    <a:cubicBezTo>
                      <a:pt x="1582" y="468"/>
                      <a:pt x="1596" y="452"/>
                      <a:pt x="1612" y="436"/>
                    </a:cubicBezTo>
                    <a:cubicBezTo>
                      <a:pt x="1636" y="412"/>
                      <a:pt x="1660" y="390"/>
                      <a:pt x="1684" y="371"/>
                    </a:cubicBezTo>
                    <a:lnTo>
                      <a:pt x="2429" y="1116"/>
                    </a:lnTo>
                    <a:close/>
                    <a:moveTo>
                      <a:pt x="2031" y="1328"/>
                    </a:moveTo>
                    <a:lnTo>
                      <a:pt x="1471" y="769"/>
                    </a:lnTo>
                    <a:cubicBezTo>
                      <a:pt x="1479" y="699"/>
                      <a:pt x="1494" y="638"/>
                      <a:pt x="1516" y="583"/>
                    </a:cubicBezTo>
                    <a:lnTo>
                      <a:pt x="2216" y="1284"/>
                    </a:lnTo>
                    <a:cubicBezTo>
                      <a:pt x="2162" y="1306"/>
                      <a:pt x="2100" y="1320"/>
                      <a:pt x="2031" y="1328"/>
                    </a:cubicBezTo>
                    <a:close/>
                    <a:moveTo>
                      <a:pt x="780" y="1466"/>
                    </a:moveTo>
                    <a:lnTo>
                      <a:pt x="1334" y="2019"/>
                    </a:lnTo>
                    <a:cubicBezTo>
                      <a:pt x="1327" y="2089"/>
                      <a:pt x="1315" y="2152"/>
                      <a:pt x="1293" y="2208"/>
                    </a:cubicBezTo>
                    <a:lnTo>
                      <a:pt x="591" y="1507"/>
                    </a:lnTo>
                    <a:cubicBezTo>
                      <a:pt x="647" y="1485"/>
                      <a:pt x="711" y="1472"/>
                      <a:pt x="780" y="1466"/>
                    </a:cubicBezTo>
                    <a:close/>
                    <a:moveTo>
                      <a:pt x="927" y="1462"/>
                    </a:moveTo>
                    <a:cubicBezTo>
                      <a:pt x="1041" y="1464"/>
                      <a:pt x="1169" y="1477"/>
                      <a:pt x="1307" y="1493"/>
                    </a:cubicBezTo>
                    <a:cubicBezTo>
                      <a:pt x="1322" y="1631"/>
                      <a:pt x="1335" y="1758"/>
                      <a:pt x="1338" y="1872"/>
                    </a:cubicBezTo>
                    <a:lnTo>
                      <a:pt x="927" y="1462"/>
                    </a:lnTo>
                    <a:close/>
                    <a:moveTo>
                      <a:pt x="380" y="1676"/>
                    </a:moveTo>
                    <a:cubicBezTo>
                      <a:pt x="401" y="1650"/>
                      <a:pt x="425" y="1623"/>
                      <a:pt x="452" y="1596"/>
                    </a:cubicBezTo>
                    <a:cubicBezTo>
                      <a:pt x="465" y="1583"/>
                      <a:pt x="479" y="1571"/>
                      <a:pt x="494" y="1560"/>
                    </a:cubicBezTo>
                    <a:lnTo>
                      <a:pt x="1239" y="2306"/>
                    </a:lnTo>
                    <a:cubicBezTo>
                      <a:pt x="1228" y="2320"/>
                      <a:pt x="1216" y="2335"/>
                      <a:pt x="1203" y="2348"/>
                    </a:cubicBezTo>
                    <a:cubicBezTo>
                      <a:pt x="1177" y="2374"/>
                      <a:pt x="1150" y="2398"/>
                      <a:pt x="1124" y="2420"/>
                    </a:cubicBezTo>
                    <a:lnTo>
                      <a:pt x="380" y="1676"/>
                    </a:lnTo>
                    <a:close/>
                    <a:moveTo>
                      <a:pt x="1487" y="1312"/>
                    </a:moveTo>
                    <a:cubicBezTo>
                      <a:pt x="1471" y="1159"/>
                      <a:pt x="1461" y="1026"/>
                      <a:pt x="1463" y="911"/>
                    </a:cubicBezTo>
                    <a:lnTo>
                      <a:pt x="1888" y="1337"/>
                    </a:lnTo>
                    <a:cubicBezTo>
                      <a:pt x="1773" y="1338"/>
                      <a:pt x="1640" y="1328"/>
                      <a:pt x="1487" y="1312"/>
                    </a:cubicBezTo>
                    <a:close/>
                  </a:path>
                </a:pathLst>
              </a:custGeom>
              <a:solidFill>
                <a:srgbClr val="4066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8" name="TextBox 33">
                <a:extLst>
                  <a:ext uri="{FF2B5EF4-FFF2-40B4-BE49-F238E27FC236}">
                    <a16:creationId xmlns="" xmlns:a16="http://schemas.microsoft.com/office/drawing/2014/main" id="{FC4A42C4-5F0A-2441-A25C-B0225EFFADB8}"/>
                  </a:ext>
                </a:extLst>
              </p:cNvPr>
              <p:cNvSpPr txBox="1"/>
              <p:nvPr/>
            </p:nvSpPr>
            <p:spPr>
              <a:xfrm>
                <a:off x="2290561" y="3027175"/>
                <a:ext cx="3183139" cy="5170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 defTabSz="1219170">
                  <a:lnSpc>
                    <a:spcPts val="1600"/>
                  </a:lnSpc>
                  <a:defRPr sz="1253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lvl1pPr>
                <a:lvl2pPr marL="609585" defTabSz="1219170">
                  <a:defRPr sz="2400"/>
                </a:lvl2pPr>
                <a:lvl3pPr marL="1219170" defTabSz="1219170">
                  <a:defRPr sz="2400"/>
                </a:lvl3pPr>
                <a:lvl4pPr marL="1828754" defTabSz="1219170">
                  <a:defRPr sz="2400"/>
                </a:lvl4pPr>
                <a:lvl5pPr marL="2438339" defTabSz="1219170">
                  <a:defRPr sz="2400"/>
                </a:lvl5pPr>
                <a:lvl6pPr marL="3047924" defTabSz="1219170">
                  <a:defRPr sz="2400"/>
                </a:lvl6pPr>
                <a:lvl7pPr marL="3657509" defTabSz="1219170">
                  <a:defRPr sz="2400"/>
                </a:lvl7pPr>
                <a:lvl8pPr marL="4267093" defTabSz="1219170">
                  <a:defRPr sz="2400"/>
                </a:lvl8pPr>
                <a:lvl9pPr marL="4876678" defTabSz="1219170">
                  <a:defRPr sz="2400"/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立冬后，就意味着今年的冬季正式来临。草木凋零，蛰虫休眠，万物活动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" name="组合 10"/>
          <p:cNvGrpSpPr/>
          <p:nvPr/>
        </p:nvGrpSpPr>
        <p:grpSpPr>
          <a:xfrm>
            <a:off x="1177381" y="5065763"/>
            <a:ext cx="4918619" cy="1050256"/>
            <a:chOff x="1177381" y="5065763"/>
            <a:chExt cx="4918619" cy="1050256"/>
          </a:xfrm>
        </p:grpSpPr>
        <p:pic>
          <p:nvPicPr>
            <p:cNvPr id="84" name="图片 83">
              <a:extLst>
                <a:ext uri="{FF2B5EF4-FFF2-40B4-BE49-F238E27FC236}">
                  <a16:creationId xmlns="" xmlns:a16="http://schemas.microsoft.com/office/drawing/2014/main" id="{071855F0-3C74-9A44-96A8-87990FE032C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446886" y="5445125"/>
              <a:ext cx="3462828" cy="670894"/>
            </a:xfrm>
            <a:prstGeom prst="rect">
              <a:avLst/>
            </a:prstGeom>
          </p:spPr>
        </p:pic>
        <p:grpSp>
          <p:nvGrpSpPr>
            <p:cNvPr id="7" name="组合 6"/>
            <p:cNvGrpSpPr/>
            <p:nvPr/>
          </p:nvGrpSpPr>
          <p:grpSpPr>
            <a:xfrm>
              <a:off x="1177381" y="5065763"/>
              <a:ext cx="4918619" cy="741162"/>
              <a:chOff x="1177381" y="5065763"/>
              <a:chExt cx="4918619" cy="741162"/>
            </a:xfrm>
          </p:grpSpPr>
          <p:sp>
            <p:nvSpPr>
              <p:cNvPr id="85" name="矩形 84">
                <a:extLst>
                  <a:ext uri="{FF2B5EF4-FFF2-40B4-BE49-F238E27FC236}">
                    <a16:creationId xmlns="" xmlns:a16="http://schemas.microsoft.com/office/drawing/2014/main" id="{7D214E9B-AFF2-6148-AF80-29608314DF32}"/>
                  </a:ext>
                </a:extLst>
              </p:cNvPr>
              <p:cNvSpPr/>
              <p:nvPr/>
            </p:nvSpPr>
            <p:spPr>
              <a:xfrm>
                <a:off x="1963787" y="5065763"/>
                <a:ext cx="4132213" cy="74116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Oval 34">
                <a:extLst>
                  <a:ext uri="{FF2B5EF4-FFF2-40B4-BE49-F238E27FC236}">
                    <a16:creationId xmlns="" xmlns:a16="http://schemas.microsoft.com/office/drawing/2014/main" id="{9B1723F1-2CE6-8548-B98F-7B3E4593A63A}"/>
                  </a:ext>
                </a:extLst>
              </p:cNvPr>
              <p:cNvSpPr/>
              <p:nvPr/>
            </p:nvSpPr>
            <p:spPr>
              <a:xfrm>
                <a:off x="1177381" y="5101927"/>
                <a:ext cx="534686" cy="533995"/>
              </a:xfrm>
              <a:custGeom>
                <a:avLst/>
                <a:gdLst>
                  <a:gd name="connsiteX0" fmla="*/ 301006 w 602819"/>
                  <a:gd name="connsiteY0" fmla="*/ 215190 h 602041"/>
                  <a:gd name="connsiteX1" fmla="*/ 387369 w 602819"/>
                  <a:gd name="connsiteY1" fmla="*/ 300617 h 602041"/>
                  <a:gd name="connsiteX2" fmla="*/ 301006 w 602819"/>
                  <a:gd name="connsiteY2" fmla="*/ 386850 h 602041"/>
                  <a:gd name="connsiteX3" fmla="*/ 215450 w 602819"/>
                  <a:gd name="connsiteY3" fmla="*/ 300617 h 602041"/>
                  <a:gd name="connsiteX4" fmla="*/ 221907 w 602819"/>
                  <a:gd name="connsiteY4" fmla="*/ 267575 h 602041"/>
                  <a:gd name="connsiteX5" fmla="*/ 238857 w 602819"/>
                  <a:gd name="connsiteY5" fmla="*/ 284499 h 602041"/>
                  <a:gd name="connsiteX6" fmla="*/ 236435 w 602819"/>
                  <a:gd name="connsiteY6" fmla="*/ 300617 h 602041"/>
                  <a:gd name="connsiteX7" fmla="*/ 301006 w 602819"/>
                  <a:gd name="connsiteY7" fmla="*/ 365091 h 602041"/>
                  <a:gd name="connsiteX8" fmla="*/ 365576 w 602819"/>
                  <a:gd name="connsiteY8" fmla="*/ 300617 h 602041"/>
                  <a:gd name="connsiteX9" fmla="*/ 301006 w 602819"/>
                  <a:gd name="connsiteY9" fmla="*/ 236144 h 602041"/>
                  <a:gd name="connsiteX10" fmla="*/ 284863 w 602819"/>
                  <a:gd name="connsiteY10" fmla="*/ 238562 h 602041"/>
                  <a:gd name="connsiteX11" fmla="*/ 267914 w 602819"/>
                  <a:gd name="connsiteY11" fmla="*/ 221638 h 602041"/>
                  <a:gd name="connsiteX12" fmla="*/ 301006 w 602819"/>
                  <a:gd name="connsiteY12" fmla="*/ 215190 h 602041"/>
                  <a:gd name="connsiteX13" fmla="*/ 301071 w 602819"/>
                  <a:gd name="connsiteY13" fmla="*/ 96648 h 602041"/>
                  <a:gd name="connsiteX14" fmla="*/ 506041 w 602819"/>
                  <a:gd name="connsiteY14" fmla="*/ 300553 h 602041"/>
                  <a:gd name="connsiteX15" fmla="*/ 301071 w 602819"/>
                  <a:gd name="connsiteY15" fmla="*/ 505264 h 602041"/>
                  <a:gd name="connsiteX16" fmla="*/ 96907 w 602819"/>
                  <a:gd name="connsiteY16" fmla="*/ 300553 h 602041"/>
                  <a:gd name="connsiteX17" fmla="*/ 135642 w 602819"/>
                  <a:gd name="connsiteY17" fmla="*/ 181272 h 602041"/>
                  <a:gd name="connsiteX18" fmla="*/ 205848 w 602819"/>
                  <a:gd name="connsiteY18" fmla="*/ 251390 h 602041"/>
                  <a:gd name="connsiteX19" fmla="*/ 193743 w 602819"/>
                  <a:gd name="connsiteY19" fmla="*/ 300553 h 602041"/>
                  <a:gd name="connsiteX20" fmla="*/ 301071 w 602819"/>
                  <a:gd name="connsiteY20" fmla="*/ 408550 h 602041"/>
                  <a:gd name="connsiteX21" fmla="*/ 409205 w 602819"/>
                  <a:gd name="connsiteY21" fmla="*/ 300553 h 602041"/>
                  <a:gd name="connsiteX22" fmla="*/ 301071 w 602819"/>
                  <a:gd name="connsiteY22" fmla="*/ 193362 h 602041"/>
                  <a:gd name="connsiteX23" fmla="*/ 251845 w 602819"/>
                  <a:gd name="connsiteY23" fmla="*/ 205451 h 602041"/>
                  <a:gd name="connsiteX24" fmla="*/ 181639 w 602819"/>
                  <a:gd name="connsiteY24" fmla="*/ 135333 h 602041"/>
                  <a:gd name="connsiteX25" fmla="*/ 301071 w 602819"/>
                  <a:gd name="connsiteY25" fmla="*/ 96648 h 602041"/>
                  <a:gd name="connsiteX26" fmla="*/ 301021 w 602819"/>
                  <a:gd name="connsiteY26" fmla="*/ 0 h 602041"/>
                  <a:gd name="connsiteX27" fmla="*/ 602819 w 602819"/>
                  <a:gd name="connsiteY27" fmla="*/ 300618 h 602041"/>
                  <a:gd name="connsiteX28" fmla="*/ 521317 w 602819"/>
                  <a:gd name="connsiteY28" fmla="*/ 506134 h 602041"/>
                  <a:gd name="connsiteX29" fmla="*/ 598784 w 602819"/>
                  <a:gd name="connsiteY29" fmla="*/ 583504 h 602041"/>
                  <a:gd name="connsiteX30" fmla="*/ 597977 w 602819"/>
                  <a:gd name="connsiteY30" fmla="*/ 598817 h 602041"/>
                  <a:gd name="connsiteX31" fmla="*/ 590715 w 602819"/>
                  <a:gd name="connsiteY31" fmla="*/ 602041 h 602041"/>
                  <a:gd name="connsiteX32" fmla="*/ 583452 w 602819"/>
                  <a:gd name="connsiteY32" fmla="*/ 598817 h 602041"/>
                  <a:gd name="connsiteX33" fmla="*/ 505985 w 602819"/>
                  <a:gd name="connsiteY33" fmla="*/ 520641 h 602041"/>
                  <a:gd name="connsiteX34" fmla="*/ 301021 w 602819"/>
                  <a:gd name="connsiteY34" fmla="*/ 602041 h 602041"/>
                  <a:gd name="connsiteX35" fmla="*/ 96057 w 602819"/>
                  <a:gd name="connsiteY35" fmla="*/ 520641 h 602041"/>
                  <a:gd name="connsiteX36" fmla="*/ 18590 w 602819"/>
                  <a:gd name="connsiteY36" fmla="*/ 598817 h 602041"/>
                  <a:gd name="connsiteX37" fmla="*/ 10520 w 602819"/>
                  <a:gd name="connsiteY37" fmla="*/ 602041 h 602041"/>
                  <a:gd name="connsiteX38" fmla="*/ 3258 w 602819"/>
                  <a:gd name="connsiteY38" fmla="*/ 598817 h 602041"/>
                  <a:gd name="connsiteX39" fmla="*/ 3258 w 602819"/>
                  <a:gd name="connsiteY39" fmla="*/ 583504 h 602041"/>
                  <a:gd name="connsiteX40" fmla="*/ 80725 w 602819"/>
                  <a:gd name="connsiteY40" fmla="*/ 506134 h 602041"/>
                  <a:gd name="connsiteX41" fmla="*/ 30 w 602819"/>
                  <a:gd name="connsiteY41" fmla="*/ 300618 h 602041"/>
                  <a:gd name="connsiteX42" fmla="*/ 43605 w 602819"/>
                  <a:gd name="connsiteY42" fmla="*/ 145070 h 602041"/>
                  <a:gd name="connsiteX43" fmla="*/ 58130 w 602819"/>
                  <a:gd name="connsiteY43" fmla="*/ 141040 h 602041"/>
                  <a:gd name="connsiteX44" fmla="*/ 62165 w 602819"/>
                  <a:gd name="connsiteY44" fmla="*/ 156353 h 602041"/>
                  <a:gd name="connsiteX45" fmla="*/ 21818 w 602819"/>
                  <a:gd name="connsiteY45" fmla="*/ 300618 h 602041"/>
                  <a:gd name="connsiteX46" fmla="*/ 301021 w 602819"/>
                  <a:gd name="connsiteY46" fmla="*/ 580281 h 602041"/>
                  <a:gd name="connsiteX47" fmla="*/ 581031 w 602819"/>
                  <a:gd name="connsiteY47" fmla="*/ 300618 h 602041"/>
                  <a:gd name="connsiteX48" fmla="*/ 301021 w 602819"/>
                  <a:gd name="connsiteY48" fmla="*/ 21760 h 602041"/>
                  <a:gd name="connsiteX49" fmla="*/ 156578 w 602819"/>
                  <a:gd name="connsiteY49" fmla="*/ 62058 h 602041"/>
                  <a:gd name="connsiteX50" fmla="*/ 141246 w 602819"/>
                  <a:gd name="connsiteY50" fmla="*/ 58028 h 602041"/>
                  <a:gd name="connsiteX51" fmla="*/ 145280 w 602819"/>
                  <a:gd name="connsiteY51" fmla="*/ 43521 h 602041"/>
                  <a:gd name="connsiteX52" fmla="*/ 301021 w 602819"/>
                  <a:gd name="connsiteY52" fmla="*/ 0 h 602041"/>
                  <a:gd name="connsiteX53" fmla="*/ 54078 w 602819"/>
                  <a:gd name="connsiteY53" fmla="*/ 0 h 602041"/>
                  <a:gd name="connsiteX54" fmla="*/ 64570 w 602819"/>
                  <a:gd name="connsiteY54" fmla="*/ 10476 h 602041"/>
                  <a:gd name="connsiteX55" fmla="*/ 64570 w 602819"/>
                  <a:gd name="connsiteY55" fmla="*/ 49155 h 602041"/>
                  <a:gd name="connsiteX56" fmla="*/ 75063 w 602819"/>
                  <a:gd name="connsiteY56" fmla="*/ 59631 h 602041"/>
                  <a:gd name="connsiteX57" fmla="*/ 75063 w 602819"/>
                  <a:gd name="connsiteY57" fmla="*/ 32233 h 602041"/>
                  <a:gd name="connsiteX58" fmla="*/ 86363 w 602819"/>
                  <a:gd name="connsiteY58" fmla="*/ 21757 h 602041"/>
                  <a:gd name="connsiteX59" fmla="*/ 96855 w 602819"/>
                  <a:gd name="connsiteY59" fmla="*/ 32233 h 602041"/>
                  <a:gd name="connsiteX60" fmla="*/ 96855 w 602819"/>
                  <a:gd name="connsiteY60" fmla="*/ 81389 h 602041"/>
                  <a:gd name="connsiteX61" fmla="*/ 107348 w 602819"/>
                  <a:gd name="connsiteY61" fmla="*/ 91864 h 602041"/>
                  <a:gd name="connsiteX62" fmla="*/ 107348 w 602819"/>
                  <a:gd name="connsiteY62" fmla="*/ 64466 h 602041"/>
                  <a:gd name="connsiteX63" fmla="*/ 118648 w 602819"/>
                  <a:gd name="connsiteY63" fmla="*/ 53990 h 602041"/>
                  <a:gd name="connsiteX64" fmla="*/ 129140 w 602819"/>
                  <a:gd name="connsiteY64" fmla="*/ 64466 h 602041"/>
                  <a:gd name="connsiteX65" fmla="*/ 129140 w 602819"/>
                  <a:gd name="connsiteY65" fmla="*/ 113622 h 602041"/>
                  <a:gd name="connsiteX66" fmla="*/ 296216 w 602819"/>
                  <a:gd name="connsiteY66" fmla="*/ 280429 h 602041"/>
                  <a:gd name="connsiteX67" fmla="*/ 301059 w 602819"/>
                  <a:gd name="connsiteY67" fmla="*/ 279623 h 602041"/>
                  <a:gd name="connsiteX68" fmla="*/ 322851 w 602819"/>
                  <a:gd name="connsiteY68" fmla="*/ 300575 h 602041"/>
                  <a:gd name="connsiteX69" fmla="*/ 301059 w 602819"/>
                  <a:gd name="connsiteY69" fmla="*/ 322332 h 602041"/>
                  <a:gd name="connsiteX70" fmla="*/ 280073 w 602819"/>
                  <a:gd name="connsiteY70" fmla="*/ 300575 h 602041"/>
                  <a:gd name="connsiteX71" fmla="*/ 280880 w 602819"/>
                  <a:gd name="connsiteY71" fmla="*/ 295740 h 602041"/>
                  <a:gd name="connsiteX72" fmla="*/ 113805 w 602819"/>
                  <a:gd name="connsiteY72" fmla="*/ 128933 h 602041"/>
                  <a:gd name="connsiteX73" fmla="*/ 64570 w 602819"/>
                  <a:gd name="connsiteY73" fmla="*/ 128933 h 602041"/>
                  <a:gd name="connsiteX74" fmla="*/ 54078 w 602819"/>
                  <a:gd name="connsiteY74" fmla="*/ 118457 h 602041"/>
                  <a:gd name="connsiteX75" fmla="*/ 64570 w 602819"/>
                  <a:gd name="connsiteY75" fmla="*/ 107175 h 602041"/>
                  <a:gd name="connsiteX76" fmla="*/ 92013 w 602819"/>
                  <a:gd name="connsiteY76" fmla="*/ 107175 h 602041"/>
                  <a:gd name="connsiteX77" fmla="*/ 81520 w 602819"/>
                  <a:gd name="connsiteY77" fmla="*/ 96699 h 602041"/>
                  <a:gd name="connsiteX78" fmla="*/ 32285 w 602819"/>
                  <a:gd name="connsiteY78" fmla="*/ 96699 h 602041"/>
                  <a:gd name="connsiteX79" fmla="*/ 21792 w 602819"/>
                  <a:gd name="connsiteY79" fmla="*/ 86224 h 602041"/>
                  <a:gd name="connsiteX80" fmla="*/ 32285 w 602819"/>
                  <a:gd name="connsiteY80" fmla="*/ 74942 h 602041"/>
                  <a:gd name="connsiteX81" fmla="*/ 59727 w 602819"/>
                  <a:gd name="connsiteY81" fmla="*/ 74942 h 602041"/>
                  <a:gd name="connsiteX82" fmla="*/ 49235 w 602819"/>
                  <a:gd name="connsiteY82" fmla="*/ 64466 h 602041"/>
                  <a:gd name="connsiteX83" fmla="*/ 10493 w 602819"/>
                  <a:gd name="connsiteY83" fmla="*/ 64466 h 602041"/>
                  <a:gd name="connsiteX84" fmla="*/ 0 w 602819"/>
                  <a:gd name="connsiteY84" fmla="*/ 53990 h 602041"/>
                  <a:gd name="connsiteX85" fmla="*/ 10493 w 602819"/>
                  <a:gd name="connsiteY85" fmla="*/ 42709 h 602041"/>
                  <a:gd name="connsiteX86" fmla="*/ 27442 w 602819"/>
                  <a:gd name="connsiteY86" fmla="*/ 42709 h 602041"/>
                  <a:gd name="connsiteX87" fmla="*/ 13721 w 602819"/>
                  <a:gd name="connsiteY87" fmla="*/ 29010 h 602041"/>
                  <a:gd name="connsiteX88" fmla="*/ 13721 w 602819"/>
                  <a:gd name="connsiteY88" fmla="*/ 13699 h 602041"/>
                  <a:gd name="connsiteX89" fmla="*/ 29057 w 602819"/>
                  <a:gd name="connsiteY89" fmla="*/ 13699 h 602041"/>
                  <a:gd name="connsiteX90" fmla="*/ 42778 w 602819"/>
                  <a:gd name="connsiteY90" fmla="*/ 27398 h 602041"/>
                  <a:gd name="connsiteX91" fmla="*/ 42778 w 602819"/>
                  <a:gd name="connsiteY91" fmla="*/ 10476 h 602041"/>
                  <a:gd name="connsiteX92" fmla="*/ 54078 w 602819"/>
                  <a:gd name="connsiteY92" fmla="*/ 0 h 6020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</a:cxnLst>
                <a:rect l="l" t="t" r="r" b="b"/>
                <a:pathLst>
                  <a:path w="602819" h="602041">
                    <a:moveTo>
                      <a:pt x="301006" y="215190"/>
                    </a:moveTo>
                    <a:cubicBezTo>
                      <a:pt x="348627" y="215190"/>
                      <a:pt x="387369" y="253874"/>
                      <a:pt x="387369" y="300617"/>
                    </a:cubicBezTo>
                    <a:cubicBezTo>
                      <a:pt x="387369" y="348166"/>
                      <a:pt x="348627" y="386850"/>
                      <a:pt x="301006" y="386850"/>
                    </a:cubicBezTo>
                    <a:cubicBezTo>
                      <a:pt x="254192" y="386850"/>
                      <a:pt x="215450" y="348166"/>
                      <a:pt x="215450" y="300617"/>
                    </a:cubicBezTo>
                    <a:cubicBezTo>
                      <a:pt x="215450" y="289334"/>
                      <a:pt x="217871" y="277246"/>
                      <a:pt x="221907" y="267575"/>
                    </a:cubicBezTo>
                    <a:lnTo>
                      <a:pt x="238857" y="284499"/>
                    </a:lnTo>
                    <a:cubicBezTo>
                      <a:pt x="237243" y="289334"/>
                      <a:pt x="236435" y="294976"/>
                      <a:pt x="236435" y="300617"/>
                    </a:cubicBezTo>
                    <a:cubicBezTo>
                      <a:pt x="236435" y="336078"/>
                      <a:pt x="265492" y="365091"/>
                      <a:pt x="301006" y="365091"/>
                    </a:cubicBezTo>
                    <a:cubicBezTo>
                      <a:pt x="336520" y="365091"/>
                      <a:pt x="365576" y="336078"/>
                      <a:pt x="365576" y="300617"/>
                    </a:cubicBezTo>
                    <a:cubicBezTo>
                      <a:pt x="365576" y="265157"/>
                      <a:pt x="336520" y="236144"/>
                      <a:pt x="301006" y="236144"/>
                    </a:cubicBezTo>
                    <a:cubicBezTo>
                      <a:pt x="295356" y="236144"/>
                      <a:pt x="289706" y="236950"/>
                      <a:pt x="284863" y="238562"/>
                    </a:cubicBezTo>
                    <a:lnTo>
                      <a:pt x="267914" y="221638"/>
                    </a:lnTo>
                    <a:cubicBezTo>
                      <a:pt x="277599" y="217608"/>
                      <a:pt x="289706" y="215190"/>
                      <a:pt x="301006" y="215190"/>
                    </a:cubicBezTo>
                    <a:close/>
                    <a:moveTo>
                      <a:pt x="301071" y="96648"/>
                    </a:moveTo>
                    <a:cubicBezTo>
                      <a:pt x="414046" y="96648"/>
                      <a:pt x="506041" y="188526"/>
                      <a:pt x="506041" y="300553"/>
                    </a:cubicBezTo>
                    <a:cubicBezTo>
                      <a:pt x="506041" y="413386"/>
                      <a:pt x="414046" y="505264"/>
                      <a:pt x="301071" y="505264"/>
                    </a:cubicBezTo>
                    <a:cubicBezTo>
                      <a:pt x="188902" y="505264"/>
                      <a:pt x="96907" y="413386"/>
                      <a:pt x="96907" y="300553"/>
                    </a:cubicBezTo>
                    <a:cubicBezTo>
                      <a:pt x="96907" y="256226"/>
                      <a:pt x="111432" y="215122"/>
                      <a:pt x="135642" y="181272"/>
                    </a:cubicBezTo>
                    <a:lnTo>
                      <a:pt x="205848" y="251390"/>
                    </a:lnTo>
                    <a:cubicBezTo>
                      <a:pt x="198585" y="265897"/>
                      <a:pt x="193743" y="282822"/>
                      <a:pt x="193743" y="300553"/>
                    </a:cubicBezTo>
                    <a:cubicBezTo>
                      <a:pt x="193743" y="360193"/>
                      <a:pt x="242162" y="408550"/>
                      <a:pt x="301071" y="408550"/>
                    </a:cubicBezTo>
                    <a:cubicBezTo>
                      <a:pt x="360786" y="408550"/>
                      <a:pt x="409205" y="360193"/>
                      <a:pt x="409205" y="300553"/>
                    </a:cubicBezTo>
                    <a:cubicBezTo>
                      <a:pt x="409205" y="241719"/>
                      <a:pt x="360786" y="193362"/>
                      <a:pt x="301071" y="193362"/>
                    </a:cubicBezTo>
                    <a:cubicBezTo>
                      <a:pt x="283317" y="193362"/>
                      <a:pt x="266371" y="198197"/>
                      <a:pt x="251845" y="205451"/>
                    </a:cubicBezTo>
                    <a:lnTo>
                      <a:pt x="181639" y="135333"/>
                    </a:lnTo>
                    <a:cubicBezTo>
                      <a:pt x="215532" y="111155"/>
                      <a:pt x="256687" y="96648"/>
                      <a:pt x="301071" y="96648"/>
                    </a:cubicBezTo>
                    <a:close/>
                    <a:moveTo>
                      <a:pt x="301021" y="0"/>
                    </a:moveTo>
                    <a:cubicBezTo>
                      <a:pt x="467252" y="0"/>
                      <a:pt x="602819" y="134593"/>
                      <a:pt x="602819" y="300618"/>
                    </a:cubicBezTo>
                    <a:cubicBezTo>
                      <a:pt x="602819" y="380406"/>
                      <a:pt x="572155" y="452135"/>
                      <a:pt x="521317" y="506134"/>
                    </a:cubicBezTo>
                    <a:lnTo>
                      <a:pt x="598784" y="583504"/>
                    </a:lnTo>
                    <a:cubicBezTo>
                      <a:pt x="602819" y="587534"/>
                      <a:pt x="602819" y="594788"/>
                      <a:pt x="597977" y="598817"/>
                    </a:cubicBezTo>
                    <a:cubicBezTo>
                      <a:pt x="596363" y="600429"/>
                      <a:pt x="593136" y="602041"/>
                      <a:pt x="590715" y="602041"/>
                    </a:cubicBezTo>
                    <a:cubicBezTo>
                      <a:pt x="588294" y="602041"/>
                      <a:pt x="585066" y="600429"/>
                      <a:pt x="583452" y="598817"/>
                    </a:cubicBezTo>
                    <a:lnTo>
                      <a:pt x="505985" y="520641"/>
                    </a:lnTo>
                    <a:cubicBezTo>
                      <a:pt x="452727" y="571415"/>
                      <a:pt x="380102" y="602041"/>
                      <a:pt x="301021" y="602041"/>
                    </a:cubicBezTo>
                    <a:cubicBezTo>
                      <a:pt x="221940" y="602041"/>
                      <a:pt x="150122" y="571415"/>
                      <a:pt x="96057" y="520641"/>
                    </a:cubicBezTo>
                    <a:lnTo>
                      <a:pt x="18590" y="598817"/>
                    </a:lnTo>
                    <a:cubicBezTo>
                      <a:pt x="16169" y="600429"/>
                      <a:pt x="13748" y="602041"/>
                      <a:pt x="10520" y="602041"/>
                    </a:cubicBezTo>
                    <a:cubicBezTo>
                      <a:pt x="8099" y="602041"/>
                      <a:pt x="5679" y="600429"/>
                      <a:pt x="3258" y="598817"/>
                    </a:cubicBezTo>
                    <a:cubicBezTo>
                      <a:pt x="-777" y="594788"/>
                      <a:pt x="-777" y="587534"/>
                      <a:pt x="3258" y="583504"/>
                    </a:cubicBezTo>
                    <a:lnTo>
                      <a:pt x="80725" y="506134"/>
                    </a:lnTo>
                    <a:cubicBezTo>
                      <a:pt x="30694" y="452135"/>
                      <a:pt x="30" y="379600"/>
                      <a:pt x="30" y="300618"/>
                    </a:cubicBezTo>
                    <a:cubicBezTo>
                      <a:pt x="30" y="245814"/>
                      <a:pt x="15362" y="191815"/>
                      <a:pt x="43605" y="145070"/>
                    </a:cubicBezTo>
                    <a:cubicBezTo>
                      <a:pt x="46833" y="139428"/>
                      <a:pt x="53288" y="137816"/>
                      <a:pt x="58130" y="141040"/>
                    </a:cubicBezTo>
                    <a:cubicBezTo>
                      <a:pt x="63779" y="144264"/>
                      <a:pt x="65393" y="150711"/>
                      <a:pt x="62165" y="156353"/>
                    </a:cubicBezTo>
                    <a:cubicBezTo>
                      <a:pt x="35536" y="199874"/>
                      <a:pt x="21818" y="249843"/>
                      <a:pt x="21818" y="300618"/>
                    </a:cubicBezTo>
                    <a:cubicBezTo>
                      <a:pt x="21818" y="454553"/>
                      <a:pt x="146894" y="580281"/>
                      <a:pt x="301021" y="580281"/>
                    </a:cubicBezTo>
                    <a:cubicBezTo>
                      <a:pt x="455148" y="580281"/>
                      <a:pt x="581031" y="454553"/>
                      <a:pt x="581031" y="300618"/>
                    </a:cubicBezTo>
                    <a:cubicBezTo>
                      <a:pt x="581031" y="146682"/>
                      <a:pt x="455148" y="21760"/>
                      <a:pt x="301021" y="21760"/>
                    </a:cubicBezTo>
                    <a:cubicBezTo>
                      <a:pt x="250183" y="21760"/>
                      <a:pt x="200153" y="35461"/>
                      <a:pt x="156578" y="62058"/>
                    </a:cubicBezTo>
                    <a:cubicBezTo>
                      <a:pt x="150929" y="65281"/>
                      <a:pt x="144473" y="63669"/>
                      <a:pt x="141246" y="58028"/>
                    </a:cubicBezTo>
                    <a:cubicBezTo>
                      <a:pt x="138018" y="53192"/>
                      <a:pt x="139632" y="46745"/>
                      <a:pt x="145280" y="43521"/>
                    </a:cubicBezTo>
                    <a:cubicBezTo>
                      <a:pt x="192083" y="15313"/>
                      <a:pt x="246149" y="0"/>
                      <a:pt x="301021" y="0"/>
                    </a:cubicBezTo>
                    <a:close/>
                    <a:moveTo>
                      <a:pt x="54078" y="0"/>
                    </a:moveTo>
                    <a:cubicBezTo>
                      <a:pt x="59727" y="0"/>
                      <a:pt x="64570" y="4835"/>
                      <a:pt x="64570" y="10476"/>
                    </a:cubicBezTo>
                    <a:lnTo>
                      <a:pt x="64570" y="49155"/>
                    </a:lnTo>
                    <a:lnTo>
                      <a:pt x="75063" y="59631"/>
                    </a:lnTo>
                    <a:lnTo>
                      <a:pt x="75063" y="32233"/>
                    </a:lnTo>
                    <a:cubicBezTo>
                      <a:pt x="75063" y="26592"/>
                      <a:pt x="79906" y="21757"/>
                      <a:pt x="86363" y="21757"/>
                    </a:cubicBezTo>
                    <a:cubicBezTo>
                      <a:pt x="92013" y="21757"/>
                      <a:pt x="96855" y="26592"/>
                      <a:pt x="96855" y="32233"/>
                    </a:cubicBezTo>
                    <a:lnTo>
                      <a:pt x="96855" y="81389"/>
                    </a:lnTo>
                    <a:lnTo>
                      <a:pt x="107348" y="91864"/>
                    </a:lnTo>
                    <a:lnTo>
                      <a:pt x="107348" y="64466"/>
                    </a:lnTo>
                    <a:cubicBezTo>
                      <a:pt x="107348" y="58825"/>
                      <a:pt x="112191" y="53990"/>
                      <a:pt x="118648" y="53990"/>
                    </a:cubicBezTo>
                    <a:cubicBezTo>
                      <a:pt x="124298" y="53990"/>
                      <a:pt x="129140" y="58825"/>
                      <a:pt x="129140" y="64466"/>
                    </a:cubicBezTo>
                    <a:lnTo>
                      <a:pt x="129140" y="113622"/>
                    </a:lnTo>
                    <a:lnTo>
                      <a:pt x="296216" y="280429"/>
                    </a:lnTo>
                    <a:cubicBezTo>
                      <a:pt x="297830" y="279623"/>
                      <a:pt x="299444" y="279623"/>
                      <a:pt x="301059" y="279623"/>
                    </a:cubicBezTo>
                    <a:cubicBezTo>
                      <a:pt x="313165" y="279623"/>
                      <a:pt x="322851" y="289293"/>
                      <a:pt x="322851" y="300575"/>
                    </a:cubicBezTo>
                    <a:cubicBezTo>
                      <a:pt x="322851" y="312662"/>
                      <a:pt x="313165" y="322332"/>
                      <a:pt x="301059" y="322332"/>
                    </a:cubicBezTo>
                    <a:cubicBezTo>
                      <a:pt x="289759" y="322332"/>
                      <a:pt x="280073" y="312662"/>
                      <a:pt x="280073" y="300575"/>
                    </a:cubicBezTo>
                    <a:cubicBezTo>
                      <a:pt x="280073" y="298963"/>
                      <a:pt x="280073" y="297352"/>
                      <a:pt x="280880" y="295740"/>
                    </a:cubicBezTo>
                    <a:lnTo>
                      <a:pt x="113805" y="128933"/>
                    </a:lnTo>
                    <a:lnTo>
                      <a:pt x="64570" y="128933"/>
                    </a:lnTo>
                    <a:cubicBezTo>
                      <a:pt x="58920" y="128933"/>
                      <a:pt x="54078" y="124098"/>
                      <a:pt x="54078" y="118457"/>
                    </a:cubicBezTo>
                    <a:cubicBezTo>
                      <a:pt x="54078" y="112010"/>
                      <a:pt x="58920" y="107175"/>
                      <a:pt x="64570" y="107175"/>
                    </a:cubicBezTo>
                    <a:lnTo>
                      <a:pt x="92013" y="107175"/>
                    </a:lnTo>
                    <a:lnTo>
                      <a:pt x="81520" y="96699"/>
                    </a:lnTo>
                    <a:lnTo>
                      <a:pt x="32285" y="96699"/>
                    </a:lnTo>
                    <a:cubicBezTo>
                      <a:pt x="26635" y="96699"/>
                      <a:pt x="21792" y="91864"/>
                      <a:pt x="21792" y="86224"/>
                    </a:cubicBezTo>
                    <a:cubicBezTo>
                      <a:pt x="21792" y="79777"/>
                      <a:pt x="26635" y="74942"/>
                      <a:pt x="32285" y="74942"/>
                    </a:cubicBezTo>
                    <a:lnTo>
                      <a:pt x="59727" y="74942"/>
                    </a:lnTo>
                    <a:lnTo>
                      <a:pt x="49235" y="64466"/>
                    </a:lnTo>
                    <a:lnTo>
                      <a:pt x="10493" y="64466"/>
                    </a:lnTo>
                    <a:cubicBezTo>
                      <a:pt x="4843" y="64466"/>
                      <a:pt x="0" y="59631"/>
                      <a:pt x="0" y="53990"/>
                    </a:cubicBezTo>
                    <a:cubicBezTo>
                      <a:pt x="0" y="47544"/>
                      <a:pt x="4843" y="42709"/>
                      <a:pt x="10493" y="42709"/>
                    </a:cubicBezTo>
                    <a:lnTo>
                      <a:pt x="27442" y="42709"/>
                    </a:lnTo>
                    <a:lnTo>
                      <a:pt x="13721" y="29010"/>
                    </a:lnTo>
                    <a:cubicBezTo>
                      <a:pt x="9686" y="24980"/>
                      <a:pt x="9686" y="17728"/>
                      <a:pt x="13721" y="13699"/>
                    </a:cubicBezTo>
                    <a:cubicBezTo>
                      <a:pt x="17757" y="9670"/>
                      <a:pt x="25021" y="9670"/>
                      <a:pt x="29057" y="13699"/>
                    </a:cubicBezTo>
                    <a:lnTo>
                      <a:pt x="42778" y="27398"/>
                    </a:lnTo>
                    <a:lnTo>
                      <a:pt x="42778" y="10476"/>
                    </a:lnTo>
                    <a:cubicBezTo>
                      <a:pt x="42778" y="4835"/>
                      <a:pt x="47621" y="0"/>
                      <a:pt x="54078" y="0"/>
                    </a:cubicBezTo>
                    <a:close/>
                  </a:path>
                </a:pathLst>
              </a:custGeom>
              <a:solidFill>
                <a:srgbClr val="4066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>
                <a:defPPr>
                  <a:defRPr lang="en-US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89" name="TextBox 33">
                <a:extLst>
                  <a:ext uri="{FF2B5EF4-FFF2-40B4-BE49-F238E27FC236}">
                    <a16:creationId xmlns="" xmlns:a16="http://schemas.microsoft.com/office/drawing/2014/main" id="{2995E6F1-4B60-E14B-91AE-302E7C460604}"/>
                  </a:ext>
                </a:extLst>
              </p:cNvPr>
              <p:cNvSpPr txBox="1"/>
              <p:nvPr/>
            </p:nvSpPr>
            <p:spPr>
              <a:xfrm>
                <a:off x="2290560" y="5172300"/>
                <a:ext cx="3183139" cy="517065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zh-CN"/>
                </a:defPPr>
                <a:lvl1pPr algn="just" defTabSz="1219170">
                  <a:lnSpc>
                    <a:spcPts val="1600"/>
                  </a:lnSpc>
                  <a:defRPr sz="1253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defRPr>
                </a:lvl1pPr>
                <a:lvl2pPr marL="609585" defTabSz="1219170">
                  <a:defRPr sz="2400"/>
                </a:lvl2pPr>
                <a:lvl3pPr marL="1219170" defTabSz="1219170">
                  <a:defRPr sz="2400"/>
                </a:lvl3pPr>
                <a:lvl4pPr marL="1828754" defTabSz="1219170">
                  <a:defRPr sz="2400"/>
                </a:lvl4pPr>
                <a:lvl5pPr marL="2438339" defTabSz="1219170">
                  <a:defRPr sz="2400"/>
                </a:lvl5pPr>
                <a:lvl6pPr marL="3047924" defTabSz="1219170">
                  <a:defRPr sz="2400"/>
                </a:lvl6pPr>
                <a:lvl7pPr marL="3657509" defTabSz="1219170">
                  <a:defRPr sz="2400"/>
                </a:lvl7pPr>
                <a:lvl8pPr marL="4267093" defTabSz="1219170">
                  <a:defRPr sz="2400"/>
                </a:lvl8pPr>
                <a:lvl9pPr marL="4876678" defTabSz="1219170">
                  <a:defRPr sz="2400"/>
                </a:lvl9pPr>
              </a:lstStyle>
              <a:p>
                <a:pPr>
                  <a:lnSpc>
                    <a:spcPct val="120000"/>
                  </a:lnSpc>
                </a:pPr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立冬后，就意味着今年的冬季正式来临。草木凋零，蛰虫休眠，万物活动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33" name="组合 32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47" name="文本框 46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48" name="文本框 47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4" name="组合 33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35" name="文本框 34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46" name="图片 4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  <p:grpSp>
        <p:nvGrpSpPr>
          <p:cNvPr id="3" name="组合 2"/>
          <p:cNvGrpSpPr/>
          <p:nvPr/>
        </p:nvGrpSpPr>
        <p:grpSpPr>
          <a:xfrm>
            <a:off x="5725419" y="1868489"/>
            <a:ext cx="741163" cy="3944936"/>
            <a:chOff x="5725419" y="1868489"/>
            <a:chExt cx="741163" cy="3944936"/>
          </a:xfrm>
        </p:grpSpPr>
        <p:cxnSp>
          <p:nvCxnSpPr>
            <p:cNvPr id="66" name="直接连接符 11">
              <a:extLst>
                <a:ext uri="{FF2B5EF4-FFF2-40B4-BE49-F238E27FC236}">
                  <a16:creationId xmlns="" xmlns:a16="http://schemas.microsoft.com/office/drawing/2014/main" id="{B07A8AD9-C927-5F40-89F8-4E2E4EDBA16E}"/>
                </a:ext>
              </a:extLst>
            </p:cNvPr>
            <p:cNvCxnSpPr/>
            <p:nvPr/>
          </p:nvCxnSpPr>
          <p:spPr>
            <a:xfrm>
              <a:off x="6096000" y="2239070"/>
              <a:ext cx="0" cy="3206055"/>
            </a:xfrm>
            <a:prstGeom prst="line">
              <a:avLst/>
            </a:prstGeom>
            <a:ln w="9525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菱形 67">
              <a:extLst>
                <a:ext uri="{FF2B5EF4-FFF2-40B4-BE49-F238E27FC236}">
                  <a16:creationId xmlns="" xmlns:a16="http://schemas.microsoft.com/office/drawing/2014/main" id="{D881ACD7-C67B-854B-96E2-8B28DDBC4F6F}"/>
                </a:ext>
              </a:extLst>
            </p:cNvPr>
            <p:cNvSpPr/>
            <p:nvPr/>
          </p:nvSpPr>
          <p:spPr>
            <a:xfrm>
              <a:off x="5725419" y="2936414"/>
              <a:ext cx="741162" cy="741162"/>
            </a:xfrm>
            <a:prstGeom prst="diamond">
              <a:avLst/>
            </a:pr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菱形 68">
              <a:extLst>
                <a:ext uri="{FF2B5EF4-FFF2-40B4-BE49-F238E27FC236}">
                  <a16:creationId xmlns="" xmlns:a16="http://schemas.microsoft.com/office/drawing/2014/main" id="{708C9CD6-BC84-D74A-9730-9D4A96DB84CB}"/>
                </a:ext>
              </a:extLst>
            </p:cNvPr>
            <p:cNvSpPr/>
            <p:nvPr/>
          </p:nvSpPr>
          <p:spPr>
            <a:xfrm>
              <a:off x="5725419" y="4004338"/>
              <a:ext cx="741162" cy="741162"/>
            </a:xfrm>
            <a:prstGeom prst="diamond">
              <a:avLst/>
            </a:pr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0" name="菱形 69">
              <a:extLst>
                <a:ext uri="{FF2B5EF4-FFF2-40B4-BE49-F238E27FC236}">
                  <a16:creationId xmlns="" xmlns:a16="http://schemas.microsoft.com/office/drawing/2014/main" id="{5DC4C09F-5B4D-014C-8B31-BD4726FD1039}"/>
                </a:ext>
              </a:extLst>
            </p:cNvPr>
            <p:cNvSpPr/>
            <p:nvPr/>
          </p:nvSpPr>
          <p:spPr>
            <a:xfrm>
              <a:off x="5725419" y="5072263"/>
              <a:ext cx="741162" cy="741162"/>
            </a:xfrm>
            <a:prstGeom prst="diamond">
              <a:avLst/>
            </a:pr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" name="组合 1"/>
            <p:cNvGrpSpPr/>
            <p:nvPr/>
          </p:nvGrpSpPr>
          <p:grpSpPr>
            <a:xfrm>
              <a:off x="5725419" y="1868489"/>
              <a:ext cx="741163" cy="741162"/>
              <a:chOff x="5725419" y="1868489"/>
              <a:chExt cx="741163" cy="741162"/>
            </a:xfrm>
          </p:grpSpPr>
          <p:sp>
            <p:nvSpPr>
              <p:cNvPr id="67" name="菱形 66">
                <a:extLst>
                  <a:ext uri="{FF2B5EF4-FFF2-40B4-BE49-F238E27FC236}">
                    <a16:creationId xmlns="" xmlns:a16="http://schemas.microsoft.com/office/drawing/2014/main" id="{A3729677-D707-0D48-8CA0-984B101506C6}"/>
                  </a:ext>
                </a:extLst>
              </p:cNvPr>
              <p:cNvSpPr/>
              <p:nvPr/>
            </p:nvSpPr>
            <p:spPr>
              <a:xfrm>
                <a:off x="5725419" y="1868489"/>
                <a:ext cx="741162" cy="741162"/>
              </a:xfrm>
              <a:prstGeom prst="diamond">
                <a:avLst/>
              </a:prstGeom>
              <a:solidFill>
                <a:srgbClr val="40667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71" name="文本框 70">
                <a:extLst>
                  <a:ext uri="{FF2B5EF4-FFF2-40B4-BE49-F238E27FC236}">
                    <a16:creationId xmlns="" xmlns:a16="http://schemas.microsoft.com/office/drawing/2014/main" id="{8ECD9FFB-46ED-8740-9EBC-CC726BF22BEC}"/>
                  </a:ext>
                </a:extLst>
              </p:cNvPr>
              <p:cNvSpPr txBox="1"/>
              <p:nvPr/>
            </p:nvSpPr>
            <p:spPr bwMode="auto">
              <a:xfrm>
                <a:off x="5725420" y="1966718"/>
                <a:ext cx="741162" cy="523220"/>
              </a:xfrm>
              <a:prstGeom prst="rect">
                <a:avLst/>
              </a:prstGeom>
              <a:noFill/>
            </p:spPr>
            <p:txBody>
              <a:bodyPr wrap="square">
                <a:spAutoFit/>
                <a:scene3d>
                  <a:camera prst="orthographicFront"/>
                  <a:lightRig rig="threePt" dir="t"/>
                </a:scene3d>
                <a:sp3d contourW="12700"/>
              </a:bodyPr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r>
                  <a:rPr lang="en-US" altLang="zh-CN" sz="2800" dirty="0">
                    <a:solidFill>
                      <a:schemeClr val="bg1"/>
                    </a:solidFill>
                    <a:cs typeface="+mn-ea"/>
                    <a:sym typeface="+mn-lt"/>
                  </a:rPr>
                  <a:t>1</a:t>
                </a:r>
              </a:p>
            </p:txBody>
          </p:sp>
        </p:grpSp>
        <p:sp>
          <p:nvSpPr>
            <p:cNvPr id="72" name="文本框 71">
              <a:extLst>
                <a:ext uri="{FF2B5EF4-FFF2-40B4-BE49-F238E27FC236}">
                  <a16:creationId xmlns="" xmlns:a16="http://schemas.microsoft.com/office/drawing/2014/main" id="{F2DCA948-6E45-0943-AA43-ABB0173E15D6}"/>
                </a:ext>
              </a:extLst>
            </p:cNvPr>
            <p:cNvSpPr txBox="1"/>
            <p:nvPr/>
          </p:nvSpPr>
          <p:spPr bwMode="auto">
            <a:xfrm>
              <a:off x="5725420" y="3027456"/>
              <a:ext cx="741162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2</a:t>
              </a:r>
            </a:p>
          </p:txBody>
        </p:sp>
        <p:sp>
          <p:nvSpPr>
            <p:cNvPr id="73" name="文本框 72">
              <a:extLst>
                <a:ext uri="{FF2B5EF4-FFF2-40B4-BE49-F238E27FC236}">
                  <a16:creationId xmlns="" xmlns:a16="http://schemas.microsoft.com/office/drawing/2014/main" id="{6BFB8F0E-3311-9F4B-BE56-200AE4671A21}"/>
                </a:ext>
              </a:extLst>
            </p:cNvPr>
            <p:cNvSpPr txBox="1"/>
            <p:nvPr/>
          </p:nvSpPr>
          <p:spPr bwMode="auto">
            <a:xfrm>
              <a:off x="5725420" y="4110474"/>
              <a:ext cx="741162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3</a:t>
              </a:r>
            </a:p>
          </p:txBody>
        </p:sp>
        <p:sp>
          <p:nvSpPr>
            <p:cNvPr id="74" name="文本框 73">
              <a:extLst>
                <a:ext uri="{FF2B5EF4-FFF2-40B4-BE49-F238E27FC236}">
                  <a16:creationId xmlns="" xmlns:a16="http://schemas.microsoft.com/office/drawing/2014/main" id="{59AFA634-FBB3-C74A-8B17-E60FA4FCC84B}"/>
                </a:ext>
              </a:extLst>
            </p:cNvPr>
            <p:cNvSpPr txBox="1"/>
            <p:nvPr/>
          </p:nvSpPr>
          <p:spPr bwMode="auto">
            <a:xfrm>
              <a:off x="5725420" y="5154015"/>
              <a:ext cx="741162" cy="523220"/>
            </a:xfrm>
            <a:prstGeom prst="rect">
              <a:avLst/>
            </a:prstGeom>
            <a:noFill/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800" dirty="0">
                  <a:solidFill>
                    <a:schemeClr val="bg1"/>
                  </a:solidFill>
                  <a:cs typeface="+mn-ea"/>
                  <a:sym typeface="+mn-lt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75958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矩形 36">
            <a:extLst>
              <a:ext uri="{FF2B5EF4-FFF2-40B4-BE49-F238E27FC236}">
                <a16:creationId xmlns="" xmlns:a16="http://schemas.microsoft.com/office/drawing/2014/main" id="{AB5B4FF6-774D-F04C-9435-1FA440DC9710}"/>
              </a:ext>
            </a:extLst>
          </p:cNvPr>
          <p:cNvSpPr/>
          <p:nvPr/>
        </p:nvSpPr>
        <p:spPr>
          <a:xfrm>
            <a:off x="2772214" y="2576061"/>
            <a:ext cx="3262413" cy="707878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4000" b="1" dirty="0" smtClean="0">
                <a:cs typeface="+mn-ea"/>
                <a:sym typeface="+mn-lt"/>
              </a:rPr>
              <a:t>中国传统节气</a:t>
            </a:r>
            <a:endParaRPr lang="en-US" altLang="zh-CN" sz="4000" b="1" dirty="0">
              <a:cs typeface="+mn-ea"/>
              <a:sym typeface="+mn-lt"/>
            </a:endParaRPr>
          </a:p>
        </p:txBody>
      </p:sp>
      <p:sp>
        <p:nvSpPr>
          <p:cNvPr id="38" name="矩形 47">
            <a:extLst>
              <a:ext uri="{FF2B5EF4-FFF2-40B4-BE49-F238E27FC236}">
                <a16:creationId xmlns="" xmlns:a16="http://schemas.microsoft.com/office/drawing/2014/main" id="{C031614D-EE6D-8240-AAEB-BA117E1B2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91228" y="3257435"/>
            <a:ext cx="4037354" cy="4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>
                <a:latin typeface="+mn-lt"/>
                <a:ea typeface="+mn-ea"/>
                <a:cs typeface="+mn-ea"/>
                <a:sym typeface="+mn-lt"/>
              </a:rPr>
              <a:t>请在此输入您需要的文字内容感谢您</a:t>
            </a:r>
          </a:p>
        </p:txBody>
      </p:sp>
      <p:sp>
        <p:nvSpPr>
          <p:cNvPr id="39" name="TextBox 33">
            <a:extLst>
              <a:ext uri="{FF2B5EF4-FFF2-40B4-BE49-F238E27FC236}">
                <a16:creationId xmlns="" xmlns:a16="http://schemas.microsoft.com/office/drawing/2014/main" id="{063F6C83-5EA4-7243-AA4F-E92F95D3E442}"/>
              </a:ext>
            </a:extLst>
          </p:cNvPr>
          <p:cNvSpPr txBox="1"/>
          <p:nvPr/>
        </p:nvSpPr>
        <p:spPr>
          <a:xfrm>
            <a:off x="709345" y="3874657"/>
            <a:ext cx="5325282" cy="9346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r">
              <a:lnSpc>
                <a:spcPct val="150000"/>
              </a:lnSpc>
            </a:pP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谚语“立冬补冬，补嘴空”就是最好的比喻。立冬意味着进入寒冷的季节，人们倾向进食可以驱寒的食物。在南方，人们会吃些滋阴补阳，热量较高的食物，如鸡鸭鱼肉等，有的还会和中药一起煮来增加药补的功效。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8582" y="0"/>
            <a:ext cx="5143500" cy="6858000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2" name="组合 11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1216674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/>
      <p:bldP spid="3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8" name="直接连接符 40">
            <a:extLst>
              <a:ext uri="{FF2B5EF4-FFF2-40B4-BE49-F238E27FC236}">
                <a16:creationId xmlns="" xmlns:a16="http://schemas.microsoft.com/office/drawing/2014/main" id="{7EAF7BDB-C900-E740-BEAF-3AFECDB95F04}"/>
              </a:ext>
            </a:extLst>
          </p:cNvPr>
          <p:cNvCxnSpPr>
            <a:cxnSpLocks/>
          </p:cNvCxnSpPr>
          <p:nvPr/>
        </p:nvCxnSpPr>
        <p:spPr>
          <a:xfrm>
            <a:off x="6021358" y="2888956"/>
            <a:ext cx="5384127" cy="0"/>
          </a:xfrm>
          <a:prstGeom prst="line">
            <a:avLst/>
          </a:prstGeom>
          <a:ln w="9525" cap="rnd">
            <a:solidFill>
              <a:schemeClr val="tx1"/>
            </a:solidFill>
            <a:prstDash val="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矩形 47">
            <a:extLst>
              <a:ext uri="{FF2B5EF4-FFF2-40B4-BE49-F238E27FC236}">
                <a16:creationId xmlns="" xmlns:a16="http://schemas.microsoft.com/office/drawing/2014/main" id="{2651E171-D1A9-F747-B4D5-A4ABA95392DA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26841" y="1449550"/>
            <a:ext cx="4037354" cy="4008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微软雅黑" pitchFamily="34" charset="-122"/>
                <a:ea typeface="微软雅黑" pitchFamily="34" charset="-122"/>
                <a:sym typeface="Calibri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800" dirty="0" smtClean="0">
                <a:solidFill>
                  <a:srgbClr val="27485E"/>
                </a:solidFill>
                <a:latin typeface="+mn-lt"/>
                <a:ea typeface="+mn-ea"/>
                <a:cs typeface="+mn-ea"/>
                <a:sym typeface="+mn-lt"/>
              </a:rPr>
              <a:t>中国传统节气立冬</a:t>
            </a:r>
            <a:endParaRPr lang="zh-CN" altLang="en-US" sz="1800" dirty="0">
              <a:solidFill>
                <a:srgbClr val="27485E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42" name="TextBox 33">
            <a:extLst>
              <a:ext uri="{FF2B5EF4-FFF2-40B4-BE49-F238E27FC236}">
                <a16:creationId xmlns="" xmlns:a16="http://schemas.microsoft.com/office/drawing/2014/main" id="{43A2D917-24C4-AA4C-B39A-D307A0130D32}"/>
              </a:ext>
            </a:extLst>
          </p:cNvPr>
          <p:cNvSpPr txBox="1"/>
          <p:nvPr/>
        </p:nvSpPr>
        <p:spPr>
          <a:xfrm>
            <a:off x="6021358" y="1824388"/>
            <a:ext cx="5325282" cy="64633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 algn="l">
              <a:lnSpc>
                <a:spcPct val="150000"/>
              </a:lnSpc>
            </a:pPr>
            <a:r>
              <a:rPr lang="zh-CN" altLang="en-US" sz="14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请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在此输入您需要的文字内容</a:t>
            </a:r>
            <a:r>
              <a:rPr lang="zh-CN" altLang="en-US" sz="14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，请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在此输入您需要的文字内容</a:t>
            </a:r>
            <a:r>
              <a:rPr lang="zh-CN" altLang="en-US" sz="1400" dirty="0" smtClean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。请</a:t>
            </a:r>
            <a:r>
              <a:rPr lang="zh-CN" altLang="en-US" sz="14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在此输入您需要的文字内容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677237" y="3134443"/>
            <a:ext cx="3043118" cy="1749340"/>
            <a:chOff x="5677237" y="3134443"/>
            <a:chExt cx="3043118" cy="1749340"/>
          </a:xfrm>
        </p:grpSpPr>
        <p:sp>
          <p:nvSpPr>
            <p:cNvPr id="38" name="椭圆 1">
              <a:extLst>
                <a:ext uri="{FF2B5EF4-FFF2-40B4-BE49-F238E27FC236}">
                  <a16:creationId xmlns="" xmlns:a16="http://schemas.microsoft.com/office/drawing/2014/main" id="{DAB62D5B-D4EC-E040-8598-61EEA0F416C0}"/>
                </a:ext>
              </a:extLst>
            </p:cNvPr>
            <p:cNvSpPr/>
            <p:nvPr/>
          </p:nvSpPr>
          <p:spPr>
            <a:xfrm>
              <a:off x="7002069" y="3134443"/>
              <a:ext cx="332284" cy="331783"/>
            </a:xfrm>
            <a:custGeom>
              <a:avLst/>
              <a:gdLst>
                <a:gd name="connsiteX0" fmla="*/ 506334 w 607638"/>
                <a:gd name="connsiteY0" fmla="*/ 455027 h 606722"/>
                <a:gd name="connsiteX1" fmla="*/ 506334 w 607638"/>
                <a:gd name="connsiteY1" fmla="*/ 505592 h 606722"/>
                <a:gd name="connsiteX2" fmla="*/ 531616 w 607638"/>
                <a:gd name="connsiteY2" fmla="*/ 505592 h 606722"/>
                <a:gd name="connsiteX3" fmla="*/ 556986 w 607638"/>
                <a:gd name="connsiteY3" fmla="*/ 480265 h 606722"/>
                <a:gd name="connsiteX4" fmla="*/ 531616 w 607638"/>
                <a:gd name="connsiteY4" fmla="*/ 455027 h 606722"/>
                <a:gd name="connsiteX5" fmla="*/ 430401 w 607638"/>
                <a:gd name="connsiteY5" fmla="*/ 353896 h 606722"/>
                <a:gd name="connsiteX6" fmla="*/ 405031 w 607638"/>
                <a:gd name="connsiteY6" fmla="*/ 379223 h 606722"/>
                <a:gd name="connsiteX7" fmla="*/ 430401 w 607638"/>
                <a:gd name="connsiteY7" fmla="*/ 404461 h 606722"/>
                <a:gd name="connsiteX8" fmla="*/ 455683 w 607638"/>
                <a:gd name="connsiteY8" fmla="*/ 404461 h 606722"/>
                <a:gd name="connsiteX9" fmla="*/ 455683 w 607638"/>
                <a:gd name="connsiteY9" fmla="*/ 353896 h 606722"/>
                <a:gd name="connsiteX10" fmla="*/ 480964 w 607638"/>
                <a:gd name="connsiteY10" fmla="*/ 252766 h 606722"/>
                <a:gd name="connsiteX11" fmla="*/ 506334 w 607638"/>
                <a:gd name="connsiteY11" fmla="*/ 278093 h 606722"/>
                <a:gd name="connsiteX12" fmla="*/ 506334 w 607638"/>
                <a:gd name="connsiteY12" fmla="*/ 303331 h 606722"/>
                <a:gd name="connsiteX13" fmla="*/ 556986 w 607638"/>
                <a:gd name="connsiteY13" fmla="*/ 303331 h 606722"/>
                <a:gd name="connsiteX14" fmla="*/ 582268 w 607638"/>
                <a:gd name="connsiteY14" fmla="*/ 328658 h 606722"/>
                <a:gd name="connsiteX15" fmla="*/ 556986 w 607638"/>
                <a:gd name="connsiteY15" fmla="*/ 353896 h 606722"/>
                <a:gd name="connsiteX16" fmla="*/ 506334 w 607638"/>
                <a:gd name="connsiteY16" fmla="*/ 353896 h 606722"/>
                <a:gd name="connsiteX17" fmla="*/ 506334 w 607638"/>
                <a:gd name="connsiteY17" fmla="*/ 404461 h 606722"/>
                <a:gd name="connsiteX18" fmla="*/ 531616 w 607638"/>
                <a:gd name="connsiteY18" fmla="*/ 404461 h 606722"/>
                <a:gd name="connsiteX19" fmla="*/ 607638 w 607638"/>
                <a:gd name="connsiteY19" fmla="*/ 480265 h 606722"/>
                <a:gd name="connsiteX20" fmla="*/ 531616 w 607638"/>
                <a:gd name="connsiteY20" fmla="*/ 556157 h 606722"/>
                <a:gd name="connsiteX21" fmla="*/ 506334 w 607638"/>
                <a:gd name="connsiteY21" fmla="*/ 556157 h 606722"/>
                <a:gd name="connsiteX22" fmla="*/ 506334 w 607638"/>
                <a:gd name="connsiteY22" fmla="*/ 581395 h 606722"/>
                <a:gd name="connsiteX23" fmla="*/ 480964 w 607638"/>
                <a:gd name="connsiteY23" fmla="*/ 606722 h 606722"/>
                <a:gd name="connsiteX24" fmla="*/ 455683 w 607638"/>
                <a:gd name="connsiteY24" fmla="*/ 581395 h 606722"/>
                <a:gd name="connsiteX25" fmla="*/ 455683 w 607638"/>
                <a:gd name="connsiteY25" fmla="*/ 556157 h 606722"/>
                <a:gd name="connsiteX26" fmla="*/ 405031 w 607638"/>
                <a:gd name="connsiteY26" fmla="*/ 556157 h 606722"/>
                <a:gd name="connsiteX27" fmla="*/ 379749 w 607638"/>
                <a:gd name="connsiteY27" fmla="*/ 530830 h 606722"/>
                <a:gd name="connsiteX28" fmla="*/ 405031 w 607638"/>
                <a:gd name="connsiteY28" fmla="*/ 505592 h 606722"/>
                <a:gd name="connsiteX29" fmla="*/ 455683 w 607638"/>
                <a:gd name="connsiteY29" fmla="*/ 505592 h 606722"/>
                <a:gd name="connsiteX30" fmla="*/ 455683 w 607638"/>
                <a:gd name="connsiteY30" fmla="*/ 455027 h 606722"/>
                <a:gd name="connsiteX31" fmla="*/ 430401 w 607638"/>
                <a:gd name="connsiteY31" fmla="*/ 455027 h 606722"/>
                <a:gd name="connsiteX32" fmla="*/ 354379 w 607638"/>
                <a:gd name="connsiteY32" fmla="*/ 379223 h 606722"/>
                <a:gd name="connsiteX33" fmla="*/ 430401 w 607638"/>
                <a:gd name="connsiteY33" fmla="*/ 303331 h 606722"/>
                <a:gd name="connsiteX34" fmla="*/ 455683 w 607638"/>
                <a:gd name="connsiteY34" fmla="*/ 303331 h 606722"/>
                <a:gd name="connsiteX35" fmla="*/ 455683 w 607638"/>
                <a:gd name="connsiteY35" fmla="*/ 278093 h 606722"/>
                <a:gd name="connsiteX36" fmla="*/ 480964 w 607638"/>
                <a:gd name="connsiteY36" fmla="*/ 252766 h 606722"/>
                <a:gd name="connsiteX37" fmla="*/ 303759 w 607638"/>
                <a:gd name="connsiteY37" fmla="*/ 151716 h 606722"/>
                <a:gd name="connsiteX38" fmla="*/ 329117 w 607638"/>
                <a:gd name="connsiteY38" fmla="*/ 176950 h 606722"/>
                <a:gd name="connsiteX39" fmla="*/ 329117 w 607638"/>
                <a:gd name="connsiteY39" fmla="*/ 303301 h 606722"/>
                <a:gd name="connsiteX40" fmla="*/ 303759 w 607638"/>
                <a:gd name="connsiteY40" fmla="*/ 328624 h 606722"/>
                <a:gd name="connsiteX41" fmla="*/ 227862 w 607638"/>
                <a:gd name="connsiteY41" fmla="*/ 328624 h 606722"/>
                <a:gd name="connsiteX42" fmla="*/ 202593 w 607638"/>
                <a:gd name="connsiteY42" fmla="*/ 303301 h 606722"/>
                <a:gd name="connsiteX43" fmla="*/ 227862 w 607638"/>
                <a:gd name="connsiteY43" fmla="*/ 278066 h 606722"/>
                <a:gd name="connsiteX44" fmla="*/ 278490 w 607638"/>
                <a:gd name="connsiteY44" fmla="*/ 278066 h 606722"/>
                <a:gd name="connsiteX45" fmla="*/ 278490 w 607638"/>
                <a:gd name="connsiteY45" fmla="*/ 176950 h 606722"/>
                <a:gd name="connsiteX46" fmla="*/ 303759 w 607638"/>
                <a:gd name="connsiteY46" fmla="*/ 151716 h 606722"/>
                <a:gd name="connsiteX47" fmla="*/ 303762 w 607638"/>
                <a:gd name="connsiteY47" fmla="*/ 0 h 606722"/>
                <a:gd name="connsiteX48" fmla="*/ 606634 w 607638"/>
                <a:gd name="connsiteY48" fmla="*/ 220667 h 606722"/>
                <a:gd name="connsiteX49" fmla="*/ 589190 w 607638"/>
                <a:gd name="connsiteY49" fmla="*/ 251860 h 606722"/>
                <a:gd name="connsiteX50" fmla="*/ 557950 w 607638"/>
                <a:gd name="connsiteY50" fmla="*/ 234353 h 606722"/>
                <a:gd name="connsiteX51" fmla="*/ 303762 w 607638"/>
                <a:gd name="connsiteY51" fmla="*/ 50568 h 606722"/>
                <a:gd name="connsiteX52" fmla="*/ 50642 w 607638"/>
                <a:gd name="connsiteY52" fmla="*/ 303317 h 606722"/>
                <a:gd name="connsiteX53" fmla="*/ 303762 w 607638"/>
                <a:gd name="connsiteY53" fmla="*/ 556154 h 606722"/>
                <a:gd name="connsiteX54" fmla="*/ 329127 w 607638"/>
                <a:gd name="connsiteY54" fmla="*/ 581394 h 606722"/>
                <a:gd name="connsiteX55" fmla="*/ 303762 w 607638"/>
                <a:gd name="connsiteY55" fmla="*/ 606722 h 606722"/>
                <a:gd name="connsiteX56" fmla="*/ 0 w 607638"/>
                <a:gd name="connsiteY56" fmla="*/ 303317 h 606722"/>
                <a:gd name="connsiteX57" fmla="*/ 303762 w 607638"/>
                <a:gd name="connsiteY57" fmla="*/ 0 h 6067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</a:cxnLst>
              <a:rect l="l" t="t" r="r" b="b"/>
              <a:pathLst>
                <a:path w="607638" h="606722">
                  <a:moveTo>
                    <a:pt x="506334" y="455027"/>
                  </a:moveTo>
                  <a:lnTo>
                    <a:pt x="506334" y="505592"/>
                  </a:lnTo>
                  <a:lnTo>
                    <a:pt x="531616" y="505592"/>
                  </a:lnTo>
                  <a:cubicBezTo>
                    <a:pt x="545592" y="505592"/>
                    <a:pt x="556986" y="494217"/>
                    <a:pt x="556986" y="480265"/>
                  </a:cubicBezTo>
                  <a:cubicBezTo>
                    <a:pt x="556986" y="466401"/>
                    <a:pt x="545592" y="455027"/>
                    <a:pt x="531616" y="455027"/>
                  </a:cubicBezTo>
                  <a:close/>
                  <a:moveTo>
                    <a:pt x="430401" y="353896"/>
                  </a:moveTo>
                  <a:cubicBezTo>
                    <a:pt x="416425" y="353896"/>
                    <a:pt x="405031" y="365271"/>
                    <a:pt x="405031" y="379223"/>
                  </a:cubicBezTo>
                  <a:cubicBezTo>
                    <a:pt x="405031" y="393087"/>
                    <a:pt x="416425" y="404461"/>
                    <a:pt x="430401" y="404461"/>
                  </a:cubicBezTo>
                  <a:lnTo>
                    <a:pt x="455683" y="404461"/>
                  </a:lnTo>
                  <a:lnTo>
                    <a:pt x="455683" y="353896"/>
                  </a:lnTo>
                  <a:close/>
                  <a:moveTo>
                    <a:pt x="480964" y="252766"/>
                  </a:moveTo>
                  <a:cubicBezTo>
                    <a:pt x="495029" y="252766"/>
                    <a:pt x="506334" y="264141"/>
                    <a:pt x="506334" y="278093"/>
                  </a:cubicBezTo>
                  <a:lnTo>
                    <a:pt x="506334" y="303331"/>
                  </a:lnTo>
                  <a:lnTo>
                    <a:pt x="556986" y="303331"/>
                  </a:lnTo>
                  <a:cubicBezTo>
                    <a:pt x="570962" y="303331"/>
                    <a:pt x="582268" y="314706"/>
                    <a:pt x="582268" y="328658"/>
                  </a:cubicBezTo>
                  <a:cubicBezTo>
                    <a:pt x="582268" y="342610"/>
                    <a:pt x="570962" y="353896"/>
                    <a:pt x="556986" y="353896"/>
                  </a:cubicBezTo>
                  <a:lnTo>
                    <a:pt x="506334" y="353896"/>
                  </a:lnTo>
                  <a:lnTo>
                    <a:pt x="506334" y="404461"/>
                  </a:lnTo>
                  <a:lnTo>
                    <a:pt x="531616" y="404461"/>
                  </a:lnTo>
                  <a:cubicBezTo>
                    <a:pt x="573544" y="404461"/>
                    <a:pt x="607638" y="438497"/>
                    <a:pt x="607638" y="480265"/>
                  </a:cubicBezTo>
                  <a:cubicBezTo>
                    <a:pt x="607638" y="522121"/>
                    <a:pt x="573544" y="556157"/>
                    <a:pt x="531616" y="556157"/>
                  </a:cubicBezTo>
                  <a:lnTo>
                    <a:pt x="506334" y="556157"/>
                  </a:lnTo>
                  <a:lnTo>
                    <a:pt x="506334" y="581395"/>
                  </a:lnTo>
                  <a:cubicBezTo>
                    <a:pt x="506334" y="595347"/>
                    <a:pt x="495029" y="606722"/>
                    <a:pt x="480964" y="606722"/>
                  </a:cubicBezTo>
                  <a:cubicBezTo>
                    <a:pt x="466988" y="606722"/>
                    <a:pt x="455683" y="595347"/>
                    <a:pt x="455683" y="581395"/>
                  </a:cubicBezTo>
                  <a:lnTo>
                    <a:pt x="455683" y="556157"/>
                  </a:lnTo>
                  <a:lnTo>
                    <a:pt x="405031" y="556157"/>
                  </a:lnTo>
                  <a:cubicBezTo>
                    <a:pt x="391055" y="556157"/>
                    <a:pt x="379749" y="544782"/>
                    <a:pt x="379749" y="530830"/>
                  </a:cubicBezTo>
                  <a:cubicBezTo>
                    <a:pt x="379749" y="516878"/>
                    <a:pt x="391055" y="505592"/>
                    <a:pt x="405031" y="505592"/>
                  </a:cubicBezTo>
                  <a:lnTo>
                    <a:pt x="455683" y="505592"/>
                  </a:lnTo>
                  <a:lnTo>
                    <a:pt x="455683" y="455027"/>
                  </a:lnTo>
                  <a:lnTo>
                    <a:pt x="430401" y="455027"/>
                  </a:lnTo>
                  <a:cubicBezTo>
                    <a:pt x="388473" y="455027"/>
                    <a:pt x="354379" y="420991"/>
                    <a:pt x="354379" y="379223"/>
                  </a:cubicBezTo>
                  <a:cubicBezTo>
                    <a:pt x="354379" y="337367"/>
                    <a:pt x="388473" y="303331"/>
                    <a:pt x="430401" y="303331"/>
                  </a:cubicBezTo>
                  <a:lnTo>
                    <a:pt x="455683" y="303331"/>
                  </a:lnTo>
                  <a:lnTo>
                    <a:pt x="455683" y="278093"/>
                  </a:lnTo>
                  <a:cubicBezTo>
                    <a:pt x="455683" y="264141"/>
                    <a:pt x="466988" y="252766"/>
                    <a:pt x="480964" y="252766"/>
                  </a:cubicBezTo>
                  <a:close/>
                  <a:moveTo>
                    <a:pt x="303759" y="151716"/>
                  </a:moveTo>
                  <a:cubicBezTo>
                    <a:pt x="317817" y="151716"/>
                    <a:pt x="329117" y="163000"/>
                    <a:pt x="329117" y="176950"/>
                  </a:cubicBezTo>
                  <a:lnTo>
                    <a:pt x="329117" y="303301"/>
                  </a:lnTo>
                  <a:cubicBezTo>
                    <a:pt x="329117" y="317251"/>
                    <a:pt x="317817" y="328624"/>
                    <a:pt x="303759" y="328624"/>
                  </a:cubicBezTo>
                  <a:lnTo>
                    <a:pt x="227862" y="328624"/>
                  </a:lnTo>
                  <a:cubicBezTo>
                    <a:pt x="213893" y="328624"/>
                    <a:pt x="202593" y="317251"/>
                    <a:pt x="202593" y="303301"/>
                  </a:cubicBezTo>
                  <a:cubicBezTo>
                    <a:pt x="202593" y="289351"/>
                    <a:pt x="213893" y="278066"/>
                    <a:pt x="227862" y="278066"/>
                  </a:cubicBezTo>
                  <a:lnTo>
                    <a:pt x="278490" y="278066"/>
                  </a:lnTo>
                  <a:lnTo>
                    <a:pt x="278490" y="176950"/>
                  </a:lnTo>
                  <a:cubicBezTo>
                    <a:pt x="278490" y="163000"/>
                    <a:pt x="289790" y="151716"/>
                    <a:pt x="303759" y="151716"/>
                  </a:cubicBezTo>
                  <a:close/>
                  <a:moveTo>
                    <a:pt x="303762" y="0"/>
                  </a:moveTo>
                  <a:cubicBezTo>
                    <a:pt x="443049" y="0"/>
                    <a:pt x="570410" y="92781"/>
                    <a:pt x="606634" y="220667"/>
                  </a:cubicBezTo>
                  <a:cubicBezTo>
                    <a:pt x="610461" y="234086"/>
                    <a:pt x="602629" y="248039"/>
                    <a:pt x="589190" y="251860"/>
                  </a:cubicBezTo>
                  <a:cubicBezTo>
                    <a:pt x="575839" y="255504"/>
                    <a:pt x="561688" y="247861"/>
                    <a:pt x="557950" y="234353"/>
                  </a:cubicBezTo>
                  <a:cubicBezTo>
                    <a:pt x="527779" y="127885"/>
                    <a:pt x="420888" y="50568"/>
                    <a:pt x="303762" y="50568"/>
                  </a:cubicBezTo>
                  <a:cubicBezTo>
                    <a:pt x="164208" y="50568"/>
                    <a:pt x="50642" y="163967"/>
                    <a:pt x="50642" y="303317"/>
                  </a:cubicBezTo>
                  <a:cubicBezTo>
                    <a:pt x="50642" y="442755"/>
                    <a:pt x="164208" y="556154"/>
                    <a:pt x="303762" y="556154"/>
                  </a:cubicBezTo>
                  <a:cubicBezTo>
                    <a:pt x="317824" y="556154"/>
                    <a:pt x="329127" y="567441"/>
                    <a:pt x="329127" y="581394"/>
                  </a:cubicBezTo>
                  <a:cubicBezTo>
                    <a:pt x="329127" y="595347"/>
                    <a:pt x="317824" y="606722"/>
                    <a:pt x="303762" y="606722"/>
                  </a:cubicBezTo>
                  <a:cubicBezTo>
                    <a:pt x="136261" y="606722"/>
                    <a:pt x="0" y="470661"/>
                    <a:pt x="0" y="303317"/>
                  </a:cubicBezTo>
                  <a:cubicBezTo>
                    <a:pt x="0" y="136061"/>
                    <a:pt x="136261" y="0"/>
                    <a:pt x="303762" y="0"/>
                  </a:cubicBezTo>
                  <a:close/>
                </a:path>
              </a:pathLst>
            </a:cu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cxnSp>
          <p:nvCxnSpPr>
            <p:cNvPr id="40" name="直接连接符 46">
              <a:extLst>
                <a:ext uri="{FF2B5EF4-FFF2-40B4-BE49-F238E27FC236}">
                  <a16:creationId xmlns="" xmlns:a16="http://schemas.microsoft.com/office/drawing/2014/main" id="{3558FA71-3B2E-4B43-8F8E-842D68CA062B}"/>
                </a:ext>
              </a:extLst>
            </p:cNvPr>
            <p:cNvCxnSpPr/>
            <p:nvPr/>
          </p:nvCxnSpPr>
          <p:spPr>
            <a:xfrm>
              <a:off x="8720355" y="3438592"/>
              <a:ext cx="0" cy="1068309"/>
            </a:xfrm>
            <a:prstGeom prst="line">
              <a:avLst/>
            </a:prstGeom>
            <a:ln w="9525" cap="rnd">
              <a:solidFill>
                <a:schemeClr val="tx1"/>
              </a:solidFill>
              <a:prstDash val="dash"/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矩形 42">
              <a:extLst>
                <a:ext uri="{FF2B5EF4-FFF2-40B4-BE49-F238E27FC236}">
                  <a16:creationId xmlns="" xmlns:a16="http://schemas.microsoft.com/office/drawing/2014/main" id="{543026EB-B127-2B4E-B38A-EA3B744F74C3}"/>
                </a:ext>
              </a:extLst>
            </p:cNvPr>
            <p:cNvSpPr/>
            <p:nvPr/>
          </p:nvSpPr>
          <p:spPr>
            <a:xfrm>
              <a:off x="6303952" y="3648424"/>
              <a:ext cx="1723531" cy="400101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algn="ctr"/>
              <a:r>
                <a:rPr lang="zh-CN" altLang="en-US" sz="2000" b="1" dirty="0">
                  <a:cs typeface="+mn-ea"/>
                  <a:sym typeface="+mn-lt"/>
                </a:rPr>
                <a:t>传统节气立冬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  <p:sp>
          <p:nvSpPr>
            <p:cNvPr id="44" name="矩形 47">
              <a:extLst>
                <a:ext uri="{FF2B5EF4-FFF2-40B4-BE49-F238E27FC236}">
                  <a16:creationId xmlns="" xmlns:a16="http://schemas.microsoft.com/office/drawing/2014/main" id="{6DB41D2B-FA52-A846-A52E-A3CAE98733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677237" y="4015861"/>
              <a:ext cx="3043118" cy="86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latin typeface="+mn-lt"/>
                  <a:ea typeface="+mn-ea"/>
                  <a:cs typeface="+mn-ea"/>
                  <a:sym typeface="+mn-lt"/>
                </a:rPr>
                <a:t>请在此输入您需要的文字内容</a:t>
              </a:r>
              <a:endParaRPr lang="en-US" altLang="zh-CN" sz="14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latin typeface="+mn-lt"/>
                  <a:ea typeface="+mn-ea"/>
                  <a:cs typeface="+mn-ea"/>
                  <a:sym typeface="+mn-lt"/>
                </a:rPr>
                <a:t>请在此输入您需要的文字内容</a:t>
              </a: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633884" y="3134192"/>
            <a:ext cx="3043118" cy="1749591"/>
            <a:chOff x="8633884" y="3134192"/>
            <a:chExt cx="3043118" cy="1749591"/>
          </a:xfrm>
        </p:grpSpPr>
        <p:sp>
          <p:nvSpPr>
            <p:cNvPr id="39" name="椭圆 14">
              <a:extLst>
                <a:ext uri="{FF2B5EF4-FFF2-40B4-BE49-F238E27FC236}">
                  <a16:creationId xmlns="" xmlns:a16="http://schemas.microsoft.com/office/drawing/2014/main" id="{23158A7E-DE56-B747-8425-469508480BAF}"/>
                </a:ext>
              </a:extLst>
            </p:cNvPr>
            <p:cNvSpPr/>
            <p:nvPr/>
          </p:nvSpPr>
          <p:spPr>
            <a:xfrm>
              <a:off x="10111735" y="3134192"/>
              <a:ext cx="321524" cy="332284"/>
            </a:xfrm>
            <a:custGeom>
              <a:avLst/>
              <a:gdLst>
                <a:gd name="T0" fmla="*/ 743 w 743"/>
                <a:gd name="T1" fmla="*/ 27 h 769"/>
                <a:gd name="T2" fmla="*/ 736 w 743"/>
                <a:gd name="T3" fmla="*/ 8 h 769"/>
                <a:gd name="T4" fmla="*/ 717 w 743"/>
                <a:gd name="T5" fmla="*/ 0 h 769"/>
                <a:gd name="T6" fmla="*/ 599 w 743"/>
                <a:gd name="T7" fmla="*/ 0 h 769"/>
                <a:gd name="T8" fmla="*/ 591 w 743"/>
                <a:gd name="T9" fmla="*/ 1 h 769"/>
                <a:gd name="T10" fmla="*/ 569 w 743"/>
                <a:gd name="T11" fmla="*/ 1 h 769"/>
                <a:gd name="T12" fmla="*/ 555 w 743"/>
                <a:gd name="T13" fmla="*/ 2 h 769"/>
                <a:gd name="T14" fmla="*/ 184 w 743"/>
                <a:gd name="T15" fmla="*/ 2 h 769"/>
                <a:gd name="T16" fmla="*/ 171 w 743"/>
                <a:gd name="T17" fmla="*/ 1 h 769"/>
                <a:gd name="T18" fmla="*/ 152 w 743"/>
                <a:gd name="T19" fmla="*/ 1 h 769"/>
                <a:gd name="T20" fmla="*/ 144 w 743"/>
                <a:gd name="T21" fmla="*/ 0 h 769"/>
                <a:gd name="T22" fmla="*/ 26 w 743"/>
                <a:gd name="T23" fmla="*/ 0 h 769"/>
                <a:gd name="T24" fmla="*/ 8 w 743"/>
                <a:gd name="T25" fmla="*/ 8 h 769"/>
                <a:gd name="T26" fmla="*/ 0 w 743"/>
                <a:gd name="T27" fmla="*/ 27 h 769"/>
                <a:gd name="T28" fmla="*/ 118 w 743"/>
                <a:gd name="T29" fmla="*/ 266 h 769"/>
                <a:gd name="T30" fmla="*/ 118 w 743"/>
                <a:gd name="T31" fmla="*/ 267 h 769"/>
                <a:gd name="T32" fmla="*/ 118 w 743"/>
                <a:gd name="T33" fmla="*/ 270 h 769"/>
                <a:gd name="T34" fmla="*/ 342 w 743"/>
                <a:gd name="T35" fmla="*/ 511 h 769"/>
                <a:gd name="T36" fmla="*/ 342 w 743"/>
                <a:gd name="T37" fmla="*/ 713 h 769"/>
                <a:gd name="T38" fmla="*/ 242 w 743"/>
                <a:gd name="T39" fmla="*/ 713 h 769"/>
                <a:gd name="T40" fmla="*/ 228 w 743"/>
                <a:gd name="T41" fmla="*/ 727 h 769"/>
                <a:gd name="T42" fmla="*/ 228 w 743"/>
                <a:gd name="T43" fmla="*/ 756 h 769"/>
                <a:gd name="T44" fmla="*/ 242 w 743"/>
                <a:gd name="T45" fmla="*/ 769 h 769"/>
                <a:gd name="T46" fmla="*/ 498 w 743"/>
                <a:gd name="T47" fmla="*/ 769 h 769"/>
                <a:gd name="T48" fmla="*/ 511 w 743"/>
                <a:gd name="T49" fmla="*/ 756 h 769"/>
                <a:gd name="T50" fmla="*/ 511 w 743"/>
                <a:gd name="T51" fmla="*/ 727 h 769"/>
                <a:gd name="T52" fmla="*/ 498 w 743"/>
                <a:gd name="T53" fmla="*/ 713 h 769"/>
                <a:gd name="T54" fmla="*/ 398 w 743"/>
                <a:gd name="T55" fmla="*/ 713 h 769"/>
                <a:gd name="T56" fmla="*/ 398 w 743"/>
                <a:gd name="T57" fmla="*/ 511 h 769"/>
                <a:gd name="T58" fmla="*/ 621 w 743"/>
                <a:gd name="T59" fmla="*/ 279 h 769"/>
                <a:gd name="T60" fmla="*/ 623 w 743"/>
                <a:gd name="T61" fmla="*/ 271 h 769"/>
                <a:gd name="T62" fmla="*/ 623 w 743"/>
                <a:gd name="T63" fmla="*/ 266 h 769"/>
                <a:gd name="T64" fmla="*/ 743 w 743"/>
                <a:gd name="T65" fmla="*/ 27 h 769"/>
                <a:gd name="T66" fmla="*/ 370 w 743"/>
                <a:gd name="T67" fmla="*/ 457 h 769"/>
                <a:gd name="T68" fmla="*/ 174 w 743"/>
                <a:gd name="T69" fmla="*/ 261 h 769"/>
                <a:gd name="T70" fmla="*/ 174 w 743"/>
                <a:gd name="T71" fmla="*/ 58 h 769"/>
                <a:gd name="T72" fmla="*/ 566 w 743"/>
                <a:gd name="T73" fmla="*/ 58 h 769"/>
                <a:gd name="T74" fmla="*/ 566 w 743"/>
                <a:gd name="T75" fmla="*/ 261 h 769"/>
                <a:gd name="T76" fmla="*/ 370 w 743"/>
                <a:gd name="T77" fmla="*/ 457 h 769"/>
                <a:gd name="T78" fmla="*/ 118 w 743"/>
                <a:gd name="T79" fmla="*/ 209 h 769"/>
                <a:gd name="T80" fmla="*/ 55 w 743"/>
                <a:gd name="T81" fmla="*/ 53 h 769"/>
                <a:gd name="T82" fmla="*/ 118 w 743"/>
                <a:gd name="T83" fmla="*/ 53 h 769"/>
                <a:gd name="T84" fmla="*/ 118 w 743"/>
                <a:gd name="T85" fmla="*/ 209 h 769"/>
                <a:gd name="T86" fmla="*/ 626 w 743"/>
                <a:gd name="T87" fmla="*/ 209 h 769"/>
                <a:gd name="T88" fmla="*/ 626 w 743"/>
                <a:gd name="T89" fmla="*/ 53 h 769"/>
                <a:gd name="T90" fmla="*/ 688 w 743"/>
                <a:gd name="T91" fmla="*/ 53 h 769"/>
                <a:gd name="T92" fmla="*/ 626 w 743"/>
                <a:gd name="T93" fmla="*/ 209 h 7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43" h="769">
                  <a:moveTo>
                    <a:pt x="743" y="27"/>
                  </a:moveTo>
                  <a:cubicBezTo>
                    <a:pt x="743" y="20"/>
                    <a:pt x="741" y="13"/>
                    <a:pt x="736" y="8"/>
                  </a:cubicBezTo>
                  <a:cubicBezTo>
                    <a:pt x="731" y="3"/>
                    <a:pt x="724" y="0"/>
                    <a:pt x="717" y="0"/>
                  </a:cubicBezTo>
                  <a:lnTo>
                    <a:pt x="599" y="0"/>
                  </a:lnTo>
                  <a:cubicBezTo>
                    <a:pt x="596" y="0"/>
                    <a:pt x="594" y="0"/>
                    <a:pt x="591" y="1"/>
                  </a:cubicBezTo>
                  <a:lnTo>
                    <a:pt x="569" y="1"/>
                  </a:lnTo>
                  <a:cubicBezTo>
                    <a:pt x="565" y="1"/>
                    <a:pt x="560" y="1"/>
                    <a:pt x="555" y="2"/>
                  </a:cubicBezTo>
                  <a:lnTo>
                    <a:pt x="184" y="2"/>
                  </a:lnTo>
                  <a:cubicBezTo>
                    <a:pt x="179" y="1"/>
                    <a:pt x="175" y="1"/>
                    <a:pt x="171" y="1"/>
                  </a:cubicBezTo>
                  <a:lnTo>
                    <a:pt x="152" y="1"/>
                  </a:lnTo>
                  <a:cubicBezTo>
                    <a:pt x="149" y="0"/>
                    <a:pt x="147" y="0"/>
                    <a:pt x="144" y="0"/>
                  </a:cubicBezTo>
                  <a:lnTo>
                    <a:pt x="26" y="0"/>
                  </a:lnTo>
                  <a:cubicBezTo>
                    <a:pt x="19" y="0"/>
                    <a:pt x="13" y="3"/>
                    <a:pt x="8" y="8"/>
                  </a:cubicBezTo>
                  <a:cubicBezTo>
                    <a:pt x="2" y="13"/>
                    <a:pt x="0" y="20"/>
                    <a:pt x="0" y="27"/>
                  </a:cubicBezTo>
                  <a:cubicBezTo>
                    <a:pt x="0" y="36"/>
                    <a:pt x="3" y="239"/>
                    <a:pt x="118" y="266"/>
                  </a:cubicBezTo>
                  <a:lnTo>
                    <a:pt x="118" y="267"/>
                  </a:lnTo>
                  <a:cubicBezTo>
                    <a:pt x="118" y="268"/>
                    <a:pt x="118" y="269"/>
                    <a:pt x="118" y="270"/>
                  </a:cubicBezTo>
                  <a:cubicBezTo>
                    <a:pt x="123" y="394"/>
                    <a:pt x="220" y="497"/>
                    <a:pt x="342" y="511"/>
                  </a:cubicBezTo>
                  <a:lnTo>
                    <a:pt x="342" y="713"/>
                  </a:lnTo>
                  <a:lnTo>
                    <a:pt x="242" y="713"/>
                  </a:lnTo>
                  <a:cubicBezTo>
                    <a:pt x="234" y="713"/>
                    <a:pt x="228" y="719"/>
                    <a:pt x="228" y="727"/>
                  </a:cubicBezTo>
                  <a:lnTo>
                    <a:pt x="228" y="756"/>
                  </a:lnTo>
                  <a:cubicBezTo>
                    <a:pt x="228" y="763"/>
                    <a:pt x="234" y="769"/>
                    <a:pt x="242" y="769"/>
                  </a:cubicBezTo>
                  <a:lnTo>
                    <a:pt x="498" y="769"/>
                  </a:lnTo>
                  <a:cubicBezTo>
                    <a:pt x="505" y="769"/>
                    <a:pt x="511" y="763"/>
                    <a:pt x="511" y="756"/>
                  </a:cubicBezTo>
                  <a:lnTo>
                    <a:pt x="511" y="727"/>
                  </a:lnTo>
                  <a:cubicBezTo>
                    <a:pt x="511" y="719"/>
                    <a:pt x="505" y="713"/>
                    <a:pt x="498" y="713"/>
                  </a:cubicBezTo>
                  <a:lnTo>
                    <a:pt x="398" y="713"/>
                  </a:lnTo>
                  <a:lnTo>
                    <a:pt x="398" y="511"/>
                  </a:lnTo>
                  <a:cubicBezTo>
                    <a:pt x="519" y="498"/>
                    <a:pt x="612" y="401"/>
                    <a:pt x="621" y="279"/>
                  </a:cubicBezTo>
                  <a:cubicBezTo>
                    <a:pt x="622" y="277"/>
                    <a:pt x="623" y="274"/>
                    <a:pt x="623" y="271"/>
                  </a:cubicBezTo>
                  <a:lnTo>
                    <a:pt x="623" y="266"/>
                  </a:lnTo>
                  <a:cubicBezTo>
                    <a:pt x="740" y="242"/>
                    <a:pt x="743" y="36"/>
                    <a:pt x="743" y="27"/>
                  </a:cubicBezTo>
                  <a:close/>
                  <a:moveTo>
                    <a:pt x="370" y="457"/>
                  </a:moveTo>
                  <a:cubicBezTo>
                    <a:pt x="262" y="457"/>
                    <a:pt x="174" y="369"/>
                    <a:pt x="174" y="261"/>
                  </a:cubicBezTo>
                  <a:lnTo>
                    <a:pt x="174" y="58"/>
                  </a:lnTo>
                  <a:lnTo>
                    <a:pt x="566" y="58"/>
                  </a:lnTo>
                  <a:lnTo>
                    <a:pt x="566" y="261"/>
                  </a:lnTo>
                  <a:cubicBezTo>
                    <a:pt x="566" y="369"/>
                    <a:pt x="478" y="457"/>
                    <a:pt x="370" y="457"/>
                  </a:cubicBezTo>
                  <a:close/>
                  <a:moveTo>
                    <a:pt x="118" y="209"/>
                  </a:moveTo>
                  <a:cubicBezTo>
                    <a:pt x="73" y="184"/>
                    <a:pt x="59" y="98"/>
                    <a:pt x="55" y="53"/>
                  </a:cubicBezTo>
                  <a:lnTo>
                    <a:pt x="118" y="53"/>
                  </a:lnTo>
                  <a:lnTo>
                    <a:pt x="118" y="209"/>
                  </a:lnTo>
                  <a:close/>
                  <a:moveTo>
                    <a:pt x="626" y="209"/>
                  </a:moveTo>
                  <a:lnTo>
                    <a:pt x="626" y="53"/>
                  </a:lnTo>
                  <a:lnTo>
                    <a:pt x="688" y="53"/>
                  </a:lnTo>
                  <a:cubicBezTo>
                    <a:pt x="684" y="98"/>
                    <a:pt x="670" y="184"/>
                    <a:pt x="626" y="209"/>
                  </a:cubicBezTo>
                  <a:close/>
                </a:path>
              </a:pathLst>
            </a:custGeom>
            <a:solidFill>
              <a:srgbClr val="40667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45" name="矩形 44">
              <a:extLst>
                <a:ext uri="{FF2B5EF4-FFF2-40B4-BE49-F238E27FC236}">
                  <a16:creationId xmlns="" xmlns:a16="http://schemas.microsoft.com/office/drawing/2014/main" id="{602DEC0B-9615-D441-BCFB-93FB5CB57E80}"/>
                </a:ext>
              </a:extLst>
            </p:cNvPr>
            <p:cNvSpPr/>
            <p:nvPr/>
          </p:nvSpPr>
          <p:spPr>
            <a:xfrm>
              <a:off x="9260599" y="3648424"/>
              <a:ext cx="1723531" cy="400101"/>
            </a:xfrm>
            <a:prstGeom prst="rect">
              <a:avLst/>
            </a:prstGeom>
          </p:spPr>
          <p:txBody>
            <a:bodyPr wrap="none" lIns="91431" tIns="45716" rIns="91431" bIns="45716">
              <a:spAutoFit/>
            </a:bodyPr>
            <a:lstStyle/>
            <a:p>
              <a:pPr algn="ctr"/>
              <a:r>
                <a:rPr lang="zh-CN" altLang="en-US" sz="2000" b="1" dirty="0" smtClean="0">
                  <a:cs typeface="+mn-ea"/>
                  <a:sym typeface="+mn-lt"/>
                </a:rPr>
                <a:t>传统节气立冬</a:t>
              </a:r>
              <a:endParaRPr lang="en-US" altLang="zh-CN" sz="2000" b="1" dirty="0">
                <a:cs typeface="+mn-ea"/>
                <a:sym typeface="+mn-lt"/>
              </a:endParaRPr>
            </a:p>
          </p:txBody>
        </p:sp>
        <p:sp>
          <p:nvSpPr>
            <p:cNvPr id="46" name="矩形 47">
              <a:extLst>
                <a:ext uri="{FF2B5EF4-FFF2-40B4-BE49-F238E27FC236}">
                  <a16:creationId xmlns="" xmlns:a16="http://schemas.microsoft.com/office/drawing/2014/main" id="{E36160ED-FC60-7241-9064-7F124E1DA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33884" y="4015861"/>
              <a:ext cx="3043118" cy="8679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91431" tIns="45716" rIns="91431" bIns="45716">
              <a:spAutoFit/>
            </a:bodyPr>
            <a:lstStyle>
              <a:lvl1pPr>
                <a:spcBef>
                  <a:spcPct val="20000"/>
                </a:spcBef>
                <a:buFont typeface="Arial" charset="0"/>
                <a:buChar char="•"/>
                <a:defRPr sz="32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1pPr>
              <a:lvl2pPr marL="742950" indent="-285750">
                <a:spcBef>
                  <a:spcPct val="20000"/>
                </a:spcBef>
                <a:buFont typeface="Arial" charset="0"/>
                <a:buChar char="–"/>
                <a:defRPr sz="28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2pPr>
              <a:lvl3pPr marL="1143000" indent="-228600">
                <a:spcBef>
                  <a:spcPct val="20000"/>
                </a:spcBef>
                <a:buFont typeface="Arial" charset="0"/>
                <a:buChar char="•"/>
                <a:defRPr sz="24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3pPr>
              <a:lvl4pPr marL="1600200" indent="-228600">
                <a:spcBef>
                  <a:spcPct val="20000"/>
                </a:spcBef>
                <a:buFont typeface="Arial" charset="0"/>
                <a:buChar char="–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4pPr>
              <a:lvl5pPr marL="2057400" indent="-228600">
                <a:spcBef>
                  <a:spcPct val="20000"/>
                </a:spcBef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charset="0"/>
                <a:buChar char="»"/>
                <a:defRPr sz="2000">
                  <a:solidFill>
                    <a:schemeClr val="tx1"/>
                  </a:solidFill>
                  <a:latin typeface="微软雅黑" pitchFamily="34" charset="-122"/>
                  <a:ea typeface="微软雅黑" pitchFamily="34" charset="-122"/>
                  <a:sym typeface="Calibri" pitchFamily="34" charset="0"/>
                </a:defRPr>
              </a:lvl9pPr>
            </a:lstStyle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latin typeface="+mn-lt"/>
                  <a:ea typeface="+mn-ea"/>
                  <a:cs typeface="+mn-ea"/>
                  <a:sym typeface="+mn-lt"/>
                </a:rPr>
                <a:t>请在此输入您需要的文字内容</a:t>
              </a:r>
              <a:endParaRPr lang="en-US" altLang="zh-CN" sz="14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endParaRPr lang="zh-CN" altLang="en-US" sz="1400" dirty="0">
                <a:latin typeface="+mn-lt"/>
                <a:ea typeface="+mn-ea"/>
                <a:cs typeface="+mn-ea"/>
                <a:sym typeface="+mn-lt"/>
              </a:endParaRPr>
            </a:p>
            <a:p>
              <a:pPr algn="ctr"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400" dirty="0">
                  <a:latin typeface="+mn-lt"/>
                  <a:ea typeface="+mn-ea"/>
                  <a:cs typeface="+mn-ea"/>
                  <a:sym typeface="+mn-lt"/>
                </a:rPr>
                <a:t>请在此输入您需要的文字内容</a:t>
              </a:r>
            </a:p>
          </p:txBody>
        </p:sp>
      </p:grpSp>
      <p:pic>
        <p:nvPicPr>
          <p:cNvPr id="2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014" y="1567503"/>
            <a:ext cx="5290497" cy="5290497"/>
          </a:xfrm>
          <a:prstGeom prst="rect">
            <a:avLst/>
          </a:prstGeom>
        </p:spPr>
      </p:pic>
      <p:grpSp>
        <p:nvGrpSpPr>
          <p:cNvPr id="18" name="组合 17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9" name="组合 18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29" name="文本框 28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30" name="文本框 29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0" name="组合 19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27" name="图片 26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861288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 tmFilter="0,0; .5, 1; 1, 1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7074224" y="467328"/>
            <a:ext cx="4030331" cy="837664"/>
            <a:chOff x="6611887" y="1045201"/>
            <a:chExt cx="4030331" cy="837664"/>
          </a:xfrm>
        </p:grpSpPr>
        <p:sp>
          <p:nvSpPr>
            <p:cNvPr id="12" name="TextBox 7"/>
            <p:cNvSpPr txBox="1"/>
            <p:nvPr/>
          </p:nvSpPr>
          <p:spPr bwMode="auto">
            <a:xfrm>
              <a:off x="7479297" y="1100446"/>
              <a:ext cx="203132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kern="0" dirty="0" smtClean="0">
                  <a:solidFill>
                    <a:srgbClr val="27485E"/>
                  </a:solidFill>
                  <a:cs typeface="+mn-ea"/>
                  <a:sym typeface="+mn-lt"/>
                </a:rPr>
                <a:t>立冬气候特点</a:t>
              </a:r>
              <a:endParaRPr lang="zh-CN" altLang="en-US" sz="2400" kern="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8"/>
            <p:cNvSpPr txBox="1"/>
            <p:nvPr/>
          </p:nvSpPr>
          <p:spPr bwMode="auto">
            <a:xfrm>
              <a:off x="7491997" y="1544311"/>
              <a:ext cx="315022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srgbClr val="27485E"/>
                  </a:solidFill>
                  <a:cs typeface="+mn-ea"/>
                  <a:sym typeface="+mn-lt"/>
                </a:rPr>
                <a:t>Enter your text Enter your text</a:t>
              </a:r>
              <a:endParaRPr lang="zh-CN" altLang="en-US" sz="1600" kern="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14" name="TextBox 15"/>
            <p:cNvSpPr txBox="1">
              <a:spLocks noChangeArrowheads="1"/>
            </p:cNvSpPr>
            <p:nvPr/>
          </p:nvSpPr>
          <p:spPr bwMode="auto">
            <a:xfrm>
              <a:off x="6611887" y="1045201"/>
              <a:ext cx="726481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27485E"/>
                  </a:solidFill>
                  <a:cs typeface="+mn-ea"/>
                  <a:sym typeface="+mn-lt"/>
                </a:rPr>
                <a:t>01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7074224" y="1354220"/>
            <a:ext cx="4025886" cy="757019"/>
            <a:chOff x="6616332" y="2339331"/>
            <a:chExt cx="4025886" cy="757019"/>
          </a:xfrm>
        </p:grpSpPr>
        <p:sp>
          <p:nvSpPr>
            <p:cNvPr id="16" name="TextBox 11"/>
            <p:cNvSpPr txBox="1"/>
            <p:nvPr/>
          </p:nvSpPr>
          <p:spPr bwMode="auto">
            <a:xfrm>
              <a:off x="7479297" y="2362826"/>
              <a:ext cx="203132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l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dirty="0" smtClean="0">
                  <a:solidFill>
                    <a:srgbClr val="27485E"/>
                  </a:solidFill>
                  <a:cs typeface="+mn-ea"/>
                  <a:sym typeface="+mn-lt"/>
                </a:rPr>
                <a:t>立冬民间习俗</a:t>
              </a:r>
              <a:endParaRPr lang="zh-CN" altLang="en-US" sz="240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12"/>
            <p:cNvSpPr txBox="1"/>
            <p:nvPr/>
          </p:nvSpPr>
          <p:spPr bwMode="auto">
            <a:xfrm>
              <a:off x="7491997" y="2757796"/>
              <a:ext cx="315022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srgbClr val="27485E"/>
                  </a:solidFill>
                  <a:cs typeface="+mn-ea"/>
                  <a:sym typeface="+mn-lt"/>
                </a:rPr>
                <a:t>Enter your text Enter your text</a:t>
              </a:r>
              <a:endParaRPr lang="zh-CN" altLang="en-US" sz="1600" kern="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18" name="TextBox 16"/>
            <p:cNvSpPr txBox="1">
              <a:spLocks noChangeArrowheads="1"/>
            </p:cNvSpPr>
            <p:nvPr/>
          </p:nvSpPr>
          <p:spPr bwMode="auto">
            <a:xfrm>
              <a:off x="6616332" y="2339331"/>
              <a:ext cx="726481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27485E"/>
                  </a:solidFill>
                  <a:cs typeface="+mn-ea"/>
                  <a:sym typeface="+mn-lt"/>
                </a:rPr>
                <a:t>02</a:t>
              </a: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074224" y="2309981"/>
            <a:ext cx="3945876" cy="801469"/>
            <a:chOff x="6611887" y="3667751"/>
            <a:chExt cx="3945876" cy="801469"/>
          </a:xfrm>
        </p:grpSpPr>
        <p:sp>
          <p:nvSpPr>
            <p:cNvPr id="20" name="TextBox 9"/>
            <p:cNvSpPr txBox="1"/>
            <p:nvPr/>
          </p:nvSpPr>
          <p:spPr bwMode="auto">
            <a:xfrm>
              <a:off x="7394842" y="3735696"/>
              <a:ext cx="203132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400" dirty="0" smtClean="0">
                  <a:solidFill>
                    <a:srgbClr val="27485E"/>
                  </a:solidFill>
                  <a:cs typeface="+mn-ea"/>
                  <a:sym typeface="+mn-lt"/>
                </a:rPr>
                <a:t>立冬养生饮食</a:t>
              </a:r>
              <a:endParaRPr lang="zh-CN" altLang="en-US" sz="240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21" name="TextBox 10"/>
            <p:cNvSpPr txBox="1"/>
            <p:nvPr/>
          </p:nvSpPr>
          <p:spPr bwMode="auto">
            <a:xfrm>
              <a:off x="7407542" y="4130666"/>
              <a:ext cx="315022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srgbClr val="27485E"/>
                  </a:solidFill>
                  <a:cs typeface="+mn-ea"/>
                  <a:sym typeface="+mn-lt"/>
                </a:rPr>
                <a:t>Enter your text Enter your text</a:t>
              </a:r>
              <a:endParaRPr lang="zh-CN" altLang="en-US" sz="1600" kern="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22" name="TextBox 17"/>
            <p:cNvSpPr txBox="1">
              <a:spLocks noChangeArrowheads="1"/>
            </p:cNvSpPr>
            <p:nvPr/>
          </p:nvSpPr>
          <p:spPr bwMode="auto">
            <a:xfrm>
              <a:off x="6611887" y="3667751"/>
              <a:ext cx="726481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27485E"/>
                  </a:solidFill>
                  <a:cs typeface="+mn-ea"/>
                  <a:sym typeface="+mn-lt"/>
                </a:rPr>
                <a:t>03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7074224" y="3302399"/>
            <a:ext cx="4017631" cy="805279"/>
            <a:chOff x="6611887" y="4978391"/>
            <a:chExt cx="4017631" cy="805279"/>
          </a:xfrm>
        </p:grpSpPr>
        <p:sp>
          <p:nvSpPr>
            <p:cNvPr id="24" name="TextBox 13"/>
            <p:cNvSpPr txBox="1"/>
            <p:nvPr/>
          </p:nvSpPr>
          <p:spPr bwMode="auto">
            <a:xfrm>
              <a:off x="7466597" y="5052686"/>
              <a:ext cx="2031325" cy="46166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>
                <a:defRPr/>
              </a:pPr>
              <a:r>
                <a:rPr lang="zh-CN" altLang="en-US" sz="2400" dirty="0" smtClean="0">
                  <a:solidFill>
                    <a:srgbClr val="27485E"/>
                  </a:solidFill>
                  <a:cs typeface="+mn-ea"/>
                  <a:sym typeface="+mn-lt"/>
                </a:rPr>
                <a:t>立冬谚语诗词</a:t>
              </a:r>
              <a:endParaRPr lang="zh-CN" altLang="en-US" sz="240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25" name="TextBox 14"/>
            <p:cNvSpPr txBox="1"/>
            <p:nvPr/>
          </p:nvSpPr>
          <p:spPr bwMode="auto">
            <a:xfrm>
              <a:off x="7479297" y="5445116"/>
              <a:ext cx="3150221" cy="338554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600" kern="0" dirty="0">
                  <a:solidFill>
                    <a:srgbClr val="27485E"/>
                  </a:solidFill>
                  <a:cs typeface="+mn-ea"/>
                  <a:sym typeface="+mn-lt"/>
                </a:rPr>
                <a:t>Enter your text Enter your text</a:t>
              </a:r>
              <a:endParaRPr lang="zh-CN" altLang="en-US" sz="1600" kern="0" dirty="0">
                <a:solidFill>
                  <a:srgbClr val="27485E"/>
                </a:solidFill>
                <a:cs typeface="+mn-ea"/>
                <a:sym typeface="+mn-lt"/>
              </a:endParaRPr>
            </a:p>
          </p:txBody>
        </p:sp>
        <p:sp>
          <p:nvSpPr>
            <p:cNvPr id="26" name="TextBox 18"/>
            <p:cNvSpPr txBox="1">
              <a:spLocks noChangeArrowheads="1"/>
            </p:cNvSpPr>
            <p:nvPr/>
          </p:nvSpPr>
          <p:spPr bwMode="auto">
            <a:xfrm>
              <a:off x="6611887" y="4978391"/>
              <a:ext cx="726481" cy="646331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r>
                <a:rPr lang="en-US" altLang="zh-CN" sz="3600" dirty="0">
                  <a:solidFill>
                    <a:srgbClr val="27485E"/>
                  </a:solidFill>
                  <a:cs typeface="+mn-ea"/>
                  <a:sym typeface="+mn-lt"/>
                </a:rPr>
                <a:t>04</a:t>
              </a: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-337888" y="314879"/>
            <a:ext cx="7294144" cy="7180678"/>
            <a:chOff x="-337888" y="314879"/>
            <a:chExt cx="7294144" cy="718067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7888" y="314879"/>
              <a:ext cx="7294144" cy="718067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002085">
              <a:off x="766708" y="2540765"/>
              <a:ext cx="5630685" cy="2096349"/>
            </a:xfrm>
            <a:prstGeom prst="rect">
              <a:avLst/>
            </a:prstGeom>
          </p:spPr>
        </p:pic>
        <p:sp>
          <p:nvSpPr>
            <p:cNvPr id="7" name="TextBox 5"/>
            <p:cNvSpPr txBox="1">
              <a:spLocks noChangeArrowheads="1"/>
            </p:cNvSpPr>
            <p:nvPr/>
          </p:nvSpPr>
          <p:spPr bwMode="auto">
            <a:xfrm>
              <a:off x="1880409" y="3692141"/>
              <a:ext cx="3361690" cy="46166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2400" dirty="0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CONTENTS</a:t>
              </a:r>
              <a:endParaRPr lang="en-US" altLang="zh-CN" sz="2400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2475554" y="2684938"/>
              <a:ext cx="2082621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7200" b="1" dirty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目录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28933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89436" y="-1269391"/>
            <a:ext cx="3107070" cy="3107070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16466" y="0"/>
            <a:ext cx="6756963" cy="6651853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1232" flipV="1">
            <a:off x="-867161" y="4116057"/>
            <a:ext cx="3452638" cy="3452638"/>
          </a:xfrm>
          <a:prstGeom prst="rect">
            <a:avLst/>
          </a:prstGeom>
        </p:spPr>
      </p:pic>
      <p:grpSp>
        <p:nvGrpSpPr>
          <p:cNvPr id="23" name="组合 22"/>
          <p:cNvGrpSpPr/>
          <p:nvPr/>
        </p:nvGrpSpPr>
        <p:grpSpPr>
          <a:xfrm>
            <a:off x="6538261" y="755964"/>
            <a:ext cx="4296557" cy="5155955"/>
            <a:chOff x="6538261" y="755964"/>
            <a:chExt cx="4296557" cy="5155955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>
            <a:blip r:embed="rId7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9078446" y="1176775"/>
              <a:ext cx="1756372" cy="4237022"/>
            </a:xfrm>
            <a:custGeom>
              <a:avLst/>
              <a:gdLst>
                <a:gd name="connsiteX0" fmla="*/ 0 w 1756372"/>
                <a:gd name="connsiteY0" fmla="*/ 0 h 4237022"/>
                <a:gd name="connsiteX1" fmla="*/ 1756372 w 1756372"/>
                <a:gd name="connsiteY1" fmla="*/ 0 h 4237022"/>
                <a:gd name="connsiteX2" fmla="*/ 1756372 w 1756372"/>
                <a:gd name="connsiteY2" fmla="*/ 4237022 h 4237022"/>
                <a:gd name="connsiteX3" fmla="*/ 0 w 1756372"/>
                <a:gd name="connsiteY3" fmla="*/ 4237022 h 42370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756372" h="4237022">
                  <a:moveTo>
                    <a:pt x="0" y="0"/>
                  </a:moveTo>
                  <a:lnTo>
                    <a:pt x="1756372" y="0"/>
                  </a:lnTo>
                  <a:lnTo>
                    <a:pt x="1756372" y="4237022"/>
                  </a:lnTo>
                  <a:lnTo>
                    <a:pt x="0" y="4237022"/>
                  </a:lnTo>
                  <a:close/>
                </a:path>
              </a:pathLst>
            </a:custGeom>
          </p:spPr>
        </p:pic>
        <p:sp>
          <p:nvSpPr>
            <p:cNvPr id="21" name="文本框 20"/>
            <p:cNvSpPr txBox="1"/>
            <p:nvPr/>
          </p:nvSpPr>
          <p:spPr>
            <a:xfrm>
              <a:off x="6588669" y="755964"/>
              <a:ext cx="2800767" cy="4662535"/>
            </a:xfrm>
            <a:prstGeom prst="rect">
              <a:avLst/>
            </a:prstGeom>
            <a:noFill/>
          </p:spPr>
          <p:txBody>
            <a:bodyPr vert="eaVert" wrap="square" rtlCol="0">
              <a:spAutoFit/>
            </a:bodyPr>
            <a:lstStyle/>
            <a:p>
              <a:r>
                <a:rPr lang="zh-CN" altLang="en-US" sz="17000" b="1" smtClean="0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rPr>
                <a:t>立冬</a:t>
              </a:r>
              <a:endParaRPr lang="zh-CN" altLang="en-US" sz="17000" b="1">
                <a:solidFill>
                  <a:srgbClr val="2C4D6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pic>
          <p:nvPicPr>
            <p:cNvPr id="22" name="图片 21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5400000">
              <a:off x="5133610" y="2840962"/>
              <a:ext cx="4475608" cy="166630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45396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35069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337888" y="314879"/>
            <a:ext cx="7294144" cy="7180678"/>
            <a:chOff x="-337888" y="314879"/>
            <a:chExt cx="7294144" cy="718067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7888" y="314879"/>
              <a:ext cx="7294144" cy="718067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002085">
              <a:off x="766708" y="2540765"/>
              <a:ext cx="5630685" cy="2096349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610817" y="2376703"/>
              <a:ext cx="1812099" cy="187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800" b="1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1</a:t>
              </a:r>
              <a:endParaRPr lang="zh-CN" altLang="en-US" sz="6800" b="1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  <a:p>
              <a:pPr algn="ctr"/>
              <a:r>
                <a:rPr lang="en-US" altLang="zh-CN" sz="4800" b="1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PART</a:t>
              </a:r>
              <a:endParaRPr lang="zh-CN" altLang="en-US" sz="4800" b="1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89436" y="-1269391"/>
            <a:ext cx="3107070" cy="3107070"/>
          </a:xfrm>
          <a:prstGeom prst="rect">
            <a:avLst/>
          </a:prstGeom>
        </p:spPr>
      </p:pic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6654927" y="2583849"/>
            <a:ext cx="23963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2F5269"/>
                </a:solidFill>
                <a:cs typeface="+mn-ea"/>
                <a:sym typeface="+mn-lt"/>
              </a:rPr>
              <a:t>立冬气候特点</a:t>
            </a:r>
            <a:endParaRPr lang="en-US" altLang="zh-CN" sz="28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38182" y="3107673"/>
            <a:ext cx="28297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请在此</a:t>
            </a:r>
            <a:r>
              <a:rPr kumimoji="1" lang="zh-CN" altLang="en-US" sz="1400" dirty="0">
                <a:solidFill>
                  <a:srgbClr val="2F5269"/>
                </a:solidFill>
                <a:cs typeface="+mn-ea"/>
                <a:sym typeface="+mn-lt"/>
              </a:rPr>
              <a:t>输入您需要的文字</a:t>
            </a: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内容</a:t>
            </a:r>
            <a:r>
              <a:rPr kumimoji="1" lang="en-US" altLang="zh-CN" sz="1400" dirty="0">
                <a:solidFill>
                  <a:srgbClr val="2F5269"/>
                </a:solidFill>
                <a:cs typeface="+mn-ea"/>
                <a:sym typeface="+mn-lt"/>
              </a:rPr>
              <a:t>.</a:t>
            </a:r>
            <a:endParaRPr kumimoji="1" lang="zh-CN" altLang="en-US" sz="14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354" y="3816841"/>
            <a:ext cx="3602438" cy="360243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1232" flipV="1">
            <a:off x="-867161" y="4116057"/>
            <a:ext cx="3452638" cy="345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631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图片 1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78479" y="1284038"/>
            <a:ext cx="5213521" cy="5213521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781836" y="3221267"/>
            <a:ext cx="6667144" cy="735461"/>
            <a:chOff x="781836" y="3221267"/>
            <a:chExt cx="6667144" cy="735461"/>
          </a:xfrm>
        </p:grpSpPr>
        <p:sp>
          <p:nvSpPr>
            <p:cNvPr id="4" name="TextBox 20">
              <a:extLst>
                <a:ext uri="{FF2B5EF4-FFF2-40B4-BE49-F238E27FC236}">
                  <a16:creationId xmlns="" xmlns:a16="http://schemas.microsoft.com/office/drawing/2014/main" id="{3892A41A-FFA6-9749-A2C7-D5B8F199DD3F}"/>
                </a:ext>
              </a:extLst>
            </p:cNvPr>
            <p:cNvSpPr txBox="1"/>
            <p:nvPr/>
          </p:nvSpPr>
          <p:spPr>
            <a:xfrm>
              <a:off x="781836" y="3221267"/>
              <a:ext cx="735461" cy="735461"/>
            </a:xfrm>
            <a:prstGeom prst="ellipse">
              <a:avLst/>
            </a:prstGeom>
            <a:solidFill>
              <a:srgbClr val="40667F"/>
            </a:solidFill>
            <a:ln w="34925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698" dirty="0">
                  <a:latin typeface="+mn-lt"/>
                  <a:ea typeface="+mn-ea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12" name="文本框 11">
              <a:extLst>
                <a:ext uri="{FF2B5EF4-FFF2-40B4-BE49-F238E27FC236}">
                  <a16:creationId xmlns="" xmlns:a16="http://schemas.microsoft.com/office/drawing/2014/main" id="{FA19E623-C5B1-8C4F-96D4-9C4BA2A318C5}"/>
                </a:ext>
              </a:extLst>
            </p:cNvPr>
            <p:cNvSpPr txBox="1"/>
            <p:nvPr/>
          </p:nvSpPr>
          <p:spPr>
            <a:xfrm>
              <a:off x="1565092" y="3381248"/>
              <a:ext cx="5883888" cy="380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dirty="0">
                  <a:cs typeface="+mn-ea"/>
                  <a:sym typeface="+mn-lt"/>
                </a:rPr>
                <a:t>立冬，在古代社会是民间“四时八节”之一，人们一般都要举行祭祀活动。</a:t>
              </a:r>
              <a:endParaRPr kumimoji="1" lang="en-US" altLang="zh-CN" sz="1400" dirty="0">
                <a:cs typeface="+mn-ea"/>
                <a:sym typeface="+mn-lt"/>
              </a:endParaRPr>
            </a:p>
          </p:txBody>
        </p:sp>
      </p:grpSp>
      <p:sp>
        <p:nvSpPr>
          <p:cNvPr id="17" name="文本框 16">
            <a:extLst>
              <a:ext uri="{FF2B5EF4-FFF2-40B4-BE49-F238E27FC236}">
                <a16:creationId xmlns="" xmlns:a16="http://schemas.microsoft.com/office/drawing/2014/main" id="{AF9A4D87-2E2A-CF44-B418-E815DA790E4B}"/>
              </a:ext>
            </a:extLst>
          </p:cNvPr>
          <p:cNvSpPr txBox="1"/>
          <p:nvPr/>
        </p:nvSpPr>
        <p:spPr>
          <a:xfrm>
            <a:off x="807423" y="1446995"/>
            <a:ext cx="24296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zh-CN" altLang="en-US" b="1" dirty="0" smtClean="0">
                <a:solidFill>
                  <a:srgbClr val="40667F"/>
                </a:solidFill>
                <a:cs typeface="+mn-ea"/>
                <a:sym typeface="+mn-lt"/>
              </a:rPr>
              <a:t>立冬传统节气</a:t>
            </a:r>
            <a:endParaRPr kumimoji="1" lang="zh-CN" altLang="en-US" b="1" dirty="0">
              <a:solidFill>
                <a:srgbClr val="40667F"/>
              </a:solidFill>
              <a:cs typeface="+mn-ea"/>
              <a:sym typeface="+mn-lt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="" xmlns:a16="http://schemas.microsoft.com/office/drawing/2014/main" id="{7B16BD96-C7FC-FD40-9F41-FCA8F100A72A}"/>
              </a:ext>
            </a:extLst>
          </p:cNvPr>
          <p:cNvSpPr txBox="1"/>
          <p:nvPr/>
        </p:nvSpPr>
        <p:spPr>
          <a:xfrm>
            <a:off x="781836" y="1849687"/>
            <a:ext cx="6790017" cy="10525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立冬，二十四节气之一，斗指西北为立冬，太阳黄经为</a:t>
            </a:r>
            <a:r>
              <a:rPr kumimoji="1" lang="en-US" altLang="zh-CN" sz="1600" dirty="0">
                <a:cs typeface="+mn-ea"/>
                <a:sym typeface="+mn-lt"/>
              </a:rPr>
              <a:t>225°</a:t>
            </a:r>
            <a:r>
              <a:rPr kumimoji="1" lang="zh-CN" altLang="en-US" sz="1600" dirty="0">
                <a:cs typeface="+mn-ea"/>
                <a:sym typeface="+mn-lt"/>
              </a:rPr>
              <a:t>，于公历</a:t>
            </a:r>
            <a:r>
              <a:rPr kumimoji="1" lang="en-US" altLang="zh-CN" sz="1600" dirty="0">
                <a:cs typeface="+mn-ea"/>
                <a:sym typeface="+mn-lt"/>
              </a:rPr>
              <a:t>11</a:t>
            </a:r>
            <a:r>
              <a:rPr kumimoji="1" lang="zh-CN" altLang="en-US" sz="1600" dirty="0">
                <a:cs typeface="+mn-ea"/>
                <a:sym typeface="+mn-lt"/>
              </a:rPr>
              <a:t>月</a:t>
            </a:r>
            <a:r>
              <a:rPr kumimoji="1" lang="en-US" altLang="zh-CN" sz="1600" dirty="0">
                <a:cs typeface="+mn-ea"/>
                <a:sym typeface="+mn-lt"/>
              </a:rPr>
              <a:t>7-8</a:t>
            </a:r>
            <a:r>
              <a:rPr kumimoji="1" lang="zh-CN" altLang="en-US" sz="1600" dirty="0">
                <a:cs typeface="+mn-ea"/>
                <a:sym typeface="+mn-lt"/>
              </a:rPr>
              <a:t>日之间交节。立冬是季节类节气，立冬表示冬季自此开始。立冬过后，日照时间将继续缩短，正午太阳高度继续降低。</a:t>
            </a:r>
          </a:p>
        </p:txBody>
      </p:sp>
      <p:grpSp>
        <p:nvGrpSpPr>
          <p:cNvPr id="29" name="组合 28"/>
          <p:cNvGrpSpPr/>
          <p:nvPr/>
        </p:nvGrpSpPr>
        <p:grpSpPr>
          <a:xfrm>
            <a:off x="781836" y="4036079"/>
            <a:ext cx="6667144" cy="735461"/>
            <a:chOff x="781836" y="4036079"/>
            <a:chExt cx="6667144" cy="735461"/>
          </a:xfrm>
        </p:grpSpPr>
        <p:sp>
          <p:nvSpPr>
            <p:cNvPr id="21" name="TextBox 20">
              <a:extLst>
                <a:ext uri="{FF2B5EF4-FFF2-40B4-BE49-F238E27FC236}">
                  <a16:creationId xmlns="" xmlns:a16="http://schemas.microsoft.com/office/drawing/2014/main" id="{3892A41A-FFA6-9749-A2C7-D5B8F199DD3F}"/>
                </a:ext>
              </a:extLst>
            </p:cNvPr>
            <p:cNvSpPr txBox="1"/>
            <p:nvPr/>
          </p:nvSpPr>
          <p:spPr>
            <a:xfrm>
              <a:off x="781836" y="4036079"/>
              <a:ext cx="735461" cy="735461"/>
            </a:xfrm>
            <a:prstGeom prst="ellipse">
              <a:avLst/>
            </a:prstGeom>
            <a:solidFill>
              <a:srgbClr val="40667F"/>
            </a:solidFill>
            <a:ln w="34925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698" dirty="0">
                  <a:latin typeface="+mn-lt"/>
                  <a:ea typeface="+mn-ea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2" name="文本框 21">
              <a:extLst>
                <a:ext uri="{FF2B5EF4-FFF2-40B4-BE49-F238E27FC236}">
                  <a16:creationId xmlns="" xmlns:a16="http://schemas.microsoft.com/office/drawing/2014/main" id="{FA19E623-C5B1-8C4F-96D4-9C4BA2A318C5}"/>
                </a:ext>
              </a:extLst>
            </p:cNvPr>
            <p:cNvSpPr txBox="1"/>
            <p:nvPr/>
          </p:nvSpPr>
          <p:spPr>
            <a:xfrm>
              <a:off x="1565092" y="4196060"/>
              <a:ext cx="5883888" cy="380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dirty="0">
                  <a:cs typeface="+mn-ea"/>
                  <a:sym typeface="+mn-lt"/>
                </a:rPr>
                <a:t>立冬，在古代社会是民间“四时八节”之一，人们一般都要举行祭祀活动。</a:t>
              </a:r>
              <a:endParaRPr kumimoji="1" lang="en-US" altLang="zh-CN" sz="1400" dirty="0">
                <a:cs typeface="+mn-ea"/>
                <a:sym typeface="+mn-lt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781836" y="4850891"/>
            <a:ext cx="6667144" cy="735461"/>
            <a:chOff x="781836" y="4850891"/>
            <a:chExt cx="6667144" cy="735461"/>
          </a:xfrm>
        </p:grpSpPr>
        <p:sp>
          <p:nvSpPr>
            <p:cNvPr id="23" name="TextBox 20">
              <a:extLst>
                <a:ext uri="{FF2B5EF4-FFF2-40B4-BE49-F238E27FC236}">
                  <a16:creationId xmlns="" xmlns:a16="http://schemas.microsoft.com/office/drawing/2014/main" id="{3892A41A-FFA6-9749-A2C7-D5B8F199DD3F}"/>
                </a:ext>
              </a:extLst>
            </p:cNvPr>
            <p:cNvSpPr txBox="1"/>
            <p:nvPr/>
          </p:nvSpPr>
          <p:spPr>
            <a:xfrm>
              <a:off x="781836" y="4850891"/>
              <a:ext cx="735461" cy="735461"/>
            </a:xfrm>
            <a:prstGeom prst="ellipse">
              <a:avLst/>
            </a:prstGeom>
            <a:solidFill>
              <a:srgbClr val="40667F"/>
            </a:solidFill>
            <a:ln w="34925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698" dirty="0">
                  <a:latin typeface="+mn-lt"/>
                  <a:ea typeface="+mn-ea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4" name="文本框 23">
              <a:extLst>
                <a:ext uri="{FF2B5EF4-FFF2-40B4-BE49-F238E27FC236}">
                  <a16:creationId xmlns="" xmlns:a16="http://schemas.microsoft.com/office/drawing/2014/main" id="{FA19E623-C5B1-8C4F-96D4-9C4BA2A318C5}"/>
                </a:ext>
              </a:extLst>
            </p:cNvPr>
            <p:cNvSpPr txBox="1"/>
            <p:nvPr/>
          </p:nvSpPr>
          <p:spPr>
            <a:xfrm>
              <a:off x="1565092" y="5010872"/>
              <a:ext cx="5883888" cy="380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dirty="0">
                  <a:cs typeface="+mn-ea"/>
                  <a:sym typeface="+mn-lt"/>
                </a:rPr>
                <a:t>立冬，在古代社会是民间“四时八节”之一，人们一般都要举行祭祀活动。</a:t>
              </a:r>
              <a:endParaRPr kumimoji="1" lang="en-US" altLang="zh-CN" sz="1400" dirty="0"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781836" y="5665703"/>
            <a:ext cx="6667144" cy="735461"/>
            <a:chOff x="781836" y="5665703"/>
            <a:chExt cx="6667144" cy="735461"/>
          </a:xfrm>
        </p:grpSpPr>
        <p:sp>
          <p:nvSpPr>
            <p:cNvPr id="25" name="TextBox 20">
              <a:extLst>
                <a:ext uri="{FF2B5EF4-FFF2-40B4-BE49-F238E27FC236}">
                  <a16:creationId xmlns="" xmlns:a16="http://schemas.microsoft.com/office/drawing/2014/main" id="{3892A41A-FFA6-9749-A2C7-D5B8F199DD3F}"/>
                </a:ext>
              </a:extLst>
            </p:cNvPr>
            <p:cNvSpPr txBox="1"/>
            <p:nvPr/>
          </p:nvSpPr>
          <p:spPr>
            <a:xfrm>
              <a:off x="781836" y="5665703"/>
              <a:ext cx="735461" cy="735461"/>
            </a:xfrm>
            <a:prstGeom prst="ellipse">
              <a:avLst/>
            </a:prstGeom>
            <a:solidFill>
              <a:srgbClr val="40667F"/>
            </a:solidFill>
            <a:ln w="34925"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txBody>
            <a:bodyPr wrap="square" lIns="0" tIns="0" rIns="0" bIns="0" rtlCol="0" anchor="ctr">
              <a:no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algn="ctr"/>
              <a:r>
                <a:rPr lang="zh-CN" altLang="en-US" sz="1698" dirty="0">
                  <a:latin typeface="+mn-lt"/>
                  <a:ea typeface="+mn-ea"/>
                  <a:cs typeface="+mn-ea"/>
                  <a:sym typeface="+mn-lt"/>
                </a:rPr>
                <a:t>标题</a:t>
              </a:r>
            </a:p>
          </p:txBody>
        </p:sp>
        <p:sp>
          <p:nvSpPr>
            <p:cNvPr id="26" name="文本框 25">
              <a:extLst>
                <a:ext uri="{FF2B5EF4-FFF2-40B4-BE49-F238E27FC236}">
                  <a16:creationId xmlns="" xmlns:a16="http://schemas.microsoft.com/office/drawing/2014/main" id="{FA19E623-C5B1-8C4F-96D4-9C4BA2A318C5}"/>
                </a:ext>
              </a:extLst>
            </p:cNvPr>
            <p:cNvSpPr txBox="1"/>
            <p:nvPr/>
          </p:nvSpPr>
          <p:spPr>
            <a:xfrm>
              <a:off x="1565092" y="5825684"/>
              <a:ext cx="5883888" cy="3806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kumimoji="1" lang="zh-CN" altLang="en-US" sz="1400" dirty="0">
                  <a:cs typeface="+mn-ea"/>
                  <a:sym typeface="+mn-lt"/>
                </a:rPr>
                <a:t>立冬，在古代社会是民间“四时八节”之一，人们一般都要举行祭祀活动。</a:t>
              </a:r>
              <a:endParaRPr kumimoji="1" lang="en-US" altLang="zh-CN" sz="1400" dirty="0">
                <a:cs typeface="+mn-ea"/>
                <a:sym typeface="+mn-lt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2" name="组合 1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19" name="文本框 18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20" name="文本框 19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组合 4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28" name="图片 27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  <p:sp>
        <p:nvSpPr>
          <p:cNvPr id="3" name="文本框 2"/>
          <p:cNvSpPr txBox="1"/>
          <p:nvPr/>
        </p:nvSpPr>
        <p:spPr>
          <a:xfrm>
            <a:off x="5350598" y="398352"/>
            <a:ext cx="143044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solidFill>
                  <a:srgbClr val="F1F0F6"/>
                </a:solidFill>
              </a:rPr>
              <a:t>https://www.ypppt.com/</a:t>
            </a:r>
            <a:endParaRPr lang="zh-CN" altLang="en-US" sz="800" dirty="0">
              <a:solidFill>
                <a:srgbClr val="F1F0F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022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文本框 21">
            <a:extLst>
              <a:ext uri="{FF2B5EF4-FFF2-40B4-BE49-F238E27FC236}">
                <a16:creationId xmlns="" xmlns:a16="http://schemas.microsoft.com/office/drawing/2014/main" id="{3CDD469F-7D26-FB4F-896F-BAA00C6A888E}"/>
              </a:ext>
            </a:extLst>
          </p:cNvPr>
          <p:cNvSpPr txBox="1"/>
          <p:nvPr/>
        </p:nvSpPr>
        <p:spPr>
          <a:xfrm>
            <a:off x="5626145" y="2379330"/>
            <a:ext cx="52235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kumimoji="1" lang="zh-CN" altLang="en-US" sz="1600" dirty="0">
                <a:cs typeface="+mn-ea"/>
                <a:sym typeface="+mn-lt"/>
              </a:rPr>
              <a:t>立冬意味着进入寒冷的季节，人们倾向进食可以驱寒的食物。立冬，闽中俗称“交冬”，意为秋冬之交，立冬“补冬”。在广东的潮汕地区，立冬要吃甘蔗、炒香饭。在汕头，人们立冬吃用莲子、香菇、板栗、虾仁、红萝卜等做成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27C4D7FB-BADB-BD45-A0E0-7CAE7FD673A4}"/>
              </a:ext>
            </a:extLst>
          </p:cNvPr>
          <p:cNvSpPr txBox="1"/>
          <p:nvPr/>
        </p:nvSpPr>
        <p:spPr>
          <a:xfrm>
            <a:off x="5616993" y="1856110"/>
            <a:ext cx="23391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b="1" dirty="0">
                <a:solidFill>
                  <a:srgbClr val="40667F"/>
                </a:solidFill>
                <a:cs typeface="+mn-ea"/>
                <a:sym typeface="+mn-lt"/>
              </a:rPr>
              <a:t>标题文字内容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375140"/>
            <a:ext cx="6640497" cy="7233140"/>
          </a:xfrm>
          <a:prstGeom prst="rect">
            <a:avLst/>
          </a:prstGeom>
        </p:spPr>
      </p:pic>
      <p:grpSp>
        <p:nvGrpSpPr>
          <p:cNvPr id="10" name="组合 9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1" name="组合 10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21" name="文本框 20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2" name="组合 11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13" name="文本框 12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19" name="图片 18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31918570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648" y="2453489"/>
            <a:ext cx="5865037" cy="3610394"/>
          </a:xfrm>
          <a:prstGeom prst="rect">
            <a:avLst/>
          </a:prstGeom>
        </p:spPr>
      </p:pic>
      <p:sp>
        <p:nvSpPr>
          <p:cNvPr id="7" name="Text Box 10">
            <a:extLst>
              <a:ext uri="{FF2B5EF4-FFF2-40B4-BE49-F238E27FC236}">
                <a16:creationId xmlns="" xmlns:a16="http://schemas.microsoft.com/office/drawing/2014/main" id="{19D11ED2-A12F-0845-A59B-601B67FF809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54537" y="2246598"/>
            <a:ext cx="2952812" cy="86177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2000"/>
              </a:lnSpc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zh-CN" altLang="en-US" sz="2800" dirty="0">
                <a:solidFill>
                  <a:srgbClr val="40667F"/>
                </a:solidFill>
                <a:latin typeface="+mn-lt"/>
                <a:ea typeface="+mn-ea"/>
                <a:cs typeface="+mn-ea"/>
                <a:sym typeface="+mn-lt"/>
              </a:rPr>
              <a:t>单击此处</a:t>
            </a:r>
            <a:endParaRPr lang="en-US" altLang="zh-CN" sz="2800" dirty="0">
              <a:solidFill>
                <a:srgbClr val="40667F"/>
              </a:solidFill>
              <a:latin typeface="+mn-lt"/>
              <a:ea typeface="+mn-ea"/>
              <a:cs typeface="+mn-ea"/>
              <a:sym typeface="+mn-lt"/>
            </a:endParaRPr>
          </a:p>
          <a:p>
            <a:pPr algn="l">
              <a:lnSpc>
                <a:spcPct val="100000"/>
              </a:lnSpc>
            </a:pPr>
            <a:r>
              <a:rPr lang="zh-CN" altLang="en-US" sz="2800" dirty="0">
                <a:solidFill>
                  <a:srgbClr val="40667F"/>
                </a:solidFill>
                <a:latin typeface="+mn-lt"/>
                <a:ea typeface="+mn-ea"/>
                <a:cs typeface="+mn-ea"/>
                <a:sym typeface="+mn-lt"/>
              </a:rPr>
              <a:t>添加您的标题文字</a:t>
            </a:r>
            <a:endParaRPr lang="en-US" sz="2800" dirty="0">
              <a:solidFill>
                <a:srgbClr val="40667F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2" name="TextBox 33">
            <a:extLst>
              <a:ext uri="{FF2B5EF4-FFF2-40B4-BE49-F238E27FC236}">
                <a16:creationId xmlns="" xmlns:a16="http://schemas.microsoft.com/office/drawing/2014/main" id="{BFAE054A-F5E5-6247-927E-4D046CB86CEE}"/>
              </a:ext>
            </a:extLst>
          </p:cNvPr>
          <p:cNvSpPr txBox="1"/>
          <p:nvPr/>
        </p:nvSpPr>
        <p:spPr>
          <a:xfrm>
            <a:off x="1254538" y="3361124"/>
            <a:ext cx="4222809" cy="18466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defPPr>
              <a:defRPr lang="zh-CN"/>
            </a:defPPr>
            <a:lvl1pPr algn="just">
              <a:lnSpc>
                <a:spcPts val="1600"/>
              </a:lnSpc>
              <a:defRPr sz="1100">
                <a:solidFill>
                  <a:schemeClr val="tx2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6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立冬节气，高空西风急流在亚洲南部地区已完全建立。此时高空西风南支波动的强弱和东移，对江淮地区降水天气影响很大。当亚洲区域成纬向环流，西风南支波动偏强时，会出现大范围阴雨天气。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1" name="组合 10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21" name="文本框 20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14" name="文本框 13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20" name="图片 19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768710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33">
            <a:extLst>
              <a:ext uri="{FF2B5EF4-FFF2-40B4-BE49-F238E27FC236}">
                <a16:creationId xmlns="" xmlns:a16="http://schemas.microsoft.com/office/drawing/2014/main" id="{66EFE6D9-9461-A149-9529-B2B84E932543}"/>
              </a:ext>
            </a:extLst>
          </p:cNvPr>
          <p:cNvSpPr txBox="1"/>
          <p:nvPr/>
        </p:nvSpPr>
        <p:spPr>
          <a:xfrm>
            <a:off x="5654515" y="2192700"/>
            <a:ext cx="2402988" cy="161582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天文学上把“立冬”作为冬季的开始。立冬，地球位于赤纬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-16°19'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。立冬时节，太阳已到达黄经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225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度，我们所处的北半球获得太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1" name="组合 10"/>
          <p:cNvGrpSpPr/>
          <p:nvPr/>
        </p:nvGrpSpPr>
        <p:grpSpPr>
          <a:xfrm>
            <a:off x="5544024" y="1641419"/>
            <a:ext cx="2604140" cy="400110"/>
            <a:chOff x="5544024" y="1641419"/>
            <a:chExt cx="2604140" cy="400110"/>
          </a:xfrm>
        </p:grpSpPr>
        <p:sp>
          <p:nvSpPr>
            <p:cNvPr id="3" name="文本框 9">
              <a:extLst>
                <a:ext uri="{FF2B5EF4-FFF2-40B4-BE49-F238E27FC236}">
                  <a16:creationId xmlns="" xmlns:a16="http://schemas.microsoft.com/office/drawing/2014/main" id="{3350BCFE-F7F5-2C41-A079-D02C31760412}"/>
                </a:ext>
              </a:extLst>
            </p:cNvPr>
            <p:cNvSpPr txBox="1"/>
            <p:nvPr/>
          </p:nvSpPr>
          <p:spPr>
            <a:xfrm>
              <a:off x="6166687" y="1669664"/>
              <a:ext cx="1981477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 smtClean="0">
                  <a:solidFill>
                    <a:srgbClr val="40667F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  <a:endParaRPr lang="zh-CN" altLang="en-US" sz="2000" b="1" dirty="0">
                <a:solidFill>
                  <a:srgbClr val="40667F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4" name="文本框 9">
              <a:extLst>
                <a:ext uri="{FF2B5EF4-FFF2-40B4-BE49-F238E27FC236}">
                  <a16:creationId xmlns="" xmlns:a16="http://schemas.microsoft.com/office/drawing/2014/main" id="{95F21F89-010E-F24D-AC0F-850BD3106C05}"/>
                </a:ext>
              </a:extLst>
            </p:cNvPr>
            <p:cNvSpPr txBox="1"/>
            <p:nvPr/>
          </p:nvSpPr>
          <p:spPr>
            <a:xfrm>
              <a:off x="5544024" y="1641419"/>
              <a:ext cx="525988" cy="4001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600" dirty="0">
                  <a:solidFill>
                    <a:srgbClr val="40667F"/>
                  </a:solidFill>
                  <a:cs typeface="+mn-ea"/>
                  <a:sym typeface="+mn-lt"/>
                </a:rPr>
                <a:t>01</a:t>
              </a:r>
              <a:endParaRPr lang="zh-CN" altLang="en-US" sz="2600" dirty="0">
                <a:solidFill>
                  <a:srgbClr val="40667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" name="TextBox 33">
            <a:extLst>
              <a:ext uri="{FF2B5EF4-FFF2-40B4-BE49-F238E27FC236}">
                <a16:creationId xmlns="" xmlns:a16="http://schemas.microsoft.com/office/drawing/2014/main" id="{F1AE82D1-1DFE-E141-9407-D8A01879BA10}"/>
              </a:ext>
            </a:extLst>
          </p:cNvPr>
          <p:cNvSpPr txBox="1"/>
          <p:nvPr/>
        </p:nvSpPr>
        <p:spPr>
          <a:xfrm>
            <a:off x="9002530" y="2192700"/>
            <a:ext cx="2402989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根据统计，平均每年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月份有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2-3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个热带气旋生成。尤其是西北太平洋上生成的气旋，还有可能发展到台风强度。近</a:t>
            </a:r>
            <a:r>
              <a:rPr lang="en-US" altLang="zh-CN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55</a:t>
            </a: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年中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9002530" y="1641419"/>
            <a:ext cx="2604140" cy="400110"/>
            <a:chOff x="9002530" y="1641419"/>
            <a:chExt cx="2604140" cy="400110"/>
          </a:xfrm>
        </p:grpSpPr>
        <p:sp>
          <p:nvSpPr>
            <p:cNvPr id="6" name="文本框 9">
              <a:extLst>
                <a:ext uri="{FF2B5EF4-FFF2-40B4-BE49-F238E27FC236}">
                  <a16:creationId xmlns="" xmlns:a16="http://schemas.microsoft.com/office/drawing/2014/main" id="{502F951D-9C0B-7C43-8640-900DAA58A5A7}"/>
                </a:ext>
              </a:extLst>
            </p:cNvPr>
            <p:cNvSpPr txBox="1"/>
            <p:nvPr/>
          </p:nvSpPr>
          <p:spPr>
            <a:xfrm>
              <a:off x="9625193" y="1669664"/>
              <a:ext cx="1981477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>
                  <a:solidFill>
                    <a:srgbClr val="40667F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</a:p>
          </p:txBody>
        </p:sp>
        <p:sp>
          <p:nvSpPr>
            <p:cNvPr id="7" name="文本框 9">
              <a:extLst>
                <a:ext uri="{FF2B5EF4-FFF2-40B4-BE49-F238E27FC236}">
                  <a16:creationId xmlns="" xmlns:a16="http://schemas.microsoft.com/office/drawing/2014/main" id="{FBB88F69-86AA-E841-87F5-317532DAB9A8}"/>
                </a:ext>
              </a:extLst>
            </p:cNvPr>
            <p:cNvSpPr txBox="1"/>
            <p:nvPr/>
          </p:nvSpPr>
          <p:spPr>
            <a:xfrm>
              <a:off x="9002530" y="1641419"/>
              <a:ext cx="525988" cy="4001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600" dirty="0">
                  <a:solidFill>
                    <a:srgbClr val="40667F"/>
                  </a:solidFill>
                  <a:cs typeface="+mn-ea"/>
                  <a:sym typeface="+mn-lt"/>
                </a:rPr>
                <a:t>02</a:t>
              </a:r>
              <a:endParaRPr lang="zh-CN" altLang="en-US" sz="2600" dirty="0">
                <a:solidFill>
                  <a:srgbClr val="40667F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" name="TextBox 33">
            <a:extLst>
              <a:ext uri="{FF2B5EF4-FFF2-40B4-BE49-F238E27FC236}">
                <a16:creationId xmlns="" xmlns:a16="http://schemas.microsoft.com/office/drawing/2014/main" id="{1280AB34-0BB5-C54A-8A4B-6512F4CF3909}"/>
              </a:ext>
            </a:extLst>
          </p:cNvPr>
          <p:cNvSpPr txBox="1"/>
          <p:nvPr/>
        </p:nvSpPr>
        <p:spPr>
          <a:xfrm>
            <a:off x="5654515" y="4770409"/>
            <a:ext cx="5751004" cy="61151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 defTabSz="1219170">
              <a:lnSpc>
                <a:spcPts val="1600"/>
              </a:lnSpc>
              <a:defRPr sz="1253">
                <a:solidFill>
                  <a:schemeClr val="tx1">
                    <a:lumMod val="65000"/>
                    <a:lumOff val="35000"/>
                  </a:schemeClr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defRPr>
            </a:lvl1pPr>
            <a:lvl2pPr marL="609585" defTabSz="1219170">
              <a:defRPr sz="2400"/>
            </a:lvl2pPr>
            <a:lvl3pPr marL="1219170" defTabSz="1219170">
              <a:defRPr sz="2400"/>
            </a:lvl3pPr>
            <a:lvl4pPr marL="1828754" defTabSz="1219170">
              <a:defRPr sz="2400"/>
            </a:lvl4pPr>
            <a:lvl5pPr marL="2438339" defTabSz="1219170">
              <a:defRPr sz="2400"/>
            </a:lvl5pPr>
            <a:lvl6pPr marL="3047924" defTabSz="1219170">
              <a:defRPr sz="2400"/>
            </a:lvl6pPr>
            <a:lvl7pPr marL="3657509" defTabSz="1219170">
              <a:defRPr sz="2400"/>
            </a:lvl7pPr>
            <a:lvl8pPr marL="4267093" defTabSz="1219170">
              <a:defRPr sz="2400"/>
            </a:lvl8pPr>
            <a:lvl9pPr marL="4876678" defTabSz="1219170">
              <a:defRPr sz="2400"/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立冬期间的华南北部，即便寒风扫过，气温会迅速回升，晴朗无风之时，常有“十月小阳春，无风暖融融”之说。由于全球气候变暖影响</a:t>
            </a:r>
            <a:endParaRPr lang="en-US" altLang="zh-CN" sz="1400" dirty="0">
              <a:solidFill>
                <a:schemeClr val="tx1">
                  <a:lumMod val="75000"/>
                  <a:lumOff val="25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544024" y="4253528"/>
            <a:ext cx="2604140" cy="400110"/>
            <a:chOff x="5544024" y="4253528"/>
            <a:chExt cx="2604140" cy="400110"/>
          </a:xfrm>
        </p:grpSpPr>
        <p:sp>
          <p:nvSpPr>
            <p:cNvPr id="9" name="文本框 8">
              <a:extLst>
                <a:ext uri="{FF2B5EF4-FFF2-40B4-BE49-F238E27FC236}">
                  <a16:creationId xmlns="" xmlns:a16="http://schemas.microsoft.com/office/drawing/2014/main" id="{D250DC8B-AF54-4044-8019-0FF11E235891}"/>
                </a:ext>
              </a:extLst>
            </p:cNvPr>
            <p:cNvSpPr txBox="1"/>
            <p:nvPr/>
          </p:nvSpPr>
          <p:spPr>
            <a:xfrm>
              <a:off x="6166687" y="4289468"/>
              <a:ext cx="1981477" cy="328231"/>
            </a:xfrm>
            <a:prstGeom prst="rect">
              <a:avLst/>
            </a:prstGeom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 anchor="t">
              <a:noAutofit/>
            </a:bodyPr>
            <a:lstStyle>
              <a:defPPr>
                <a:defRPr lang="zh-CN"/>
              </a:defPPr>
              <a:lvl1pPr defTabSz="1219170">
                <a:spcBef>
                  <a:spcPct val="0"/>
                </a:spcBef>
                <a:defRPr cap="all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itchFamily="34" charset="-122"/>
                  <a:ea typeface="微软雅黑" pitchFamily="34" charset="-122"/>
                  <a:cs typeface="+mj-cs"/>
                </a:defRPr>
              </a:lvl1pPr>
              <a:lvl2pPr marL="0" lvl="1" defTabSz="1219170">
                <a:defRPr sz="2054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2pPr>
              <a:lvl3pPr marL="1219170" defTabSz="1219170">
                <a:defRPr sz="2400"/>
              </a:lvl3pPr>
              <a:lvl4pPr marL="1828754" defTabSz="1219170">
                <a:defRPr sz="2400"/>
              </a:lvl4pPr>
              <a:lvl5pPr marL="2438339" defTabSz="1219170">
                <a:defRPr sz="2400"/>
              </a:lvl5pPr>
              <a:lvl6pPr marL="3047924" defTabSz="1219170">
                <a:defRPr sz="2400"/>
              </a:lvl6pPr>
              <a:lvl7pPr marL="3657509" defTabSz="1219170">
                <a:defRPr sz="2400"/>
              </a:lvl7pPr>
              <a:lvl8pPr marL="4267093" defTabSz="1219170">
                <a:defRPr sz="2400"/>
              </a:lvl8pPr>
              <a:lvl9pPr marL="4876678" defTabSz="1219170">
                <a:defRPr sz="2400"/>
              </a:lvl9pPr>
            </a:lstStyle>
            <a:p>
              <a:pPr lvl="1"/>
              <a:r>
                <a:rPr lang="zh-CN" altLang="en-US" sz="2000" b="1" dirty="0">
                  <a:solidFill>
                    <a:srgbClr val="40667F"/>
                  </a:solidFill>
                  <a:latin typeface="+mn-lt"/>
                  <a:ea typeface="+mn-ea"/>
                  <a:cs typeface="+mn-ea"/>
                  <a:sym typeface="+mn-lt"/>
                </a:rPr>
                <a:t>传统节气立冬</a:t>
              </a:r>
            </a:p>
          </p:txBody>
        </p:sp>
        <p:sp>
          <p:nvSpPr>
            <p:cNvPr id="10" name="文本框 9">
              <a:extLst>
                <a:ext uri="{FF2B5EF4-FFF2-40B4-BE49-F238E27FC236}">
                  <a16:creationId xmlns="" xmlns:a16="http://schemas.microsoft.com/office/drawing/2014/main" id="{FB168DF2-5F67-5047-A29C-CF7A08EE6CE8}"/>
                </a:ext>
              </a:extLst>
            </p:cNvPr>
            <p:cNvSpPr txBox="1"/>
            <p:nvPr/>
          </p:nvSpPr>
          <p:spPr>
            <a:xfrm>
              <a:off x="5544024" y="4253528"/>
              <a:ext cx="525988" cy="40011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marL="0" lvl="1" algn="ctr"/>
              <a:r>
                <a:rPr lang="en-US" altLang="zh-CN" sz="2600" dirty="0">
                  <a:solidFill>
                    <a:srgbClr val="40667F"/>
                  </a:solidFill>
                  <a:cs typeface="+mn-ea"/>
                  <a:sym typeface="+mn-lt"/>
                </a:rPr>
                <a:t>03</a:t>
              </a:r>
              <a:endParaRPr lang="zh-CN" altLang="en-US" sz="2600" dirty="0">
                <a:solidFill>
                  <a:srgbClr val="40667F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03049" y="1479356"/>
            <a:ext cx="5099555" cy="5099555"/>
          </a:xfrm>
          <a:prstGeom prst="rect">
            <a:avLst/>
          </a:prstGeom>
        </p:spPr>
      </p:pic>
      <p:grpSp>
        <p:nvGrpSpPr>
          <p:cNvPr id="17" name="组合 16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18" name="组合 17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27" name="文本框 26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28" name="文本框 27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19" name="组合 18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20" name="文本框 19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26" name="图片 25"/>
              <p:cNvPicPr>
                <a:picLocks noChangeAspect="1"/>
              </p:cNvPicPr>
              <p:nvPr/>
            </p:nvPicPr>
            <p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  <p:sp>
        <p:nvSpPr>
          <p:cNvPr id="23" name="TextBox 22"/>
          <p:cNvSpPr txBox="1"/>
          <p:nvPr/>
        </p:nvSpPr>
        <p:spPr>
          <a:xfrm>
            <a:off x="10345272" y="6532707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chemeClr val="bg1">
                    <a:lumMod val="95000"/>
                  </a:schemeClr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chemeClr val="bg1">
                  <a:lumMod val="95000"/>
                </a:schemeClr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538174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"/>
            <a:ext cx="12192000" cy="6858002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-337888" y="314879"/>
            <a:ext cx="7294144" cy="7180678"/>
            <a:chOff x="-337888" y="314879"/>
            <a:chExt cx="7294144" cy="7180678"/>
          </a:xfrm>
        </p:grpSpPr>
        <p:pic>
          <p:nvPicPr>
            <p:cNvPr id="8" name="图片 7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-337888" y="314879"/>
              <a:ext cx="7294144" cy="7180678"/>
            </a:xfrm>
            <a:prstGeom prst="rect">
              <a:avLst/>
            </a:prstGeom>
          </p:spPr>
        </p:pic>
        <p:pic>
          <p:nvPicPr>
            <p:cNvPr id="6" name="图片 5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20002085">
              <a:off x="766708" y="2540765"/>
              <a:ext cx="5630685" cy="2096349"/>
            </a:xfrm>
            <a:prstGeom prst="rect">
              <a:avLst/>
            </a:prstGeom>
          </p:spPr>
        </p:pic>
        <p:sp>
          <p:nvSpPr>
            <p:cNvPr id="9" name="文本框 8"/>
            <p:cNvSpPr txBox="1"/>
            <p:nvPr/>
          </p:nvSpPr>
          <p:spPr>
            <a:xfrm>
              <a:off x="2610817" y="2376703"/>
              <a:ext cx="1812099" cy="187743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zh-CN" sz="6800" b="1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2</a:t>
              </a:r>
            </a:p>
            <a:p>
              <a:pPr algn="ctr"/>
              <a:r>
                <a:rPr lang="en-US" altLang="zh-CN" sz="4800" b="1" smtClean="0">
                  <a:solidFill>
                    <a:schemeClr val="bg1"/>
                  </a:solidFill>
                  <a:effectLst>
                    <a:innerShdw blurRad="63500" dist="50800" dir="18900000">
                      <a:prstClr val="black">
                        <a:alpha val="50000"/>
                      </a:prstClr>
                    </a:innerShdw>
                  </a:effectLst>
                  <a:cs typeface="+mn-ea"/>
                  <a:sym typeface="+mn-lt"/>
                </a:rPr>
                <a:t>PART</a:t>
              </a:r>
              <a:endParaRPr lang="zh-CN" altLang="en-US" sz="4800" b="1" dirty="0">
                <a:solidFill>
                  <a:schemeClr val="bg1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  <a:cs typeface="+mn-ea"/>
                <a:sym typeface="+mn-lt"/>
              </a:endParaRPr>
            </a:p>
          </p:txBody>
        </p:sp>
      </p:grpSp>
      <p:pic>
        <p:nvPicPr>
          <p:cNvPr id="27" name="图片 2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9389436" y="-1269391"/>
            <a:ext cx="3107070" cy="3107070"/>
          </a:xfrm>
          <a:prstGeom prst="rect">
            <a:avLst/>
          </a:prstGeom>
        </p:spPr>
      </p:pic>
      <p:sp>
        <p:nvSpPr>
          <p:cNvPr id="29" name="TextBox 5"/>
          <p:cNvSpPr txBox="1">
            <a:spLocks noChangeArrowheads="1"/>
          </p:cNvSpPr>
          <p:nvPr/>
        </p:nvSpPr>
        <p:spPr bwMode="auto">
          <a:xfrm>
            <a:off x="6654927" y="2583849"/>
            <a:ext cx="2396308" cy="52322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zh-CN" altLang="en-US" sz="2800" smtClean="0">
                <a:solidFill>
                  <a:srgbClr val="2F5269"/>
                </a:solidFill>
                <a:cs typeface="+mn-ea"/>
                <a:sym typeface="+mn-lt"/>
              </a:rPr>
              <a:t>立冬民间习俗</a:t>
            </a:r>
            <a:endParaRPr lang="en-US" altLang="zh-CN" sz="28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6438182" y="3107673"/>
            <a:ext cx="282979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请在此</a:t>
            </a:r>
            <a:r>
              <a:rPr kumimoji="1" lang="zh-CN" altLang="en-US" sz="1400" dirty="0">
                <a:solidFill>
                  <a:srgbClr val="2F5269"/>
                </a:solidFill>
                <a:cs typeface="+mn-ea"/>
                <a:sym typeface="+mn-lt"/>
              </a:rPr>
              <a:t>输入您需要的文字</a:t>
            </a:r>
            <a:r>
              <a:rPr kumimoji="1" lang="zh-CN" altLang="en-US" sz="1400" dirty="0" smtClean="0">
                <a:solidFill>
                  <a:srgbClr val="2F5269"/>
                </a:solidFill>
                <a:cs typeface="+mn-ea"/>
                <a:sym typeface="+mn-lt"/>
              </a:rPr>
              <a:t>内容</a:t>
            </a:r>
            <a:r>
              <a:rPr kumimoji="1" lang="en-US" altLang="zh-CN" sz="1400" dirty="0">
                <a:solidFill>
                  <a:srgbClr val="2F5269"/>
                </a:solidFill>
                <a:cs typeface="+mn-ea"/>
                <a:sym typeface="+mn-lt"/>
              </a:rPr>
              <a:t>.</a:t>
            </a:r>
            <a:endParaRPr kumimoji="1" lang="zh-CN" altLang="en-US" sz="1400" dirty="0">
              <a:solidFill>
                <a:srgbClr val="2F5269"/>
              </a:solidFill>
              <a:cs typeface="+mn-ea"/>
              <a:sym typeface="+mn-lt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0354" y="3816841"/>
            <a:ext cx="3602438" cy="3602438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9421232" flipV="1">
            <a:off x="-867161" y="4116057"/>
            <a:ext cx="3452638" cy="3452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320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1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1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build="p"/>
      <p:bldP spid="30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34">
            <a:extLst>
              <a:ext uri="{FF2B5EF4-FFF2-40B4-BE49-F238E27FC236}">
                <a16:creationId xmlns="" xmlns:a16="http://schemas.microsoft.com/office/drawing/2014/main" id="{B2AEEF45-9601-B34E-BBC4-9F2440FC86F6}"/>
              </a:ext>
            </a:extLst>
          </p:cNvPr>
          <p:cNvSpPr/>
          <p:nvPr/>
        </p:nvSpPr>
        <p:spPr>
          <a:xfrm>
            <a:off x="7080951" y="1058320"/>
            <a:ext cx="1459644" cy="145964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>
              <a:cs typeface="+mn-ea"/>
              <a:sym typeface="+mn-lt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6904284" y="924029"/>
            <a:ext cx="1728225" cy="1728224"/>
            <a:chOff x="6904284" y="924029"/>
            <a:chExt cx="1728225" cy="1728224"/>
          </a:xfrm>
        </p:grpSpPr>
        <p:sp>
          <p:nvSpPr>
            <p:cNvPr id="4" name="Pie 35">
              <a:extLst>
                <a:ext uri="{FF2B5EF4-FFF2-40B4-BE49-F238E27FC236}">
                  <a16:creationId xmlns="" xmlns:a16="http://schemas.microsoft.com/office/drawing/2014/main" id="{A26481C6-21F9-1446-B182-D3A40FCAD141}"/>
                </a:ext>
              </a:extLst>
            </p:cNvPr>
            <p:cNvSpPr/>
            <p:nvPr/>
          </p:nvSpPr>
          <p:spPr>
            <a:xfrm>
              <a:off x="6904284" y="924029"/>
              <a:ext cx="1728225" cy="1728224"/>
            </a:xfrm>
            <a:prstGeom prst="pie">
              <a:avLst>
                <a:gd name="adj1" fmla="val 27111"/>
                <a:gd name="adj2" fmla="val 16200000"/>
              </a:avLst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5" name="TextBox 67">
              <a:extLst>
                <a:ext uri="{FF2B5EF4-FFF2-40B4-BE49-F238E27FC236}">
                  <a16:creationId xmlns="" xmlns:a16="http://schemas.microsoft.com/office/drawing/2014/main" id="{88E9950F-55A7-FB42-B95D-59F6090C4764}"/>
                </a:ext>
              </a:extLst>
            </p:cNvPr>
            <p:cNvSpPr txBox="1"/>
            <p:nvPr/>
          </p:nvSpPr>
          <p:spPr>
            <a:xfrm>
              <a:off x="7063932" y="1581620"/>
              <a:ext cx="652288" cy="2873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75%</a:t>
              </a:r>
            </a:p>
          </p:txBody>
        </p:sp>
      </p:grpSp>
      <p:sp>
        <p:nvSpPr>
          <p:cNvPr id="7" name="Oval 36">
            <a:extLst>
              <a:ext uri="{FF2B5EF4-FFF2-40B4-BE49-F238E27FC236}">
                <a16:creationId xmlns="" xmlns:a16="http://schemas.microsoft.com/office/drawing/2014/main" id="{FF1AC88C-AE5A-C242-8ACC-DC548C3DF431}"/>
              </a:ext>
            </a:extLst>
          </p:cNvPr>
          <p:cNvSpPr/>
          <p:nvPr/>
        </p:nvSpPr>
        <p:spPr>
          <a:xfrm>
            <a:off x="9346811" y="1058320"/>
            <a:ext cx="1459644" cy="145964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>
              <a:cs typeface="+mn-ea"/>
              <a:sym typeface="+mn-lt"/>
            </a:endParaRPr>
          </a:p>
        </p:txBody>
      </p:sp>
      <p:grpSp>
        <p:nvGrpSpPr>
          <p:cNvPr id="44" name="组合 43"/>
          <p:cNvGrpSpPr/>
          <p:nvPr/>
        </p:nvGrpSpPr>
        <p:grpSpPr>
          <a:xfrm>
            <a:off x="9170144" y="924029"/>
            <a:ext cx="1728225" cy="1728224"/>
            <a:chOff x="9170144" y="924029"/>
            <a:chExt cx="1728225" cy="1728224"/>
          </a:xfrm>
        </p:grpSpPr>
        <p:sp>
          <p:nvSpPr>
            <p:cNvPr id="8" name="Pie 37">
              <a:extLst>
                <a:ext uri="{FF2B5EF4-FFF2-40B4-BE49-F238E27FC236}">
                  <a16:creationId xmlns="" xmlns:a16="http://schemas.microsoft.com/office/drawing/2014/main" id="{6A826044-9461-0442-B091-A93F6667C255}"/>
                </a:ext>
              </a:extLst>
            </p:cNvPr>
            <p:cNvSpPr/>
            <p:nvPr/>
          </p:nvSpPr>
          <p:spPr>
            <a:xfrm>
              <a:off x="9170144" y="924029"/>
              <a:ext cx="1728225" cy="1728224"/>
            </a:xfrm>
            <a:prstGeom prst="pie">
              <a:avLst>
                <a:gd name="adj1" fmla="val 5379724"/>
                <a:gd name="adj2" fmla="val 16200000"/>
              </a:avLst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9" name="TextBox 38">
              <a:extLst>
                <a:ext uri="{FF2B5EF4-FFF2-40B4-BE49-F238E27FC236}">
                  <a16:creationId xmlns="" xmlns:a16="http://schemas.microsoft.com/office/drawing/2014/main" id="{DF3A42AE-FFBC-F545-A4E0-2E194C18DE1E}"/>
                </a:ext>
              </a:extLst>
            </p:cNvPr>
            <p:cNvSpPr txBox="1"/>
            <p:nvPr/>
          </p:nvSpPr>
          <p:spPr>
            <a:xfrm>
              <a:off x="9329792" y="1581620"/>
              <a:ext cx="652288" cy="2873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50%</a:t>
              </a:r>
            </a:p>
          </p:txBody>
        </p:sp>
      </p:grpSp>
      <p:sp>
        <p:nvSpPr>
          <p:cNvPr id="11" name="Oval 39">
            <a:extLst>
              <a:ext uri="{FF2B5EF4-FFF2-40B4-BE49-F238E27FC236}">
                <a16:creationId xmlns="" xmlns:a16="http://schemas.microsoft.com/office/drawing/2014/main" id="{79F0032A-923C-C844-B933-787A4BC81270}"/>
              </a:ext>
            </a:extLst>
          </p:cNvPr>
          <p:cNvSpPr/>
          <p:nvPr/>
        </p:nvSpPr>
        <p:spPr>
          <a:xfrm>
            <a:off x="7143973" y="3677074"/>
            <a:ext cx="1459644" cy="1459644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67">
              <a:cs typeface="+mn-ea"/>
              <a:sym typeface="+mn-lt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6904284" y="3542783"/>
            <a:ext cx="1728225" cy="1728224"/>
            <a:chOff x="6904284" y="3542783"/>
            <a:chExt cx="1728225" cy="1728224"/>
          </a:xfrm>
        </p:grpSpPr>
        <p:sp>
          <p:nvSpPr>
            <p:cNvPr id="12" name="Pie 40">
              <a:extLst>
                <a:ext uri="{FF2B5EF4-FFF2-40B4-BE49-F238E27FC236}">
                  <a16:creationId xmlns="" xmlns:a16="http://schemas.microsoft.com/office/drawing/2014/main" id="{6AD15B5D-7217-4246-AFD5-431C2ABDC327}"/>
                </a:ext>
              </a:extLst>
            </p:cNvPr>
            <p:cNvSpPr/>
            <p:nvPr/>
          </p:nvSpPr>
          <p:spPr>
            <a:xfrm>
              <a:off x="6904284" y="3542783"/>
              <a:ext cx="1728225" cy="1728224"/>
            </a:xfrm>
            <a:prstGeom prst="pie">
              <a:avLst>
                <a:gd name="adj1" fmla="val 19548649"/>
                <a:gd name="adj2" fmla="val 16200000"/>
              </a:avLst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3" name="TextBox 41">
              <a:extLst>
                <a:ext uri="{FF2B5EF4-FFF2-40B4-BE49-F238E27FC236}">
                  <a16:creationId xmlns="" xmlns:a16="http://schemas.microsoft.com/office/drawing/2014/main" id="{C16B674E-1BA9-3A40-9432-46E55E4E0FF7}"/>
                </a:ext>
              </a:extLst>
            </p:cNvPr>
            <p:cNvSpPr txBox="1"/>
            <p:nvPr/>
          </p:nvSpPr>
          <p:spPr>
            <a:xfrm>
              <a:off x="7126954" y="4200374"/>
              <a:ext cx="652288" cy="2873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85%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9185254" y="3542783"/>
            <a:ext cx="1728225" cy="1728224"/>
            <a:chOff x="9185254" y="3542783"/>
            <a:chExt cx="1728225" cy="1728224"/>
          </a:xfrm>
        </p:grpSpPr>
        <p:sp>
          <p:nvSpPr>
            <p:cNvPr id="15" name="Oval 42">
              <a:extLst>
                <a:ext uri="{FF2B5EF4-FFF2-40B4-BE49-F238E27FC236}">
                  <a16:creationId xmlns="" xmlns:a16="http://schemas.microsoft.com/office/drawing/2014/main" id="{181FD832-E1DD-FF4D-A1A3-1F377F654CCF}"/>
                </a:ext>
              </a:extLst>
            </p:cNvPr>
            <p:cNvSpPr/>
            <p:nvPr/>
          </p:nvSpPr>
          <p:spPr>
            <a:xfrm>
              <a:off x="9361921" y="3634699"/>
              <a:ext cx="1459644" cy="1459644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67">
                <a:cs typeface="+mn-ea"/>
                <a:sym typeface="+mn-lt"/>
              </a:endParaRPr>
            </a:p>
          </p:txBody>
        </p:sp>
        <p:sp>
          <p:nvSpPr>
            <p:cNvPr id="16" name="Pie 43">
              <a:extLst>
                <a:ext uri="{FF2B5EF4-FFF2-40B4-BE49-F238E27FC236}">
                  <a16:creationId xmlns="" xmlns:a16="http://schemas.microsoft.com/office/drawing/2014/main" id="{F020D841-18CE-4E49-96A2-A3106B8A6CF4}"/>
                </a:ext>
              </a:extLst>
            </p:cNvPr>
            <p:cNvSpPr/>
            <p:nvPr/>
          </p:nvSpPr>
          <p:spPr>
            <a:xfrm>
              <a:off x="9185254" y="3542783"/>
              <a:ext cx="1728225" cy="1728224"/>
            </a:xfrm>
            <a:prstGeom prst="pie">
              <a:avLst>
                <a:gd name="adj1" fmla="val 27111"/>
                <a:gd name="adj2" fmla="val 5351067"/>
              </a:avLst>
            </a:prstGeom>
            <a:solidFill>
              <a:srgbClr val="40667F"/>
            </a:solidFill>
            <a:ln>
              <a:noFill/>
            </a:ln>
            <a:effectLst>
              <a:innerShdw blurRad="63500" dist="50800" dir="189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3556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sp>
          <p:nvSpPr>
            <p:cNvPr id="17" name="TextBox 44">
              <a:extLst>
                <a:ext uri="{FF2B5EF4-FFF2-40B4-BE49-F238E27FC236}">
                  <a16:creationId xmlns="" xmlns:a16="http://schemas.microsoft.com/office/drawing/2014/main" id="{B473469E-1845-C84B-A6F2-B92B5EFEAF6E}"/>
                </a:ext>
              </a:extLst>
            </p:cNvPr>
            <p:cNvSpPr txBox="1"/>
            <p:nvPr/>
          </p:nvSpPr>
          <p:spPr>
            <a:xfrm>
              <a:off x="10111516" y="4590830"/>
              <a:ext cx="652288" cy="2873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b="1" dirty="0">
                  <a:solidFill>
                    <a:schemeClr val="bg1"/>
                  </a:solidFill>
                  <a:cs typeface="+mn-ea"/>
                  <a:sym typeface="+mn-lt"/>
                </a:rPr>
                <a:t>25%</a:t>
              </a:r>
            </a:p>
          </p:txBody>
        </p:sp>
      </p:grpSp>
      <p:sp>
        <p:nvSpPr>
          <p:cNvPr id="18" name="TextBox 46">
            <a:extLst>
              <a:ext uri="{FF2B5EF4-FFF2-40B4-BE49-F238E27FC236}">
                <a16:creationId xmlns="" xmlns:a16="http://schemas.microsoft.com/office/drawing/2014/main" id="{A7C3DE8E-AF8E-C241-97C5-12DBF4D84D36}"/>
              </a:ext>
            </a:extLst>
          </p:cNvPr>
          <p:cNvSpPr txBox="1"/>
          <p:nvPr/>
        </p:nvSpPr>
        <p:spPr>
          <a:xfrm>
            <a:off x="7344620" y="2870482"/>
            <a:ext cx="827150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0667F"/>
                </a:solidFill>
                <a:cs typeface="+mn-ea"/>
                <a:sym typeface="+mn-lt"/>
              </a:rPr>
              <a:t>输入文字</a:t>
            </a:r>
            <a:endParaRPr lang="en-US" sz="1600" b="1" dirty="0">
              <a:solidFill>
                <a:srgbClr val="40667F"/>
              </a:solidFill>
              <a:cs typeface="+mn-ea"/>
              <a:sym typeface="+mn-lt"/>
            </a:endParaRPr>
          </a:p>
        </p:txBody>
      </p:sp>
      <p:sp>
        <p:nvSpPr>
          <p:cNvPr id="19" name="TextBox 47">
            <a:extLst>
              <a:ext uri="{FF2B5EF4-FFF2-40B4-BE49-F238E27FC236}">
                <a16:creationId xmlns="" xmlns:a16="http://schemas.microsoft.com/office/drawing/2014/main" id="{071D5CA4-7BF0-7B42-88A6-7FFF62EB406B}"/>
              </a:ext>
            </a:extLst>
          </p:cNvPr>
          <p:cNvSpPr txBox="1"/>
          <p:nvPr/>
        </p:nvSpPr>
        <p:spPr>
          <a:xfrm>
            <a:off x="9653607" y="2870482"/>
            <a:ext cx="82073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0667F"/>
                </a:solidFill>
                <a:cs typeface="+mn-ea"/>
                <a:sym typeface="+mn-lt"/>
              </a:rPr>
              <a:t>输入文字</a:t>
            </a:r>
            <a:endParaRPr lang="en-US" altLang="zh-CN" sz="1600" b="1" dirty="0">
              <a:solidFill>
                <a:srgbClr val="40667F"/>
              </a:solidFill>
              <a:cs typeface="+mn-ea"/>
              <a:sym typeface="+mn-lt"/>
            </a:endParaRPr>
          </a:p>
        </p:txBody>
      </p:sp>
      <p:sp>
        <p:nvSpPr>
          <p:cNvPr id="20" name="TextBox 48">
            <a:extLst>
              <a:ext uri="{FF2B5EF4-FFF2-40B4-BE49-F238E27FC236}">
                <a16:creationId xmlns="" xmlns:a16="http://schemas.microsoft.com/office/drawing/2014/main" id="{CF6F0146-798F-7646-B38E-A6260DC42EBB}"/>
              </a:ext>
            </a:extLst>
          </p:cNvPr>
          <p:cNvSpPr txBox="1"/>
          <p:nvPr/>
        </p:nvSpPr>
        <p:spPr>
          <a:xfrm>
            <a:off x="7297077" y="5489236"/>
            <a:ext cx="82073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0667F"/>
                </a:solidFill>
                <a:cs typeface="+mn-ea"/>
                <a:sym typeface="+mn-lt"/>
              </a:rPr>
              <a:t>输入文字</a:t>
            </a:r>
            <a:endParaRPr lang="en-US" altLang="zh-CN" sz="1600" b="1" dirty="0">
              <a:solidFill>
                <a:srgbClr val="40667F"/>
              </a:solidFill>
              <a:cs typeface="+mn-ea"/>
              <a:sym typeface="+mn-lt"/>
            </a:endParaRPr>
          </a:p>
        </p:txBody>
      </p:sp>
      <p:sp>
        <p:nvSpPr>
          <p:cNvPr id="21" name="TextBox 49">
            <a:extLst>
              <a:ext uri="{FF2B5EF4-FFF2-40B4-BE49-F238E27FC236}">
                <a16:creationId xmlns="" xmlns:a16="http://schemas.microsoft.com/office/drawing/2014/main" id="{F0E40F09-94C8-8B49-B2A2-AE9E6AFF34A7}"/>
              </a:ext>
            </a:extLst>
          </p:cNvPr>
          <p:cNvSpPr txBox="1"/>
          <p:nvPr/>
        </p:nvSpPr>
        <p:spPr>
          <a:xfrm>
            <a:off x="9649197" y="5489236"/>
            <a:ext cx="820738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0667F"/>
                </a:solidFill>
                <a:cs typeface="+mn-ea"/>
                <a:sym typeface="+mn-lt"/>
              </a:rPr>
              <a:t>输入文字</a:t>
            </a:r>
            <a:endParaRPr lang="en-US" altLang="zh-CN" sz="1600" b="1" dirty="0">
              <a:solidFill>
                <a:srgbClr val="40667F"/>
              </a:solidFill>
              <a:cs typeface="+mn-ea"/>
              <a:sym typeface="+mn-lt"/>
            </a:endParaRPr>
          </a:p>
        </p:txBody>
      </p:sp>
      <p:grpSp>
        <p:nvGrpSpPr>
          <p:cNvPr id="22" name="Group 47">
            <a:extLst>
              <a:ext uri="{FF2B5EF4-FFF2-40B4-BE49-F238E27FC236}">
                <a16:creationId xmlns="" xmlns:a16="http://schemas.microsoft.com/office/drawing/2014/main" id="{A6AE003C-D4D9-AA44-ABBF-1073D6F7566B}"/>
              </a:ext>
            </a:extLst>
          </p:cNvPr>
          <p:cNvGrpSpPr/>
          <p:nvPr/>
        </p:nvGrpSpPr>
        <p:grpSpPr>
          <a:xfrm>
            <a:off x="7694344" y="6189292"/>
            <a:ext cx="2634915" cy="271982"/>
            <a:chOff x="2221306" y="3922300"/>
            <a:chExt cx="1976186" cy="203987"/>
          </a:xfrm>
        </p:grpSpPr>
        <p:grpSp>
          <p:nvGrpSpPr>
            <p:cNvPr id="23" name="Group 50">
              <a:extLst>
                <a:ext uri="{FF2B5EF4-FFF2-40B4-BE49-F238E27FC236}">
                  <a16:creationId xmlns="" xmlns:a16="http://schemas.microsoft.com/office/drawing/2014/main" id="{62E2E1E6-D16D-6D45-B317-1C9E37482F44}"/>
                </a:ext>
              </a:extLst>
            </p:cNvPr>
            <p:cNvGrpSpPr/>
            <p:nvPr/>
          </p:nvGrpSpPr>
          <p:grpSpPr>
            <a:xfrm>
              <a:off x="2221306" y="3922300"/>
              <a:ext cx="831737" cy="203987"/>
              <a:chOff x="2221306" y="3905121"/>
              <a:chExt cx="831737" cy="203987"/>
            </a:xfrm>
          </p:grpSpPr>
          <p:sp>
            <p:nvSpPr>
              <p:cNvPr id="27" name="TextBox 74">
                <a:extLst>
                  <a:ext uri="{FF2B5EF4-FFF2-40B4-BE49-F238E27FC236}">
                    <a16:creationId xmlns="" xmlns:a16="http://schemas.microsoft.com/office/drawing/2014/main" id="{F9329D1D-B644-4D4F-93C3-1DC263D90462}"/>
                  </a:ext>
                </a:extLst>
              </p:cNvPr>
              <p:cNvSpPr txBox="1"/>
              <p:nvPr/>
            </p:nvSpPr>
            <p:spPr>
              <a:xfrm>
                <a:off x="2504816" y="3905121"/>
                <a:ext cx="548227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r>
                  <a:rPr lang="zh-CN" altLang="en-US" sz="1400" dirty="0">
                    <a:solidFill>
                      <a:srgbClr val="40667F"/>
                    </a:solidFill>
                    <a:cs typeface="+mn-ea"/>
                    <a:sym typeface="+mn-lt"/>
                  </a:rPr>
                  <a:t>输入文字</a:t>
                </a:r>
                <a:endParaRPr lang="en-US" altLang="zh-CN" sz="1400" dirty="0">
                  <a:solidFill>
                    <a:srgbClr val="40667F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Rounded Rectangle 75">
                <a:extLst>
                  <a:ext uri="{FF2B5EF4-FFF2-40B4-BE49-F238E27FC236}">
                    <a16:creationId xmlns="" xmlns:a16="http://schemas.microsoft.com/office/drawing/2014/main" id="{F34C9296-AFC5-4443-AC26-D7C5921633E8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2221306" y="3914656"/>
                <a:ext cx="200183" cy="194452"/>
              </a:xfrm>
              <a:prstGeom prst="roundRect">
                <a:avLst/>
              </a:prstGeom>
              <a:solidFill>
                <a:srgbClr val="40667F"/>
              </a:solidFill>
              <a:ln>
                <a:noFill/>
              </a:ln>
              <a:effectLst>
                <a:innerShdw blurRad="63500" dist="50800" dir="189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24" name="Group 45">
              <a:extLst>
                <a:ext uri="{FF2B5EF4-FFF2-40B4-BE49-F238E27FC236}">
                  <a16:creationId xmlns="" xmlns:a16="http://schemas.microsoft.com/office/drawing/2014/main" id="{E2419A41-D5DA-5140-9FF8-2ABB226D8302}"/>
                </a:ext>
              </a:extLst>
            </p:cNvPr>
            <p:cNvGrpSpPr/>
            <p:nvPr/>
          </p:nvGrpSpPr>
          <p:grpSpPr>
            <a:xfrm>
              <a:off x="3506627" y="3931835"/>
              <a:ext cx="690865" cy="194452"/>
              <a:chOff x="3683925" y="3947915"/>
              <a:chExt cx="690865" cy="194452"/>
            </a:xfrm>
          </p:grpSpPr>
          <p:sp>
            <p:nvSpPr>
              <p:cNvPr id="25" name="TextBox 72">
                <a:extLst>
                  <a:ext uri="{FF2B5EF4-FFF2-40B4-BE49-F238E27FC236}">
                    <a16:creationId xmlns="" xmlns:a16="http://schemas.microsoft.com/office/drawing/2014/main" id="{1F85647B-E4AE-F84F-9635-A3AAB28F7613}"/>
                  </a:ext>
                </a:extLst>
              </p:cNvPr>
              <p:cNvSpPr txBox="1"/>
              <p:nvPr/>
            </p:nvSpPr>
            <p:spPr>
              <a:xfrm>
                <a:off x="3963620" y="3948319"/>
                <a:ext cx="411170" cy="161583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r>
                  <a:rPr lang="zh-CN" altLang="en-US" sz="14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  <a:cs typeface="+mn-ea"/>
                    <a:sym typeface="+mn-lt"/>
                  </a:rPr>
                  <a:t>小标签</a:t>
                </a:r>
                <a:endParaRPr lang="en-US" altLang="zh-CN" sz="140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Rounded Rectangle 73">
                <a:extLst>
                  <a:ext uri="{FF2B5EF4-FFF2-40B4-BE49-F238E27FC236}">
                    <a16:creationId xmlns="" xmlns:a16="http://schemas.microsoft.com/office/drawing/2014/main" id="{24FA9EB0-3DB8-224D-8D6B-0FD82823DC20}"/>
                  </a:ext>
                </a:extLst>
              </p:cNvPr>
              <p:cNvSpPr>
                <a:spLocks noChangeAspect="1"/>
              </p:cNvSpPr>
              <p:nvPr/>
            </p:nvSpPr>
            <p:spPr>
              <a:xfrm>
                <a:off x="3683925" y="3947915"/>
                <a:ext cx="200183" cy="194452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3556" dirty="0">
                  <a:cs typeface="+mn-ea"/>
                  <a:sym typeface="+mn-lt"/>
                </a:endParaRPr>
              </a:p>
            </p:txBody>
          </p:sp>
        </p:grpSp>
      </p:grpSp>
      <p:cxnSp>
        <p:nvCxnSpPr>
          <p:cNvPr id="29" name="Straight Connector 77">
            <a:extLst>
              <a:ext uri="{FF2B5EF4-FFF2-40B4-BE49-F238E27FC236}">
                <a16:creationId xmlns="" xmlns:a16="http://schemas.microsoft.com/office/drawing/2014/main" id="{62B4B70E-4C67-2C45-88D0-D7BF7F87617D}"/>
              </a:ext>
            </a:extLst>
          </p:cNvPr>
          <p:cNvCxnSpPr/>
          <p:nvPr/>
        </p:nvCxnSpPr>
        <p:spPr>
          <a:xfrm>
            <a:off x="1457503" y="2472098"/>
            <a:ext cx="3980889" cy="0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107">
            <a:extLst>
              <a:ext uri="{FF2B5EF4-FFF2-40B4-BE49-F238E27FC236}">
                <a16:creationId xmlns="" xmlns:a16="http://schemas.microsoft.com/office/drawing/2014/main" id="{7F9EF17F-F34A-A943-A808-7274890BDD50}"/>
              </a:ext>
            </a:extLst>
          </p:cNvPr>
          <p:cNvSpPr txBox="1"/>
          <p:nvPr/>
        </p:nvSpPr>
        <p:spPr>
          <a:xfrm>
            <a:off x="1364008" y="2568672"/>
            <a:ext cx="4074384" cy="2585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1" tIns="45716" rIns="91431" bIns="45716">
            <a:spAutoFit/>
          </a:bodyPr>
          <a:lstStyle>
            <a:defPPr>
              <a:defRPr lang="zh-CN"/>
            </a:defPPr>
            <a:lvl1pPr algn="ctr">
              <a:lnSpc>
                <a:spcPct val="130000"/>
              </a:lnSpc>
              <a:spcBef>
                <a:spcPct val="0"/>
              </a:spcBef>
              <a:buFont typeface="Arial" charset="0"/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latin typeface="微软雅黑" pitchFamily="34" charset="-122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latin typeface="微软雅黑" pitchFamily="34" charset="-122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latin typeface="微软雅黑" pitchFamily="34" charset="-122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latin typeface="微软雅黑" pitchFamily="34" charset="-122"/>
                <a:ea typeface="微软雅黑" pitchFamily="34" charset="-122"/>
              </a:defRPr>
            </a:lvl9pPr>
          </a:lstStyle>
          <a:p>
            <a:pPr algn="l">
              <a:lnSpc>
                <a:spcPct val="150000"/>
              </a:lnSpc>
            </a:pP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华南南部、台湾以及以南的海南岛等岛屿地区，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月尚未进入冬季。但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11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月的气温也不是很高，最高气温一般都在</a:t>
            </a:r>
            <a:r>
              <a:rPr lang="en-US" altLang="zh-CN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30℃</a:t>
            </a:r>
            <a:r>
              <a:rPr lang="zh-CN" altLang="en-US" sz="1800" dirty="0">
                <a:solidFill>
                  <a:schemeClr val="tx1"/>
                </a:solidFill>
                <a:latin typeface="+mn-lt"/>
                <a:ea typeface="+mn-ea"/>
                <a:cs typeface="+mn-ea"/>
                <a:sym typeface="+mn-lt"/>
              </a:rPr>
              <a:t>以下。此外，也不排除受强冷空气的影响，出现强烈降温的情况，只不过近些年来较少出现。</a:t>
            </a:r>
          </a:p>
        </p:txBody>
      </p:sp>
      <p:grpSp>
        <p:nvGrpSpPr>
          <p:cNvPr id="35" name="组合 34"/>
          <p:cNvGrpSpPr/>
          <p:nvPr/>
        </p:nvGrpSpPr>
        <p:grpSpPr>
          <a:xfrm>
            <a:off x="232964" y="178110"/>
            <a:ext cx="3813672" cy="1225666"/>
            <a:chOff x="232964" y="178110"/>
            <a:chExt cx="3813672" cy="1225666"/>
          </a:xfrm>
        </p:grpSpPr>
        <p:grpSp>
          <p:nvGrpSpPr>
            <p:cNvPr id="36" name="组合 35"/>
            <p:cNvGrpSpPr/>
            <p:nvPr/>
          </p:nvGrpSpPr>
          <p:grpSpPr>
            <a:xfrm>
              <a:off x="886922" y="329278"/>
              <a:ext cx="3159714" cy="710641"/>
              <a:chOff x="746108" y="180906"/>
              <a:chExt cx="3159714" cy="710641"/>
            </a:xfrm>
          </p:grpSpPr>
          <p:sp>
            <p:nvSpPr>
              <p:cNvPr id="42" name="文本框 41"/>
              <p:cNvSpPr txBox="1"/>
              <p:nvPr/>
            </p:nvSpPr>
            <p:spPr>
              <a:xfrm>
                <a:off x="746108" y="180906"/>
                <a:ext cx="2831224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zh-CN" altLang="en-US" sz="2400" dirty="0" smtClean="0">
                    <a:cs typeface="+mn-ea"/>
                    <a:sym typeface="+mn-lt"/>
                  </a:rPr>
                  <a:t>中国传统节气</a:t>
                </a:r>
                <a:r>
                  <a:rPr kumimoji="1" lang="en-US" altLang="zh-CN" sz="2400" dirty="0" smtClean="0">
                    <a:cs typeface="+mn-ea"/>
                    <a:sym typeface="+mn-lt"/>
                  </a:rPr>
                  <a:t>-</a:t>
                </a:r>
                <a:r>
                  <a:rPr kumimoji="1" lang="zh-CN" altLang="en-US" sz="2400" dirty="0" smtClean="0">
                    <a:cs typeface="+mn-ea"/>
                    <a:sym typeface="+mn-lt"/>
                  </a:rPr>
                  <a:t>立冬</a:t>
                </a:r>
                <a:endParaRPr kumimoji="1" lang="en-US" altLang="zh-CN" sz="2400" dirty="0" smtClean="0">
                  <a:cs typeface="+mn-ea"/>
                  <a:sym typeface="+mn-lt"/>
                </a:endParaRPr>
              </a:p>
            </p:txBody>
          </p:sp>
          <p:sp>
            <p:nvSpPr>
              <p:cNvPr id="43" name="文本框 42"/>
              <p:cNvSpPr txBox="1"/>
              <p:nvPr/>
            </p:nvSpPr>
            <p:spPr>
              <a:xfrm>
                <a:off x="769258" y="583770"/>
                <a:ext cx="3136564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zh-CN" sz="1400" dirty="0">
                    <a:cs typeface="+mn-ea"/>
                    <a:sym typeface="+mn-lt"/>
                  </a:rPr>
                  <a:t>Please enter the English Title here.</a:t>
                </a:r>
                <a:endParaRPr kumimoji="1" lang="zh-CN" altLang="en-US" sz="1400" dirty="0">
                  <a:cs typeface="+mn-ea"/>
                  <a:sym typeface="+mn-lt"/>
                </a:endParaRPr>
              </a:p>
            </p:txBody>
          </p:sp>
        </p:grpSp>
        <p:grpSp>
          <p:nvGrpSpPr>
            <p:cNvPr id="37" name="组合 36"/>
            <p:cNvGrpSpPr/>
            <p:nvPr/>
          </p:nvGrpSpPr>
          <p:grpSpPr>
            <a:xfrm>
              <a:off x="232964" y="178110"/>
              <a:ext cx="677108" cy="1225666"/>
              <a:chOff x="8712328" y="755965"/>
              <a:chExt cx="677108" cy="1225666"/>
            </a:xfrm>
          </p:grpSpPr>
          <p:sp>
            <p:nvSpPr>
              <p:cNvPr id="38" name="文本框 37"/>
              <p:cNvSpPr txBox="1"/>
              <p:nvPr/>
            </p:nvSpPr>
            <p:spPr>
              <a:xfrm>
                <a:off x="8712328" y="755965"/>
                <a:ext cx="677108" cy="975182"/>
              </a:xfrm>
              <a:prstGeom prst="rect">
                <a:avLst/>
              </a:prstGeom>
              <a:noFill/>
            </p:spPr>
            <p:txBody>
              <a:bodyPr vert="eaVert" wrap="square" rtlCol="0">
                <a:spAutoFit/>
              </a:bodyPr>
              <a:lstStyle/>
              <a:p>
                <a:r>
                  <a:rPr lang="zh-CN" altLang="en-US" sz="3200" b="1" smtClean="0">
                    <a:solidFill>
                      <a:srgbClr val="2C4D65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cs typeface="+mn-ea"/>
                    <a:sym typeface="+mn-lt"/>
                  </a:rPr>
                  <a:t>立冬</a:t>
                </a:r>
                <a:endParaRPr lang="zh-CN" altLang="en-US" sz="3200" b="1">
                  <a:solidFill>
                    <a:srgbClr val="2C4D65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+mn-ea"/>
                  <a:sym typeface="+mn-lt"/>
                </a:endParaRPr>
              </a:p>
            </p:txBody>
          </p:sp>
          <p:pic>
            <p:nvPicPr>
              <p:cNvPr id="39" name="图片 38"/>
              <p:cNvPicPr>
                <a:picLocks noChangeAspect="1"/>
              </p:cNvPicPr>
              <p:nvPr/>
            </p:nvPicPr>
            <p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 rot="5400000">
                <a:off x="8465037" y="1229163"/>
                <a:ext cx="1096646" cy="408290"/>
              </a:xfrm>
              <a:prstGeom prst="rect">
                <a:avLst/>
              </a:prstGeom>
            </p:spPr>
          </p:pic>
        </p:grpSp>
      </p:grpSp>
    </p:spTree>
    <p:extLst>
      <p:ext uri="{BB962C8B-B14F-4D97-AF65-F5344CB8AC3E}">
        <p14:creationId xmlns:p14="http://schemas.microsoft.com/office/powerpoint/2010/main" val="2414397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000"/>
    </mc:Choice>
    <mc:Fallback xmlns="">
      <p:transition spd="slow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0" grpId="0"/>
      <p:bldP spid="21" grpId="0"/>
      <p:bldP spid="3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FIRST_PUBLISH" val="1"/>
  <p:tag name="ISPRING_PRESENTATION_TITLE" val="蓝白色中国传统节气立冬主题PPT模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qjfwjqzh">
      <a:majorFont>
        <a:latin typeface="微软雅黑"/>
        <a:ea typeface="义启小魏楷"/>
        <a:cs typeface=""/>
      </a:majorFont>
      <a:minorFont>
        <a:latin typeface="微软雅黑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DengXian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DengXian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5182</TotalTime>
  <Words>1565</Words>
  <Application>Microsoft Office PowerPoint</Application>
  <PresentationFormat>宽屏</PresentationFormat>
  <Paragraphs>197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21</vt:i4>
      </vt:variant>
    </vt:vector>
  </HeadingPairs>
  <TitlesOfParts>
    <vt:vector size="32" baseType="lpstr">
      <vt:lpstr>Meiryo</vt:lpstr>
      <vt:lpstr>DengXian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582</cp:revision>
  <dcterms:created xsi:type="dcterms:W3CDTF">2018-06-17T04:53:58Z</dcterms:created>
  <dcterms:modified xsi:type="dcterms:W3CDTF">2023-06-11T04:20:21Z</dcterms:modified>
</cp:coreProperties>
</file>