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4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1"/>
  </p:notesMasterIdLst>
  <p:sldIdLst>
    <p:sldId id="257" r:id="rId4"/>
    <p:sldId id="258" r:id="rId5"/>
    <p:sldId id="259" r:id="rId6"/>
    <p:sldId id="264" r:id="rId7"/>
    <p:sldId id="265" r:id="rId8"/>
    <p:sldId id="266" r:id="rId9"/>
    <p:sldId id="267" r:id="rId10"/>
    <p:sldId id="260" r:id="rId11"/>
    <p:sldId id="268" r:id="rId12"/>
    <p:sldId id="269" r:id="rId13"/>
    <p:sldId id="261" r:id="rId14"/>
    <p:sldId id="270" r:id="rId15"/>
    <p:sldId id="271" r:id="rId16"/>
    <p:sldId id="272" r:id="rId17"/>
    <p:sldId id="273" r:id="rId18"/>
    <p:sldId id="274" r:id="rId19"/>
    <p:sldId id="262" r:id="rId20"/>
    <p:sldId id="275" r:id="rId21"/>
    <p:sldId id="276" r:id="rId22"/>
    <p:sldId id="277" r:id="rId23"/>
    <p:sldId id="278" r:id="rId24"/>
    <p:sldId id="263" r:id="rId25"/>
    <p:sldId id="279" r:id="rId26"/>
    <p:sldId id="280" r:id="rId27"/>
    <p:sldId id="281" r:id="rId28"/>
    <p:sldId id="283" r:id="rId29"/>
    <p:sldId id="284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AFB"/>
    <a:srgbClr val="09334E"/>
    <a:srgbClr val="1B143E"/>
    <a:srgbClr val="336699"/>
    <a:srgbClr val="75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24E9-628A-4D70-8A6B-55562027357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8AB08-6D49-4637-AC68-62652F7BD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74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671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520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147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210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399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184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8463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533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4234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3482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195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4976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702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850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6391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1810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012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0013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5578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0520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761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693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438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663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091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573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D8AB08-6D49-4637-AC68-62652F7BD03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77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167221-A245-4740-85C8-453B86C4A3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59F67A0-948A-4896-ABC1-D1A95B7D1E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BFBFD0C-81BD-403E-8E03-A093ED2D3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96A5A3-22F6-4A3E-94F6-D0BE4A9C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B7B247D-7087-4675-BE2B-CA742E15F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25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4E7C24-91CA-4E46-8A4D-CA4A8E868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5129DBB-F9FF-466A-89DD-013CDBB3D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7861CFB-EB60-4089-967B-67E297FA8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BC7B38-E401-4542-B285-BA4E2B6BA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98F5EF8-1461-481D-9A30-5D7A04B3E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A514467-99D8-4698-97F3-27A60A58D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54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32FF95C-13CD-4906-A272-4C02A644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4243ABC-7470-43BF-A9A0-8CB1B67FD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B29E535-7BCE-4296-A5CB-EEC20175A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032004D-0DF0-4852-9AE4-D21E2DE15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EB0900A-4D77-41AA-8AE1-17D918716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26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12C2014-F3BA-4E28-9F58-E9C7B019D1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C0381C1-1131-475A-8809-F057A76E6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E199CC5-17BA-4993-8B1C-77F3E81B4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6492E23-4613-4A8D-91E0-262AEEC39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0420A9D-16EA-4129-8F12-E3C756404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57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00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12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612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16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311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22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8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ED5A9D3-EF4B-4CD3-AA77-1F3034D39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2EEBA1F-95E3-417D-8400-A542C806E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219A346-760C-434F-A7FF-C8FE2BEAA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1115FAB-E4BB-411A-8A0D-BD22A911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099B640-DAD0-4D81-9885-4D610DC53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29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244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33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81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87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91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04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1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C2B74A-F8F0-48CC-951A-4F5892A18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6244E65-F9C0-45C7-84CC-665383240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18A19C8-48DA-4FD4-B975-7FFB1F551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C27CB26-AF60-4EEB-88A8-F64EA85F1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809A90E-EAA4-470E-8023-B956499ED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07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AFA6899-FBE4-4965-B751-4193134D4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9625721-A4F7-43C0-AB5E-CB2EADE2ED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C1D4AF2-35AC-47C5-9B97-A6F285DD7A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5F5BBE8-C492-40E4-AE44-1AADE584E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62F40B5-AB82-4BC0-A12B-060705DBC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8BE9864-50CB-4C34-BB5A-79C7DE7DB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6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778B26-6C80-41E2-A530-198C6536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400036-8BCE-4447-8E2F-0A49B1049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84188A4-EEFE-4960-BE2C-F1738789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3141A87-7A90-40F8-A3D9-026A702E7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A7EFA7C-6363-4265-A0CC-E2CD4C013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EF7E128-F823-4595-A21D-19ECFFF5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17F247C-9F5D-4125-B8F4-9BF790C6E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0FC4052B-3722-4AD7-A374-39310F2B6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54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778B26-6C80-41E2-A530-198C6536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400036-8BCE-4447-8E2F-0A49B1049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84188A4-EEFE-4960-BE2C-F17387892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3141A87-7A90-40F8-A3D9-026A702E7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A7EFA7C-6363-4265-A0CC-E2CD4C013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EF7E128-F823-4595-A21D-19ECFFF5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17F247C-9F5D-4125-B8F4-9BF790C6E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0FC4052B-3722-4AD7-A374-39310F2B6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19132" y="673917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156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17B669F-DC14-45D3-B410-78E9865FC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0D1C9BE-747B-4D8A-BB3F-BAA3D6BF8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9FEAAB7-1583-47E4-920D-2B6C2D2AD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6D4EEA3-22D9-489A-891D-DDFE7629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87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E1E8D10-09DB-464C-99FE-F3B7757E5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01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7247671-D2C2-4D31-89DB-CA08DD4CE9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6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8F6B4707-2113-4A0D-841C-6065E761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AC4E3C8-FD2D-48B6-95BF-3EE0F66C2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DD301C9-7B84-4B79-B657-EB275AF8B7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6FC3D-044B-4156-B4E7-1DE8F33A035E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AB7E77A-70C8-499D-9EFD-AFA03A01D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BCAF49E-4C4F-4314-86B0-9C7CF3100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F22E7-77B8-43C0-B462-E081FA4275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63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673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308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7D75CC45-39E1-4DD8-8660-2F87D72F00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90" y="2199636"/>
            <a:ext cx="5060194" cy="346617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DA1A132-92BA-4FC9-A8AB-CC61D42A74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146" y="199421"/>
            <a:ext cx="3463725" cy="241520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A05817B-7E45-40B2-B2F9-F7641D6DD7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970" y="2812774"/>
            <a:ext cx="4561597" cy="4468792"/>
          </a:xfrm>
          <a:prstGeom prst="rect">
            <a:avLst/>
          </a:prstGeom>
        </p:spPr>
      </p:pic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BF88BD9C-2CA0-4677-A84D-C11FC5A37240}"/>
              </a:ext>
            </a:extLst>
          </p:cNvPr>
          <p:cNvSpPr txBox="1"/>
          <p:nvPr/>
        </p:nvSpPr>
        <p:spPr>
          <a:xfrm>
            <a:off x="439838" y="304967"/>
            <a:ext cx="3646025" cy="377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>
                <a:cs typeface="+mn-ea"/>
                <a:sym typeface="+mn-lt"/>
              </a:rPr>
              <a:t>中国传统二十四节气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F2CB70F-D1E2-4E18-B4DF-9D6BAC17456C}"/>
              </a:ext>
            </a:extLst>
          </p:cNvPr>
          <p:cNvSpPr/>
          <p:nvPr/>
        </p:nvSpPr>
        <p:spPr>
          <a:xfrm>
            <a:off x="439838" y="682906"/>
            <a:ext cx="389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Chinese traditional 24 solar terms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D240E3A1-11BF-420A-8278-3F6C4DD47FBC}"/>
              </a:ext>
            </a:extLst>
          </p:cNvPr>
          <p:cNvGrpSpPr/>
          <p:nvPr/>
        </p:nvGrpSpPr>
        <p:grpSpPr>
          <a:xfrm>
            <a:off x="439838" y="1022490"/>
            <a:ext cx="785773" cy="769071"/>
            <a:chOff x="4850281" y="4720781"/>
            <a:chExt cx="333254" cy="1288509"/>
          </a:xfrm>
        </p:grpSpPr>
        <p:pic>
          <p:nvPicPr>
            <p:cNvPr id="54" name="图片 53">
              <a:extLst>
                <a:ext uri="{FF2B5EF4-FFF2-40B4-BE49-F238E27FC236}">
                  <a16:creationId xmlns="" xmlns:a16="http://schemas.microsoft.com/office/drawing/2014/main" id="{5709E720-1E45-4A5D-B8BE-E151A9BF0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0281" y="4720781"/>
              <a:ext cx="333254" cy="1288509"/>
            </a:xfrm>
            <a:prstGeom prst="rect">
              <a:avLst/>
            </a:prstGeom>
          </p:spPr>
        </p:pic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5C8E2955-58AA-48AE-9D42-B6AD6E7D5FDB}"/>
                </a:ext>
              </a:extLst>
            </p:cNvPr>
            <p:cNvSpPr txBox="1"/>
            <p:nvPr/>
          </p:nvSpPr>
          <p:spPr>
            <a:xfrm>
              <a:off x="4865008" y="4886579"/>
              <a:ext cx="285327" cy="979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霜降节气</a:t>
              </a:r>
            </a:p>
          </p:txBody>
        </p:sp>
      </p:grp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B226B899-2CDD-4272-B3DC-13FA02C71812}"/>
              </a:ext>
            </a:extLst>
          </p:cNvPr>
          <p:cNvSpPr txBox="1"/>
          <p:nvPr/>
        </p:nvSpPr>
        <p:spPr>
          <a:xfrm>
            <a:off x="999542" y="1068472"/>
            <a:ext cx="1386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霜降节气</a:t>
            </a:r>
            <a:r>
              <a:rPr lang="en-US" altLang="zh-CN" sz="1600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sz="16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186E2475-2E36-4319-B098-0C2BB270F7F6}"/>
              </a:ext>
            </a:extLst>
          </p:cNvPr>
          <p:cNvSpPr/>
          <p:nvPr/>
        </p:nvSpPr>
        <p:spPr>
          <a:xfrm>
            <a:off x="1109873" y="1407026"/>
            <a:ext cx="1506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Frost Throttle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="" xmlns:a16="http://schemas.microsoft.com/office/drawing/2014/main" id="{C731EE4C-7E47-4841-B402-330409AD1207}"/>
              </a:ext>
            </a:extLst>
          </p:cNvPr>
          <p:cNvCxnSpPr>
            <a:cxnSpLocks/>
          </p:cNvCxnSpPr>
          <p:nvPr/>
        </p:nvCxnSpPr>
        <p:spPr>
          <a:xfrm>
            <a:off x="532434" y="706056"/>
            <a:ext cx="32177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4B48554-D9A1-4A1F-9C33-635EB78FAC8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5" t="55299"/>
          <a:stretch/>
        </p:blipFill>
        <p:spPr>
          <a:xfrm>
            <a:off x="0" y="2385390"/>
            <a:ext cx="2401484" cy="306558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504666-8472-4D29-8722-B07530C0972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686" y="706056"/>
            <a:ext cx="3022627" cy="3850451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031746A-95A9-4588-9D2A-563B8AC6000D}"/>
              </a:ext>
            </a:extLst>
          </p:cNvPr>
          <p:cNvGrpSpPr/>
          <p:nvPr/>
        </p:nvGrpSpPr>
        <p:grpSpPr>
          <a:xfrm>
            <a:off x="6796011" y="1121451"/>
            <a:ext cx="568074" cy="424123"/>
            <a:chOff x="6892395" y="1745580"/>
            <a:chExt cx="568074" cy="424123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22D4757D-CB27-4389-8768-00B0E742D2AC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a16="http://schemas.microsoft.com/office/drawing/2014/main" id="{AC28F6AD-D068-4E91-8102-27AE08E01C1D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D67D1E6C-32B2-4C55-A8F4-5285270042ED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38CCD461-7191-4773-A500-BEB41DD557EF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最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30F7404-F4B5-46C2-8572-6C8857632D0A}"/>
              </a:ext>
            </a:extLst>
          </p:cNvPr>
          <p:cNvGrpSpPr/>
          <p:nvPr/>
        </p:nvGrpSpPr>
        <p:grpSpPr>
          <a:xfrm>
            <a:off x="6796011" y="1589807"/>
            <a:ext cx="568074" cy="424123"/>
            <a:chOff x="6892395" y="1745580"/>
            <a:chExt cx="568074" cy="424123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C5144A11-3B1A-47B1-AFC0-8EF42D9CB2DF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2C57ECF2-7F95-417F-9550-616A0A3A7293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E2AF5108-A110-4946-9548-942C8D70B6F9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310914E-EFB6-4A56-9237-E4878C9BD720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后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BE76E96-5441-43B3-A9BA-730517091B6B}"/>
              </a:ext>
            </a:extLst>
          </p:cNvPr>
          <p:cNvGrpSpPr/>
          <p:nvPr/>
        </p:nvGrpSpPr>
        <p:grpSpPr>
          <a:xfrm>
            <a:off x="6796011" y="2058163"/>
            <a:ext cx="568074" cy="424123"/>
            <a:chOff x="6892395" y="1745580"/>
            <a:chExt cx="568074" cy="424123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2459EE0D-5653-44D0-A221-F146DD59202E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7240E8EE-C330-4BAD-84AC-05F4805648F0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FFC5CF93-2F34-49FA-BE20-2607B47BC4DE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3B0DB6FE-A1B7-443A-95A2-4CD71334EFE0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的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8EC3E91F-4410-4487-A438-0C19070FF0DE}"/>
              </a:ext>
            </a:extLst>
          </p:cNvPr>
          <p:cNvGrpSpPr/>
          <p:nvPr/>
        </p:nvGrpSpPr>
        <p:grpSpPr>
          <a:xfrm>
            <a:off x="6796011" y="2526518"/>
            <a:ext cx="568074" cy="424123"/>
            <a:chOff x="6892395" y="1745580"/>
            <a:chExt cx="568074" cy="424123"/>
          </a:xfrm>
        </p:grpSpPr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E37F2033-1B9C-4204-B5E6-F585E5205C43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22152846-031C-4F4E-94AA-B8A6AEC40CCA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706BCA11-807C-4E87-8D67-7C210503D70E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31582F9B-3162-4041-B9ED-F4587074F392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秋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0BFFF77-D648-400E-975E-D7BB3E4D21D3}"/>
              </a:ext>
            </a:extLst>
          </p:cNvPr>
          <p:cNvSpPr/>
          <p:nvPr/>
        </p:nvSpPr>
        <p:spPr>
          <a:xfrm>
            <a:off x="5279911" y="6050087"/>
            <a:ext cx="1632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农历：九月十五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="" xmlns:a16="http://schemas.microsoft.com/office/drawing/2014/main" id="{5F9E7762-58C5-4E0C-882A-DEB08B2B4C26}"/>
              </a:ext>
            </a:extLst>
          </p:cNvPr>
          <p:cNvCxnSpPr/>
          <p:nvPr/>
        </p:nvCxnSpPr>
        <p:spPr>
          <a:xfrm>
            <a:off x="4077277" y="6255073"/>
            <a:ext cx="1014818" cy="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>
                <a16:creationId xmlns="" xmlns:a16="http://schemas.microsoft.com/office/drawing/2014/main" id="{44C1CEFE-8D59-40E6-B00F-1F498FFA307E}"/>
              </a:ext>
            </a:extLst>
          </p:cNvPr>
          <p:cNvCxnSpPr>
            <a:cxnSpLocks/>
          </p:cNvCxnSpPr>
          <p:nvPr/>
        </p:nvCxnSpPr>
        <p:spPr>
          <a:xfrm flipH="1">
            <a:off x="7099904" y="6255073"/>
            <a:ext cx="1014818" cy="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25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B9B8237-B1CB-4AE4-994C-2602F08A8E43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霜降气候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58DBF90-D3F8-4045-8AFA-D86393BF4400}"/>
              </a:ext>
            </a:extLst>
          </p:cNvPr>
          <p:cNvSpPr/>
          <p:nvPr/>
        </p:nvSpPr>
        <p:spPr>
          <a:xfrm>
            <a:off x="413537" y="881213"/>
            <a:ext cx="12866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climate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FBF415F-CED8-47C6-B154-DC467A8A55FB}"/>
              </a:ext>
            </a:extLst>
          </p:cNvPr>
          <p:cNvSpPr/>
          <p:nvPr/>
        </p:nvSpPr>
        <p:spPr>
          <a:xfrm>
            <a:off x="682728" y="1647774"/>
            <a:ext cx="6971640" cy="295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就北方而言，冷空气过后，依旧是天高云淡，给人印象较深的也就是一次次的降温了。除东北、西北一些偏北的地方、海拔高的地方已是万物凋零，雪花飞舞外，偏南的大部分地区正是“霜叶红于二月花”，游人留连忘返时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就江南、华南大部而言，雨水过后，秋风送爽，天朗气清，橙黄橘绿。华南沿海的人们，即将跨入秋天的门槛，夏末的阳光，已经没有那么酷热，碧海蓝天、金色海滩，鲜花绿树，满目清新，广大农村瓜果飘香，稻谷丰收在望。 </a:t>
            </a: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B6D05444-3EE0-488E-A628-FF5425482AB0}"/>
              </a:ext>
            </a:extLst>
          </p:cNvPr>
          <p:cNvSpPr/>
          <p:nvPr/>
        </p:nvSpPr>
        <p:spPr>
          <a:xfrm>
            <a:off x="7861852" y="1558322"/>
            <a:ext cx="3178865" cy="3178865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25FDE10-F40B-4350-B61E-6EEBE2E28E1B}"/>
              </a:ext>
            </a:extLst>
          </p:cNvPr>
          <p:cNvSpPr/>
          <p:nvPr/>
        </p:nvSpPr>
        <p:spPr>
          <a:xfrm>
            <a:off x="8060792" y="1757262"/>
            <a:ext cx="2780984" cy="278098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157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6B08CF-978E-4936-AB07-E70969D72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817" y="964096"/>
            <a:ext cx="3534994" cy="246490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711CACF-7089-415B-90D4-A6C93EC9A3C5}"/>
              </a:ext>
            </a:extLst>
          </p:cNvPr>
          <p:cNvSpPr txBox="1"/>
          <p:nvPr/>
        </p:nvSpPr>
        <p:spPr>
          <a:xfrm>
            <a:off x="3793365" y="2190160"/>
            <a:ext cx="460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rgbClr val="09334E"/>
                </a:solidFill>
                <a:cs typeface="+mn-ea"/>
                <a:sym typeface="+mn-lt"/>
              </a:rPr>
              <a:t>霜降风俗</a:t>
            </a:r>
            <a:endParaRPr lang="en-US" altLang="zh-CN" sz="7200" b="1" spc="600" dirty="0">
              <a:solidFill>
                <a:srgbClr val="09334E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AC6DAD7-6DD9-4670-B2CC-E714FC3DE887}"/>
              </a:ext>
            </a:extLst>
          </p:cNvPr>
          <p:cNvSpPr txBox="1"/>
          <p:nvPr/>
        </p:nvSpPr>
        <p:spPr>
          <a:xfrm>
            <a:off x="4505740" y="3390489"/>
            <a:ext cx="3180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cs typeface="+mn-ea"/>
                <a:sym typeface="+mn-lt"/>
              </a:rPr>
              <a:t>Frost customs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8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D0CE853-7B13-498B-9CD4-5E6076EB43F6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霜降风俗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85FD4ED-CDC3-4380-BECE-72FA6319FAE5}"/>
              </a:ext>
            </a:extLst>
          </p:cNvPr>
          <p:cNvSpPr/>
          <p:nvPr/>
        </p:nvSpPr>
        <p:spPr>
          <a:xfrm>
            <a:off x="367050" y="881213"/>
            <a:ext cx="1379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customs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757092A-2BDC-4D1A-A10B-FCE682E30F07}"/>
              </a:ext>
            </a:extLst>
          </p:cNvPr>
          <p:cNvGrpSpPr/>
          <p:nvPr/>
        </p:nvGrpSpPr>
        <p:grpSpPr>
          <a:xfrm>
            <a:off x="1037008" y="1370596"/>
            <a:ext cx="2713996" cy="860525"/>
            <a:chOff x="4343565" y="1181752"/>
            <a:chExt cx="2713996" cy="860525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47A08CD5-14EE-4D5A-8FC0-A87D67632261}"/>
                </a:ext>
              </a:extLst>
            </p:cNvPr>
            <p:cNvGrpSpPr/>
            <p:nvPr/>
          </p:nvGrpSpPr>
          <p:grpSpPr>
            <a:xfrm>
              <a:off x="5134438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6F238896-1A77-47DC-8235-FEF22EB7C25F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9BE13884-C299-471C-9564-5866C77E3DA6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椭圆 23">
                  <a:extLst>
                    <a:ext uri="{FF2B5EF4-FFF2-40B4-BE49-F238E27FC236}">
                      <a16:creationId xmlns="" xmlns:a16="http://schemas.microsoft.com/office/drawing/2014/main" id="{475CE46D-D2B7-47A9-AC0D-3E8670B3BDD2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3D966C4F-9FD1-4951-987B-D81CB318C969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柿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447D8533-7488-4A9B-8945-9261DF1C9543}"/>
                </a:ext>
              </a:extLst>
            </p:cNvPr>
            <p:cNvGrpSpPr/>
            <p:nvPr/>
          </p:nvGrpSpPr>
          <p:grpSpPr>
            <a:xfrm>
              <a:off x="4343565" y="1181752"/>
              <a:ext cx="1132250" cy="845336"/>
              <a:chOff x="6892395" y="1745580"/>
              <a:chExt cx="568074" cy="424123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="" xmlns:a16="http://schemas.microsoft.com/office/drawing/2014/main" id="{CD99C142-6B93-4C55-8B33-024CF4A57353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37FF855B-063B-47DF-8617-1AFF56FFC8D4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A39BDD65-410E-4528-95AF-04B901EF8317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DB08A7EE-40F1-4197-BD9D-2933910E31C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吃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8B983BC7-B30D-4DE1-B953-3B19092ABA46}"/>
                </a:ext>
              </a:extLst>
            </p:cNvPr>
            <p:cNvGrpSpPr/>
            <p:nvPr/>
          </p:nvGrpSpPr>
          <p:grpSpPr>
            <a:xfrm>
              <a:off x="5925311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4B544EB9-8A7E-4998-988A-1E137B0203E4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49EFF9D1-30E4-4341-A758-42FCB96E0D11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椭圆 15">
                  <a:extLst>
                    <a:ext uri="{FF2B5EF4-FFF2-40B4-BE49-F238E27FC236}">
                      <a16:creationId xmlns="" xmlns:a16="http://schemas.microsoft.com/office/drawing/2014/main" id="{5D33DECC-64C4-4BF6-99EF-02A8A46C216D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46F4FDE6-734C-4E1A-B91D-88D85DF3B561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子</a:t>
                </a:r>
              </a:p>
            </p:txBody>
          </p:sp>
        </p:grp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3C040C68-E1A5-4B7B-8388-18EC7A4FDBFD}"/>
              </a:ext>
            </a:extLst>
          </p:cNvPr>
          <p:cNvSpPr/>
          <p:nvPr/>
        </p:nvSpPr>
        <p:spPr>
          <a:xfrm>
            <a:off x="1180466" y="2256986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是秋季的最后一个节气。此时，在南方很多地区都有吃柿子的习俗。俗话说：“霜降吃灯柿，不会流鼻涕。”民间认为霜降吃柿子，冬天就不会感冒、流鼻涕。事实上，由于柿子都是在霜降前后完全成熟，此时节的柿子皮薄、肉多、味鲜美，且营养丰富，深受广大人民的喜爱。因而就形成霜降时节吃柿子的习俗。霜降时节，正值柿子成熟之时，在我国有些地方则有霜降时节吃柿子的习俗。</a:t>
            </a:r>
          </a:p>
        </p:txBody>
      </p:sp>
      <p:pic>
        <p:nvPicPr>
          <p:cNvPr id="31" name="PA-图片 30-263455">
            <a:extLst>
              <a:ext uri="{FF2B5EF4-FFF2-40B4-BE49-F238E27FC236}">
                <a16:creationId xmlns="" xmlns:a16="http://schemas.microsoft.com/office/drawing/2014/main" id="{183D02DC-9D30-491A-A7BD-8DA1879C8F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56" y="1808453"/>
            <a:ext cx="3486366" cy="34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2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04CF0F7-5500-43B4-BD0B-1FE4207EE40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霜降风俗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33C52D7-A224-429D-AF00-4E453F537BFD}"/>
              </a:ext>
            </a:extLst>
          </p:cNvPr>
          <p:cNvSpPr/>
          <p:nvPr/>
        </p:nvSpPr>
        <p:spPr>
          <a:xfrm>
            <a:off x="367050" y="881213"/>
            <a:ext cx="1379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customs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E1F0B13-53C9-4510-A492-3D397A93F7C4}"/>
              </a:ext>
            </a:extLst>
          </p:cNvPr>
          <p:cNvGrpSpPr/>
          <p:nvPr/>
        </p:nvGrpSpPr>
        <p:grpSpPr>
          <a:xfrm>
            <a:off x="7545241" y="1382537"/>
            <a:ext cx="2713996" cy="860525"/>
            <a:chOff x="4343565" y="1181752"/>
            <a:chExt cx="2713996" cy="860525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AE4D7598-AD50-45B8-AAB2-97F2F4442939}"/>
                </a:ext>
              </a:extLst>
            </p:cNvPr>
            <p:cNvGrpSpPr/>
            <p:nvPr/>
          </p:nvGrpSpPr>
          <p:grpSpPr>
            <a:xfrm>
              <a:off x="5134438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="" xmlns:a16="http://schemas.microsoft.com/office/drawing/2014/main" id="{4C1AC891-881B-4541-A454-78245F84F831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34" name="椭圆 33">
                  <a:extLst>
                    <a:ext uri="{FF2B5EF4-FFF2-40B4-BE49-F238E27FC236}">
                      <a16:creationId xmlns="" xmlns:a16="http://schemas.microsoft.com/office/drawing/2014/main" id="{1B4E099D-9C40-4A4C-948E-E2E024DD4F52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椭圆 34">
                  <a:extLst>
                    <a:ext uri="{FF2B5EF4-FFF2-40B4-BE49-F238E27FC236}">
                      <a16:creationId xmlns="" xmlns:a16="http://schemas.microsoft.com/office/drawing/2014/main" id="{CAB07BA2-92B4-4D8F-BBBD-C516EC8FD52A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FAC07FC6-D8E1-4A06-82D8-5043C9D33AC8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战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F45D6C61-C01D-4EE2-9F37-1E0FB691A81E}"/>
                </a:ext>
              </a:extLst>
            </p:cNvPr>
            <p:cNvGrpSpPr/>
            <p:nvPr/>
          </p:nvGrpSpPr>
          <p:grpSpPr>
            <a:xfrm>
              <a:off x="4343565" y="1181752"/>
              <a:ext cx="1132250" cy="845336"/>
              <a:chOff x="6892395" y="1745580"/>
              <a:chExt cx="568074" cy="424123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="" xmlns:a16="http://schemas.microsoft.com/office/drawing/2014/main" id="{EAA4B579-E4B0-4291-94B9-D05393B292D8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30" name="椭圆 29">
                  <a:extLst>
                    <a:ext uri="{FF2B5EF4-FFF2-40B4-BE49-F238E27FC236}">
                      <a16:creationId xmlns="" xmlns:a16="http://schemas.microsoft.com/office/drawing/2014/main" id="{BE2FB219-A104-4843-B4FA-9F72CD364B64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椭圆 30">
                  <a:extLst>
                    <a:ext uri="{FF2B5EF4-FFF2-40B4-BE49-F238E27FC236}">
                      <a16:creationId xmlns="" xmlns:a16="http://schemas.microsoft.com/office/drawing/2014/main" id="{4470F804-6AE6-4FC3-AA9A-146D12F8E79B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A6A101F9-0A9C-49D4-98D3-24D3A811316E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习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2B83D9F-ADD4-45B9-A10C-B5EB46D7DF65}"/>
                </a:ext>
              </a:extLst>
            </p:cNvPr>
            <p:cNvGrpSpPr/>
            <p:nvPr/>
          </p:nvGrpSpPr>
          <p:grpSpPr>
            <a:xfrm>
              <a:off x="5925311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C755C5E3-D86C-44C6-9DE8-D375BD8DFEFE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6" name="椭圆 25">
                  <a:extLst>
                    <a:ext uri="{FF2B5EF4-FFF2-40B4-BE49-F238E27FC236}">
                      <a16:creationId xmlns="" xmlns:a16="http://schemas.microsoft.com/office/drawing/2014/main" id="{5DACF31A-C170-4DD3-AC44-D2D74B21D6DF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="" xmlns:a16="http://schemas.microsoft.com/office/drawing/2014/main" id="{103585E3-943F-4306-BBDB-B87CA2F50AE9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4333D7D8-306B-453A-8908-41AA1D68E07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射</a:t>
                </a:r>
              </a:p>
            </p:txBody>
          </p:sp>
        </p:grpSp>
      </p:grp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E6509172-FA50-4BC2-8C7F-1835726CE9B8}"/>
              </a:ext>
            </a:extLst>
          </p:cNvPr>
          <p:cNvSpPr/>
          <p:nvPr/>
        </p:nvSpPr>
        <p:spPr>
          <a:xfrm>
            <a:off x="6362127" y="2374243"/>
            <a:ext cx="50802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箱是杀伐的象征。古人为了顺应秋天的严峻肃杀，都在这个月操练战阵，进行围猎。正如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春秋感精符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所记载：“季秋霜始降，鹰隼击，王者顺天行诛，以成肃杀之威。”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自从汉代以来，就在季秋之月讲习武事，操演比试射技，以进行赏罚，已沿袭成为惯例。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1CEC2C8-4BF8-4D4E-A690-8FEE287FC731}"/>
              </a:ext>
            </a:extLst>
          </p:cNvPr>
          <p:cNvGrpSpPr/>
          <p:nvPr/>
        </p:nvGrpSpPr>
        <p:grpSpPr>
          <a:xfrm>
            <a:off x="1830685" y="1398205"/>
            <a:ext cx="2713996" cy="860524"/>
            <a:chOff x="4343565" y="1181753"/>
            <a:chExt cx="2713996" cy="860524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7AC28D98-80FA-4172-AD6B-F4878214C1BE}"/>
                </a:ext>
              </a:extLst>
            </p:cNvPr>
            <p:cNvGrpSpPr/>
            <p:nvPr/>
          </p:nvGrpSpPr>
          <p:grpSpPr>
            <a:xfrm>
              <a:off x="5134438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DDAD5526-5430-4083-9566-7B267B7FEEC5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3B87A330-F645-4372-8E4B-522BB0C32C98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DAA0336A-D656-4B5C-83FE-7D4FDDF02040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3DEFE5C6-F9C5-4851-85FE-22F61020851E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旗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FA202B75-0AFC-4072-BBC8-AB7849361155}"/>
                </a:ext>
              </a:extLst>
            </p:cNvPr>
            <p:cNvGrpSpPr/>
            <p:nvPr/>
          </p:nvGrpSpPr>
          <p:grpSpPr>
            <a:xfrm>
              <a:off x="4343565" y="1181753"/>
              <a:ext cx="1132250" cy="845336"/>
              <a:chOff x="6892395" y="1745580"/>
              <a:chExt cx="568074" cy="424123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="" xmlns:a16="http://schemas.microsoft.com/office/drawing/2014/main" id="{BEE80CAB-5FB7-49C0-8FAE-C826CC4A51A2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4" name="椭圆 13">
                  <a:extLst>
                    <a:ext uri="{FF2B5EF4-FFF2-40B4-BE49-F238E27FC236}">
                      <a16:creationId xmlns="" xmlns:a16="http://schemas.microsoft.com/office/drawing/2014/main" id="{14A8471D-29F3-4845-B64E-9F025D82F5B3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87B5A634-313B-44A0-9B4E-BBE49B87F575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BEE1517E-243C-40C6-B597-04423D6A87C8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祭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90B93012-33F9-4AE9-8925-E0F08F32E464}"/>
                </a:ext>
              </a:extLst>
            </p:cNvPr>
            <p:cNvGrpSpPr/>
            <p:nvPr/>
          </p:nvGrpSpPr>
          <p:grpSpPr>
            <a:xfrm>
              <a:off x="5925311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16F368DA-9EE4-4DB0-B42A-8B9B5226F1A1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0" name="椭圆 9">
                  <a:extLst>
                    <a:ext uri="{FF2B5EF4-FFF2-40B4-BE49-F238E27FC236}">
                      <a16:creationId xmlns="" xmlns:a16="http://schemas.microsoft.com/office/drawing/2014/main" id="{5DACC1A4-EC96-422C-AF01-ED62B2EDF6E6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椭圆 10">
                  <a:extLst>
                    <a:ext uri="{FF2B5EF4-FFF2-40B4-BE49-F238E27FC236}">
                      <a16:creationId xmlns="" xmlns:a16="http://schemas.microsoft.com/office/drawing/2014/main" id="{44B2CD70-4552-4908-8897-D44B06B1D58C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315E9835-71E0-42DE-B391-32CB94FCF93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纛</a:t>
                </a:r>
              </a:p>
            </p:txBody>
          </p:sp>
        </p:grp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E0D79252-E3E7-4DCE-9D95-107BBC724D2A}"/>
              </a:ext>
            </a:extLst>
          </p:cNvPr>
          <p:cNvSpPr/>
          <p:nvPr/>
        </p:nvSpPr>
        <p:spPr>
          <a:xfrm>
            <a:off x="647570" y="2358633"/>
            <a:ext cx="50802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周礼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中记载，大司马（统管全国军事的官职）凡是出师的时候，都很重视旗鼓的作用，要对旗纛进行祭祀，称之为军牙六纛之神。（牙旗，是主帅在军队中位置的标识。纛，是浦头，古代马头上的一种札饰，是皇帝乘舆的标记性装饰。天子有六军，因而称六斌。）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B79BEB09-0CB6-467D-9F68-6E0E417B78F1}"/>
              </a:ext>
            </a:extLst>
          </p:cNvPr>
          <p:cNvCxnSpPr>
            <a:cxnSpLocks/>
          </p:cNvCxnSpPr>
          <p:nvPr/>
        </p:nvCxnSpPr>
        <p:spPr>
          <a:xfrm>
            <a:off x="6096000" y="1667131"/>
            <a:ext cx="0" cy="3411363"/>
          </a:xfrm>
          <a:prstGeom prst="line">
            <a:avLst/>
          </a:prstGeom>
          <a:ln w="25400">
            <a:solidFill>
              <a:srgbClr val="C0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: 圆角 21">
            <a:extLst>
              <a:ext uri="{FF2B5EF4-FFF2-40B4-BE49-F238E27FC236}">
                <a16:creationId xmlns="" xmlns:a16="http://schemas.microsoft.com/office/drawing/2014/main" id="{670CBF41-61EA-4F1C-AB77-192F565FB5A2}"/>
              </a:ext>
            </a:extLst>
          </p:cNvPr>
          <p:cNvSpPr/>
          <p:nvPr/>
        </p:nvSpPr>
        <p:spPr>
          <a:xfrm>
            <a:off x="1334679" y="2463458"/>
            <a:ext cx="2987586" cy="2673624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04CF0F7-5500-43B4-BD0B-1FE4207EE40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霜降风俗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33C52D7-A224-429D-AF00-4E453F537BFD}"/>
              </a:ext>
            </a:extLst>
          </p:cNvPr>
          <p:cNvSpPr/>
          <p:nvPr/>
        </p:nvSpPr>
        <p:spPr>
          <a:xfrm>
            <a:off x="367050" y="881213"/>
            <a:ext cx="1379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customs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617E719-288D-490A-8966-088569B4AF66}"/>
              </a:ext>
            </a:extLst>
          </p:cNvPr>
          <p:cNvGrpSpPr/>
          <p:nvPr/>
        </p:nvGrpSpPr>
        <p:grpSpPr>
          <a:xfrm>
            <a:off x="1480587" y="1422320"/>
            <a:ext cx="2713996" cy="860524"/>
            <a:chOff x="4343565" y="1181753"/>
            <a:chExt cx="2713996" cy="860524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E78FDB22-183A-4789-87F5-B4483813FBFF}"/>
                </a:ext>
              </a:extLst>
            </p:cNvPr>
            <p:cNvGrpSpPr/>
            <p:nvPr/>
          </p:nvGrpSpPr>
          <p:grpSpPr>
            <a:xfrm>
              <a:off x="5134438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BD399A0B-2DBA-4C81-961A-E119032440A4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9D4053FE-C12C-47D0-9DEE-009955068509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3CA04792-E500-4A12-A1A4-7517CC808091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487E9F5D-4959-4233-B25A-75EBFD77C3A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芋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7AD6EAB-278E-4AF9-B315-7AEA645074AA}"/>
                </a:ext>
              </a:extLst>
            </p:cNvPr>
            <p:cNvGrpSpPr/>
            <p:nvPr/>
          </p:nvGrpSpPr>
          <p:grpSpPr>
            <a:xfrm>
              <a:off x="4343565" y="1181753"/>
              <a:ext cx="1132250" cy="845336"/>
              <a:chOff x="6892395" y="1745580"/>
              <a:chExt cx="568074" cy="424123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="" xmlns:a16="http://schemas.microsoft.com/office/drawing/2014/main" id="{1103A61F-F214-463E-90EE-BDA08059B7A3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4" name="椭圆 13">
                  <a:extLst>
                    <a:ext uri="{FF2B5EF4-FFF2-40B4-BE49-F238E27FC236}">
                      <a16:creationId xmlns="" xmlns:a16="http://schemas.microsoft.com/office/drawing/2014/main" id="{F22DD949-86E8-429C-865E-78BBED544588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7A9C5E49-1F22-4256-9415-E665533D2E5F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B1266D95-75A1-4CC1-BE26-18B8EF011F36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送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57E479E5-E51C-48EE-8A5C-1E6CDD6DFD94}"/>
                </a:ext>
              </a:extLst>
            </p:cNvPr>
            <p:cNvGrpSpPr/>
            <p:nvPr/>
          </p:nvGrpSpPr>
          <p:grpSpPr>
            <a:xfrm>
              <a:off x="5925311" y="1196941"/>
              <a:ext cx="1132250" cy="845336"/>
              <a:chOff x="6892395" y="1745580"/>
              <a:chExt cx="568074" cy="42412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D6233F50-DB90-492D-AD40-5DAF1EE39807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0" name="椭圆 9">
                  <a:extLst>
                    <a:ext uri="{FF2B5EF4-FFF2-40B4-BE49-F238E27FC236}">
                      <a16:creationId xmlns="" xmlns:a16="http://schemas.microsoft.com/office/drawing/2014/main" id="{44898618-B06E-4C37-AFB8-19DAEA4BC060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椭圆 10">
                  <a:extLst>
                    <a:ext uri="{FF2B5EF4-FFF2-40B4-BE49-F238E27FC236}">
                      <a16:creationId xmlns="" xmlns:a16="http://schemas.microsoft.com/office/drawing/2014/main" id="{3E48C727-344D-4564-9C52-7ACBF1420A96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CF84904C-B458-42A2-A5A3-A81FBE07BC79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鬼</a:t>
                </a:r>
              </a:p>
            </p:txBody>
          </p:sp>
        </p:grpSp>
      </p:grpSp>
      <p:pic>
        <p:nvPicPr>
          <p:cNvPr id="6146" name="Picture 2" descr="https://timgsa.baidu.com/timg?image&amp;quality=80&amp;size=b9999_10000&amp;sec=1539696603245&amp;di=1e26faf5d81ffce33c2ffede2bc07063&amp;imgtype=jpg&amp;src=http%3A%2F%2Fimg0.imgtn.bdimg.com%2Fit%2Fu%3D614613910%2C588855497%26fm%3D214%26gp%3D0.jpg">
            <a:extLst>
              <a:ext uri="{FF2B5EF4-FFF2-40B4-BE49-F238E27FC236}">
                <a16:creationId xmlns="" xmlns:a16="http://schemas.microsoft.com/office/drawing/2014/main" id="{DF2EC2E6-5AA1-47A2-92A2-647CB1983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679" y="2733702"/>
            <a:ext cx="2987586" cy="213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C547C95-9158-460D-A3ED-45032E4836E4}"/>
              </a:ext>
            </a:extLst>
          </p:cNvPr>
          <p:cNvSpPr/>
          <p:nvPr/>
        </p:nvSpPr>
        <p:spPr>
          <a:xfrm>
            <a:off x="4579462" y="1665396"/>
            <a:ext cx="6494505" cy="295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，是秋天最后一个节气，人们同样非常重视，各地还有祛凶、扫墓等习俗，以祈求风调雨顺，生活幸福安康。如在山东烟台等一些地方，霜降这一天人们要去西郊迎霜；在广东高明地区，霜降前有“送芋鬼”的习俗。霜降时节，人们会用瓦片堆砌成河内塔，在塔里面放入干柴点燃，火烧得越旺越好，直至瓦片烧红，再将河内塔推倒，用烧红的瓦片热垠芋头，这在当地称为“打芋煲”，最后把瓦片丢到村外，这就是“送芋鬼”。人们以这样的方式，辟凶迎祥。</a:t>
            </a:r>
          </a:p>
        </p:txBody>
      </p:sp>
    </p:spTree>
    <p:extLst>
      <p:ext uri="{BB962C8B-B14F-4D97-AF65-F5344CB8AC3E}">
        <p14:creationId xmlns:p14="http://schemas.microsoft.com/office/powerpoint/2010/main" val="391627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04CF0F7-5500-43B4-BD0B-1FE4207EE40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霜降风俗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33C52D7-A224-429D-AF00-4E453F537BFD}"/>
              </a:ext>
            </a:extLst>
          </p:cNvPr>
          <p:cNvSpPr/>
          <p:nvPr/>
        </p:nvSpPr>
        <p:spPr>
          <a:xfrm>
            <a:off x="367050" y="881213"/>
            <a:ext cx="1379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customs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7729159-9EE5-41CB-9E1C-A9185906A6DC}"/>
              </a:ext>
            </a:extLst>
          </p:cNvPr>
          <p:cNvGrpSpPr/>
          <p:nvPr/>
        </p:nvGrpSpPr>
        <p:grpSpPr>
          <a:xfrm>
            <a:off x="3126975" y="1406913"/>
            <a:ext cx="1923123" cy="860524"/>
            <a:chOff x="1480587" y="1422320"/>
            <a:chExt cx="1923123" cy="860524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07040A3E-4BD5-475C-97C6-AC6438AB339F}"/>
                </a:ext>
              </a:extLst>
            </p:cNvPr>
            <p:cNvGrpSpPr/>
            <p:nvPr/>
          </p:nvGrpSpPr>
          <p:grpSpPr>
            <a:xfrm>
              <a:off x="2271460" y="1437508"/>
              <a:ext cx="1132250" cy="845336"/>
              <a:chOff x="6892395" y="1745580"/>
              <a:chExt cx="568074" cy="42412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DB86C53A-C93D-4281-B4EA-85464091CCC8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45A9A66C-BC37-4B2B-8CA6-55CF9C298CCC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739122FA-7B96-4587-8762-AF9313CF5C68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AC6F391A-C817-4950-8A16-1145331212E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菊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CA32FF7D-AF86-4F2A-9824-7503D1745D26}"/>
                </a:ext>
              </a:extLst>
            </p:cNvPr>
            <p:cNvGrpSpPr/>
            <p:nvPr/>
          </p:nvGrpSpPr>
          <p:grpSpPr>
            <a:xfrm>
              <a:off x="1480587" y="1422320"/>
              <a:ext cx="1132250" cy="845336"/>
              <a:chOff x="6892395" y="1745580"/>
              <a:chExt cx="568074" cy="424123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="" xmlns:a16="http://schemas.microsoft.com/office/drawing/2014/main" id="{021F6507-E48F-4F17-8844-E3C8E3441707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4" name="椭圆 13">
                  <a:extLst>
                    <a:ext uri="{FF2B5EF4-FFF2-40B4-BE49-F238E27FC236}">
                      <a16:creationId xmlns="" xmlns:a16="http://schemas.microsoft.com/office/drawing/2014/main" id="{FC315D5A-DDA3-4399-B770-C690AEC93097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6038BF8E-6E5B-414B-B69D-2D59C426F609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D42EBAC0-426B-49BB-A928-9CF472A72F9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赏</a:t>
                </a:r>
              </a:p>
            </p:txBody>
          </p:sp>
        </p:grp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F90B8EC-238C-40A8-9660-B8DC35E005E5}"/>
              </a:ext>
            </a:extLst>
          </p:cNvPr>
          <p:cNvSpPr/>
          <p:nvPr/>
        </p:nvSpPr>
        <p:spPr>
          <a:xfrm>
            <a:off x="1040537" y="2409536"/>
            <a:ext cx="6096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时节，正是菊花盛开之际。此时，民间会举行菊花会。以表达对菊花的喜爱和崇敬。有一种小范围的菊花会，是富贵人举办的，不必出家门的。在霜降前就采集百盆名品菊花，放置广厦中，前轩后轻，也搭菊花塔。菊花塔前放上好酒好菜，先是家人按长幼秩序，鞠躬作揖拜菊花神，然后喝酒赏菊，赋诗泼墨。而北京文人多在天宁寺、陶然亭、龙爪槐等处举行菊花会。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1FE2255-7C7C-4A5F-BBFE-2CAE77C162D2}"/>
              </a:ext>
            </a:extLst>
          </p:cNvPr>
          <p:cNvGrpSpPr/>
          <p:nvPr/>
        </p:nvGrpSpPr>
        <p:grpSpPr>
          <a:xfrm>
            <a:off x="7136537" y="2409536"/>
            <a:ext cx="4669640" cy="2619595"/>
            <a:chOff x="7136537" y="2409536"/>
            <a:chExt cx="4669640" cy="2619595"/>
          </a:xfrm>
        </p:grpSpPr>
        <p:sp>
          <p:nvSpPr>
            <p:cNvPr id="23" name="矩形: 圆角 22">
              <a:extLst>
                <a:ext uri="{FF2B5EF4-FFF2-40B4-BE49-F238E27FC236}">
                  <a16:creationId xmlns="" xmlns:a16="http://schemas.microsoft.com/office/drawing/2014/main" id="{26E833B7-0826-4D90-AC32-E178D309976D}"/>
                </a:ext>
              </a:extLst>
            </p:cNvPr>
            <p:cNvSpPr/>
            <p:nvPr/>
          </p:nvSpPr>
          <p:spPr>
            <a:xfrm>
              <a:off x="7136537" y="2409536"/>
              <a:ext cx="4669640" cy="2619595"/>
            </a:xfrm>
            <a:prstGeom prst="roundRect">
              <a:avLst>
                <a:gd name="adj" fmla="val 5311"/>
              </a:avLst>
            </a:prstGeom>
            <a:solidFill>
              <a:srgbClr val="093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122" name="Picture 2" descr="https://timgsa.baidu.com/timg?image&amp;quality=80&amp;size=b9999_10000&amp;sec=1539696981203&amp;di=005611d4ecfa3f498ab827b2747b26c2&amp;imgtype=0&amp;src=http%3A%2F%2Fpic.syd.com.cn%2F0%2F101%2F61%2F72%2F101617269_00000000e29c7740.jpg">
              <a:extLst>
                <a:ext uri="{FF2B5EF4-FFF2-40B4-BE49-F238E27FC236}">
                  <a16:creationId xmlns="" xmlns:a16="http://schemas.microsoft.com/office/drawing/2014/main" id="{41A9E095-836E-4B3E-B857-2F70225959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2267" y="2409536"/>
              <a:ext cx="3958180" cy="2619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624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27796A5-3A21-4411-8AB0-C1EBEDC956A2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霜降风俗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8D6B16D-D1F7-4E77-A90B-A1558F8BD1DF}"/>
              </a:ext>
            </a:extLst>
          </p:cNvPr>
          <p:cNvSpPr/>
          <p:nvPr/>
        </p:nvSpPr>
        <p:spPr>
          <a:xfrm>
            <a:off x="367050" y="881213"/>
            <a:ext cx="1379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customs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18FF095-0199-46B0-88AB-B521E4283CD3}"/>
              </a:ext>
            </a:extLst>
          </p:cNvPr>
          <p:cNvGrpSpPr/>
          <p:nvPr/>
        </p:nvGrpSpPr>
        <p:grpSpPr>
          <a:xfrm>
            <a:off x="5134438" y="1188990"/>
            <a:ext cx="1923123" cy="860524"/>
            <a:chOff x="1480587" y="1422320"/>
            <a:chExt cx="1923123" cy="860524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476D7B75-F5E9-44A4-8879-F649F1C01C1A}"/>
                </a:ext>
              </a:extLst>
            </p:cNvPr>
            <p:cNvGrpSpPr/>
            <p:nvPr/>
          </p:nvGrpSpPr>
          <p:grpSpPr>
            <a:xfrm>
              <a:off x="2271460" y="1437508"/>
              <a:ext cx="1132250" cy="845336"/>
              <a:chOff x="6892395" y="1745580"/>
              <a:chExt cx="568074" cy="424123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="" xmlns:a16="http://schemas.microsoft.com/office/drawing/2014/main" id="{C16B0432-DB93-4BE0-98A6-70A1227BC24B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="" xmlns:a16="http://schemas.microsoft.com/office/drawing/2014/main" id="{6318D2D2-3C91-4CB4-9D5C-7D6C5F1F6F17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椭圆 13">
                  <a:extLst>
                    <a:ext uri="{FF2B5EF4-FFF2-40B4-BE49-F238E27FC236}">
                      <a16:creationId xmlns="" xmlns:a16="http://schemas.microsoft.com/office/drawing/2014/main" id="{6C69AC05-D71A-4F05-AD20-BB79DB24E9B5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577C758E-5237-4684-9C82-FD2072065EBD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墓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FCE1DA6-E829-49ED-983C-57E48A536372}"/>
                </a:ext>
              </a:extLst>
            </p:cNvPr>
            <p:cNvGrpSpPr/>
            <p:nvPr/>
          </p:nvGrpSpPr>
          <p:grpSpPr>
            <a:xfrm>
              <a:off x="1480587" y="1422320"/>
              <a:ext cx="1132250" cy="845336"/>
              <a:chOff x="6892395" y="1745580"/>
              <a:chExt cx="568074" cy="424123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="" xmlns:a16="http://schemas.microsoft.com/office/drawing/2014/main" id="{EE96E0B8-10F0-495C-8FF5-64324CAAB94C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9" name="椭圆 8">
                  <a:extLst>
                    <a:ext uri="{FF2B5EF4-FFF2-40B4-BE49-F238E27FC236}">
                      <a16:creationId xmlns="" xmlns:a16="http://schemas.microsoft.com/office/drawing/2014/main" id="{86274FBE-C5C8-4631-AC1B-20D7752A9E12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椭圆 9">
                  <a:extLst>
                    <a:ext uri="{FF2B5EF4-FFF2-40B4-BE49-F238E27FC236}">
                      <a16:creationId xmlns="" xmlns:a16="http://schemas.microsoft.com/office/drawing/2014/main" id="{7F31E441-454D-4471-A501-EF995D9D8E3F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2ED097D7-34F7-4E46-9787-69D7E7AA0ED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扫</a:t>
                </a:r>
              </a:p>
            </p:txBody>
          </p:sp>
        </p:grp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CC64857-D02A-4866-9386-A4CA7BDF0DA0}"/>
              </a:ext>
            </a:extLst>
          </p:cNvPr>
          <p:cNvSpPr/>
          <p:nvPr/>
        </p:nvSpPr>
        <p:spPr>
          <a:xfrm>
            <a:off x="883645" y="2134230"/>
            <a:ext cx="10424709" cy="2540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古时候，霜降时节人们还要去扫墓。据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清通礼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记载：“岁寒食及霜降节，拜扫扩荃，届期素服诣墓，具酒撰及菱剪草木之器；周服封树，剪除荆草，故称扫墓。”如今，霜降扫墓的风俗已少见。但霜降时节的十月初一“寒衣节”，在民间仍较为盛行。寒衣节，也称“十月朝”、“祭祖节”、“冥阴节”、“鬼节”等，与清明节、中元节并称为三大“鬼节”。为避免先人们在阴曹地府挨冷受冻，寒衣节这天晚上，人们要在门外焚烧夹有棉花的五色（红、黄、蓝、白、黑）纸，并且把饺子倒在一个灰圈内，意思是天气冷了，给先人们送去御寒的衣物。寒衣节寄托着今人对故人的怀念悲悯之情，也是亲人们为所关心的人送御寒衣物的日子。</a:t>
            </a:r>
          </a:p>
        </p:txBody>
      </p:sp>
    </p:spTree>
    <p:extLst>
      <p:ext uri="{BB962C8B-B14F-4D97-AF65-F5344CB8AC3E}">
        <p14:creationId xmlns:p14="http://schemas.microsoft.com/office/powerpoint/2010/main" val="152061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6B08CF-978E-4936-AB07-E70969D72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817" y="964096"/>
            <a:ext cx="3534994" cy="246490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711CACF-7089-415B-90D4-A6C93EC9A3C5}"/>
              </a:ext>
            </a:extLst>
          </p:cNvPr>
          <p:cNvSpPr txBox="1"/>
          <p:nvPr/>
        </p:nvSpPr>
        <p:spPr>
          <a:xfrm>
            <a:off x="3735305" y="2088024"/>
            <a:ext cx="460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rgbClr val="09334E"/>
                </a:solidFill>
                <a:cs typeface="+mn-ea"/>
                <a:sym typeface="+mn-lt"/>
              </a:rPr>
              <a:t>霜降养生</a:t>
            </a:r>
            <a:endParaRPr lang="en-US" altLang="zh-CN" sz="7200" b="1" spc="600" dirty="0">
              <a:solidFill>
                <a:srgbClr val="09334E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AC6DAD7-6DD9-4670-B2CC-E714FC3DE887}"/>
              </a:ext>
            </a:extLst>
          </p:cNvPr>
          <p:cNvSpPr txBox="1"/>
          <p:nvPr/>
        </p:nvSpPr>
        <p:spPr>
          <a:xfrm>
            <a:off x="3586287" y="3288353"/>
            <a:ext cx="4903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cs typeface="+mn-ea"/>
                <a:sym typeface="+mn-lt"/>
              </a:rPr>
              <a:t>Frost keeping in good health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2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霜降养生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246682" y="881213"/>
            <a:ext cx="2667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keeping in good health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0CEAE69-71F2-4507-B676-C2008D070952}"/>
              </a:ext>
            </a:extLst>
          </p:cNvPr>
          <p:cNvSpPr/>
          <p:nvPr/>
        </p:nvSpPr>
        <p:spPr>
          <a:xfrm>
            <a:off x="436157" y="1558322"/>
            <a:ext cx="3658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334E"/>
                </a:solidFill>
                <a:cs typeface="+mn-ea"/>
                <a:sym typeface="+mn-lt"/>
              </a:rPr>
              <a:t>一、饮食：补冬不如补霜降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FC4203-31B7-487F-8C57-F7DEB9E0CB5E}"/>
              </a:ext>
            </a:extLst>
          </p:cNvPr>
          <p:cNvSpPr/>
          <p:nvPr/>
        </p:nvSpPr>
        <p:spPr>
          <a:xfrm>
            <a:off x="436157" y="2096932"/>
            <a:ext cx="676329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这个时节常用的进补中药有沙参、天冬、麦冬、百合、地黄、玉竹、甜杏仁、女贞子、玄参、大枣、川贝母、白果、西洋参、党参、白术、人参、茯苓、薏苡仁等。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此时节宜选择润燥滋阴的饮食，此类饮食品有增强免疫力的功效。全麦面、小麦仁、豆芽、豆浆、花生、芝麻、红薯、梨、苹果、葡萄、枸杞、大枣、橄榄、甜杏仁、甘蔗、蜂蜜、鸭蛋等都比较适宜这个时节食用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9F97844-B0E7-4570-9C8D-7AE9A6AE42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53" y="881213"/>
            <a:ext cx="4416707" cy="441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70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33D4892A-6579-4AF9-94D6-E30E7918C237}"/>
              </a:ext>
            </a:extLst>
          </p:cNvPr>
          <p:cNvSpPr/>
          <p:nvPr/>
        </p:nvSpPr>
        <p:spPr>
          <a:xfrm>
            <a:off x="7338349" y="2230371"/>
            <a:ext cx="4247909" cy="2975991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霜降养生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246682" y="881213"/>
            <a:ext cx="2667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keeping in good health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2EA585B-B84E-427F-B5B7-99EDFDB59D2C}"/>
              </a:ext>
            </a:extLst>
          </p:cNvPr>
          <p:cNvSpPr/>
          <p:nvPr/>
        </p:nvSpPr>
        <p:spPr>
          <a:xfrm>
            <a:off x="436157" y="1558322"/>
            <a:ext cx="4634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334E"/>
                </a:solidFill>
                <a:cs typeface="+mn-ea"/>
                <a:sym typeface="+mn-lt"/>
              </a:rPr>
              <a:t>二、起居：穿衣要保暖，早晨莫贪睡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ADE9BA5-59EC-4A45-8AD3-F1AA17C37D17}"/>
              </a:ext>
            </a:extLst>
          </p:cNvPr>
          <p:cNvSpPr/>
          <p:nvPr/>
        </p:nvSpPr>
        <p:spPr>
          <a:xfrm>
            <a:off x="436157" y="2096932"/>
            <a:ext cx="6763296" cy="295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霜降是秋季的最后一个节气，是秋季到冬季过渡的开始，最低气温可达到零摄氏度左右。俗语有“霜降不算冷，霜降变了天”。此时节，昼夜温差变化增大，人们要注意添加衣服，特别要注意脚部和胃部保暖，同时要加强体育锻炼，做好御寒准备，预防感冒。</a:t>
            </a:r>
            <a:endParaRPr lang="en-US" altLang="zh-CN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时节，由于天气寒冷，很多人喜欢赖床贪睡。睡眠时间过长，还有可能降低心肌及全身肌肉收缩力，破坏心脏活动和休息的规律。长期下来，人体体质会变差，容易生病。</a:t>
            </a:r>
          </a:p>
        </p:txBody>
      </p:sp>
      <p:pic>
        <p:nvPicPr>
          <p:cNvPr id="14338" name="Picture 2" descr="https://ss1.bdstatic.com/70cFuXSh_Q1YnxGkpoWK1HF6hhy/it/u=4240221249,2140224084&amp;fm=26&amp;gp=0.jpg">
            <a:extLst>
              <a:ext uri="{FF2B5EF4-FFF2-40B4-BE49-F238E27FC236}">
                <a16:creationId xmlns="" xmlns:a16="http://schemas.microsoft.com/office/drawing/2014/main" id="{550A7075-CEA6-4CCF-8061-FF1786006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64" y="2230371"/>
            <a:ext cx="3767077" cy="297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6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>
            <a:extLst>
              <a:ext uri="{FF2B5EF4-FFF2-40B4-BE49-F238E27FC236}">
                <a16:creationId xmlns="" xmlns:a16="http://schemas.microsoft.com/office/drawing/2014/main" id="{60EC01E8-EAE2-48EF-B1CB-8649557E25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647" y="768947"/>
            <a:ext cx="1668236" cy="1522402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FF708D7C-6416-450B-AA51-008311F06601}"/>
              </a:ext>
            </a:extLst>
          </p:cNvPr>
          <p:cNvSpPr/>
          <p:nvPr/>
        </p:nvSpPr>
        <p:spPr>
          <a:xfrm>
            <a:off x="1520245" y="733729"/>
            <a:ext cx="2514600" cy="25146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DBA5CEAA-B55D-4492-9BE0-CB1C2CBF65B9}"/>
              </a:ext>
            </a:extLst>
          </p:cNvPr>
          <p:cNvSpPr/>
          <p:nvPr/>
        </p:nvSpPr>
        <p:spPr>
          <a:xfrm>
            <a:off x="1677614" y="891098"/>
            <a:ext cx="2199861" cy="2199861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4FBB684-8944-4107-AA3A-8EA1D231FD7E}"/>
              </a:ext>
            </a:extLst>
          </p:cNvPr>
          <p:cNvSpPr txBox="1"/>
          <p:nvPr/>
        </p:nvSpPr>
        <p:spPr>
          <a:xfrm>
            <a:off x="988498" y="3156728"/>
            <a:ext cx="3578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09334E"/>
                </a:solidFill>
                <a:cs typeface="+mn-ea"/>
                <a:sym typeface="+mn-lt"/>
              </a:rPr>
              <a:t>目录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AC52ABC-F7E6-4F5B-A220-4B240BBA84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129" y="-696831"/>
            <a:ext cx="4508100" cy="30378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CBEB34B-1FE7-46DA-B742-F981287CC4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55" y="4079845"/>
            <a:ext cx="3001295" cy="167369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0A032FF-2B36-4A8D-B7E6-0AFA7EDD8C9C}"/>
              </a:ext>
            </a:extLst>
          </p:cNvPr>
          <p:cNvSpPr txBox="1"/>
          <p:nvPr/>
        </p:nvSpPr>
        <p:spPr>
          <a:xfrm>
            <a:off x="1829403" y="4172391"/>
            <a:ext cx="189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CONTENTS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F4163C7-52C5-4874-9435-1F13EB96AB59}"/>
              </a:ext>
            </a:extLst>
          </p:cNvPr>
          <p:cNvGrpSpPr/>
          <p:nvPr/>
        </p:nvGrpSpPr>
        <p:grpSpPr>
          <a:xfrm>
            <a:off x="4403136" y="2070338"/>
            <a:ext cx="3121065" cy="591687"/>
            <a:chOff x="5215936" y="1547969"/>
            <a:chExt cx="3121065" cy="591687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25C4C50E-DA4A-4FBA-A5A9-9B1CE6A6CC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898" b="48959"/>
            <a:stretch/>
          </p:blipFill>
          <p:spPr>
            <a:xfrm>
              <a:off x="5215936" y="1547969"/>
              <a:ext cx="534624" cy="591687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E3816DE2-9173-4F01-BD54-5CF98FE1807C}"/>
                </a:ext>
              </a:extLst>
            </p:cNvPr>
            <p:cNvSpPr txBox="1"/>
            <p:nvPr/>
          </p:nvSpPr>
          <p:spPr>
            <a:xfrm>
              <a:off x="5999424" y="1582202"/>
              <a:ext cx="2337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霜降节气</a:t>
              </a:r>
              <a:endParaRPr lang="en-US" altLang="zh-CN" sz="2800" b="1" spc="600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79A20391-EE42-46A7-8BF6-20AADC216369}"/>
              </a:ext>
            </a:extLst>
          </p:cNvPr>
          <p:cNvGrpSpPr/>
          <p:nvPr/>
        </p:nvGrpSpPr>
        <p:grpSpPr>
          <a:xfrm>
            <a:off x="4403136" y="2887390"/>
            <a:ext cx="3121065" cy="591687"/>
            <a:chOff x="5215936" y="2279489"/>
            <a:chExt cx="3121065" cy="591687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23611478-0C47-4BAF-8B2D-CCF50C30E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898" b="48959"/>
            <a:stretch/>
          </p:blipFill>
          <p:spPr>
            <a:xfrm>
              <a:off x="5215936" y="2279489"/>
              <a:ext cx="534624" cy="591687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B70E67FE-5F4F-4486-9329-DEC97911BD71}"/>
                </a:ext>
              </a:extLst>
            </p:cNvPr>
            <p:cNvSpPr txBox="1"/>
            <p:nvPr/>
          </p:nvSpPr>
          <p:spPr>
            <a:xfrm>
              <a:off x="5999424" y="2313722"/>
              <a:ext cx="2337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霜降气候</a:t>
              </a:r>
              <a:endParaRPr lang="en-US" altLang="zh-CN" sz="2800" b="1" spc="600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9937C620-9FC1-45AE-8BB3-E762960AC894}"/>
              </a:ext>
            </a:extLst>
          </p:cNvPr>
          <p:cNvGrpSpPr/>
          <p:nvPr/>
        </p:nvGrpSpPr>
        <p:grpSpPr>
          <a:xfrm>
            <a:off x="4403136" y="3704441"/>
            <a:ext cx="3121065" cy="591687"/>
            <a:chOff x="5215936" y="2279489"/>
            <a:chExt cx="3121065" cy="591687"/>
          </a:xfrm>
        </p:grpSpPr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3C2D1C0C-39CA-4616-B8C1-2651B806B0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898" b="48959"/>
            <a:stretch/>
          </p:blipFill>
          <p:spPr>
            <a:xfrm>
              <a:off x="5215936" y="2279489"/>
              <a:ext cx="534624" cy="591687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840AD3B0-6FD4-468C-A22F-CEC438D75734}"/>
                </a:ext>
              </a:extLst>
            </p:cNvPr>
            <p:cNvSpPr txBox="1"/>
            <p:nvPr/>
          </p:nvSpPr>
          <p:spPr>
            <a:xfrm>
              <a:off x="5999424" y="2313722"/>
              <a:ext cx="2337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霜降风俗</a:t>
              </a:r>
              <a:endParaRPr lang="en-US" altLang="zh-CN" sz="2800" b="1" spc="6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9400BAE-D5A8-4B01-BC77-4F58EE1C1849}"/>
              </a:ext>
            </a:extLst>
          </p:cNvPr>
          <p:cNvGrpSpPr/>
          <p:nvPr/>
        </p:nvGrpSpPr>
        <p:grpSpPr>
          <a:xfrm>
            <a:off x="7254242" y="2070338"/>
            <a:ext cx="3121065" cy="591687"/>
            <a:chOff x="5215936" y="2279489"/>
            <a:chExt cx="3121065" cy="591687"/>
          </a:xfrm>
        </p:grpSpPr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295E2D78-7E0B-488D-BF06-E892CCC00C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898" b="48959"/>
            <a:stretch/>
          </p:blipFill>
          <p:spPr>
            <a:xfrm>
              <a:off x="5215936" y="2279489"/>
              <a:ext cx="534624" cy="591687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D60A6107-30D2-4E0B-BE80-716267788A29}"/>
                </a:ext>
              </a:extLst>
            </p:cNvPr>
            <p:cNvSpPr txBox="1"/>
            <p:nvPr/>
          </p:nvSpPr>
          <p:spPr>
            <a:xfrm>
              <a:off x="5999424" y="2313722"/>
              <a:ext cx="2337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霜降养生</a:t>
              </a:r>
              <a:endParaRPr lang="en-US" altLang="zh-CN" sz="2800" b="1" spc="6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DA45089A-E762-42EF-AA02-F6C4C92BCC37}"/>
              </a:ext>
            </a:extLst>
          </p:cNvPr>
          <p:cNvGrpSpPr/>
          <p:nvPr/>
        </p:nvGrpSpPr>
        <p:grpSpPr>
          <a:xfrm>
            <a:off x="7254242" y="2888944"/>
            <a:ext cx="3121065" cy="591687"/>
            <a:chOff x="5215936" y="2279489"/>
            <a:chExt cx="3121065" cy="591687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F0513157-FF42-4C24-A21C-3C5E53D3A6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898" b="48959"/>
            <a:stretch/>
          </p:blipFill>
          <p:spPr>
            <a:xfrm>
              <a:off x="5215936" y="2279489"/>
              <a:ext cx="534624" cy="591687"/>
            </a:xfrm>
            <a:prstGeom prst="rect">
              <a:avLst/>
            </a:prstGeom>
          </p:spPr>
        </p:pic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6B67B1BF-6B83-4474-94B0-48C79429C2C0}"/>
                </a:ext>
              </a:extLst>
            </p:cNvPr>
            <p:cNvSpPr txBox="1"/>
            <p:nvPr/>
          </p:nvSpPr>
          <p:spPr>
            <a:xfrm>
              <a:off x="5999424" y="2313722"/>
              <a:ext cx="2337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cs typeface="+mn-ea"/>
                  <a:sym typeface="+mn-lt"/>
                </a:rPr>
                <a:t>霜降诗词</a:t>
              </a:r>
              <a:endParaRPr lang="en-US" altLang="zh-CN" sz="2800" b="1" spc="600" dirty="0"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FB18FB75-A74B-43BC-B123-8C66AD70B5BF}"/>
              </a:ext>
            </a:extLst>
          </p:cNvPr>
          <p:cNvGrpSpPr/>
          <p:nvPr/>
        </p:nvGrpSpPr>
        <p:grpSpPr>
          <a:xfrm flipH="1">
            <a:off x="7581686" y="4232635"/>
            <a:ext cx="1498784" cy="248844"/>
            <a:chOff x="219618" y="888776"/>
            <a:chExt cx="5153926" cy="615099"/>
          </a:xfrm>
        </p:grpSpPr>
        <p:sp>
          <p:nvSpPr>
            <p:cNvPr id="57" name="弧形 56">
              <a:extLst>
                <a:ext uri="{FF2B5EF4-FFF2-40B4-BE49-F238E27FC236}">
                  <a16:creationId xmlns="" xmlns:a16="http://schemas.microsoft.com/office/drawing/2014/main" id="{0D2BF7D0-A96B-4F76-9593-0BF6181CF2ED}"/>
                </a:ext>
              </a:extLst>
            </p:cNvPr>
            <p:cNvSpPr/>
            <p:nvPr/>
          </p:nvSpPr>
          <p:spPr>
            <a:xfrm>
              <a:off x="3653829" y="888776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8" name="直接连接符 57">
              <a:extLst>
                <a:ext uri="{FF2B5EF4-FFF2-40B4-BE49-F238E27FC236}">
                  <a16:creationId xmlns="" xmlns:a16="http://schemas.microsoft.com/office/drawing/2014/main" id="{91333C66-3F0A-4544-981A-900F832D60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618" y="888776"/>
              <a:ext cx="360562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="" xmlns:a16="http://schemas.microsoft.com/office/drawing/2014/main" id="{D25D0284-A0AC-4687-A899-1DE879F3F8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0" y="1196340"/>
              <a:ext cx="145542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弧形 59">
              <a:extLst>
                <a:ext uri="{FF2B5EF4-FFF2-40B4-BE49-F238E27FC236}">
                  <a16:creationId xmlns="" xmlns:a16="http://schemas.microsoft.com/office/drawing/2014/main" id="{ADF3FA79-8231-4E8C-A65A-9DE2025AB9FB}"/>
                </a:ext>
              </a:extLst>
            </p:cNvPr>
            <p:cNvSpPr/>
            <p:nvPr/>
          </p:nvSpPr>
          <p:spPr>
            <a:xfrm flipH="1" flipV="1">
              <a:off x="2211060" y="1196311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FAAF2F73-23F3-4A5B-A78A-7C771DDFEF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1" y="1503875"/>
              <a:ext cx="30037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90D9C960-E5ED-4A1A-A9AA-F4FF078D1678}"/>
              </a:ext>
            </a:extLst>
          </p:cNvPr>
          <p:cNvGrpSpPr/>
          <p:nvPr/>
        </p:nvGrpSpPr>
        <p:grpSpPr>
          <a:xfrm>
            <a:off x="4846983" y="1465789"/>
            <a:ext cx="1595121" cy="257423"/>
            <a:chOff x="-498221" y="888776"/>
            <a:chExt cx="5871765" cy="615099"/>
          </a:xfrm>
        </p:grpSpPr>
        <p:sp>
          <p:nvSpPr>
            <p:cNvPr id="45" name="弧形 44">
              <a:extLst>
                <a:ext uri="{FF2B5EF4-FFF2-40B4-BE49-F238E27FC236}">
                  <a16:creationId xmlns="" xmlns:a16="http://schemas.microsoft.com/office/drawing/2014/main" id="{0B3C5610-18E9-4E0C-B078-5974F181019F}"/>
                </a:ext>
              </a:extLst>
            </p:cNvPr>
            <p:cNvSpPr/>
            <p:nvPr/>
          </p:nvSpPr>
          <p:spPr>
            <a:xfrm>
              <a:off x="3653829" y="888776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E6729CD5-DEE3-4BC7-A3FA-A2FB8C2D39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498221" y="888776"/>
              <a:ext cx="432346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B881E1F5-A7A7-49C9-B839-129B8F9116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0" y="1196340"/>
              <a:ext cx="145542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弧形 47">
              <a:extLst>
                <a:ext uri="{FF2B5EF4-FFF2-40B4-BE49-F238E27FC236}">
                  <a16:creationId xmlns="" xmlns:a16="http://schemas.microsoft.com/office/drawing/2014/main" id="{C9390F04-0850-43F0-A36B-C3E69A9589AE}"/>
                </a:ext>
              </a:extLst>
            </p:cNvPr>
            <p:cNvSpPr/>
            <p:nvPr/>
          </p:nvSpPr>
          <p:spPr>
            <a:xfrm flipH="1" flipV="1">
              <a:off x="2211060" y="1196311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C3E46ECE-CEEA-4619-AFE3-2E64EBA380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1" y="1503875"/>
              <a:ext cx="30037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5830432" y="181069"/>
            <a:ext cx="133991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D5EAFB"/>
                </a:solidFill>
              </a:rPr>
              <a:t>https://www.ypppt.com/</a:t>
            </a:r>
            <a:endParaRPr lang="zh-CN" altLang="en-US" sz="700" dirty="0">
              <a:solidFill>
                <a:srgbClr val="D5EA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7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AA925F49-E976-450B-A8AD-6737C1A4B8C8}"/>
              </a:ext>
            </a:extLst>
          </p:cNvPr>
          <p:cNvSpPr/>
          <p:nvPr/>
        </p:nvSpPr>
        <p:spPr>
          <a:xfrm>
            <a:off x="6379655" y="2095500"/>
            <a:ext cx="4669640" cy="2667000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霜降养生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246682" y="881213"/>
            <a:ext cx="2667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keeping in good health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D2DBF4C-CA44-442A-912D-629E401E74EE}"/>
              </a:ext>
            </a:extLst>
          </p:cNvPr>
          <p:cNvSpPr/>
          <p:nvPr/>
        </p:nvSpPr>
        <p:spPr>
          <a:xfrm>
            <a:off x="1011033" y="1986585"/>
            <a:ext cx="4586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334E"/>
                </a:solidFill>
                <a:cs typeface="+mn-ea"/>
                <a:sym typeface="+mn-lt"/>
              </a:rPr>
              <a:t>三、运动：注意动与静的合理安排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9F10640-26A5-4A99-AF31-E1A42B19A213}"/>
              </a:ext>
            </a:extLst>
          </p:cNvPr>
          <p:cNvSpPr/>
          <p:nvPr/>
        </p:nvSpPr>
        <p:spPr>
          <a:xfrm>
            <a:off x="733241" y="2525195"/>
            <a:ext cx="5362759" cy="2125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霜降一般在农历九月，一片秋高气爽的景象，此时肺金主事，运动量可适当加大，可选择登高、踢球等运动。登高既可使肺的功能得到舒畅，同时登至高处极目远眺，心旷神怡，可舒缓心情。也可选择广播体操、健美操、太极拳、太极剑、球类运动等。</a:t>
            </a:r>
          </a:p>
        </p:txBody>
      </p:sp>
      <p:pic>
        <p:nvPicPr>
          <p:cNvPr id="13314" name="Picture 2" descr="https://timgsa.baidu.com/timg?image&amp;quality=80&amp;size=b9999_10000&amp;sec=1539698472553&amp;di=067de4ce866ed490dd7b0fbdbe4626d6&amp;imgtype=0&amp;src=http%3A%2F%2Fupload.vodjk.com%2F2016%2F0310%2F1457591238415.jpg">
            <a:extLst>
              <a:ext uri="{FF2B5EF4-FFF2-40B4-BE49-F238E27FC236}">
                <a16:creationId xmlns="" xmlns:a16="http://schemas.microsoft.com/office/drawing/2014/main" id="{952F6EC8-EDA0-4664-9D3E-67759BF33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587" y="2095500"/>
            <a:ext cx="42957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70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霜降养生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246682" y="881213"/>
            <a:ext cx="2667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keeping in good health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B6E2D3B8-314D-473F-8EDC-EEC8E4A12657}"/>
              </a:ext>
            </a:extLst>
          </p:cNvPr>
          <p:cNvSpPr/>
          <p:nvPr/>
        </p:nvSpPr>
        <p:spPr>
          <a:xfrm>
            <a:off x="6703746" y="1866099"/>
            <a:ext cx="4669640" cy="2771776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565DEE1-8EEE-4E1F-BDC4-B362C8C0E436}"/>
              </a:ext>
            </a:extLst>
          </p:cNvPr>
          <p:cNvSpPr/>
          <p:nvPr/>
        </p:nvSpPr>
        <p:spPr>
          <a:xfrm>
            <a:off x="918435" y="1327489"/>
            <a:ext cx="2730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334E"/>
                </a:solidFill>
                <a:cs typeface="+mn-ea"/>
                <a:sym typeface="+mn-lt"/>
              </a:rPr>
              <a:t>四、防病：重在保暖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3C95E3D-D99B-4BB6-83AF-BBE6C0071657}"/>
              </a:ext>
            </a:extLst>
          </p:cNvPr>
          <p:cNvSpPr/>
          <p:nvPr/>
        </p:nvSpPr>
        <p:spPr>
          <a:xfrm>
            <a:off x="640643" y="1866099"/>
            <a:ext cx="569070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霜降时节，气温可能突然下降，昼夜的温差会拉大</a:t>
            </a:r>
            <a:r>
              <a:rPr lang="en-US" altLang="zh-CN" dirty="0">
                <a:cs typeface="+mn-ea"/>
                <a:sym typeface="+mn-lt"/>
              </a:rPr>
              <a:t>10℃</a:t>
            </a:r>
            <a:r>
              <a:rPr lang="zh-CN" altLang="en-US" dirty="0">
                <a:cs typeface="+mn-ea"/>
                <a:sym typeface="+mn-lt"/>
              </a:rPr>
              <a:t>以上，而我们的皮肤和呼吸系统并不能很好地适应这样的变化。这时，慢性病患者和那些体质差、抵抗力弱的人很容易病情加重或是感冒发烧。另外，冷空气的刺激会使人体血管发生收缩，血压突然上升，从而诱发各种心脏血管疾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霜降天凉慎防病，应避免剧烈运动，保持情绪稳定和心情舒畅，早晚减少外出，尽量避免受冷空气侵袭，是积极主动预防疾病的有效途径。</a:t>
            </a:r>
          </a:p>
        </p:txBody>
      </p:sp>
      <p:pic>
        <p:nvPicPr>
          <p:cNvPr id="12290" name="Picture 2" descr="https://timgsa.baidu.com/timg?image&amp;quality=80&amp;size=b9999_10000&amp;sec=1539698670107&amp;di=e6a8ed4f77af62671248f4898c787180&amp;imgtype=0&amp;src=http%3A%2F%2Fpic.cntaijiquan.com%2FUploadFiles%2Fimage%2F20171110%2F151029521639391462.jpg">
            <a:extLst>
              <a:ext uri="{FF2B5EF4-FFF2-40B4-BE49-F238E27FC236}">
                <a16:creationId xmlns="" xmlns:a16="http://schemas.microsoft.com/office/drawing/2014/main" id="{933FF7C6-69F7-45E6-AF4F-DDD6FFECF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441" y="1866099"/>
            <a:ext cx="428625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31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6B08CF-978E-4936-AB07-E70969D72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817" y="964096"/>
            <a:ext cx="3534994" cy="246490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711CACF-7089-415B-90D4-A6C93EC9A3C5}"/>
              </a:ext>
            </a:extLst>
          </p:cNvPr>
          <p:cNvSpPr txBox="1"/>
          <p:nvPr/>
        </p:nvSpPr>
        <p:spPr>
          <a:xfrm>
            <a:off x="3793365" y="2196548"/>
            <a:ext cx="460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rgbClr val="09334E"/>
                </a:solidFill>
                <a:cs typeface="+mn-ea"/>
                <a:sym typeface="+mn-lt"/>
              </a:rPr>
              <a:t>霜降诗词</a:t>
            </a:r>
            <a:endParaRPr lang="en-US" altLang="zh-CN" sz="7200" b="1" spc="600" dirty="0">
              <a:solidFill>
                <a:srgbClr val="09334E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AC6DAD7-6DD9-4670-B2CC-E714FC3DE887}"/>
              </a:ext>
            </a:extLst>
          </p:cNvPr>
          <p:cNvSpPr txBox="1"/>
          <p:nvPr/>
        </p:nvSpPr>
        <p:spPr>
          <a:xfrm>
            <a:off x="4505740" y="3396877"/>
            <a:ext cx="3180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cs typeface="+mn-ea"/>
                <a:sym typeface="+mn-lt"/>
              </a:rPr>
              <a:t>Frost's poems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909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霜降诗词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453248" y="881213"/>
            <a:ext cx="13717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Frost's poems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7BE8D25-1711-4E0A-960E-A8C07246E901}"/>
              </a:ext>
            </a:extLst>
          </p:cNvPr>
          <p:cNvSpPr/>
          <p:nvPr/>
        </p:nvSpPr>
        <p:spPr>
          <a:xfrm>
            <a:off x="1037008" y="1778241"/>
            <a:ext cx="3115519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霜降</a:t>
            </a:r>
            <a:r>
              <a:rPr lang="en-US" altLang="zh-CN" sz="2400" b="1" dirty="0">
                <a:cs typeface="+mn-ea"/>
                <a:sym typeface="+mn-lt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左河水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一朝秋暮露成霜，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几份凝结几份阳。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荷败千池萧瑟岸，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棉白万顷采收忙。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741C1FA-8143-4E6F-B43B-4A0956B1C528}"/>
              </a:ext>
            </a:extLst>
          </p:cNvPr>
          <p:cNvSpPr/>
          <p:nvPr/>
        </p:nvSpPr>
        <p:spPr>
          <a:xfrm>
            <a:off x="8021433" y="1778241"/>
            <a:ext cx="358815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赋得九月尽</a:t>
            </a:r>
            <a:r>
              <a:rPr lang="en-US" altLang="zh-CN" sz="2400" b="1" dirty="0">
                <a:cs typeface="+mn-ea"/>
                <a:sym typeface="+mn-lt"/>
              </a:rPr>
              <a:t>(</a:t>
            </a:r>
            <a:r>
              <a:rPr lang="zh-CN" altLang="en-US" sz="2400" b="1" dirty="0">
                <a:cs typeface="+mn-ea"/>
                <a:sym typeface="+mn-lt"/>
              </a:rPr>
              <a:t>秋字</a:t>
            </a:r>
            <a:r>
              <a:rPr lang="en-US" altLang="zh-CN" sz="2400" b="1" dirty="0">
                <a:cs typeface="+mn-ea"/>
                <a:sym typeface="+mn-lt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元稹　　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霜降三旬后，蓂馀一叶秋。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玄阴迎落日，凉魄尽残钩。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半夜灰移琯，明朝帝御裘。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潘安过今夕，休咏赋中愁。</a:t>
            </a:r>
          </a:p>
        </p:txBody>
      </p:sp>
      <p:grpSp>
        <p:nvGrpSpPr>
          <p:cNvPr id="6" name="1c5f9699-ca8b-4ed5-8c6b-fc26100839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DEF489E6-FEDD-44A6-825B-10503E5528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383854" y="1910603"/>
            <a:ext cx="3406252" cy="2542409"/>
            <a:chOff x="2901950" y="1042988"/>
            <a:chExt cx="6384925" cy="4765675"/>
          </a:xfrm>
        </p:grpSpPr>
        <p:sp>
          <p:nvSpPr>
            <p:cNvPr id="7" name="íṩlïḓê">
              <a:extLst>
                <a:ext uri="{FF2B5EF4-FFF2-40B4-BE49-F238E27FC236}">
                  <a16:creationId xmlns="" xmlns:a16="http://schemas.microsoft.com/office/drawing/2014/main" id="{F811FDA0-57D3-4768-95AA-3D024D3EA269}"/>
                </a:ext>
              </a:extLst>
            </p:cNvPr>
            <p:cNvSpPr/>
            <p:nvPr/>
          </p:nvSpPr>
          <p:spPr bwMode="auto">
            <a:xfrm>
              <a:off x="2957513" y="1042988"/>
              <a:ext cx="3971925" cy="971550"/>
            </a:xfrm>
            <a:custGeom>
              <a:avLst/>
              <a:gdLst>
                <a:gd name="T0" fmla="*/ 1170 w 1204"/>
                <a:gd name="T1" fmla="*/ 63 h 295"/>
                <a:gd name="T2" fmla="*/ 1061 w 1204"/>
                <a:gd name="T3" fmla="*/ 63 h 295"/>
                <a:gd name="T4" fmla="*/ 1023 w 1204"/>
                <a:gd name="T5" fmla="*/ 24 h 295"/>
                <a:gd name="T6" fmla="*/ 998 w 1204"/>
                <a:gd name="T7" fmla="*/ 0 h 295"/>
                <a:gd name="T8" fmla="*/ 33 w 1204"/>
                <a:gd name="T9" fmla="*/ 0 h 295"/>
                <a:gd name="T10" fmla="*/ 0 w 1204"/>
                <a:gd name="T11" fmla="*/ 33 h 295"/>
                <a:gd name="T12" fmla="*/ 33 w 1204"/>
                <a:gd name="T13" fmla="*/ 67 h 295"/>
                <a:gd name="T14" fmla="*/ 151 w 1204"/>
                <a:gd name="T15" fmla="*/ 67 h 295"/>
                <a:gd name="T16" fmla="*/ 181 w 1204"/>
                <a:gd name="T17" fmla="*/ 96 h 295"/>
                <a:gd name="T18" fmla="*/ 151 w 1204"/>
                <a:gd name="T19" fmla="*/ 126 h 295"/>
                <a:gd name="T20" fmla="*/ 94 w 1204"/>
                <a:gd name="T21" fmla="*/ 126 h 295"/>
                <a:gd name="T22" fmla="*/ 60 w 1204"/>
                <a:gd name="T23" fmla="*/ 159 h 295"/>
                <a:gd name="T24" fmla="*/ 94 w 1204"/>
                <a:gd name="T25" fmla="*/ 193 h 295"/>
                <a:gd name="T26" fmla="*/ 459 w 1204"/>
                <a:gd name="T27" fmla="*/ 193 h 295"/>
                <a:gd name="T28" fmla="*/ 474 w 1204"/>
                <a:gd name="T29" fmla="*/ 207 h 295"/>
                <a:gd name="T30" fmla="*/ 459 w 1204"/>
                <a:gd name="T31" fmla="*/ 222 h 295"/>
                <a:gd name="T32" fmla="*/ 375 w 1204"/>
                <a:gd name="T33" fmla="*/ 222 h 295"/>
                <a:gd name="T34" fmla="*/ 356 w 1204"/>
                <a:gd name="T35" fmla="*/ 241 h 295"/>
                <a:gd name="T36" fmla="*/ 375 w 1204"/>
                <a:gd name="T37" fmla="*/ 260 h 295"/>
                <a:gd name="T38" fmla="*/ 621 w 1204"/>
                <a:gd name="T39" fmla="*/ 260 h 295"/>
                <a:gd name="T40" fmla="*/ 636 w 1204"/>
                <a:gd name="T41" fmla="*/ 274 h 295"/>
                <a:gd name="T42" fmla="*/ 636 w 1204"/>
                <a:gd name="T43" fmla="*/ 280 h 295"/>
                <a:gd name="T44" fmla="*/ 650 w 1204"/>
                <a:gd name="T45" fmla="*/ 295 h 295"/>
                <a:gd name="T46" fmla="*/ 1033 w 1204"/>
                <a:gd name="T47" fmla="*/ 295 h 295"/>
                <a:gd name="T48" fmla="*/ 1051 w 1204"/>
                <a:gd name="T49" fmla="*/ 276 h 295"/>
                <a:gd name="T50" fmla="*/ 1033 w 1204"/>
                <a:gd name="T51" fmla="*/ 257 h 295"/>
                <a:gd name="T52" fmla="*/ 929 w 1204"/>
                <a:gd name="T53" fmla="*/ 257 h 295"/>
                <a:gd name="T54" fmla="*/ 915 w 1204"/>
                <a:gd name="T55" fmla="*/ 242 h 295"/>
                <a:gd name="T56" fmla="*/ 915 w 1204"/>
                <a:gd name="T57" fmla="*/ 241 h 295"/>
                <a:gd name="T58" fmla="*/ 929 w 1204"/>
                <a:gd name="T59" fmla="*/ 227 h 295"/>
                <a:gd name="T60" fmla="*/ 1109 w 1204"/>
                <a:gd name="T61" fmla="*/ 227 h 295"/>
                <a:gd name="T62" fmla="*/ 1128 w 1204"/>
                <a:gd name="T63" fmla="*/ 208 h 295"/>
                <a:gd name="T64" fmla="*/ 1109 w 1204"/>
                <a:gd name="T65" fmla="*/ 189 h 295"/>
                <a:gd name="T66" fmla="*/ 1053 w 1204"/>
                <a:gd name="T67" fmla="*/ 189 h 295"/>
                <a:gd name="T68" fmla="*/ 1023 w 1204"/>
                <a:gd name="T69" fmla="*/ 160 h 295"/>
                <a:gd name="T70" fmla="*/ 1053 w 1204"/>
                <a:gd name="T71" fmla="*/ 130 h 295"/>
                <a:gd name="T72" fmla="*/ 1170 w 1204"/>
                <a:gd name="T73" fmla="*/ 130 h 295"/>
                <a:gd name="T74" fmla="*/ 1204 w 1204"/>
                <a:gd name="T75" fmla="*/ 96 h 295"/>
                <a:gd name="T76" fmla="*/ 1170 w 1204"/>
                <a:gd name="T77" fmla="*/ 63 h 295"/>
                <a:gd name="T78" fmla="*/ 397 w 1204"/>
                <a:gd name="T79" fmla="*/ 154 h 295"/>
                <a:gd name="T80" fmla="*/ 280 w 1204"/>
                <a:gd name="T81" fmla="*/ 154 h 295"/>
                <a:gd name="T82" fmla="*/ 260 w 1204"/>
                <a:gd name="T83" fmla="*/ 133 h 295"/>
                <a:gd name="T84" fmla="*/ 280 w 1204"/>
                <a:gd name="T85" fmla="*/ 112 h 295"/>
                <a:gd name="T86" fmla="*/ 397 w 1204"/>
                <a:gd name="T87" fmla="*/ 112 h 295"/>
                <a:gd name="T88" fmla="*/ 418 w 1204"/>
                <a:gd name="T89" fmla="*/ 133 h 295"/>
                <a:gd name="T90" fmla="*/ 397 w 1204"/>
                <a:gd name="T91" fmla="*/ 15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4" h="295">
                  <a:moveTo>
                    <a:pt x="1170" y="63"/>
                  </a:moveTo>
                  <a:cubicBezTo>
                    <a:pt x="1061" y="63"/>
                    <a:pt x="1061" y="63"/>
                    <a:pt x="1061" y="63"/>
                  </a:cubicBezTo>
                  <a:cubicBezTo>
                    <a:pt x="1040" y="63"/>
                    <a:pt x="1023" y="46"/>
                    <a:pt x="1023" y="24"/>
                  </a:cubicBezTo>
                  <a:cubicBezTo>
                    <a:pt x="1023" y="11"/>
                    <a:pt x="1012" y="0"/>
                    <a:pt x="99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3" y="67"/>
                  </a:cubicBezTo>
                  <a:cubicBezTo>
                    <a:pt x="151" y="67"/>
                    <a:pt x="151" y="67"/>
                    <a:pt x="151" y="67"/>
                  </a:cubicBezTo>
                  <a:cubicBezTo>
                    <a:pt x="167" y="67"/>
                    <a:pt x="181" y="80"/>
                    <a:pt x="181" y="96"/>
                  </a:cubicBezTo>
                  <a:cubicBezTo>
                    <a:pt x="181" y="112"/>
                    <a:pt x="167" y="126"/>
                    <a:pt x="151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76" y="126"/>
                    <a:pt x="60" y="141"/>
                    <a:pt x="60" y="159"/>
                  </a:cubicBezTo>
                  <a:cubicBezTo>
                    <a:pt x="60" y="178"/>
                    <a:pt x="76" y="193"/>
                    <a:pt x="94" y="193"/>
                  </a:cubicBezTo>
                  <a:cubicBezTo>
                    <a:pt x="459" y="193"/>
                    <a:pt x="459" y="193"/>
                    <a:pt x="459" y="193"/>
                  </a:cubicBezTo>
                  <a:cubicBezTo>
                    <a:pt x="467" y="193"/>
                    <a:pt x="474" y="199"/>
                    <a:pt x="474" y="207"/>
                  </a:cubicBezTo>
                  <a:cubicBezTo>
                    <a:pt x="474" y="215"/>
                    <a:pt x="467" y="222"/>
                    <a:pt x="459" y="222"/>
                  </a:cubicBezTo>
                  <a:cubicBezTo>
                    <a:pt x="375" y="222"/>
                    <a:pt x="375" y="222"/>
                    <a:pt x="375" y="222"/>
                  </a:cubicBezTo>
                  <a:cubicBezTo>
                    <a:pt x="365" y="222"/>
                    <a:pt x="356" y="230"/>
                    <a:pt x="356" y="241"/>
                  </a:cubicBezTo>
                  <a:cubicBezTo>
                    <a:pt x="356" y="251"/>
                    <a:pt x="365" y="260"/>
                    <a:pt x="375" y="260"/>
                  </a:cubicBezTo>
                  <a:cubicBezTo>
                    <a:pt x="621" y="260"/>
                    <a:pt x="621" y="260"/>
                    <a:pt x="621" y="260"/>
                  </a:cubicBezTo>
                  <a:cubicBezTo>
                    <a:pt x="629" y="260"/>
                    <a:pt x="636" y="266"/>
                    <a:pt x="636" y="274"/>
                  </a:cubicBezTo>
                  <a:cubicBezTo>
                    <a:pt x="636" y="280"/>
                    <a:pt x="636" y="280"/>
                    <a:pt x="636" y="280"/>
                  </a:cubicBezTo>
                  <a:cubicBezTo>
                    <a:pt x="636" y="288"/>
                    <a:pt x="642" y="295"/>
                    <a:pt x="650" y="295"/>
                  </a:cubicBezTo>
                  <a:cubicBezTo>
                    <a:pt x="1033" y="295"/>
                    <a:pt x="1033" y="295"/>
                    <a:pt x="1033" y="295"/>
                  </a:cubicBezTo>
                  <a:cubicBezTo>
                    <a:pt x="1043" y="295"/>
                    <a:pt x="1051" y="286"/>
                    <a:pt x="1051" y="276"/>
                  </a:cubicBezTo>
                  <a:cubicBezTo>
                    <a:pt x="1051" y="265"/>
                    <a:pt x="1043" y="257"/>
                    <a:pt x="1033" y="257"/>
                  </a:cubicBezTo>
                  <a:cubicBezTo>
                    <a:pt x="929" y="257"/>
                    <a:pt x="929" y="257"/>
                    <a:pt x="929" y="257"/>
                  </a:cubicBezTo>
                  <a:cubicBezTo>
                    <a:pt x="921" y="257"/>
                    <a:pt x="915" y="250"/>
                    <a:pt x="915" y="242"/>
                  </a:cubicBezTo>
                  <a:cubicBezTo>
                    <a:pt x="915" y="241"/>
                    <a:pt x="915" y="241"/>
                    <a:pt x="915" y="241"/>
                  </a:cubicBezTo>
                  <a:cubicBezTo>
                    <a:pt x="915" y="233"/>
                    <a:pt x="921" y="227"/>
                    <a:pt x="929" y="227"/>
                  </a:cubicBezTo>
                  <a:cubicBezTo>
                    <a:pt x="1109" y="227"/>
                    <a:pt x="1109" y="227"/>
                    <a:pt x="1109" y="227"/>
                  </a:cubicBezTo>
                  <a:cubicBezTo>
                    <a:pt x="1120" y="227"/>
                    <a:pt x="1128" y="218"/>
                    <a:pt x="1128" y="208"/>
                  </a:cubicBezTo>
                  <a:cubicBezTo>
                    <a:pt x="1128" y="198"/>
                    <a:pt x="1120" y="189"/>
                    <a:pt x="1109" y="189"/>
                  </a:cubicBezTo>
                  <a:cubicBezTo>
                    <a:pt x="1053" y="189"/>
                    <a:pt x="1053" y="189"/>
                    <a:pt x="1053" y="189"/>
                  </a:cubicBezTo>
                  <a:cubicBezTo>
                    <a:pt x="1036" y="189"/>
                    <a:pt x="1023" y="176"/>
                    <a:pt x="1023" y="160"/>
                  </a:cubicBezTo>
                  <a:cubicBezTo>
                    <a:pt x="1023" y="143"/>
                    <a:pt x="1036" y="130"/>
                    <a:pt x="1053" y="130"/>
                  </a:cubicBezTo>
                  <a:cubicBezTo>
                    <a:pt x="1170" y="130"/>
                    <a:pt x="1170" y="130"/>
                    <a:pt x="1170" y="130"/>
                  </a:cubicBezTo>
                  <a:cubicBezTo>
                    <a:pt x="1189" y="130"/>
                    <a:pt x="1204" y="115"/>
                    <a:pt x="1204" y="96"/>
                  </a:cubicBezTo>
                  <a:cubicBezTo>
                    <a:pt x="1204" y="78"/>
                    <a:pt x="1189" y="63"/>
                    <a:pt x="1170" y="63"/>
                  </a:cubicBezTo>
                  <a:close/>
                  <a:moveTo>
                    <a:pt x="397" y="154"/>
                  </a:moveTo>
                  <a:cubicBezTo>
                    <a:pt x="280" y="154"/>
                    <a:pt x="280" y="154"/>
                    <a:pt x="280" y="154"/>
                  </a:cubicBezTo>
                  <a:cubicBezTo>
                    <a:pt x="269" y="154"/>
                    <a:pt x="260" y="144"/>
                    <a:pt x="260" y="133"/>
                  </a:cubicBezTo>
                  <a:cubicBezTo>
                    <a:pt x="260" y="122"/>
                    <a:pt x="269" y="112"/>
                    <a:pt x="280" y="112"/>
                  </a:cubicBezTo>
                  <a:cubicBezTo>
                    <a:pt x="397" y="112"/>
                    <a:pt x="397" y="112"/>
                    <a:pt x="397" y="112"/>
                  </a:cubicBezTo>
                  <a:cubicBezTo>
                    <a:pt x="408" y="112"/>
                    <a:pt x="418" y="122"/>
                    <a:pt x="418" y="133"/>
                  </a:cubicBezTo>
                  <a:cubicBezTo>
                    <a:pt x="418" y="144"/>
                    <a:pt x="408" y="154"/>
                    <a:pt x="397" y="154"/>
                  </a:cubicBezTo>
                  <a:close/>
                </a:path>
              </a:pathLst>
            </a:custGeom>
            <a:solidFill>
              <a:srgbClr val="FFE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îS1iďé">
              <a:extLst>
                <a:ext uri="{FF2B5EF4-FFF2-40B4-BE49-F238E27FC236}">
                  <a16:creationId xmlns="" xmlns:a16="http://schemas.microsoft.com/office/drawing/2014/main" id="{B241E9A5-9EF4-4E72-9FD9-A844D2A751B1}"/>
                </a:ext>
              </a:extLst>
            </p:cNvPr>
            <p:cNvSpPr/>
            <p:nvPr/>
          </p:nvSpPr>
          <p:spPr bwMode="auto">
            <a:xfrm>
              <a:off x="7239000" y="1046163"/>
              <a:ext cx="2041525" cy="134938"/>
            </a:xfrm>
            <a:custGeom>
              <a:avLst/>
              <a:gdLst>
                <a:gd name="T0" fmla="*/ 598 w 619"/>
                <a:gd name="T1" fmla="*/ 41 h 41"/>
                <a:gd name="T2" fmla="*/ 21 w 619"/>
                <a:gd name="T3" fmla="*/ 41 h 41"/>
                <a:gd name="T4" fmla="*/ 0 w 619"/>
                <a:gd name="T5" fmla="*/ 20 h 41"/>
                <a:gd name="T6" fmla="*/ 21 w 619"/>
                <a:gd name="T7" fmla="*/ 0 h 41"/>
                <a:gd name="T8" fmla="*/ 598 w 619"/>
                <a:gd name="T9" fmla="*/ 0 h 41"/>
                <a:gd name="T10" fmla="*/ 619 w 619"/>
                <a:gd name="T11" fmla="*/ 20 h 41"/>
                <a:gd name="T12" fmla="*/ 598 w 619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41">
                  <a:moveTo>
                    <a:pt x="598" y="41"/>
                  </a:moveTo>
                  <a:cubicBezTo>
                    <a:pt x="21" y="41"/>
                    <a:pt x="21" y="41"/>
                    <a:pt x="21" y="41"/>
                  </a:cubicBezTo>
                  <a:cubicBezTo>
                    <a:pt x="9" y="41"/>
                    <a:pt x="0" y="32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598" y="0"/>
                    <a:pt x="598" y="0"/>
                    <a:pt x="598" y="0"/>
                  </a:cubicBezTo>
                  <a:cubicBezTo>
                    <a:pt x="610" y="0"/>
                    <a:pt x="619" y="9"/>
                    <a:pt x="619" y="20"/>
                  </a:cubicBezTo>
                  <a:cubicBezTo>
                    <a:pt x="619" y="32"/>
                    <a:pt x="610" y="41"/>
                    <a:pt x="598" y="41"/>
                  </a:cubicBezTo>
                  <a:close/>
                </a:path>
              </a:pathLst>
            </a:custGeom>
            <a:solidFill>
              <a:srgbClr val="FFE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î$ḻiďè">
              <a:extLst>
                <a:ext uri="{FF2B5EF4-FFF2-40B4-BE49-F238E27FC236}">
                  <a16:creationId xmlns="" xmlns:a16="http://schemas.microsoft.com/office/drawing/2014/main" id="{774F99BE-C212-4939-B5D7-FBE3DF8C87A4}"/>
                </a:ext>
              </a:extLst>
            </p:cNvPr>
            <p:cNvSpPr/>
            <p:nvPr/>
          </p:nvSpPr>
          <p:spPr bwMode="auto">
            <a:xfrm>
              <a:off x="4686300" y="2193926"/>
              <a:ext cx="3502025" cy="273050"/>
            </a:xfrm>
            <a:custGeom>
              <a:avLst/>
              <a:gdLst>
                <a:gd name="T0" fmla="*/ 879 w 1062"/>
                <a:gd name="T1" fmla="*/ 20 h 83"/>
                <a:gd name="T2" fmla="*/ 858 w 1062"/>
                <a:gd name="T3" fmla="*/ 0 h 83"/>
                <a:gd name="T4" fmla="*/ 140 w 1062"/>
                <a:gd name="T5" fmla="*/ 0 h 83"/>
                <a:gd name="T6" fmla="*/ 119 w 1062"/>
                <a:gd name="T7" fmla="*/ 20 h 83"/>
                <a:gd name="T8" fmla="*/ 99 w 1062"/>
                <a:gd name="T9" fmla="*/ 41 h 83"/>
                <a:gd name="T10" fmla="*/ 21 w 1062"/>
                <a:gd name="T11" fmla="*/ 41 h 83"/>
                <a:gd name="T12" fmla="*/ 0 w 1062"/>
                <a:gd name="T13" fmla="*/ 62 h 83"/>
                <a:gd name="T14" fmla="*/ 21 w 1062"/>
                <a:gd name="T15" fmla="*/ 83 h 83"/>
                <a:gd name="T16" fmla="*/ 1041 w 1062"/>
                <a:gd name="T17" fmla="*/ 83 h 83"/>
                <a:gd name="T18" fmla="*/ 1062 w 1062"/>
                <a:gd name="T19" fmla="*/ 62 h 83"/>
                <a:gd name="T20" fmla="*/ 1041 w 1062"/>
                <a:gd name="T21" fmla="*/ 41 h 83"/>
                <a:gd name="T22" fmla="*/ 899 w 1062"/>
                <a:gd name="T23" fmla="*/ 41 h 83"/>
                <a:gd name="T24" fmla="*/ 879 w 1062"/>
                <a:gd name="T25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2" h="83">
                  <a:moveTo>
                    <a:pt x="879" y="20"/>
                  </a:moveTo>
                  <a:cubicBezTo>
                    <a:pt x="879" y="9"/>
                    <a:pt x="869" y="0"/>
                    <a:pt x="858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29" y="0"/>
                    <a:pt x="119" y="9"/>
                    <a:pt x="119" y="20"/>
                  </a:cubicBezTo>
                  <a:cubicBezTo>
                    <a:pt x="119" y="32"/>
                    <a:pt x="110" y="41"/>
                    <a:pt x="99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0" y="41"/>
                    <a:pt x="0" y="50"/>
                    <a:pt x="0" y="62"/>
                  </a:cubicBezTo>
                  <a:cubicBezTo>
                    <a:pt x="0" y="73"/>
                    <a:pt x="10" y="83"/>
                    <a:pt x="21" y="83"/>
                  </a:cubicBezTo>
                  <a:cubicBezTo>
                    <a:pt x="1041" y="83"/>
                    <a:pt x="1041" y="83"/>
                    <a:pt x="1041" y="83"/>
                  </a:cubicBezTo>
                  <a:cubicBezTo>
                    <a:pt x="1053" y="83"/>
                    <a:pt x="1062" y="73"/>
                    <a:pt x="1062" y="62"/>
                  </a:cubicBezTo>
                  <a:cubicBezTo>
                    <a:pt x="1062" y="50"/>
                    <a:pt x="1053" y="41"/>
                    <a:pt x="1041" y="41"/>
                  </a:cubicBezTo>
                  <a:cubicBezTo>
                    <a:pt x="899" y="41"/>
                    <a:pt x="899" y="41"/>
                    <a:pt x="899" y="41"/>
                  </a:cubicBezTo>
                  <a:cubicBezTo>
                    <a:pt x="888" y="41"/>
                    <a:pt x="879" y="32"/>
                    <a:pt x="879" y="20"/>
                  </a:cubicBezTo>
                </a:path>
              </a:pathLst>
            </a:custGeom>
            <a:solidFill>
              <a:srgbClr val="FFED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ïṥļîḍê">
              <a:extLst>
                <a:ext uri="{FF2B5EF4-FFF2-40B4-BE49-F238E27FC236}">
                  <a16:creationId xmlns="" xmlns:a16="http://schemas.microsoft.com/office/drawing/2014/main" id="{4CAF5EFD-BC7C-432C-BE3D-0D1EAB10FBDC}"/>
                </a:ext>
              </a:extLst>
            </p:cNvPr>
            <p:cNvSpPr/>
            <p:nvPr/>
          </p:nvSpPr>
          <p:spPr bwMode="auto">
            <a:xfrm>
              <a:off x="4603750" y="1276351"/>
              <a:ext cx="1560513" cy="274638"/>
            </a:xfrm>
            <a:custGeom>
              <a:avLst/>
              <a:gdLst>
                <a:gd name="T0" fmla="*/ 391 w 473"/>
                <a:gd name="T1" fmla="*/ 21 h 83"/>
                <a:gd name="T2" fmla="*/ 391 w 473"/>
                <a:gd name="T3" fmla="*/ 21 h 83"/>
                <a:gd name="T4" fmla="*/ 371 w 473"/>
                <a:gd name="T5" fmla="*/ 0 h 83"/>
                <a:gd name="T6" fmla="*/ 74 w 473"/>
                <a:gd name="T7" fmla="*/ 0 h 83"/>
                <a:gd name="T8" fmla="*/ 53 w 473"/>
                <a:gd name="T9" fmla="*/ 21 h 83"/>
                <a:gd name="T10" fmla="*/ 32 w 473"/>
                <a:gd name="T11" fmla="*/ 41 h 83"/>
                <a:gd name="T12" fmla="*/ 21 w 473"/>
                <a:gd name="T13" fmla="*/ 41 h 83"/>
                <a:gd name="T14" fmla="*/ 0 w 473"/>
                <a:gd name="T15" fmla="*/ 62 h 83"/>
                <a:gd name="T16" fmla="*/ 21 w 473"/>
                <a:gd name="T17" fmla="*/ 83 h 83"/>
                <a:gd name="T18" fmla="*/ 452 w 473"/>
                <a:gd name="T19" fmla="*/ 83 h 83"/>
                <a:gd name="T20" fmla="*/ 473 w 473"/>
                <a:gd name="T21" fmla="*/ 62 h 83"/>
                <a:gd name="T22" fmla="*/ 452 w 473"/>
                <a:gd name="T23" fmla="*/ 41 h 83"/>
                <a:gd name="T24" fmla="*/ 412 w 473"/>
                <a:gd name="T25" fmla="*/ 41 h 83"/>
                <a:gd name="T26" fmla="*/ 391 w 473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3" h="83">
                  <a:moveTo>
                    <a:pt x="391" y="21"/>
                  </a:moveTo>
                  <a:cubicBezTo>
                    <a:pt x="391" y="21"/>
                    <a:pt x="391" y="21"/>
                    <a:pt x="391" y="21"/>
                  </a:cubicBezTo>
                  <a:cubicBezTo>
                    <a:pt x="391" y="9"/>
                    <a:pt x="382" y="0"/>
                    <a:pt x="371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2" y="0"/>
                    <a:pt x="53" y="9"/>
                    <a:pt x="53" y="21"/>
                  </a:cubicBezTo>
                  <a:cubicBezTo>
                    <a:pt x="53" y="32"/>
                    <a:pt x="44" y="41"/>
                    <a:pt x="32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9" y="41"/>
                    <a:pt x="0" y="51"/>
                    <a:pt x="0" y="62"/>
                  </a:cubicBezTo>
                  <a:cubicBezTo>
                    <a:pt x="0" y="73"/>
                    <a:pt x="9" y="83"/>
                    <a:pt x="21" y="83"/>
                  </a:cubicBezTo>
                  <a:cubicBezTo>
                    <a:pt x="452" y="83"/>
                    <a:pt x="452" y="83"/>
                    <a:pt x="452" y="83"/>
                  </a:cubicBezTo>
                  <a:cubicBezTo>
                    <a:pt x="464" y="83"/>
                    <a:pt x="473" y="73"/>
                    <a:pt x="473" y="62"/>
                  </a:cubicBezTo>
                  <a:cubicBezTo>
                    <a:pt x="473" y="51"/>
                    <a:pt x="464" y="41"/>
                    <a:pt x="452" y="41"/>
                  </a:cubicBezTo>
                  <a:cubicBezTo>
                    <a:pt x="412" y="41"/>
                    <a:pt x="412" y="41"/>
                    <a:pt x="412" y="41"/>
                  </a:cubicBezTo>
                  <a:cubicBezTo>
                    <a:pt x="401" y="41"/>
                    <a:pt x="391" y="32"/>
                    <a:pt x="391" y="21"/>
                  </a:cubicBezTo>
                  <a:close/>
                </a:path>
              </a:pathLst>
            </a:custGeom>
            <a:solidFill>
              <a:srgbClr val="FFDE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S1iďe">
              <a:extLst>
                <a:ext uri="{FF2B5EF4-FFF2-40B4-BE49-F238E27FC236}">
                  <a16:creationId xmlns="" xmlns:a16="http://schemas.microsoft.com/office/drawing/2014/main" id="{47A0DD23-8FFF-44BA-B2A3-C2B83AC46145}"/>
                </a:ext>
              </a:extLst>
            </p:cNvPr>
            <p:cNvSpPr/>
            <p:nvPr/>
          </p:nvSpPr>
          <p:spPr bwMode="auto">
            <a:xfrm>
              <a:off x="3492500" y="2157413"/>
              <a:ext cx="633413" cy="1884363"/>
            </a:xfrm>
            <a:custGeom>
              <a:avLst/>
              <a:gdLst>
                <a:gd name="T0" fmla="*/ 181 w 192"/>
                <a:gd name="T1" fmla="*/ 83 h 572"/>
                <a:gd name="T2" fmla="*/ 179 w 192"/>
                <a:gd name="T3" fmla="*/ 66 h 572"/>
                <a:gd name="T4" fmla="*/ 171 w 192"/>
                <a:gd name="T5" fmla="*/ 43 h 572"/>
                <a:gd name="T6" fmla="*/ 161 w 192"/>
                <a:gd name="T7" fmla="*/ 30 h 572"/>
                <a:gd name="T8" fmla="*/ 156 w 192"/>
                <a:gd name="T9" fmla="*/ 24 h 572"/>
                <a:gd name="T10" fmla="*/ 96 w 192"/>
                <a:gd name="T11" fmla="*/ 0 h 572"/>
                <a:gd name="T12" fmla="*/ 11 w 192"/>
                <a:gd name="T13" fmla="*/ 83 h 572"/>
                <a:gd name="T14" fmla="*/ 1 w 192"/>
                <a:gd name="T15" fmla="*/ 531 h 572"/>
                <a:gd name="T16" fmla="*/ 41 w 192"/>
                <a:gd name="T17" fmla="*/ 572 h 572"/>
                <a:gd name="T18" fmla="*/ 96 w 192"/>
                <a:gd name="T19" fmla="*/ 572 h 572"/>
                <a:gd name="T20" fmla="*/ 152 w 192"/>
                <a:gd name="T21" fmla="*/ 572 h 572"/>
                <a:gd name="T22" fmla="*/ 183 w 192"/>
                <a:gd name="T23" fmla="*/ 557 h 572"/>
                <a:gd name="T24" fmla="*/ 187 w 192"/>
                <a:gd name="T25" fmla="*/ 550 h 572"/>
                <a:gd name="T26" fmla="*/ 190 w 192"/>
                <a:gd name="T27" fmla="*/ 543 h 572"/>
                <a:gd name="T28" fmla="*/ 192 w 192"/>
                <a:gd name="T29" fmla="*/ 531 h 572"/>
                <a:gd name="T30" fmla="*/ 181 w 192"/>
                <a:gd name="T31" fmla="*/ 8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572">
                  <a:moveTo>
                    <a:pt x="181" y="83"/>
                  </a:moveTo>
                  <a:cubicBezTo>
                    <a:pt x="181" y="77"/>
                    <a:pt x="181" y="71"/>
                    <a:pt x="179" y="66"/>
                  </a:cubicBezTo>
                  <a:cubicBezTo>
                    <a:pt x="177" y="58"/>
                    <a:pt x="174" y="50"/>
                    <a:pt x="171" y="43"/>
                  </a:cubicBezTo>
                  <a:cubicBezTo>
                    <a:pt x="168" y="38"/>
                    <a:pt x="165" y="34"/>
                    <a:pt x="161" y="30"/>
                  </a:cubicBezTo>
                  <a:cubicBezTo>
                    <a:pt x="160" y="28"/>
                    <a:pt x="158" y="26"/>
                    <a:pt x="156" y="24"/>
                  </a:cubicBezTo>
                  <a:cubicBezTo>
                    <a:pt x="140" y="9"/>
                    <a:pt x="119" y="0"/>
                    <a:pt x="96" y="0"/>
                  </a:cubicBezTo>
                  <a:cubicBezTo>
                    <a:pt x="50" y="0"/>
                    <a:pt x="12" y="36"/>
                    <a:pt x="11" y="83"/>
                  </a:cubicBezTo>
                  <a:cubicBezTo>
                    <a:pt x="1" y="531"/>
                    <a:pt x="1" y="531"/>
                    <a:pt x="1" y="531"/>
                  </a:cubicBezTo>
                  <a:cubicBezTo>
                    <a:pt x="0" y="553"/>
                    <a:pt x="18" y="572"/>
                    <a:pt x="41" y="572"/>
                  </a:cubicBezTo>
                  <a:cubicBezTo>
                    <a:pt x="96" y="572"/>
                    <a:pt x="96" y="572"/>
                    <a:pt x="96" y="572"/>
                  </a:cubicBezTo>
                  <a:cubicBezTo>
                    <a:pt x="152" y="572"/>
                    <a:pt x="152" y="572"/>
                    <a:pt x="152" y="572"/>
                  </a:cubicBezTo>
                  <a:cubicBezTo>
                    <a:pt x="165" y="572"/>
                    <a:pt x="176" y="566"/>
                    <a:pt x="183" y="557"/>
                  </a:cubicBezTo>
                  <a:cubicBezTo>
                    <a:pt x="185" y="555"/>
                    <a:pt x="186" y="552"/>
                    <a:pt x="187" y="550"/>
                  </a:cubicBezTo>
                  <a:cubicBezTo>
                    <a:pt x="189" y="548"/>
                    <a:pt x="190" y="545"/>
                    <a:pt x="190" y="543"/>
                  </a:cubicBezTo>
                  <a:cubicBezTo>
                    <a:pt x="191" y="539"/>
                    <a:pt x="192" y="535"/>
                    <a:pt x="192" y="531"/>
                  </a:cubicBezTo>
                  <a:lnTo>
                    <a:pt x="181" y="83"/>
                  </a:lnTo>
                  <a:close/>
                </a:path>
              </a:pathLst>
            </a:custGeom>
            <a:solidFill>
              <a:srgbClr val="BFC5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íśliḍê">
              <a:extLst>
                <a:ext uri="{FF2B5EF4-FFF2-40B4-BE49-F238E27FC236}">
                  <a16:creationId xmlns="" xmlns:a16="http://schemas.microsoft.com/office/drawing/2014/main" id="{9365D130-AD34-4F13-9BBE-4F6153F629A3}"/>
                </a:ext>
              </a:extLst>
            </p:cNvPr>
            <p:cNvSpPr/>
            <p:nvPr/>
          </p:nvSpPr>
          <p:spPr bwMode="auto">
            <a:xfrm>
              <a:off x="4211638" y="2411413"/>
              <a:ext cx="628650" cy="1884363"/>
            </a:xfrm>
            <a:custGeom>
              <a:avLst/>
              <a:gdLst>
                <a:gd name="T0" fmla="*/ 181 w 191"/>
                <a:gd name="T1" fmla="*/ 83 h 572"/>
                <a:gd name="T2" fmla="*/ 179 w 191"/>
                <a:gd name="T3" fmla="*/ 67 h 572"/>
                <a:gd name="T4" fmla="*/ 170 w 191"/>
                <a:gd name="T5" fmla="*/ 44 h 572"/>
                <a:gd name="T6" fmla="*/ 161 w 191"/>
                <a:gd name="T7" fmla="*/ 30 h 572"/>
                <a:gd name="T8" fmla="*/ 155 w 191"/>
                <a:gd name="T9" fmla="*/ 25 h 572"/>
                <a:gd name="T10" fmla="*/ 96 w 191"/>
                <a:gd name="T11" fmla="*/ 0 h 572"/>
                <a:gd name="T12" fmla="*/ 11 w 191"/>
                <a:gd name="T13" fmla="*/ 83 h 572"/>
                <a:gd name="T14" fmla="*/ 1 w 191"/>
                <a:gd name="T15" fmla="*/ 532 h 572"/>
                <a:gd name="T16" fmla="*/ 40 w 191"/>
                <a:gd name="T17" fmla="*/ 572 h 572"/>
                <a:gd name="T18" fmla="*/ 96 w 191"/>
                <a:gd name="T19" fmla="*/ 572 h 572"/>
                <a:gd name="T20" fmla="*/ 152 w 191"/>
                <a:gd name="T21" fmla="*/ 572 h 572"/>
                <a:gd name="T22" fmla="*/ 183 w 191"/>
                <a:gd name="T23" fmla="*/ 557 h 572"/>
                <a:gd name="T24" fmla="*/ 187 w 191"/>
                <a:gd name="T25" fmla="*/ 551 h 572"/>
                <a:gd name="T26" fmla="*/ 190 w 191"/>
                <a:gd name="T27" fmla="*/ 544 h 572"/>
                <a:gd name="T28" fmla="*/ 191 w 191"/>
                <a:gd name="T29" fmla="*/ 532 h 572"/>
                <a:gd name="T30" fmla="*/ 181 w 191"/>
                <a:gd name="T31" fmla="*/ 8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1" h="572">
                  <a:moveTo>
                    <a:pt x="181" y="83"/>
                  </a:moveTo>
                  <a:cubicBezTo>
                    <a:pt x="181" y="78"/>
                    <a:pt x="180" y="72"/>
                    <a:pt x="179" y="67"/>
                  </a:cubicBezTo>
                  <a:cubicBezTo>
                    <a:pt x="177" y="58"/>
                    <a:pt x="174" y="51"/>
                    <a:pt x="170" y="44"/>
                  </a:cubicBezTo>
                  <a:cubicBezTo>
                    <a:pt x="167" y="39"/>
                    <a:pt x="164" y="34"/>
                    <a:pt x="161" y="30"/>
                  </a:cubicBezTo>
                  <a:cubicBezTo>
                    <a:pt x="159" y="28"/>
                    <a:pt x="157" y="26"/>
                    <a:pt x="155" y="25"/>
                  </a:cubicBezTo>
                  <a:cubicBezTo>
                    <a:pt x="140" y="10"/>
                    <a:pt x="119" y="0"/>
                    <a:pt x="96" y="0"/>
                  </a:cubicBezTo>
                  <a:cubicBezTo>
                    <a:pt x="50" y="0"/>
                    <a:pt x="12" y="37"/>
                    <a:pt x="11" y="83"/>
                  </a:cubicBezTo>
                  <a:cubicBezTo>
                    <a:pt x="1" y="532"/>
                    <a:pt x="1" y="532"/>
                    <a:pt x="1" y="532"/>
                  </a:cubicBezTo>
                  <a:cubicBezTo>
                    <a:pt x="0" y="554"/>
                    <a:pt x="18" y="572"/>
                    <a:pt x="40" y="572"/>
                  </a:cubicBezTo>
                  <a:cubicBezTo>
                    <a:pt x="96" y="572"/>
                    <a:pt x="96" y="572"/>
                    <a:pt x="96" y="572"/>
                  </a:cubicBezTo>
                  <a:cubicBezTo>
                    <a:pt x="152" y="572"/>
                    <a:pt x="152" y="572"/>
                    <a:pt x="152" y="572"/>
                  </a:cubicBezTo>
                  <a:cubicBezTo>
                    <a:pt x="164" y="572"/>
                    <a:pt x="175" y="567"/>
                    <a:pt x="183" y="557"/>
                  </a:cubicBezTo>
                  <a:cubicBezTo>
                    <a:pt x="184" y="555"/>
                    <a:pt x="186" y="553"/>
                    <a:pt x="187" y="551"/>
                  </a:cubicBezTo>
                  <a:cubicBezTo>
                    <a:pt x="188" y="549"/>
                    <a:pt x="189" y="546"/>
                    <a:pt x="190" y="544"/>
                  </a:cubicBezTo>
                  <a:cubicBezTo>
                    <a:pt x="191" y="540"/>
                    <a:pt x="191" y="536"/>
                    <a:pt x="191" y="532"/>
                  </a:cubicBezTo>
                  <a:lnTo>
                    <a:pt x="181" y="83"/>
                  </a:lnTo>
                  <a:close/>
                </a:path>
              </a:pathLst>
            </a:custGeom>
            <a:solidFill>
              <a:srgbClr val="DDE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ïṣḻïde">
              <a:extLst>
                <a:ext uri="{FF2B5EF4-FFF2-40B4-BE49-F238E27FC236}">
                  <a16:creationId xmlns="" xmlns:a16="http://schemas.microsoft.com/office/drawing/2014/main" id="{15FAC310-50EA-4912-8BFB-04AD87F0F600}"/>
                </a:ext>
              </a:extLst>
            </p:cNvPr>
            <p:cNvSpPr/>
            <p:nvPr/>
          </p:nvSpPr>
          <p:spPr bwMode="auto">
            <a:xfrm>
              <a:off x="7954963" y="2243138"/>
              <a:ext cx="633413" cy="1884363"/>
            </a:xfrm>
            <a:custGeom>
              <a:avLst/>
              <a:gdLst>
                <a:gd name="T0" fmla="*/ 181 w 192"/>
                <a:gd name="T1" fmla="*/ 83 h 572"/>
                <a:gd name="T2" fmla="*/ 179 w 192"/>
                <a:gd name="T3" fmla="*/ 66 h 572"/>
                <a:gd name="T4" fmla="*/ 170 w 192"/>
                <a:gd name="T5" fmla="*/ 43 h 572"/>
                <a:gd name="T6" fmla="*/ 161 w 192"/>
                <a:gd name="T7" fmla="*/ 30 h 572"/>
                <a:gd name="T8" fmla="*/ 156 w 192"/>
                <a:gd name="T9" fmla="*/ 24 h 572"/>
                <a:gd name="T10" fmla="*/ 96 w 192"/>
                <a:gd name="T11" fmla="*/ 0 h 572"/>
                <a:gd name="T12" fmla="*/ 11 w 192"/>
                <a:gd name="T13" fmla="*/ 83 h 572"/>
                <a:gd name="T14" fmla="*/ 1 w 192"/>
                <a:gd name="T15" fmla="*/ 531 h 572"/>
                <a:gd name="T16" fmla="*/ 41 w 192"/>
                <a:gd name="T17" fmla="*/ 572 h 572"/>
                <a:gd name="T18" fmla="*/ 96 w 192"/>
                <a:gd name="T19" fmla="*/ 572 h 572"/>
                <a:gd name="T20" fmla="*/ 152 w 192"/>
                <a:gd name="T21" fmla="*/ 572 h 572"/>
                <a:gd name="T22" fmla="*/ 183 w 192"/>
                <a:gd name="T23" fmla="*/ 557 h 572"/>
                <a:gd name="T24" fmla="*/ 187 w 192"/>
                <a:gd name="T25" fmla="*/ 551 h 572"/>
                <a:gd name="T26" fmla="*/ 190 w 192"/>
                <a:gd name="T27" fmla="*/ 544 h 572"/>
                <a:gd name="T28" fmla="*/ 192 w 192"/>
                <a:gd name="T29" fmla="*/ 531 h 572"/>
                <a:gd name="T30" fmla="*/ 181 w 192"/>
                <a:gd name="T31" fmla="*/ 8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572">
                  <a:moveTo>
                    <a:pt x="181" y="83"/>
                  </a:moveTo>
                  <a:cubicBezTo>
                    <a:pt x="181" y="77"/>
                    <a:pt x="180" y="72"/>
                    <a:pt x="179" y="66"/>
                  </a:cubicBezTo>
                  <a:cubicBezTo>
                    <a:pt x="177" y="58"/>
                    <a:pt x="174" y="51"/>
                    <a:pt x="170" y="43"/>
                  </a:cubicBezTo>
                  <a:cubicBezTo>
                    <a:pt x="168" y="39"/>
                    <a:pt x="165" y="34"/>
                    <a:pt x="161" y="30"/>
                  </a:cubicBezTo>
                  <a:cubicBezTo>
                    <a:pt x="159" y="28"/>
                    <a:pt x="158" y="26"/>
                    <a:pt x="156" y="24"/>
                  </a:cubicBezTo>
                  <a:cubicBezTo>
                    <a:pt x="140" y="9"/>
                    <a:pt x="119" y="0"/>
                    <a:pt x="96" y="0"/>
                  </a:cubicBezTo>
                  <a:cubicBezTo>
                    <a:pt x="50" y="0"/>
                    <a:pt x="12" y="37"/>
                    <a:pt x="11" y="83"/>
                  </a:cubicBezTo>
                  <a:cubicBezTo>
                    <a:pt x="1" y="531"/>
                    <a:pt x="1" y="531"/>
                    <a:pt x="1" y="531"/>
                  </a:cubicBezTo>
                  <a:cubicBezTo>
                    <a:pt x="0" y="554"/>
                    <a:pt x="18" y="572"/>
                    <a:pt x="41" y="572"/>
                  </a:cubicBezTo>
                  <a:cubicBezTo>
                    <a:pt x="96" y="572"/>
                    <a:pt x="96" y="572"/>
                    <a:pt x="96" y="572"/>
                  </a:cubicBezTo>
                  <a:cubicBezTo>
                    <a:pt x="152" y="572"/>
                    <a:pt x="152" y="572"/>
                    <a:pt x="152" y="572"/>
                  </a:cubicBezTo>
                  <a:cubicBezTo>
                    <a:pt x="165" y="572"/>
                    <a:pt x="176" y="566"/>
                    <a:pt x="183" y="557"/>
                  </a:cubicBezTo>
                  <a:cubicBezTo>
                    <a:pt x="185" y="555"/>
                    <a:pt x="186" y="553"/>
                    <a:pt x="187" y="551"/>
                  </a:cubicBezTo>
                  <a:cubicBezTo>
                    <a:pt x="188" y="549"/>
                    <a:pt x="189" y="546"/>
                    <a:pt x="190" y="544"/>
                  </a:cubicBezTo>
                  <a:cubicBezTo>
                    <a:pt x="191" y="540"/>
                    <a:pt x="192" y="536"/>
                    <a:pt x="192" y="531"/>
                  </a:cubicBezTo>
                  <a:lnTo>
                    <a:pt x="181" y="83"/>
                  </a:lnTo>
                  <a:close/>
                </a:path>
              </a:pathLst>
            </a:custGeom>
            <a:solidFill>
              <a:srgbClr val="DDE0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ïsľïḓê">
              <a:extLst>
                <a:ext uri="{FF2B5EF4-FFF2-40B4-BE49-F238E27FC236}">
                  <a16:creationId xmlns="" xmlns:a16="http://schemas.microsoft.com/office/drawing/2014/main" id="{E85D2AB4-2E29-4D45-AF97-3863AED0E161}"/>
                </a:ext>
              </a:extLst>
            </p:cNvPr>
            <p:cNvSpPr/>
            <p:nvPr/>
          </p:nvSpPr>
          <p:spPr bwMode="auto">
            <a:xfrm>
              <a:off x="7251700" y="2489201"/>
              <a:ext cx="630238" cy="1885950"/>
            </a:xfrm>
            <a:custGeom>
              <a:avLst/>
              <a:gdLst>
                <a:gd name="T0" fmla="*/ 180 w 191"/>
                <a:gd name="T1" fmla="*/ 83 h 572"/>
                <a:gd name="T2" fmla="*/ 178 w 191"/>
                <a:gd name="T3" fmla="*/ 66 h 572"/>
                <a:gd name="T4" fmla="*/ 170 w 191"/>
                <a:gd name="T5" fmla="*/ 44 h 572"/>
                <a:gd name="T6" fmla="*/ 160 w 191"/>
                <a:gd name="T7" fmla="*/ 30 h 572"/>
                <a:gd name="T8" fmla="*/ 155 w 191"/>
                <a:gd name="T9" fmla="*/ 24 h 572"/>
                <a:gd name="T10" fmla="*/ 96 w 191"/>
                <a:gd name="T11" fmla="*/ 0 h 572"/>
                <a:gd name="T12" fmla="*/ 95 w 191"/>
                <a:gd name="T13" fmla="*/ 0 h 572"/>
                <a:gd name="T14" fmla="*/ 11 w 191"/>
                <a:gd name="T15" fmla="*/ 83 h 572"/>
                <a:gd name="T16" fmla="*/ 0 w 191"/>
                <a:gd name="T17" fmla="*/ 532 h 572"/>
                <a:gd name="T18" fmla="*/ 40 w 191"/>
                <a:gd name="T19" fmla="*/ 572 h 572"/>
                <a:gd name="T20" fmla="*/ 96 w 191"/>
                <a:gd name="T21" fmla="*/ 572 h 572"/>
                <a:gd name="T22" fmla="*/ 151 w 191"/>
                <a:gd name="T23" fmla="*/ 572 h 572"/>
                <a:gd name="T24" fmla="*/ 182 w 191"/>
                <a:gd name="T25" fmla="*/ 557 h 572"/>
                <a:gd name="T26" fmla="*/ 186 w 191"/>
                <a:gd name="T27" fmla="*/ 551 h 572"/>
                <a:gd name="T28" fmla="*/ 189 w 191"/>
                <a:gd name="T29" fmla="*/ 544 h 572"/>
                <a:gd name="T30" fmla="*/ 191 w 191"/>
                <a:gd name="T31" fmla="*/ 532 h 572"/>
                <a:gd name="T32" fmla="*/ 180 w 191"/>
                <a:gd name="T33" fmla="*/ 8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1" h="572">
                  <a:moveTo>
                    <a:pt x="180" y="83"/>
                  </a:moveTo>
                  <a:cubicBezTo>
                    <a:pt x="180" y="77"/>
                    <a:pt x="180" y="72"/>
                    <a:pt x="178" y="66"/>
                  </a:cubicBezTo>
                  <a:cubicBezTo>
                    <a:pt x="177" y="58"/>
                    <a:pt x="174" y="51"/>
                    <a:pt x="170" y="44"/>
                  </a:cubicBezTo>
                  <a:cubicBezTo>
                    <a:pt x="167" y="39"/>
                    <a:pt x="164" y="34"/>
                    <a:pt x="160" y="30"/>
                  </a:cubicBezTo>
                  <a:cubicBezTo>
                    <a:pt x="159" y="28"/>
                    <a:pt x="157" y="26"/>
                    <a:pt x="155" y="24"/>
                  </a:cubicBezTo>
                  <a:cubicBezTo>
                    <a:pt x="140" y="9"/>
                    <a:pt x="119" y="0"/>
                    <a:pt x="96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49" y="0"/>
                    <a:pt x="12" y="37"/>
                    <a:pt x="11" y="83"/>
                  </a:cubicBezTo>
                  <a:cubicBezTo>
                    <a:pt x="0" y="532"/>
                    <a:pt x="0" y="532"/>
                    <a:pt x="0" y="532"/>
                  </a:cubicBezTo>
                  <a:cubicBezTo>
                    <a:pt x="0" y="554"/>
                    <a:pt x="18" y="572"/>
                    <a:pt x="40" y="572"/>
                  </a:cubicBezTo>
                  <a:cubicBezTo>
                    <a:pt x="96" y="572"/>
                    <a:pt x="96" y="572"/>
                    <a:pt x="96" y="572"/>
                  </a:cubicBezTo>
                  <a:cubicBezTo>
                    <a:pt x="151" y="572"/>
                    <a:pt x="151" y="572"/>
                    <a:pt x="151" y="572"/>
                  </a:cubicBezTo>
                  <a:cubicBezTo>
                    <a:pt x="164" y="572"/>
                    <a:pt x="175" y="566"/>
                    <a:pt x="182" y="557"/>
                  </a:cubicBezTo>
                  <a:cubicBezTo>
                    <a:pt x="184" y="555"/>
                    <a:pt x="185" y="553"/>
                    <a:pt x="186" y="551"/>
                  </a:cubicBezTo>
                  <a:cubicBezTo>
                    <a:pt x="188" y="549"/>
                    <a:pt x="189" y="546"/>
                    <a:pt x="189" y="544"/>
                  </a:cubicBezTo>
                  <a:cubicBezTo>
                    <a:pt x="190" y="540"/>
                    <a:pt x="191" y="536"/>
                    <a:pt x="191" y="532"/>
                  </a:cubicBezTo>
                  <a:cubicBezTo>
                    <a:pt x="180" y="83"/>
                    <a:pt x="180" y="83"/>
                    <a:pt x="180" y="83"/>
                  </a:cubicBezTo>
                </a:path>
              </a:pathLst>
            </a:custGeom>
            <a:solidFill>
              <a:srgbClr val="BFC5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ïsḷïḓe">
              <a:extLst>
                <a:ext uri="{FF2B5EF4-FFF2-40B4-BE49-F238E27FC236}">
                  <a16:creationId xmlns="" xmlns:a16="http://schemas.microsoft.com/office/drawing/2014/main" id="{36DF93C7-F164-48A6-909A-2F10EB9E0A1F}"/>
                </a:ext>
              </a:extLst>
            </p:cNvPr>
            <p:cNvSpPr/>
            <p:nvPr/>
          </p:nvSpPr>
          <p:spPr bwMode="auto">
            <a:xfrm>
              <a:off x="3921125" y="3046413"/>
              <a:ext cx="939800" cy="942975"/>
            </a:xfrm>
            <a:prstGeom prst="ellipse">
              <a:avLst/>
            </a:prstGeom>
            <a:solidFill>
              <a:srgbClr val="9C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ïŝ1íḓê">
              <a:extLst>
                <a:ext uri="{FF2B5EF4-FFF2-40B4-BE49-F238E27FC236}">
                  <a16:creationId xmlns="" xmlns:a16="http://schemas.microsoft.com/office/drawing/2014/main" id="{C766F82C-3B83-42F5-8BF4-9616C087573F}"/>
                </a:ext>
              </a:extLst>
            </p:cNvPr>
            <p:cNvSpPr/>
            <p:nvPr/>
          </p:nvSpPr>
          <p:spPr bwMode="auto">
            <a:xfrm>
              <a:off x="3135313" y="3962401"/>
              <a:ext cx="1263650" cy="633413"/>
            </a:xfrm>
            <a:custGeom>
              <a:avLst/>
              <a:gdLst>
                <a:gd name="T0" fmla="*/ 192 w 383"/>
                <a:gd name="T1" fmla="*/ 0 h 192"/>
                <a:gd name="T2" fmla="*/ 0 w 383"/>
                <a:gd name="T3" fmla="*/ 192 h 192"/>
                <a:gd name="T4" fmla="*/ 383 w 383"/>
                <a:gd name="T5" fmla="*/ 192 h 192"/>
                <a:gd name="T6" fmla="*/ 192 w 383"/>
                <a:gd name="T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192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383" y="192"/>
                    <a:pt x="383" y="192"/>
                    <a:pt x="383" y="192"/>
                  </a:cubicBezTo>
                  <a:cubicBezTo>
                    <a:pt x="383" y="86"/>
                    <a:pt x="298" y="0"/>
                    <a:pt x="192" y="0"/>
                  </a:cubicBezTo>
                  <a:close/>
                </a:path>
              </a:pathLst>
            </a:custGeom>
            <a:solidFill>
              <a:srgbClr val="9C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ïṩ1iḓé">
              <a:extLst>
                <a:ext uri="{FF2B5EF4-FFF2-40B4-BE49-F238E27FC236}">
                  <a16:creationId xmlns="" xmlns:a16="http://schemas.microsoft.com/office/drawing/2014/main" id="{C7296FB4-A10D-492F-9C1A-09CE30F6060F}"/>
                </a:ext>
              </a:extLst>
            </p:cNvPr>
            <p:cNvSpPr/>
            <p:nvPr/>
          </p:nvSpPr>
          <p:spPr bwMode="auto">
            <a:xfrm>
              <a:off x="5194300" y="3962401"/>
              <a:ext cx="1262063" cy="633413"/>
            </a:xfrm>
            <a:custGeom>
              <a:avLst/>
              <a:gdLst>
                <a:gd name="T0" fmla="*/ 192 w 383"/>
                <a:gd name="T1" fmla="*/ 0 h 192"/>
                <a:gd name="T2" fmla="*/ 0 w 383"/>
                <a:gd name="T3" fmla="*/ 192 h 192"/>
                <a:gd name="T4" fmla="*/ 383 w 383"/>
                <a:gd name="T5" fmla="*/ 192 h 192"/>
                <a:gd name="T6" fmla="*/ 192 w 383"/>
                <a:gd name="T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192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383" y="192"/>
                    <a:pt x="383" y="192"/>
                    <a:pt x="383" y="192"/>
                  </a:cubicBezTo>
                  <a:cubicBezTo>
                    <a:pt x="383" y="86"/>
                    <a:pt x="298" y="0"/>
                    <a:pt x="192" y="0"/>
                  </a:cubicBezTo>
                  <a:close/>
                </a:path>
              </a:pathLst>
            </a:custGeom>
            <a:solidFill>
              <a:srgbClr val="9C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îṡḷïdè">
              <a:extLst>
                <a:ext uri="{FF2B5EF4-FFF2-40B4-BE49-F238E27FC236}">
                  <a16:creationId xmlns="" xmlns:a16="http://schemas.microsoft.com/office/drawing/2014/main" id="{CB0065FB-CBD4-4B89-9213-040A02072BEA}"/>
                </a:ext>
              </a:extLst>
            </p:cNvPr>
            <p:cNvSpPr/>
            <p:nvPr/>
          </p:nvSpPr>
          <p:spPr bwMode="auto">
            <a:xfrm>
              <a:off x="3808413" y="3609976"/>
              <a:ext cx="1973263" cy="985838"/>
            </a:xfrm>
            <a:custGeom>
              <a:avLst/>
              <a:gdLst>
                <a:gd name="T0" fmla="*/ 299 w 598"/>
                <a:gd name="T1" fmla="*/ 0 h 299"/>
                <a:gd name="T2" fmla="*/ 0 w 598"/>
                <a:gd name="T3" fmla="*/ 299 h 299"/>
                <a:gd name="T4" fmla="*/ 598 w 598"/>
                <a:gd name="T5" fmla="*/ 299 h 299"/>
                <a:gd name="T6" fmla="*/ 299 w 598"/>
                <a:gd name="T7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8" h="299">
                  <a:moveTo>
                    <a:pt x="299" y="0"/>
                  </a:moveTo>
                  <a:cubicBezTo>
                    <a:pt x="134" y="0"/>
                    <a:pt x="0" y="134"/>
                    <a:pt x="0" y="299"/>
                  </a:cubicBezTo>
                  <a:cubicBezTo>
                    <a:pt x="598" y="299"/>
                    <a:pt x="598" y="299"/>
                    <a:pt x="598" y="299"/>
                  </a:cubicBezTo>
                  <a:cubicBezTo>
                    <a:pt x="598" y="134"/>
                    <a:pt x="465" y="0"/>
                    <a:pt x="299" y="0"/>
                  </a:cubicBezTo>
                  <a:close/>
                </a:path>
              </a:pathLst>
            </a:custGeom>
            <a:solidFill>
              <a:srgbClr val="9C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íšľíďè">
              <a:extLst>
                <a:ext uri="{FF2B5EF4-FFF2-40B4-BE49-F238E27FC236}">
                  <a16:creationId xmlns="" xmlns:a16="http://schemas.microsoft.com/office/drawing/2014/main" id="{3104FB3F-FB20-4830-909F-AE82E8C7A3B1}"/>
                </a:ext>
              </a:extLst>
            </p:cNvPr>
            <p:cNvSpPr/>
            <p:nvPr/>
          </p:nvSpPr>
          <p:spPr bwMode="auto">
            <a:xfrm>
              <a:off x="7004050" y="3609976"/>
              <a:ext cx="1973263" cy="985838"/>
            </a:xfrm>
            <a:custGeom>
              <a:avLst/>
              <a:gdLst>
                <a:gd name="T0" fmla="*/ 299 w 598"/>
                <a:gd name="T1" fmla="*/ 0 h 299"/>
                <a:gd name="T2" fmla="*/ 0 w 598"/>
                <a:gd name="T3" fmla="*/ 299 h 299"/>
                <a:gd name="T4" fmla="*/ 598 w 598"/>
                <a:gd name="T5" fmla="*/ 299 h 299"/>
                <a:gd name="T6" fmla="*/ 299 w 598"/>
                <a:gd name="T7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8" h="299">
                  <a:moveTo>
                    <a:pt x="299" y="0"/>
                  </a:moveTo>
                  <a:cubicBezTo>
                    <a:pt x="134" y="0"/>
                    <a:pt x="0" y="134"/>
                    <a:pt x="0" y="299"/>
                  </a:cubicBezTo>
                  <a:cubicBezTo>
                    <a:pt x="598" y="299"/>
                    <a:pt x="598" y="299"/>
                    <a:pt x="598" y="299"/>
                  </a:cubicBezTo>
                  <a:cubicBezTo>
                    <a:pt x="598" y="134"/>
                    <a:pt x="464" y="0"/>
                    <a:pt x="299" y="0"/>
                  </a:cubicBezTo>
                  <a:close/>
                </a:path>
              </a:pathLst>
            </a:custGeom>
            <a:solidFill>
              <a:srgbClr val="9C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íślidê">
              <a:extLst>
                <a:ext uri="{FF2B5EF4-FFF2-40B4-BE49-F238E27FC236}">
                  <a16:creationId xmlns="" xmlns:a16="http://schemas.microsoft.com/office/drawing/2014/main" id="{E0A9A046-6167-45AC-9263-A7D9924323E4}"/>
                </a:ext>
              </a:extLst>
            </p:cNvPr>
            <p:cNvSpPr/>
            <p:nvPr/>
          </p:nvSpPr>
          <p:spPr bwMode="auto">
            <a:xfrm>
              <a:off x="6242050" y="4102101"/>
              <a:ext cx="987425" cy="493713"/>
            </a:xfrm>
            <a:custGeom>
              <a:avLst/>
              <a:gdLst>
                <a:gd name="T0" fmla="*/ 149 w 299"/>
                <a:gd name="T1" fmla="*/ 0 h 150"/>
                <a:gd name="T2" fmla="*/ 0 w 299"/>
                <a:gd name="T3" fmla="*/ 150 h 150"/>
                <a:gd name="T4" fmla="*/ 299 w 299"/>
                <a:gd name="T5" fmla="*/ 150 h 150"/>
                <a:gd name="T6" fmla="*/ 149 w 299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150">
                  <a:moveTo>
                    <a:pt x="149" y="0"/>
                  </a:moveTo>
                  <a:cubicBezTo>
                    <a:pt x="67" y="0"/>
                    <a:pt x="0" y="67"/>
                    <a:pt x="0" y="150"/>
                  </a:cubicBezTo>
                  <a:cubicBezTo>
                    <a:pt x="299" y="150"/>
                    <a:pt x="299" y="150"/>
                    <a:pt x="299" y="150"/>
                  </a:cubicBezTo>
                  <a:cubicBezTo>
                    <a:pt x="299" y="67"/>
                    <a:pt x="232" y="0"/>
                    <a:pt x="149" y="0"/>
                  </a:cubicBezTo>
                  <a:close/>
                </a:path>
              </a:pathLst>
            </a:custGeom>
            <a:solidFill>
              <a:srgbClr val="9C7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ṩļiḍé">
              <a:extLst>
                <a:ext uri="{FF2B5EF4-FFF2-40B4-BE49-F238E27FC236}">
                  <a16:creationId xmlns="" xmlns:a16="http://schemas.microsoft.com/office/drawing/2014/main" id="{41938D77-71D6-4BAD-A835-BD45F9BFB444}"/>
                </a:ext>
              </a:extLst>
            </p:cNvPr>
            <p:cNvSpPr/>
            <p:nvPr/>
          </p:nvSpPr>
          <p:spPr bwMode="auto">
            <a:xfrm>
              <a:off x="4824413" y="3257551"/>
              <a:ext cx="520700" cy="517525"/>
            </a:xfrm>
            <a:prstGeom prst="ellipse">
              <a:avLst/>
            </a:prstGeom>
            <a:solidFill>
              <a:srgbClr val="F5D5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ïṥḻidé">
              <a:extLst>
                <a:ext uri="{FF2B5EF4-FFF2-40B4-BE49-F238E27FC236}">
                  <a16:creationId xmlns="" xmlns:a16="http://schemas.microsoft.com/office/drawing/2014/main" id="{93D39714-95F4-4EE0-BD60-7C45808D3662}"/>
                </a:ext>
              </a:extLst>
            </p:cNvPr>
            <p:cNvSpPr/>
            <p:nvPr/>
          </p:nvSpPr>
          <p:spPr bwMode="auto">
            <a:xfrm>
              <a:off x="8350250" y="4338638"/>
              <a:ext cx="573088" cy="284163"/>
            </a:xfrm>
            <a:custGeom>
              <a:avLst/>
              <a:gdLst>
                <a:gd name="T0" fmla="*/ 87 w 174"/>
                <a:gd name="T1" fmla="*/ 0 h 86"/>
                <a:gd name="T2" fmla="*/ 0 w 174"/>
                <a:gd name="T3" fmla="*/ 86 h 86"/>
                <a:gd name="T4" fmla="*/ 174 w 174"/>
                <a:gd name="T5" fmla="*/ 86 h 86"/>
                <a:gd name="T6" fmla="*/ 87 w 17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86">
                  <a:moveTo>
                    <a:pt x="87" y="0"/>
                  </a:moveTo>
                  <a:cubicBezTo>
                    <a:pt x="39" y="0"/>
                    <a:pt x="0" y="38"/>
                    <a:pt x="0" y="86"/>
                  </a:cubicBezTo>
                  <a:cubicBezTo>
                    <a:pt x="174" y="86"/>
                    <a:pt x="174" y="86"/>
                    <a:pt x="174" y="86"/>
                  </a:cubicBezTo>
                  <a:cubicBezTo>
                    <a:pt x="174" y="38"/>
                    <a:pt x="135" y="0"/>
                    <a:pt x="87" y="0"/>
                  </a:cubicBezTo>
                  <a:close/>
                </a:path>
              </a:pathLst>
            </a:custGeom>
            <a:solidFill>
              <a:srgbClr val="C9A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iṧľïḍè">
              <a:extLst>
                <a:ext uri="{FF2B5EF4-FFF2-40B4-BE49-F238E27FC236}">
                  <a16:creationId xmlns="" xmlns:a16="http://schemas.microsoft.com/office/drawing/2014/main" id="{756CB62D-B159-47F1-9444-B308CCC1234A}"/>
                </a:ext>
              </a:extLst>
            </p:cNvPr>
            <p:cNvSpPr/>
            <p:nvPr/>
          </p:nvSpPr>
          <p:spPr bwMode="auto">
            <a:xfrm>
              <a:off x="8785225" y="4375151"/>
              <a:ext cx="495300" cy="247650"/>
            </a:xfrm>
            <a:custGeom>
              <a:avLst/>
              <a:gdLst>
                <a:gd name="T0" fmla="*/ 75 w 150"/>
                <a:gd name="T1" fmla="*/ 0 h 75"/>
                <a:gd name="T2" fmla="*/ 0 w 150"/>
                <a:gd name="T3" fmla="*/ 75 h 75"/>
                <a:gd name="T4" fmla="*/ 150 w 150"/>
                <a:gd name="T5" fmla="*/ 75 h 75"/>
                <a:gd name="T6" fmla="*/ 75 w 150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75">
                  <a:moveTo>
                    <a:pt x="75" y="0"/>
                  </a:moveTo>
                  <a:cubicBezTo>
                    <a:pt x="34" y="0"/>
                    <a:pt x="0" y="34"/>
                    <a:pt x="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0" y="34"/>
                    <a:pt x="116" y="0"/>
                    <a:pt x="75" y="0"/>
                  </a:cubicBezTo>
                  <a:close/>
                </a:path>
              </a:pathLst>
            </a:custGeom>
            <a:solidFill>
              <a:srgbClr val="C9A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işḻîḍê">
              <a:extLst>
                <a:ext uri="{FF2B5EF4-FFF2-40B4-BE49-F238E27FC236}">
                  <a16:creationId xmlns="" xmlns:a16="http://schemas.microsoft.com/office/drawing/2014/main" id="{EA581516-43BA-4EB9-BE16-9C6D0E91ABEC}"/>
                </a:ext>
              </a:extLst>
            </p:cNvPr>
            <p:cNvSpPr/>
            <p:nvPr/>
          </p:nvSpPr>
          <p:spPr bwMode="auto">
            <a:xfrm>
              <a:off x="3135313" y="4375151"/>
              <a:ext cx="495300" cy="247650"/>
            </a:xfrm>
            <a:custGeom>
              <a:avLst/>
              <a:gdLst>
                <a:gd name="T0" fmla="*/ 75 w 150"/>
                <a:gd name="T1" fmla="*/ 0 h 75"/>
                <a:gd name="T2" fmla="*/ 0 w 150"/>
                <a:gd name="T3" fmla="*/ 75 h 75"/>
                <a:gd name="T4" fmla="*/ 150 w 150"/>
                <a:gd name="T5" fmla="*/ 75 h 75"/>
                <a:gd name="T6" fmla="*/ 75 w 150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75">
                  <a:moveTo>
                    <a:pt x="75" y="0"/>
                  </a:moveTo>
                  <a:cubicBezTo>
                    <a:pt x="34" y="0"/>
                    <a:pt x="0" y="34"/>
                    <a:pt x="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0" y="34"/>
                    <a:pt x="117" y="0"/>
                    <a:pt x="75" y="0"/>
                  </a:cubicBezTo>
                  <a:close/>
                </a:path>
              </a:pathLst>
            </a:custGeom>
            <a:solidFill>
              <a:srgbClr val="C9A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îṩḻïdè">
              <a:extLst>
                <a:ext uri="{FF2B5EF4-FFF2-40B4-BE49-F238E27FC236}">
                  <a16:creationId xmlns="" xmlns:a16="http://schemas.microsoft.com/office/drawing/2014/main" id="{57D2C210-768A-4D49-A68C-C7DB826C9E73}"/>
                </a:ext>
              </a:extLst>
            </p:cNvPr>
            <p:cNvSpPr/>
            <p:nvPr/>
          </p:nvSpPr>
          <p:spPr bwMode="auto">
            <a:xfrm>
              <a:off x="3382963" y="4295776"/>
              <a:ext cx="657225" cy="327025"/>
            </a:xfrm>
            <a:custGeom>
              <a:avLst/>
              <a:gdLst>
                <a:gd name="T0" fmla="*/ 100 w 199"/>
                <a:gd name="T1" fmla="*/ 0 h 99"/>
                <a:gd name="T2" fmla="*/ 0 w 199"/>
                <a:gd name="T3" fmla="*/ 99 h 99"/>
                <a:gd name="T4" fmla="*/ 199 w 199"/>
                <a:gd name="T5" fmla="*/ 99 h 99"/>
                <a:gd name="T6" fmla="*/ 100 w 199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99">
                  <a:moveTo>
                    <a:pt x="100" y="0"/>
                  </a:moveTo>
                  <a:cubicBezTo>
                    <a:pt x="45" y="0"/>
                    <a:pt x="0" y="44"/>
                    <a:pt x="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9" y="44"/>
                    <a:pt x="155" y="0"/>
                    <a:pt x="100" y="0"/>
                  </a:cubicBezTo>
                  <a:close/>
                </a:path>
              </a:pathLst>
            </a:custGeom>
            <a:solidFill>
              <a:srgbClr val="C9A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îṣlíḓè">
              <a:extLst>
                <a:ext uri="{FF2B5EF4-FFF2-40B4-BE49-F238E27FC236}">
                  <a16:creationId xmlns="" xmlns:a16="http://schemas.microsoft.com/office/drawing/2014/main" id="{0C1CF15A-C103-4659-BE44-6C88C68DE214}"/>
                </a:ext>
              </a:extLst>
            </p:cNvPr>
            <p:cNvSpPr/>
            <p:nvPr/>
          </p:nvSpPr>
          <p:spPr bwMode="auto">
            <a:xfrm>
              <a:off x="2901950" y="4964113"/>
              <a:ext cx="6384925" cy="844550"/>
            </a:xfrm>
            <a:custGeom>
              <a:avLst/>
              <a:gdLst>
                <a:gd name="T0" fmla="*/ 198 w 1936"/>
                <a:gd name="T1" fmla="*/ 23 h 256"/>
                <a:gd name="T2" fmla="*/ 198 w 1936"/>
                <a:gd name="T3" fmla="*/ 23 h 256"/>
                <a:gd name="T4" fmla="*/ 145 w 1936"/>
                <a:gd name="T5" fmla="*/ 76 h 256"/>
                <a:gd name="T6" fmla="*/ 56 w 1936"/>
                <a:gd name="T7" fmla="*/ 76 h 256"/>
                <a:gd name="T8" fmla="*/ 0 w 1936"/>
                <a:gd name="T9" fmla="*/ 131 h 256"/>
                <a:gd name="T10" fmla="*/ 56 w 1936"/>
                <a:gd name="T11" fmla="*/ 187 h 256"/>
                <a:gd name="T12" fmla="*/ 320 w 1936"/>
                <a:gd name="T13" fmla="*/ 187 h 256"/>
                <a:gd name="T14" fmla="*/ 336 w 1936"/>
                <a:gd name="T15" fmla="*/ 202 h 256"/>
                <a:gd name="T16" fmla="*/ 336 w 1936"/>
                <a:gd name="T17" fmla="*/ 206 h 256"/>
                <a:gd name="T18" fmla="*/ 320 w 1936"/>
                <a:gd name="T19" fmla="*/ 221 h 256"/>
                <a:gd name="T20" fmla="*/ 229 w 1936"/>
                <a:gd name="T21" fmla="*/ 221 h 256"/>
                <a:gd name="T22" fmla="*/ 213 w 1936"/>
                <a:gd name="T23" fmla="*/ 237 h 256"/>
                <a:gd name="T24" fmla="*/ 213 w 1936"/>
                <a:gd name="T25" fmla="*/ 240 h 256"/>
                <a:gd name="T26" fmla="*/ 229 w 1936"/>
                <a:gd name="T27" fmla="*/ 256 h 256"/>
                <a:gd name="T28" fmla="*/ 1290 w 1936"/>
                <a:gd name="T29" fmla="*/ 256 h 256"/>
                <a:gd name="T30" fmla="*/ 1305 w 1936"/>
                <a:gd name="T31" fmla="*/ 240 h 256"/>
                <a:gd name="T32" fmla="*/ 1305 w 1936"/>
                <a:gd name="T33" fmla="*/ 237 h 256"/>
                <a:gd name="T34" fmla="*/ 1290 w 1936"/>
                <a:gd name="T35" fmla="*/ 221 h 256"/>
                <a:gd name="T36" fmla="*/ 1132 w 1936"/>
                <a:gd name="T37" fmla="*/ 221 h 256"/>
                <a:gd name="T38" fmla="*/ 1117 w 1936"/>
                <a:gd name="T39" fmla="*/ 206 h 256"/>
                <a:gd name="T40" fmla="*/ 1117 w 1936"/>
                <a:gd name="T41" fmla="*/ 202 h 256"/>
                <a:gd name="T42" fmla="*/ 1132 w 1936"/>
                <a:gd name="T43" fmla="*/ 187 h 256"/>
                <a:gd name="T44" fmla="*/ 1882 w 1936"/>
                <a:gd name="T45" fmla="*/ 187 h 256"/>
                <a:gd name="T46" fmla="*/ 1936 w 1936"/>
                <a:gd name="T47" fmla="*/ 133 h 256"/>
                <a:gd name="T48" fmla="*/ 1936 w 1936"/>
                <a:gd name="T49" fmla="*/ 130 h 256"/>
                <a:gd name="T50" fmla="*/ 1882 w 1936"/>
                <a:gd name="T51" fmla="*/ 76 h 256"/>
                <a:gd name="T52" fmla="*/ 1882 w 1936"/>
                <a:gd name="T53" fmla="*/ 76 h 256"/>
                <a:gd name="T54" fmla="*/ 1829 w 1936"/>
                <a:gd name="T55" fmla="*/ 23 h 256"/>
                <a:gd name="T56" fmla="*/ 1829 w 1936"/>
                <a:gd name="T57" fmla="*/ 22 h 256"/>
                <a:gd name="T58" fmla="*/ 1835 w 1936"/>
                <a:gd name="T59" fmla="*/ 0 h 256"/>
                <a:gd name="T60" fmla="*/ 192 w 1936"/>
                <a:gd name="T61" fmla="*/ 0 h 256"/>
                <a:gd name="T62" fmla="*/ 198 w 1936"/>
                <a:gd name="T63" fmla="*/ 2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36" h="256">
                  <a:moveTo>
                    <a:pt x="198" y="23"/>
                  </a:moveTo>
                  <a:cubicBezTo>
                    <a:pt x="198" y="23"/>
                    <a:pt x="198" y="23"/>
                    <a:pt x="198" y="23"/>
                  </a:cubicBezTo>
                  <a:cubicBezTo>
                    <a:pt x="198" y="52"/>
                    <a:pt x="174" y="76"/>
                    <a:pt x="145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25" y="76"/>
                    <a:pt x="0" y="100"/>
                    <a:pt x="0" y="131"/>
                  </a:cubicBezTo>
                  <a:cubicBezTo>
                    <a:pt x="0" y="162"/>
                    <a:pt x="25" y="187"/>
                    <a:pt x="56" y="187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29" y="187"/>
                    <a:pt x="336" y="194"/>
                    <a:pt x="336" y="202"/>
                  </a:cubicBezTo>
                  <a:cubicBezTo>
                    <a:pt x="336" y="206"/>
                    <a:pt x="336" y="206"/>
                    <a:pt x="336" y="206"/>
                  </a:cubicBezTo>
                  <a:cubicBezTo>
                    <a:pt x="336" y="214"/>
                    <a:pt x="329" y="221"/>
                    <a:pt x="320" y="221"/>
                  </a:cubicBezTo>
                  <a:cubicBezTo>
                    <a:pt x="229" y="221"/>
                    <a:pt x="229" y="221"/>
                    <a:pt x="229" y="221"/>
                  </a:cubicBezTo>
                  <a:cubicBezTo>
                    <a:pt x="220" y="221"/>
                    <a:pt x="213" y="228"/>
                    <a:pt x="213" y="237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213" y="249"/>
                    <a:pt x="220" y="256"/>
                    <a:pt x="229" y="256"/>
                  </a:cubicBezTo>
                  <a:cubicBezTo>
                    <a:pt x="1290" y="256"/>
                    <a:pt x="1290" y="256"/>
                    <a:pt x="1290" y="256"/>
                  </a:cubicBezTo>
                  <a:cubicBezTo>
                    <a:pt x="1298" y="256"/>
                    <a:pt x="1305" y="249"/>
                    <a:pt x="1305" y="240"/>
                  </a:cubicBezTo>
                  <a:cubicBezTo>
                    <a:pt x="1305" y="237"/>
                    <a:pt x="1305" y="237"/>
                    <a:pt x="1305" y="237"/>
                  </a:cubicBezTo>
                  <a:cubicBezTo>
                    <a:pt x="1305" y="228"/>
                    <a:pt x="1298" y="221"/>
                    <a:pt x="1290" y="221"/>
                  </a:cubicBezTo>
                  <a:cubicBezTo>
                    <a:pt x="1132" y="221"/>
                    <a:pt x="1132" y="221"/>
                    <a:pt x="1132" y="221"/>
                  </a:cubicBezTo>
                  <a:cubicBezTo>
                    <a:pt x="1124" y="221"/>
                    <a:pt x="1117" y="214"/>
                    <a:pt x="1117" y="206"/>
                  </a:cubicBezTo>
                  <a:cubicBezTo>
                    <a:pt x="1117" y="202"/>
                    <a:pt x="1117" y="202"/>
                    <a:pt x="1117" y="202"/>
                  </a:cubicBezTo>
                  <a:cubicBezTo>
                    <a:pt x="1117" y="194"/>
                    <a:pt x="1124" y="187"/>
                    <a:pt x="1132" y="187"/>
                  </a:cubicBezTo>
                  <a:cubicBezTo>
                    <a:pt x="1882" y="187"/>
                    <a:pt x="1882" y="187"/>
                    <a:pt x="1882" y="187"/>
                  </a:cubicBezTo>
                  <a:cubicBezTo>
                    <a:pt x="1911" y="187"/>
                    <a:pt x="1936" y="163"/>
                    <a:pt x="1936" y="133"/>
                  </a:cubicBezTo>
                  <a:cubicBezTo>
                    <a:pt x="1936" y="130"/>
                    <a:pt x="1936" y="130"/>
                    <a:pt x="1936" y="130"/>
                  </a:cubicBezTo>
                  <a:cubicBezTo>
                    <a:pt x="1936" y="100"/>
                    <a:pt x="1911" y="76"/>
                    <a:pt x="1882" y="76"/>
                  </a:cubicBezTo>
                  <a:cubicBezTo>
                    <a:pt x="1882" y="76"/>
                    <a:pt x="1882" y="76"/>
                    <a:pt x="1882" y="76"/>
                  </a:cubicBezTo>
                  <a:cubicBezTo>
                    <a:pt x="1853" y="76"/>
                    <a:pt x="1829" y="52"/>
                    <a:pt x="1829" y="23"/>
                  </a:cubicBezTo>
                  <a:cubicBezTo>
                    <a:pt x="1829" y="22"/>
                    <a:pt x="1829" y="22"/>
                    <a:pt x="1829" y="22"/>
                  </a:cubicBezTo>
                  <a:cubicBezTo>
                    <a:pt x="1829" y="14"/>
                    <a:pt x="1831" y="6"/>
                    <a:pt x="1835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6" y="7"/>
                    <a:pt x="198" y="15"/>
                    <a:pt x="198" y="23"/>
                  </a:cubicBezTo>
                  <a:close/>
                </a:path>
              </a:pathLst>
            </a:custGeom>
            <a:solidFill>
              <a:srgbClr val="C9A7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ṡ1idé">
              <a:extLst>
                <a:ext uri="{FF2B5EF4-FFF2-40B4-BE49-F238E27FC236}">
                  <a16:creationId xmlns="" xmlns:a16="http://schemas.microsoft.com/office/drawing/2014/main" id="{E69D47C9-0CA2-4593-A93D-EEB4524D80E3}"/>
                </a:ext>
              </a:extLst>
            </p:cNvPr>
            <p:cNvSpPr/>
            <p:nvPr/>
          </p:nvSpPr>
          <p:spPr bwMode="auto">
            <a:xfrm>
              <a:off x="2901950" y="4400551"/>
              <a:ext cx="6384925" cy="563563"/>
            </a:xfrm>
            <a:custGeom>
              <a:avLst/>
              <a:gdLst>
                <a:gd name="T0" fmla="*/ 1880 w 1936"/>
                <a:gd name="T1" fmla="*/ 142 h 171"/>
                <a:gd name="T2" fmla="*/ 1880 w 1936"/>
                <a:gd name="T3" fmla="*/ 142 h 171"/>
                <a:gd name="T4" fmla="*/ 1936 w 1936"/>
                <a:gd name="T5" fmla="*/ 86 h 171"/>
                <a:gd name="T6" fmla="*/ 1880 w 1936"/>
                <a:gd name="T7" fmla="*/ 31 h 171"/>
                <a:gd name="T8" fmla="*/ 1643 w 1936"/>
                <a:gd name="T9" fmla="*/ 31 h 171"/>
                <a:gd name="T10" fmla="*/ 1628 w 1936"/>
                <a:gd name="T11" fmla="*/ 15 h 171"/>
                <a:gd name="T12" fmla="*/ 1612 w 1936"/>
                <a:gd name="T13" fmla="*/ 0 h 171"/>
                <a:gd name="T14" fmla="*/ 342 w 1936"/>
                <a:gd name="T15" fmla="*/ 0 h 171"/>
                <a:gd name="T16" fmla="*/ 327 w 1936"/>
                <a:gd name="T17" fmla="*/ 15 h 171"/>
                <a:gd name="T18" fmla="*/ 312 w 1936"/>
                <a:gd name="T19" fmla="*/ 31 h 171"/>
                <a:gd name="T20" fmla="*/ 56 w 1936"/>
                <a:gd name="T21" fmla="*/ 31 h 171"/>
                <a:gd name="T22" fmla="*/ 0 w 1936"/>
                <a:gd name="T23" fmla="*/ 86 h 171"/>
                <a:gd name="T24" fmla="*/ 56 w 1936"/>
                <a:gd name="T25" fmla="*/ 142 h 171"/>
                <a:gd name="T26" fmla="*/ 145 w 1936"/>
                <a:gd name="T27" fmla="*/ 142 h 171"/>
                <a:gd name="T28" fmla="*/ 192 w 1936"/>
                <a:gd name="T29" fmla="*/ 171 h 171"/>
                <a:gd name="T30" fmla="*/ 1835 w 1936"/>
                <a:gd name="T31" fmla="*/ 171 h 171"/>
                <a:gd name="T32" fmla="*/ 1880 w 1936"/>
                <a:gd name="T33" fmla="*/ 14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36" h="171">
                  <a:moveTo>
                    <a:pt x="1880" y="142"/>
                  </a:moveTo>
                  <a:cubicBezTo>
                    <a:pt x="1880" y="142"/>
                    <a:pt x="1880" y="142"/>
                    <a:pt x="1880" y="142"/>
                  </a:cubicBezTo>
                  <a:cubicBezTo>
                    <a:pt x="1911" y="142"/>
                    <a:pt x="1936" y="117"/>
                    <a:pt x="1936" y="86"/>
                  </a:cubicBezTo>
                  <a:cubicBezTo>
                    <a:pt x="1936" y="56"/>
                    <a:pt x="1911" y="31"/>
                    <a:pt x="1880" y="31"/>
                  </a:cubicBezTo>
                  <a:cubicBezTo>
                    <a:pt x="1643" y="31"/>
                    <a:pt x="1643" y="31"/>
                    <a:pt x="1643" y="31"/>
                  </a:cubicBezTo>
                  <a:cubicBezTo>
                    <a:pt x="1635" y="31"/>
                    <a:pt x="1628" y="24"/>
                    <a:pt x="1628" y="15"/>
                  </a:cubicBezTo>
                  <a:cubicBezTo>
                    <a:pt x="1628" y="7"/>
                    <a:pt x="1621" y="0"/>
                    <a:pt x="1612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34" y="0"/>
                    <a:pt x="327" y="7"/>
                    <a:pt x="327" y="15"/>
                  </a:cubicBezTo>
                  <a:cubicBezTo>
                    <a:pt x="327" y="24"/>
                    <a:pt x="320" y="31"/>
                    <a:pt x="312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25" y="31"/>
                    <a:pt x="0" y="56"/>
                    <a:pt x="0" y="86"/>
                  </a:cubicBezTo>
                  <a:cubicBezTo>
                    <a:pt x="0" y="117"/>
                    <a:pt x="25" y="142"/>
                    <a:pt x="56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66" y="142"/>
                    <a:pt x="183" y="154"/>
                    <a:pt x="192" y="171"/>
                  </a:cubicBezTo>
                  <a:cubicBezTo>
                    <a:pt x="1835" y="171"/>
                    <a:pt x="1835" y="171"/>
                    <a:pt x="1835" y="171"/>
                  </a:cubicBezTo>
                  <a:cubicBezTo>
                    <a:pt x="1843" y="154"/>
                    <a:pt x="1860" y="142"/>
                    <a:pt x="1880" y="142"/>
                  </a:cubicBezTo>
                  <a:close/>
                </a:path>
              </a:pathLst>
            </a:custGeom>
            <a:solidFill>
              <a:srgbClr val="979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íṩḷîḍe">
              <a:extLst>
                <a:ext uri="{FF2B5EF4-FFF2-40B4-BE49-F238E27FC236}">
                  <a16:creationId xmlns="" xmlns:a16="http://schemas.microsoft.com/office/drawing/2014/main" id="{7E90B315-D32B-4933-B6D7-8386CF275B14}"/>
                </a:ext>
              </a:extLst>
            </p:cNvPr>
            <p:cNvSpPr/>
            <p:nvPr/>
          </p:nvSpPr>
          <p:spPr bwMode="auto">
            <a:xfrm>
              <a:off x="7535863" y="5064126"/>
              <a:ext cx="431800" cy="111125"/>
            </a:xfrm>
            <a:custGeom>
              <a:avLst/>
              <a:gdLst>
                <a:gd name="T0" fmla="*/ 114 w 131"/>
                <a:gd name="T1" fmla="*/ 34 h 34"/>
                <a:gd name="T2" fmla="*/ 17 w 131"/>
                <a:gd name="T3" fmla="*/ 34 h 34"/>
                <a:gd name="T4" fmla="*/ 0 w 131"/>
                <a:gd name="T5" fmla="*/ 17 h 34"/>
                <a:gd name="T6" fmla="*/ 17 w 131"/>
                <a:gd name="T7" fmla="*/ 0 h 34"/>
                <a:gd name="T8" fmla="*/ 114 w 131"/>
                <a:gd name="T9" fmla="*/ 0 h 34"/>
                <a:gd name="T10" fmla="*/ 131 w 131"/>
                <a:gd name="T11" fmla="*/ 17 h 34"/>
                <a:gd name="T12" fmla="*/ 114 w 131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4">
                  <a:moveTo>
                    <a:pt x="114" y="3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8" y="34"/>
                    <a:pt x="0" y="2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4" y="0"/>
                    <a:pt x="131" y="8"/>
                    <a:pt x="131" y="17"/>
                  </a:cubicBezTo>
                  <a:cubicBezTo>
                    <a:pt x="131" y="27"/>
                    <a:pt x="124" y="34"/>
                    <a:pt x="114" y="34"/>
                  </a:cubicBezTo>
                  <a:close/>
                </a:path>
              </a:pathLst>
            </a:custGeom>
            <a:solidFill>
              <a:srgbClr val="979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ïṥḻïďe">
              <a:extLst>
                <a:ext uri="{FF2B5EF4-FFF2-40B4-BE49-F238E27FC236}">
                  <a16:creationId xmlns="" xmlns:a16="http://schemas.microsoft.com/office/drawing/2014/main" id="{FD1BD3D0-6C59-41B8-B153-5BCC6495D3C5}"/>
                </a:ext>
              </a:extLst>
            </p:cNvPr>
            <p:cNvSpPr/>
            <p:nvPr/>
          </p:nvSpPr>
          <p:spPr bwMode="auto">
            <a:xfrm>
              <a:off x="7900988" y="5284788"/>
              <a:ext cx="433388" cy="111125"/>
            </a:xfrm>
            <a:custGeom>
              <a:avLst/>
              <a:gdLst>
                <a:gd name="T0" fmla="*/ 113 w 131"/>
                <a:gd name="T1" fmla="*/ 34 h 34"/>
                <a:gd name="T2" fmla="*/ 17 w 131"/>
                <a:gd name="T3" fmla="*/ 34 h 34"/>
                <a:gd name="T4" fmla="*/ 0 w 131"/>
                <a:gd name="T5" fmla="*/ 17 h 34"/>
                <a:gd name="T6" fmla="*/ 17 w 131"/>
                <a:gd name="T7" fmla="*/ 0 h 34"/>
                <a:gd name="T8" fmla="*/ 113 w 131"/>
                <a:gd name="T9" fmla="*/ 0 h 34"/>
                <a:gd name="T10" fmla="*/ 131 w 131"/>
                <a:gd name="T11" fmla="*/ 17 h 34"/>
                <a:gd name="T12" fmla="*/ 113 w 131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4">
                  <a:moveTo>
                    <a:pt x="113" y="3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7" y="34"/>
                    <a:pt x="0" y="26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23" y="0"/>
                    <a:pt x="131" y="7"/>
                    <a:pt x="131" y="17"/>
                  </a:cubicBezTo>
                  <a:cubicBezTo>
                    <a:pt x="131" y="26"/>
                    <a:pt x="123" y="34"/>
                    <a:pt x="113" y="34"/>
                  </a:cubicBezTo>
                  <a:close/>
                </a:path>
              </a:pathLst>
            </a:custGeom>
            <a:solidFill>
              <a:srgbClr val="9795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ïŝ1îḑê">
              <a:extLst>
                <a:ext uri="{FF2B5EF4-FFF2-40B4-BE49-F238E27FC236}">
                  <a16:creationId xmlns="" xmlns:a16="http://schemas.microsoft.com/office/drawing/2014/main" id="{C6AF6BC5-72B3-42B6-A4EB-F3BBE42D7B69}"/>
                </a:ext>
              </a:extLst>
            </p:cNvPr>
            <p:cNvSpPr/>
            <p:nvPr/>
          </p:nvSpPr>
          <p:spPr bwMode="auto">
            <a:xfrm>
              <a:off x="3792538" y="2892426"/>
              <a:ext cx="46038" cy="747713"/>
            </a:xfrm>
            <a:custGeom>
              <a:avLst/>
              <a:gdLst>
                <a:gd name="T0" fmla="*/ 7 w 14"/>
                <a:gd name="T1" fmla="*/ 227 h 227"/>
                <a:gd name="T2" fmla="*/ 0 w 14"/>
                <a:gd name="T3" fmla="*/ 220 h 227"/>
                <a:gd name="T4" fmla="*/ 0 w 14"/>
                <a:gd name="T5" fmla="*/ 7 h 227"/>
                <a:gd name="T6" fmla="*/ 7 w 14"/>
                <a:gd name="T7" fmla="*/ 0 h 227"/>
                <a:gd name="T8" fmla="*/ 14 w 14"/>
                <a:gd name="T9" fmla="*/ 7 h 227"/>
                <a:gd name="T10" fmla="*/ 14 w 14"/>
                <a:gd name="T11" fmla="*/ 220 h 227"/>
                <a:gd name="T12" fmla="*/ 7 w 14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7">
                  <a:moveTo>
                    <a:pt x="7" y="227"/>
                  </a:moveTo>
                  <a:cubicBezTo>
                    <a:pt x="3" y="227"/>
                    <a:pt x="0" y="224"/>
                    <a:pt x="0" y="22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220"/>
                    <a:pt x="14" y="220"/>
                    <a:pt x="14" y="220"/>
                  </a:cubicBezTo>
                  <a:cubicBezTo>
                    <a:pt x="14" y="224"/>
                    <a:pt x="11" y="227"/>
                    <a:pt x="7" y="227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ïsľîḑè">
              <a:extLst>
                <a:ext uri="{FF2B5EF4-FFF2-40B4-BE49-F238E27FC236}">
                  <a16:creationId xmlns="" xmlns:a16="http://schemas.microsoft.com/office/drawing/2014/main" id="{581AC101-E23E-4B07-B25A-76CC2394F682}"/>
                </a:ext>
              </a:extLst>
            </p:cNvPr>
            <p:cNvSpPr/>
            <p:nvPr/>
          </p:nvSpPr>
          <p:spPr bwMode="auto">
            <a:xfrm>
              <a:off x="3746500" y="2843213"/>
              <a:ext cx="68263" cy="134938"/>
            </a:xfrm>
            <a:custGeom>
              <a:avLst/>
              <a:gdLst>
                <a:gd name="T0" fmla="*/ 0 w 21"/>
                <a:gd name="T1" fmla="*/ 21 h 41"/>
                <a:gd name="T2" fmla="*/ 21 w 21"/>
                <a:gd name="T3" fmla="*/ 41 h 41"/>
                <a:gd name="T4" fmla="*/ 21 w 21"/>
                <a:gd name="T5" fmla="*/ 0 h 41"/>
                <a:gd name="T6" fmla="*/ 0 w 21"/>
                <a:gd name="T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0" y="21"/>
                  </a:moveTo>
                  <a:cubicBezTo>
                    <a:pt x="0" y="32"/>
                    <a:pt x="9" y="41"/>
                    <a:pt x="21" y="4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íŝḻiḓe">
              <a:extLst>
                <a:ext uri="{FF2B5EF4-FFF2-40B4-BE49-F238E27FC236}">
                  <a16:creationId xmlns="" xmlns:a16="http://schemas.microsoft.com/office/drawing/2014/main" id="{491DE733-2CCA-47C7-93FB-FC4E9CCB6493}"/>
                </a:ext>
              </a:extLst>
            </p:cNvPr>
            <p:cNvSpPr/>
            <p:nvPr/>
          </p:nvSpPr>
          <p:spPr bwMode="auto">
            <a:xfrm>
              <a:off x="3814763" y="2843213"/>
              <a:ext cx="66675" cy="134938"/>
            </a:xfrm>
            <a:custGeom>
              <a:avLst/>
              <a:gdLst>
                <a:gd name="T0" fmla="*/ 20 w 20"/>
                <a:gd name="T1" fmla="*/ 21 h 41"/>
                <a:gd name="T2" fmla="*/ 0 w 20"/>
                <a:gd name="T3" fmla="*/ 0 h 41"/>
                <a:gd name="T4" fmla="*/ 0 w 20"/>
                <a:gd name="T5" fmla="*/ 41 h 41"/>
                <a:gd name="T6" fmla="*/ 20 w 20"/>
                <a:gd name="T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1">
                  <a:moveTo>
                    <a:pt x="20" y="21"/>
                  </a:moveTo>
                  <a:cubicBezTo>
                    <a:pt x="20" y="9"/>
                    <a:pt x="11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20" y="32"/>
                    <a:pt x="20" y="21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í$ḻídê">
              <a:extLst>
                <a:ext uri="{FF2B5EF4-FFF2-40B4-BE49-F238E27FC236}">
                  <a16:creationId xmlns="" xmlns:a16="http://schemas.microsoft.com/office/drawing/2014/main" id="{71A84B89-1DD7-4EEE-814D-5BC8CF5C4FC0}"/>
                </a:ext>
              </a:extLst>
            </p:cNvPr>
            <p:cNvSpPr/>
            <p:nvPr/>
          </p:nvSpPr>
          <p:spPr bwMode="auto">
            <a:xfrm>
              <a:off x="3746500" y="3030538"/>
              <a:ext cx="68263" cy="134938"/>
            </a:xfrm>
            <a:custGeom>
              <a:avLst/>
              <a:gdLst>
                <a:gd name="T0" fmla="*/ 0 w 21"/>
                <a:gd name="T1" fmla="*/ 20 h 41"/>
                <a:gd name="T2" fmla="*/ 21 w 21"/>
                <a:gd name="T3" fmla="*/ 41 h 41"/>
                <a:gd name="T4" fmla="*/ 21 w 21"/>
                <a:gd name="T5" fmla="*/ 0 h 41"/>
                <a:gd name="T6" fmla="*/ 0 w 21"/>
                <a:gd name="T7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0" y="20"/>
                  </a:moveTo>
                  <a:cubicBezTo>
                    <a:pt x="0" y="32"/>
                    <a:pt x="9" y="41"/>
                    <a:pt x="21" y="4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iš1ïďé">
              <a:extLst>
                <a:ext uri="{FF2B5EF4-FFF2-40B4-BE49-F238E27FC236}">
                  <a16:creationId xmlns="" xmlns:a16="http://schemas.microsoft.com/office/drawing/2014/main" id="{FBF7BE3F-6427-4E1C-90B2-F7DC906E3EC5}"/>
                </a:ext>
              </a:extLst>
            </p:cNvPr>
            <p:cNvSpPr/>
            <p:nvPr/>
          </p:nvSpPr>
          <p:spPr bwMode="auto">
            <a:xfrm>
              <a:off x="3814763" y="3030538"/>
              <a:ext cx="66675" cy="134938"/>
            </a:xfrm>
            <a:custGeom>
              <a:avLst/>
              <a:gdLst>
                <a:gd name="T0" fmla="*/ 20 w 20"/>
                <a:gd name="T1" fmla="*/ 20 h 41"/>
                <a:gd name="T2" fmla="*/ 0 w 20"/>
                <a:gd name="T3" fmla="*/ 0 h 41"/>
                <a:gd name="T4" fmla="*/ 0 w 20"/>
                <a:gd name="T5" fmla="*/ 41 h 41"/>
                <a:gd name="T6" fmla="*/ 20 w 20"/>
                <a:gd name="T7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1">
                  <a:moveTo>
                    <a:pt x="20" y="20"/>
                  </a:moveTo>
                  <a:cubicBezTo>
                    <a:pt x="20" y="9"/>
                    <a:pt x="11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20" y="32"/>
                    <a:pt x="20" y="20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íṥḷiḍe">
              <a:extLst>
                <a:ext uri="{FF2B5EF4-FFF2-40B4-BE49-F238E27FC236}">
                  <a16:creationId xmlns="" xmlns:a16="http://schemas.microsoft.com/office/drawing/2014/main" id="{5A44E3CE-7807-4919-A958-8324F5CED191}"/>
                </a:ext>
              </a:extLst>
            </p:cNvPr>
            <p:cNvSpPr/>
            <p:nvPr/>
          </p:nvSpPr>
          <p:spPr bwMode="auto">
            <a:xfrm>
              <a:off x="3814763" y="3214688"/>
              <a:ext cx="66675" cy="134938"/>
            </a:xfrm>
            <a:custGeom>
              <a:avLst/>
              <a:gdLst>
                <a:gd name="T0" fmla="*/ 20 w 20"/>
                <a:gd name="T1" fmla="*/ 21 h 41"/>
                <a:gd name="T2" fmla="*/ 0 w 20"/>
                <a:gd name="T3" fmla="*/ 0 h 41"/>
                <a:gd name="T4" fmla="*/ 0 w 20"/>
                <a:gd name="T5" fmla="*/ 41 h 41"/>
                <a:gd name="T6" fmla="*/ 20 w 20"/>
                <a:gd name="T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1">
                  <a:moveTo>
                    <a:pt x="20" y="21"/>
                  </a:moveTo>
                  <a:cubicBezTo>
                    <a:pt x="20" y="9"/>
                    <a:pt x="11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20" y="32"/>
                    <a:pt x="20" y="21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íṩḻidê">
              <a:extLst>
                <a:ext uri="{FF2B5EF4-FFF2-40B4-BE49-F238E27FC236}">
                  <a16:creationId xmlns="" xmlns:a16="http://schemas.microsoft.com/office/drawing/2014/main" id="{1F7A6685-CBAF-4083-8E90-E84448230FA8}"/>
                </a:ext>
              </a:extLst>
            </p:cNvPr>
            <p:cNvSpPr/>
            <p:nvPr/>
          </p:nvSpPr>
          <p:spPr bwMode="auto">
            <a:xfrm>
              <a:off x="3746500" y="3214688"/>
              <a:ext cx="68263" cy="134938"/>
            </a:xfrm>
            <a:custGeom>
              <a:avLst/>
              <a:gdLst>
                <a:gd name="T0" fmla="*/ 0 w 21"/>
                <a:gd name="T1" fmla="*/ 21 h 41"/>
                <a:gd name="T2" fmla="*/ 21 w 21"/>
                <a:gd name="T3" fmla="*/ 41 h 41"/>
                <a:gd name="T4" fmla="*/ 21 w 21"/>
                <a:gd name="T5" fmla="*/ 0 h 41"/>
                <a:gd name="T6" fmla="*/ 0 w 21"/>
                <a:gd name="T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0" y="21"/>
                  </a:moveTo>
                  <a:cubicBezTo>
                    <a:pt x="0" y="32"/>
                    <a:pt x="9" y="41"/>
                    <a:pt x="21" y="4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iṧḻíḍé">
              <a:extLst>
                <a:ext uri="{FF2B5EF4-FFF2-40B4-BE49-F238E27FC236}">
                  <a16:creationId xmlns="" xmlns:a16="http://schemas.microsoft.com/office/drawing/2014/main" id="{3054DD57-E3B5-42E5-B050-F5963404FFD4}"/>
                </a:ext>
              </a:extLst>
            </p:cNvPr>
            <p:cNvSpPr/>
            <p:nvPr/>
          </p:nvSpPr>
          <p:spPr bwMode="auto">
            <a:xfrm>
              <a:off x="2954338" y="2338388"/>
              <a:ext cx="788988" cy="1927225"/>
            </a:xfrm>
            <a:custGeom>
              <a:avLst/>
              <a:gdLst>
                <a:gd name="T0" fmla="*/ 239 w 239"/>
                <a:gd name="T1" fmla="*/ 447 h 585"/>
                <a:gd name="T2" fmla="*/ 120 w 239"/>
                <a:gd name="T3" fmla="*/ 585 h 585"/>
                <a:gd name="T4" fmla="*/ 0 w 239"/>
                <a:gd name="T5" fmla="*/ 447 h 585"/>
                <a:gd name="T6" fmla="*/ 105 w 239"/>
                <a:gd name="T7" fmla="*/ 15 h 585"/>
                <a:gd name="T8" fmla="*/ 135 w 239"/>
                <a:gd name="T9" fmla="*/ 15 h 585"/>
                <a:gd name="T10" fmla="*/ 239 w 239"/>
                <a:gd name="T11" fmla="*/ 447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9" h="585">
                  <a:moveTo>
                    <a:pt x="239" y="447"/>
                  </a:moveTo>
                  <a:cubicBezTo>
                    <a:pt x="239" y="523"/>
                    <a:pt x="186" y="585"/>
                    <a:pt x="120" y="585"/>
                  </a:cubicBezTo>
                  <a:cubicBezTo>
                    <a:pt x="54" y="585"/>
                    <a:pt x="0" y="523"/>
                    <a:pt x="0" y="447"/>
                  </a:cubicBezTo>
                  <a:cubicBezTo>
                    <a:pt x="0" y="388"/>
                    <a:pt x="72" y="128"/>
                    <a:pt x="105" y="15"/>
                  </a:cubicBezTo>
                  <a:cubicBezTo>
                    <a:pt x="109" y="0"/>
                    <a:pt x="130" y="0"/>
                    <a:pt x="135" y="15"/>
                  </a:cubicBezTo>
                  <a:cubicBezTo>
                    <a:pt x="167" y="128"/>
                    <a:pt x="239" y="388"/>
                    <a:pt x="239" y="447"/>
                  </a:cubicBezTo>
                  <a:close/>
                </a:path>
              </a:pathLst>
            </a:custGeom>
            <a:solidFill>
              <a:srgbClr val="C0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išḻïḓê">
              <a:extLst>
                <a:ext uri="{FF2B5EF4-FFF2-40B4-BE49-F238E27FC236}">
                  <a16:creationId xmlns="" xmlns:a16="http://schemas.microsoft.com/office/drawing/2014/main" id="{10C216B5-977A-4C30-B09A-913E074DAF3F}"/>
                </a:ext>
              </a:extLst>
            </p:cNvPr>
            <p:cNvSpPr/>
            <p:nvPr/>
          </p:nvSpPr>
          <p:spPr bwMode="auto">
            <a:xfrm>
              <a:off x="3349625" y="2351088"/>
              <a:ext cx="393700" cy="1914525"/>
            </a:xfrm>
            <a:custGeom>
              <a:avLst/>
              <a:gdLst>
                <a:gd name="T0" fmla="*/ 15 w 119"/>
                <a:gd name="T1" fmla="*/ 11 h 581"/>
                <a:gd name="T2" fmla="*/ 0 w 119"/>
                <a:gd name="T3" fmla="*/ 0 h 581"/>
                <a:gd name="T4" fmla="*/ 0 w 119"/>
                <a:gd name="T5" fmla="*/ 581 h 581"/>
                <a:gd name="T6" fmla="*/ 119 w 119"/>
                <a:gd name="T7" fmla="*/ 443 h 581"/>
                <a:gd name="T8" fmla="*/ 15 w 119"/>
                <a:gd name="T9" fmla="*/ 1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581">
                  <a:moveTo>
                    <a:pt x="15" y="11"/>
                  </a:moveTo>
                  <a:cubicBezTo>
                    <a:pt x="13" y="4"/>
                    <a:pt x="6" y="0"/>
                    <a:pt x="0" y="0"/>
                  </a:cubicBezTo>
                  <a:cubicBezTo>
                    <a:pt x="0" y="581"/>
                    <a:pt x="0" y="581"/>
                    <a:pt x="0" y="581"/>
                  </a:cubicBezTo>
                  <a:cubicBezTo>
                    <a:pt x="66" y="581"/>
                    <a:pt x="119" y="519"/>
                    <a:pt x="119" y="443"/>
                  </a:cubicBezTo>
                  <a:cubicBezTo>
                    <a:pt x="119" y="384"/>
                    <a:pt x="47" y="124"/>
                    <a:pt x="15" y="11"/>
                  </a:cubicBezTo>
                  <a:close/>
                </a:path>
              </a:pathLst>
            </a:custGeom>
            <a:solidFill>
              <a:srgbClr val="BC4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iṩļiḑé">
              <a:extLst>
                <a:ext uri="{FF2B5EF4-FFF2-40B4-BE49-F238E27FC236}">
                  <a16:creationId xmlns="" xmlns:a16="http://schemas.microsoft.com/office/drawing/2014/main" id="{26B519B1-4411-4410-A4D1-56BEE516F3C7}"/>
                </a:ext>
              </a:extLst>
            </p:cNvPr>
            <p:cNvSpPr/>
            <p:nvPr/>
          </p:nvSpPr>
          <p:spPr bwMode="auto">
            <a:xfrm>
              <a:off x="3113088" y="3049588"/>
              <a:ext cx="465138" cy="1497013"/>
            </a:xfrm>
            <a:custGeom>
              <a:avLst/>
              <a:gdLst>
                <a:gd name="T0" fmla="*/ 128 w 141"/>
                <a:gd name="T1" fmla="*/ 242 h 454"/>
                <a:gd name="T2" fmla="*/ 79 w 141"/>
                <a:gd name="T3" fmla="*/ 290 h 454"/>
                <a:gd name="T4" fmla="*/ 79 w 141"/>
                <a:gd name="T5" fmla="*/ 183 h 454"/>
                <a:gd name="T6" fmla="*/ 138 w 141"/>
                <a:gd name="T7" fmla="*/ 126 h 454"/>
                <a:gd name="T8" fmla="*/ 138 w 141"/>
                <a:gd name="T9" fmla="*/ 116 h 454"/>
                <a:gd name="T10" fmla="*/ 128 w 141"/>
                <a:gd name="T11" fmla="*/ 115 h 454"/>
                <a:gd name="T12" fmla="*/ 79 w 141"/>
                <a:gd name="T13" fmla="*/ 163 h 454"/>
                <a:gd name="T14" fmla="*/ 79 w 141"/>
                <a:gd name="T15" fmla="*/ 8 h 454"/>
                <a:gd name="T16" fmla="*/ 72 w 141"/>
                <a:gd name="T17" fmla="*/ 0 h 454"/>
                <a:gd name="T18" fmla="*/ 64 w 141"/>
                <a:gd name="T19" fmla="*/ 8 h 454"/>
                <a:gd name="T20" fmla="*/ 64 w 141"/>
                <a:gd name="T21" fmla="*/ 226 h 454"/>
                <a:gd name="T22" fmla="*/ 13 w 141"/>
                <a:gd name="T23" fmla="*/ 177 h 454"/>
                <a:gd name="T24" fmla="*/ 3 w 141"/>
                <a:gd name="T25" fmla="*/ 177 h 454"/>
                <a:gd name="T26" fmla="*/ 3 w 141"/>
                <a:gd name="T27" fmla="*/ 187 h 454"/>
                <a:gd name="T28" fmla="*/ 64 w 141"/>
                <a:gd name="T29" fmla="*/ 246 h 454"/>
                <a:gd name="T30" fmla="*/ 64 w 141"/>
                <a:gd name="T31" fmla="*/ 446 h 454"/>
                <a:gd name="T32" fmla="*/ 72 w 141"/>
                <a:gd name="T33" fmla="*/ 454 h 454"/>
                <a:gd name="T34" fmla="*/ 79 w 141"/>
                <a:gd name="T35" fmla="*/ 446 h 454"/>
                <a:gd name="T36" fmla="*/ 79 w 141"/>
                <a:gd name="T37" fmla="*/ 310 h 454"/>
                <a:gd name="T38" fmla="*/ 138 w 141"/>
                <a:gd name="T39" fmla="*/ 253 h 454"/>
                <a:gd name="T40" fmla="*/ 138 w 141"/>
                <a:gd name="T41" fmla="*/ 242 h 454"/>
                <a:gd name="T42" fmla="*/ 128 w 141"/>
                <a:gd name="T43" fmla="*/ 2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454">
                  <a:moveTo>
                    <a:pt x="128" y="242"/>
                  </a:moveTo>
                  <a:cubicBezTo>
                    <a:pt x="79" y="290"/>
                    <a:pt x="79" y="290"/>
                    <a:pt x="79" y="290"/>
                  </a:cubicBezTo>
                  <a:cubicBezTo>
                    <a:pt x="79" y="183"/>
                    <a:pt x="79" y="183"/>
                    <a:pt x="79" y="183"/>
                  </a:cubicBezTo>
                  <a:cubicBezTo>
                    <a:pt x="138" y="126"/>
                    <a:pt x="138" y="126"/>
                    <a:pt x="138" y="126"/>
                  </a:cubicBezTo>
                  <a:cubicBezTo>
                    <a:pt x="141" y="123"/>
                    <a:pt x="141" y="118"/>
                    <a:pt x="138" y="116"/>
                  </a:cubicBezTo>
                  <a:cubicBezTo>
                    <a:pt x="135" y="113"/>
                    <a:pt x="131" y="113"/>
                    <a:pt x="128" y="115"/>
                  </a:cubicBezTo>
                  <a:cubicBezTo>
                    <a:pt x="79" y="163"/>
                    <a:pt x="79" y="163"/>
                    <a:pt x="79" y="163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4"/>
                    <a:pt x="76" y="0"/>
                    <a:pt x="72" y="0"/>
                  </a:cubicBezTo>
                  <a:cubicBezTo>
                    <a:pt x="68" y="0"/>
                    <a:pt x="64" y="4"/>
                    <a:pt x="64" y="8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13" y="177"/>
                    <a:pt x="13" y="177"/>
                    <a:pt x="13" y="177"/>
                  </a:cubicBezTo>
                  <a:cubicBezTo>
                    <a:pt x="10" y="174"/>
                    <a:pt x="6" y="174"/>
                    <a:pt x="3" y="177"/>
                  </a:cubicBezTo>
                  <a:cubicBezTo>
                    <a:pt x="0" y="180"/>
                    <a:pt x="0" y="184"/>
                    <a:pt x="3" y="187"/>
                  </a:cubicBezTo>
                  <a:cubicBezTo>
                    <a:pt x="64" y="246"/>
                    <a:pt x="64" y="246"/>
                    <a:pt x="64" y="246"/>
                  </a:cubicBezTo>
                  <a:cubicBezTo>
                    <a:pt x="64" y="446"/>
                    <a:pt x="64" y="446"/>
                    <a:pt x="64" y="446"/>
                  </a:cubicBezTo>
                  <a:cubicBezTo>
                    <a:pt x="64" y="450"/>
                    <a:pt x="68" y="454"/>
                    <a:pt x="72" y="454"/>
                  </a:cubicBezTo>
                  <a:cubicBezTo>
                    <a:pt x="76" y="454"/>
                    <a:pt x="79" y="450"/>
                    <a:pt x="79" y="446"/>
                  </a:cubicBezTo>
                  <a:cubicBezTo>
                    <a:pt x="79" y="310"/>
                    <a:pt x="79" y="310"/>
                    <a:pt x="79" y="310"/>
                  </a:cubicBezTo>
                  <a:cubicBezTo>
                    <a:pt x="138" y="253"/>
                    <a:pt x="138" y="253"/>
                    <a:pt x="138" y="253"/>
                  </a:cubicBezTo>
                  <a:cubicBezTo>
                    <a:pt x="141" y="250"/>
                    <a:pt x="141" y="245"/>
                    <a:pt x="138" y="242"/>
                  </a:cubicBezTo>
                  <a:cubicBezTo>
                    <a:pt x="135" y="240"/>
                    <a:pt x="131" y="240"/>
                    <a:pt x="128" y="242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ïslïde">
              <a:extLst>
                <a:ext uri="{FF2B5EF4-FFF2-40B4-BE49-F238E27FC236}">
                  <a16:creationId xmlns="" xmlns:a16="http://schemas.microsoft.com/office/drawing/2014/main" id="{7088CD8D-0A0E-4180-8DAB-49F04DA0BCD2}"/>
                </a:ext>
              </a:extLst>
            </p:cNvPr>
            <p:cNvSpPr/>
            <p:nvPr/>
          </p:nvSpPr>
          <p:spPr bwMode="auto">
            <a:xfrm>
              <a:off x="8350250" y="2338388"/>
              <a:ext cx="787400" cy="1927225"/>
            </a:xfrm>
            <a:custGeom>
              <a:avLst/>
              <a:gdLst>
                <a:gd name="T0" fmla="*/ 0 w 239"/>
                <a:gd name="T1" fmla="*/ 447 h 585"/>
                <a:gd name="T2" fmla="*/ 120 w 239"/>
                <a:gd name="T3" fmla="*/ 585 h 585"/>
                <a:gd name="T4" fmla="*/ 239 w 239"/>
                <a:gd name="T5" fmla="*/ 447 h 585"/>
                <a:gd name="T6" fmla="*/ 135 w 239"/>
                <a:gd name="T7" fmla="*/ 15 h 585"/>
                <a:gd name="T8" fmla="*/ 105 w 239"/>
                <a:gd name="T9" fmla="*/ 15 h 585"/>
                <a:gd name="T10" fmla="*/ 0 w 239"/>
                <a:gd name="T11" fmla="*/ 447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9" h="585">
                  <a:moveTo>
                    <a:pt x="0" y="447"/>
                  </a:moveTo>
                  <a:cubicBezTo>
                    <a:pt x="0" y="523"/>
                    <a:pt x="54" y="585"/>
                    <a:pt x="120" y="585"/>
                  </a:cubicBezTo>
                  <a:cubicBezTo>
                    <a:pt x="186" y="585"/>
                    <a:pt x="239" y="523"/>
                    <a:pt x="239" y="447"/>
                  </a:cubicBezTo>
                  <a:cubicBezTo>
                    <a:pt x="239" y="388"/>
                    <a:pt x="167" y="128"/>
                    <a:pt x="135" y="15"/>
                  </a:cubicBezTo>
                  <a:cubicBezTo>
                    <a:pt x="131" y="0"/>
                    <a:pt x="109" y="0"/>
                    <a:pt x="105" y="15"/>
                  </a:cubicBezTo>
                  <a:cubicBezTo>
                    <a:pt x="73" y="128"/>
                    <a:pt x="0" y="388"/>
                    <a:pt x="0" y="447"/>
                  </a:cubicBezTo>
                  <a:close/>
                </a:path>
              </a:pathLst>
            </a:custGeom>
            <a:solidFill>
              <a:srgbClr val="BC4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îslïḓe">
              <a:extLst>
                <a:ext uri="{FF2B5EF4-FFF2-40B4-BE49-F238E27FC236}">
                  <a16:creationId xmlns="" xmlns:a16="http://schemas.microsoft.com/office/drawing/2014/main" id="{12E00CEE-5FD6-48E5-B02B-95160890EFB7}"/>
                </a:ext>
              </a:extLst>
            </p:cNvPr>
            <p:cNvSpPr/>
            <p:nvPr/>
          </p:nvSpPr>
          <p:spPr bwMode="auto">
            <a:xfrm>
              <a:off x="8350250" y="2351088"/>
              <a:ext cx="395288" cy="1914525"/>
            </a:xfrm>
            <a:custGeom>
              <a:avLst/>
              <a:gdLst>
                <a:gd name="T0" fmla="*/ 105 w 120"/>
                <a:gd name="T1" fmla="*/ 11 h 581"/>
                <a:gd name="T2" fmla="*/ 120 w 120"/>
                <a:gd name="T3" fmla="*/ 0 h 581"/>
                <a:gd name="T4" fmla="*/ 120 w 120"/>
                <a:gd name="T5" fmla="*/ 581 h 581"/>
                <a:gd name="T6" fmla="*/ 0 w 120"/>
                <a:gd name="T7" fmla="*/ 443 h 581"/>
                <a:gd name="T8" fmla="*/ 105 w 120"/>
                <a:gd name="T9" fmla="*/ 1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81">
                  <a:moveTo>
                    <a:pt x="105" y="11"/>
                  </a:moveTo>
                  <a:cubicBezTo>
                    <a:pt x="107" y="4"/>
                    <a:pt x="113" y="0"/>
                    <a:pt x="120" y="0"/>
                  </a:cubicBezTo>
                  <a:cubicBezTo>
                    <a:pt x="120" y="581"/>
                    <a:pt x="120" y="581"/>
                    <a:pt x="120" y="581"/>
                  </a:cubicBezTo>
                  <a:cubicBezTo>
                    <a:pt x="54" y="581"/>
                    <a:pt x="0" y="519"/>
                    <a:pt x="0" y="443"/>
                  </a:cubicBezTo>
                  <a:cubicBezTo>
                    <a:pt x="0" y="384"/>
                    <a:pt x="73" y="124"/>
                    <a:pt x="105" y="11"/>
                  </a:cubicBezTo>
                  <a:close/>
                </a:path>
              </a:pathLst>
            </a:custGeom>
            <a:solidFill>
              <a:srgbClr val="C0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is1iḋè">
              <a:extLst>
                <a:ext uri="{FF2B5EF4-FFF2-40B4-BE49-F238E27FC236}">
                  <a16:creationId xmlns="" xmlns:a16="http://schemas.microsoft.com/office/drawing/2014/main" id="{50945146-B7B5-4911-811A-4409C9D09E6E}"/>
                </a:ext>
              </a:extLst>
            </p:cNvPr>
            <p:cNvSpPr/>
            <p:nvPr/>
          </p:nvSpPr>
          <p:spPr bwMode="auto">
            <a:xfrm>
              <a:off x="8518525" y="3049588"/>
              <a:ext cx="461963" cy="1497013"/>
            </a:xfrm>
            <a:custGeom>
              <a:avLst/>
              <a:gdLst>
                <a:gd name="T0" fmla="*/ 138 w 140"/>
                <a:gd name="T1" fmla="*/ 177 h 454"/>
                <a:gd name="T2" fmla="*/ 127 w 140"/>
                <a:gd name="T3" fmla="*/ 177 h 454"/>
                <a:gd name="T4" fmla="*/ 76 w 140"/>
                <a:gd name="T5" fmla="*/ 226 h 454"/>
                <a:gd name="T6" fmla="*/ 76 w 140"/>
                <a:gd name="T7" fmla="*/ 8 h 454"/>
                <a:gd name="T8" fmla="*/ 69 w 140"/>
                <a:gd name="T9" fmla="*/ 0 h 454"/>
                <a:gd name="T10" fmla="*/ 62 w 140"/>
                <a:gd name="T11" fmla="*/ 8 h 454"/>
                <a:gd name="T12" fmla="*/ 62 w 140"/>
                <a:gd name="T13" fmla="*/ 163 h 454"/>
                <a:gd name="T14" fmla="*/ 13 w 140"/>
                <a:gd name="T15" fmla="*/ 115 h 454"/>
                <a:gd name="T16" fmla="*/ 3 w 140"/>
                <a:gd name="T17" fmla="*/ 116 h 454"/>
                <a:gd name="T18" fmla="*/ 3 w 140"/>
                <a:gd name="T19" fmla="*/ 126 h 454"/>
                <a:gd name="T20" fmla="*/ 62 w 140"/>
                <a:gd name="T21" fmla="*/ 183 h 454"/>
                <a:gd name="T22" fmla="*/ 62 w 140"/>
                <a:gd name="T23" fmla="*/ 290 h 454"/>
                <a:gd name="T24" fmla="*/ 13 w 140"/>
                <a:gd name="T25" fmla="*/ 242 h 454"/>
                <a:gd name="T26" fmla="*/ 3 w 140"/>
                <a:gd name="T27" fmla="*/ 242 h 454"/>
                <a:gd name="T28" fmla="*/ 3 w 140"/>
                <a:gd name="T29" fmla="*/ 253 h 454"/>
                <a:gd name="T30" fmla="*/ 62 w 140"/>
                <a:gd name="T31" fmla="*/ 310 h 454"/>
                <a:gd name="T32" fmla="*/ 62 w 140"/>
                <a:gd name="T33" fmla="*/ 446 h 454"/>
                <a:gd name="T34" fmla="*/ 69 w 140"/>
                <a:gd name="T35" fmla="*/ 454 h 454"/>
                <a:gd name="T36" fmla="*/ 76 w 140"/>
                <a:gd name="T37" fmla="*/ 446 h 454"/>
                <a:gd name="T38" fmla="*/ 76 w 140"/>
                <a:gd name="T39" fmla="*/ 246 h 454"/>
                <a:gd name="T40" fmla="*/ 137 w 140"/>
                <a:gd name="T41" fmla="*/ 187 h 454"/>
                <a:gd name="T42" fmla="*/ 138 w 140"/>
                <a:gd name="T43" fmla="*/ 17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0" h="454">
                  <a:moveTo>
                    <a:pt x="138" y="177"/>
                  </a:moveTo>
                  <a:cubicBezTo>
                    <a:pt x="135" y="174"/>
                    <a:pt x="130" y="174"/>
                    <a:pt x="127" y="177"/>
                  </a:cubicBezTo>
                  <a:cubicBezTo>
                    <a:pt x="76" y="226"/>
                    <a:pt x="76" y="226"/>
                    <a:pt x="76" y="22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"/>
                    <a:pt x="73" y="0"/>
                    <a:pt x="69" y="0"/>
                  </a:cubicBezTo>
                  <a:cubicBezTo>
                    <a:pt x="65" y="0"/>
                    <a:pt x="62" y="4"/>
                    <a:pt x="62" y="8"/>
                  </a:cubicBezTo>
                  <a:cubicBezTo>
                    <a:pt x="62" y="163"/>
                    <a:pt x="62" y="163"/>
                    <a:pt x="62" y="163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0" y="113"/>
                    <a:pt x="5" y="113"/>
                    <a:pt x="3" y="116"/>
                  </a:cubicBezTo>
                  <a:cubicBezTo>
                    <a:pt x="0" y="118"/>
                    <a:pt x="0" y="123"/>
                    <a:pt x="3" y="126"/>
                  </a:cubicBezTo>
                  <a:cubicBezTo>
                    <a:pt x="62" y="183"/>
                    <a:pt x="62" y="183"/>
                    <a:pt x="62" y="183"/>
                  </a:cubicBezTo>
                  <a:cubicBezTo>
                    <a:pt x="62" y="290"/>
                    <a:pt x="62" y="290"/>
                    <a:pt x="62" y="290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0" y="240"/>
                    <a:pt x="5" y="240"/>
                    <a:pt x="3" y="242"/>
                  </a:cubicBezTo>
                  <a:cubicBezTo>
                    <a:pt x="0" y="245"/>
                    <a:pt x="0" y="250"/>
                    <a:pt x="3" y="253"/>
                  </a:cubicBezTo>
                  <a:cubicBezTo>
                    <a:pt x="62" y="310"/>
                    <a:pt x="62" y="310"/>
                    <a:pt x="62" y="310"/>
                  </a:cubicBezTo>
                  <a:cubicBezTo>
                    <a:pt x="62" y="446"/>
                    <a:pt x="62" y="446"/>
                    <a:pt x="62" y="446"/>
                  </a:cubicBezTo>
                  <a:cubicBezTo>
                    <a:pt x="62" y="450"/>
                    <a:pt x="65" y="454"/>
                    <a:pt x="69" y="454"/>
                  </a:cubicBezTo>
                  <a:cubicBezTo>
                    <a:pt x="73" y="454"/>
                    <a:pt x="76" y="450"/>
                    <a:pt x="76" y="446"/>
                  </a:cubicBezTo>
                  <a:cubicBezTo>
                    <a:pt x="76" y="246"/>
                    <a:pt x="76" y="246"/>
                    <a:pt x="76" y="246"/>
                  </a:cubicBezTo>
                  <a:cubicBezTo>
                    <a:pt x="137" y="187"/>
                    <a:pt x="137" y="187"/>
                    <a:pt x="137" y="187"/>
                  </a:cubicBezTo>
                  <a:cubicBezTo>
                    <a:pt x="140" y="184"/>
                    <a:pt x="140" y="180"/>
                    <a:pt x="138" y="177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iṣľíḓe">
              <a:extLst>
                <a:ext uri="{FF2B5EF4-FFF2-40B4-BE49-F238E27FC236}">
                  <a16:creationId xmlns="" xmlns:a16="http://schemas.microsoft.com/office/drawing/2014/main" id="{4E3B0AE5-5EB2-4D57-A9BD-15F301AA0971}"/>
                </a:ext>
              </a:extLst>
            </p:cNvPr>
            <p:cNvSpPr/>
            <p:nvPr/>
          </p:nvSpPr>
          <p:spPr bwMode="auto">
            <a:xfrm>
              <a:off x="4894263" y="2338388"/>
              <a:ext cx="787400" cy="1927225"/>
            </a:xfrm>
            <a:custGeom>
              <a:avLst/>
              <a:gdLst>
                <a:gd name="T0" fmla="*/ 0 w 239"/>
                <a:gd name="T1" fmla="*/ 447 h 585"/>
                <a:gd name="T2" fmla="*/ 119 w 239"/>
                <a:gd name="T3" fmla="*/ 585 h 585"/>
                <a:gd name="T4" fmla="*/ 239 w 239"/>
                <a:gd name="T5" fmla="*/ 447 h 585"/>
                <a:gd name="T6" fmla="*/ 134 w 239"/>
                <a:gd name="T7" fmla="*/ 15 h 585"/>
                <a:gd name="T8" fmla="*/ 104 w 239"/>
                <a:gd name="T9" fmla="*/ 15 h 585"/>
                <a:gd name="T10" fmla="*/ 0 w 239"/>
                <a:gd name="T11" fmla="*/ 447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9" h="585">
                  <a:moveTo>
                    <a:pt x="0" y="447"/>
                  </a:moveTo>
                  <a:cubicBezTo>
                    <a:pt x="0" y="523"/>
                    <a:pt x="53" y="585"/>
                    <a:pt x="119" y="585"/>
                  </a:cubicBezTo>
                  <a:cubicBezTo>
                    <a:pt x="185" y="585"/>
                    <a:pt x="239" y="523"/>
                    <a:pt x="239" y="447"/>
                  </a:cubicBezTo>
                  <a:cubicBezTo>
                    <a:pt x="239" y="388"/>
                    <a:pt x="166" y="128"/>
                    <a:pt x="134" y="15"/>
                  </a:cubicBezTo>
                  <a:cubicBezTo>
                    <a:pt x="130" y="0"/>
                    <a:pt x="108" y="0"/>
                    <a:pt x="104" y="15"/>
                  </a:cubicBezTo>
                  <a:cubicBezTo>
                    <a:pt x="72" y="128"/>
                    <a:pt x="0" y="388"/>
                    <a:pt x="0" y="447"/>
                  </a:cubicBezTo>
                  <a:close/>
                </a:path>
              </a:pathLst>
            </a:custGeom>
            <a:solidFill>
              <a:srgbClr val="BC4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îṥḷïďe">
              <a:extLst>
                <a:ext uri="{FF2B5EF4-FFF2-40B4-BE49-F238E27FC236}">
                  <a16:creationId xmlns="" xmlns:a16="http://schemas.microsoft.com/office/drawing/2014/main" id="{0929D9CF-93F2-49D8-9E54-ED718C39C5B4}"/>
                </a:ext>
              </a:extLst>
            </p:cNvPr>
            <p:cNvSpPr/>
            <p:nvPr/>
          </p:nvSpPr>
          <p:spPr bwMode="auto">
            <a:xfrm>
              <a:off x="4894263" y="2351088"/>
              <a:ext cx="392113" cy="1914525"/>
            </a:xfrm>
            <a:custGeom>
              <a:avLst/>
              <a:gdLst>
                <a:gd name="T0" fmla="*/ 104 w 119"/>
                <a:gd name="T1" fmla="*/ 11 h 581"/>
                <a:gd name="T2" fmla="*/ 119 w 119"/>
                <a:gd name="T3" fmla="*/ 0 h 581"/>
                <a:gd name="T4" fmla="*/ 119 w 119"/>
                <a:gd name="T5" fmla="*/ 581 h 581"/>
                <a:gd name="T6" fmla="*/ 0 w 119"/>
                <a:gd name="T7" fmla="*/ 443 h 581"/>
                <a:gd name="T8" fmla="*/ 104 w 119"/>
                <a:gd name="T9" fmla="*/ 1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581">
                  <a:moveTo>
                    <a:pt x="104" y="11"/>
                  </a:moveTo>
                  <a:cubicBezTo>
                    <a:pt x="106" y="4"/>
                    <a:pt x="113" y="0"/>
                    <a:pt x="119" y="0"/>
                  </a:cubicBezTo>
                  <a:cubicBezTo>
                    <a:pt x="119" y="581"/>
                    <a:pt x="119" y="581"/>
                    <a:pt x="119" y="581"/>
                  </a:cubicBezTo>
                  <a:cubicBezTo>
                    <a:pt x="53" y="581"/>
                    <a:pt x="0" y="519"/>
                    <a:pt x="0" y="443"/>
                  </a:cubicBezTo>
                  <a:cubicBezTo>
                    <a:pt x="0" y="384"/>
                    <a:pt x="72" y="124"/>
                    <a:pt x="104" y="11"/>
                  </a:cubicBezTo>
                  <a:close/>
                </a:path>
              </a:pathLst>
            </a:custGeom>
            <a:solidFill>
              <a:srgbClr val="C0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ísḻiḍe">
              <a:extLst>
                <a:ext uri="{FF2B5EF4-FFF2-40B4-BE49-F238E27FC236}">
                  <a16:creationId xmlns="" xmlns:a16="http://schemas.microsoft.com/office/drawing/2014/main" id="{A60B4C67-344A-4842-B122-D3436BC0B932}"/>
                </a:ext>
              </a:extLst>
            </p:cNvPr>
            <p:cNvSpPr/>
            <p:nvPr/>
          </p:nvSpPr>
          <p:spPr bwMode="auto">
            <a:xfrm>
              <a:off x="5059363" y="3049588"/>
              <a:ext cx="465138" cy="1497013"/>
            </a:xfrm>
            <a:custGeom>
              <a:avLst/>
              <a:gdLst>
                <a:gd name="T0" fmla="*/ 138 w 141"/>
                <a:gd name="T1" fmla="*/ 177 h 454"/>
                <a:gd name="T2" fmla="*/ 128 w 141"/>
                <a:gd name="T3" fmla="*/ 177 h 454"/>
                <a:gd name="T4" fmla="*/ 76 w 141"/>
                <a:gd name="T5" fmla="*/ 226 h 454"/>
                <a:gd name="T6" fmla="*/ 76 w 141"/>
                <a:gd name="T7" fmla="*/ 8 h 454"/>
                <a:gd name="T8" fmla="*/ 69 w 141"/>
                <a:gd name="T9" fmla="*/ 0 h 454"/>
                <a:gd name="T10" fmla="*/ 62 w 141"/>
                <a:gd name="T11" fmla="*/ 8 h 454"/>
                <a:gd name="T12" fmla="*/ 62 w 141"/>
                <a:gd name="T13" fmla="*/ 163 h 454"/>
                <a:gd name="T14" fmla="*/ 13 w 141"/>
                <a:gd name="T15" fmla="*/ 115 h 454"/>
                <a:gd name="T16" fmla="*/ 3 w 141"/>
                <a:gd name="T17" fmla="*/ 116 h 454"/>
                <a:gd name="T18" fmla="*/ 3 w 141"/>
                <a:gd name="T19" fmla="*/ 126 h 454"/>
                <a:gd name="T20" fmla="*/ 62 w 141"/>
                <a:gd name="T21" fmla="*/ 183 h 454"/>
                <a:gd name="T22" fmla="*/ 62 w 141"/>
                <a:gd name="T23" fmla="*/ 290 h 454"/>
                <a:gd name="T24" fmla="*/ 13 w 141"/>
                <a:gd name="T25" fmla="*/ 242 h 454"/>
                <a:gd name="T26" fmla="*/ 3 w 141"/>
                <a:gd name="T27" fmla="*/ 242 h 454"/>
                <a:gd name="T28" fmla="*/ 3 w 141"/>
                <a:gd name="T29" fmla="*/ 253 h 454"/>
                <a:gd name="T30" fmla="*/ 62 w 141"/>
                <a:gd name="T31" fmla="*/ 310 h 454"/>
                <a:gd name="T32" fmla="*/ 62 w 141"/>
                <a:gd name="T33" fmla="*/ 446 h 454"/>
                <a:gd name="T34" fmla="*/ 69 w 141"/>
                <a:gd name="T35" fmla="*/ 454 h 454"/>
                <a:gd name="T36" fmla="*/ 76 w 141"/>
                <a:gd name="T37" fmla="*/ 446 h 454"/>
                <a:gd name="T38" fmla="*/ 76 w 141"/>
                <a:gd name="T39" fmla="*/ 246 h 454"/>
                <a:gd name="T40" fmla="*/ 138 w 141"/>
                <a:gd name="T41" fmla="*/ 187 h 454"/>
                <a:gd name="T42" fmla="*/ 138 w 141"/>
                <a:gd name="T43" fmla="*/ 17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454">
                  <a:moveTo>
                    <a:pt x="138" y="177"/>
                  </a:moveTo>
                  <a:cubicBezTo>
                    <a:pt x="135" y="174"/>
                    <a:pt x="130" y="174"/>
                    <a:pt x="128" y="177"/>
                  </a:cubicBezTo>
                  <a:cubicBezTo>
                    <a:pt x="76" y="226"/>
                    <a:pt x="76" y="226"/>
                    <a:pt x="76" y="22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"/>
                    <a:pt x="73" y="0"/>
                    <a:pt x="69" y="0"/>
                  </a:cubicBezTo>
                  <a:cubicBezTo>
                    <a:pt x="65" y="0"/>
                    <a:pt x="62" y="4"/>
                    <a:pt x="62" y="8"/>
                  </a:cubicBezTo>
                  <a:cubicBezTo>
                    <a:pt x="62" y="163"/>
                    <a:pt x="62" y="163"/>
                    <a:pt x="62" y="163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0" y="113"/>
                    <a:pt x="5" y="113"/>
                    <a:pt x="3" y="116"/>
                  </a:cubicBezTo>
                  <a:cubicBezTo>
                    <a:pt x="0" y="118"/>
                    <a:pt x="0" y="123"/>
                    <a:pt x="3" y="126"/>
                  </a:cubicBezTo>
                  <a:cubicBezTo>
                    <a:pt x="62" y="183"/>
                    <a:pt x="62" y="183"/>
                    <a:pt x="62" y="183"/>
                  </a:cubicBezTo>
                  <a:cubicBezTo>
                    <a:pt x="62" y="290"/>
                    <a:pt x="62" y="290"/>
                    <a:pt x="62" y="290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0" y="240"/>
                    <a:pt x="5" y="240"/>
                    <a:pt x="3" y="242"/>
                  </a:cubicBezTo>
                  <a:cubicBezTo>
                    <a:pt x="0" y="245"/>
                    <a:pt x="0" y="250"/>
                    <a:pt x="3" y="253"/>
                  </a:cubicBezTo>
                  <a:cubicBezTo>
                    <a:pt x="62" y="310"/>
                    <a:pt x="62" y="310"/>
                    <a:pt x="62" y="310"/>
                  </a:cubicBezTo>
                  <a:cubicBezTo>
                    <a:pt x="62" y="446"/>
                    <a:pt x="62" y="446"/>
                    <a:pt x="62" y="446"/>
                  </a:cubicBezTo>
                  <a:cubicBezTo>
                    <a:pt x="62" y="450"/>
                    <a:pt x="65" y="454"/>
                    <a:pt x="69" y="454"/>
                  </a:cubicBezTo>
                  <a:cubicBezTo>
                    <a:pt x="73" y="454"/>
                    <a:pt x="76" y="450"/>
                    <a:pt x="76" y="446"/>
                  </a:cubicBezTo>
                  <a:cubicBezTo>
                    <a:pt x="76" y="246"/>
                    <a:pt x="76" y="246"/>
                    <a:pt x="76" y="246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40" y="184"/>
                    <a:pt x="141" y="180"/>
                    <a:pt x="138" y="177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î$ḷïḓè">
              <a:extLst>
                <a:ext uri="{FF2B5EF4-FFF2-40B4-BE49-F238E27FC236}">
                  <a16:creationId xmlns="" xmlns:a16="http://schemas.microsoft.com/office/drawing/2014/main" id="{158A8594-AA7B-4CDE-9A74-71EC8421DE98}"/>
                </a:ext>
              </a:extLst>
            </p:cNvPr>
            <p:cNvSpPr/>
            <p:nvPr/>
          </p:nvSpPr>
          <p:spPr bwMode="auto">
            <a:xfrm>
              <a:off x="9088438" y="3824288"/>
              <a:ext cx="46038" cy="750888"/>
            </a:xfrm>
            <a:custGeom>
              <a:avLst/>
              <a:gdLst>
                <a:gd name="T0" fmla="*/ 7 w 14"/>
                <a:gd name="T1" fmla="*/ 228 h 228"/>
                <a:gd name="T2" fmla="*/ 0 w 14"/>
                <a:gd name="T3" fmla="*/ 220 h 228"/>
                <a:gd name="T4" fmla="*/ 0 w 14"/>
                <a:gd name="T5" fmla="*/ 8 h 228"/>
                <a:gd name="T6" fmla="*/ 7 w 14"/>
                <a:gd name="T7" fmla="*/ 0 h 228"/>
                <a:gd name="T8" fmla="*/ 14 w 14"/>
                <a:gd name="T9" fmla="*/ 8 h 228"/>
                <a:gd name="T10" fmla="*/ 14 w 14"/>
                <a:gd name="T11" fmla="*/ 220 h 228"/>
                <a:gd name="T12" fmla="*/ 7 w 14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8">
                  <a:moveTo>
                    <a:pt x="7" y="228"/>
                  </a:moveTo>
                  <a:cubicBezTo>
                    <a:pt x="3" y="228"/>
                    <a:pt x="0" y="224"/>
                    <a:pt x="0" y="2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4"/>
                    <a:pt x="14" y="8"/>
                  </a:cubicBezTo>
                  <a:cubicBezTo>
                    <a:pt x="14" y="220"/>
                    <a:pt x="14" y="220"/>
                    <a:pt x="14" y="220"/>
                  </a:cubicBezTo>
                  <a:cubicBezTo>
                    <a:pt x="14" y="224"/>
                    <a:pt x="11" y="228"/>
                    <a:pt x="7" y="228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í$1îḓé">
              <a:extLst>
                <a:ext uri="{FF2B5EF4-FFF2-40B4-BE49-F238E27FC236}">
                  <a16:creationId xmlns="" xmlns:a16="http://schemas.microsoft.com/office/drawing/2014/main" id="{C594225A-0750-42D6-9FDE-42D2DD8E8FEB}"/>
                </a:ext>
              </a:extLst>
            </p:cNvPr>
            <p:cNvSpPr/>
            <p:nvPr/>
          </p:nvSpPr>
          <p:spPr bwMode="auto">
            <a:xfrm>
              <a:off x="9042400" y="3778251"/>
              <a:ext cx="69850" cy="134938"/>
            </a:xfrm>
            <a:custGeom>
              <a:avLst/>
              <a:gdLst>
                <a:gd name="T0" fmla="*/ 0 w 21"/>
                <a:gd name="T1" fmla="*/ 20 h 41"/>
                <a:gd name="T2" fmla="*/ 21 w 21"/>
                <a:gd name="T3" fmla="*/ 41 h 41"/>
                <a:gd name="T4" fmla="*/ 21 w 21"/>
                <a:gd name="T5" fmla="*/ 0 h 41"/>
                <a:gd name="T6" fmla="*/ 0 w 21"/>
                <a:gd name="T7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0" y="20"/>
                  </a:moveTo>
                  <a:cubicBezTo>
                    <a:pt x="0" y="32"/>
                    <a:pt x="10" y="41"/>
                    <a:pt x="21" y="4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îslídê">
              <a:extLst>
                <a:ext uri="{FF2B5EF4-FFF2-40B4-BE49-F238E27FC236}">
                  <a16:creationId xmlns="" xmlns:a16="http://schemas.microsoft.com/office/drawing/2014/main" id="{3E38AA5A-6536-4E4A-99E5-FC3CA71D5708}"/>
                </a:ext>
              </a:extLst>
            </p:cNvPr>
            <p:cNvSpPr/>
            <p:nvPr/>
          </p:nvSpPr>
          <p:spPr bwMode="auto">
            <a:xfrm>
              <a:off x="9112250" y="3778251"/>
              <a:ext cx="69850" cy="134938"/>
            </a:xfrm>
            <a:custGeom>
              <a:avLst/>
              <a:gdLst>
                <a:gd name="T0" fmla="*/ 21 w 21"/>
                <a:gd name="T1" fmla="*/ 20 h 41"/>
                <a:gd name="T2" fmla="*/ 0 w 21"/>
                <a:gd name="T3" fmla="*/ 0 h 41"/>
                <a:gd name="T4" fmla="*/ 0 w 21"/>
                <a:gd name="T5" fmla="*/ 41 h 41"/>
                <a:gd name="T6" fmla="*/ 21 w 21"/>
                <a:gd name="T7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21" y="20"/>
                  </a:moveTo>
                  <a:cubicBezTo>
                    <a:pt x="21" y="9"/>
                    <a:pt x="11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21" y="32"/>
                    <a:pt x="21" y="20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śľiḋé">
              <a:extLst>
                <a:ext uri="{FF2B5EF4-FFF2-40B4-BE49-F238E27FC236}">
                  <a16:creationId xmlns="" xmlns:a16="http://schemas.microsoft.com/office/drawing/2014/main" id="{B5ACF588-9764-48DC-8F55-23DC7099C6E0}"/>
                </a:ext>
              </a:extLst>
            </p:cNvPr>
            <p:cNvSpPr/>
            <p:nvPr/>
          </p:nvSpPr>
          <p:spPr bwMode="auto">
            <a:xfrm>
              <a:off x="9042400" y="3962401"/>
              <a:ext cx="69850" cy="139700"/>
            </a:xfrm>
            <a:custGeom>
              <a:avLst/>
              <a:gdLst>
                <a:gd name="T0" fmla="*/ 0 w 21"/>
                <a:gd name="T1" fmla="*/ 21 h 42"/>
                <a:gd name="T2" fmla="*/ 21 w 21"/>
                <a:gd name="T3" fmla="*/ 42 h 42"/>
                <a:gd name="T4" fmla="*/ 21 w 21"/>
                <a:gd name="T5" fmla="*/ 0 h 42"/>
                <a:gd name="T6" fmla="*/ 0 w 21"/>
                <a:gd name="T7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2">
                  <a:moveTo>
                    <a:pt x="0" y="21"/>
                  </a:moveTo>
                  <a:cubicBezTo>
                    <a:pt x="0" y="32"/>
                    <a:pt x="10" y="42"/>
                    <a:pt x="21" y="4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iṧliḍé">
              <a:extLst>
                <a:ext uri="{FF2B5EF4-FFF2-40B4-BE49-F238E27FC236}">
                  <a16:creationId xmlns="" xmlns:a16="http://schemas.microsoft.com/office/drawing/2014/main" id="{D1A0E5D0-1E13-4F5F-9241-EC6E438845B1}"/>
                </a:ext>
              </a:extLst>
            </p:cNvPr>
            <p:cNvSpPr/>
            <p:nvPr/>
          </p:nvSpPr>
          <p:spPr bwMode="auto">
            <a:xfrm>
              <a:off x="9112250" y="3962401"/>
              <a:ext cx="69850" cy="139700"/>
            </a:xfrm>
            <a:custGeom>
              <a:avLst/>
              <a:gdLst>
                <a:gd name="T0" fmla="*/ 21 w 21"/>
                <a:gd name="T1" fmla="*/ 21 h 42"/>
                <a:gd name="T2" fmla="*/ 0 w 21"/>
                <a:gd name="T3" fmla="*/ 0 h 42"/>
                <a:gd name="T4" fmla="*/ 0 w 21"/>
                <a:gd name="T5" fmla="*/ 42 h 42"/>
                <a:gd name="T6" fmla="*/ 21 w 21"/>
                <a:gd name="T7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2">
                  <a:moveTo>
                    <a:pt x="21" y="21"/>
                  </a:moveTo>
                  <a:cubicBezTo>
                    <a:pt x="21" y="10"/>
                    <a:pt x="11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1" y="42"/>
                    <a:pt x="21" y="32"/>
                    <a:pt x="21" y="21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íşḷiḍe">
              <a:extLst>
                <a:ext uri="{FF2B5EF4-FFF2-40B4-BE49-F238E27FC236}">
                  <a16:creationId xmlns="" xmlns:a16="http://schemas.microsoft.com/office/drawing/2014/main" id="{E916FCE5-16C8-434B-8E9A-B83D6ACF785E}"/>
                </a:ext>
              </a:extLst>
            </p:cNvPr>
            <p:cNvSpPr/>
            <p:nvPr/>
          </p:nvSpPr>
          <p:spPr bwMode="auto">
            <a:xfrm>
              <a:off x="9112250" y="4151313"/>
              <a:ext cx="69850" cy="134938"/>
            </a:xfrm>
            <a:custGeom>
              <a:avLst/>
              <a:gdLst>
                <a:gd name="T0" fmla="*/ 21 w 21"/>
                <a:gd name="T1" fmla="*/ 20 h 41"/>
                <a:gd name="T2" fmla="*/ 0 w 21"/>
                <a:gd name="T3" fmla="*/ 0 h 41"/>
                <a:gd name="T4" fmla="*/ 0 w 21"/>
                <a:gd name="T5" fmla="*/ 41 h 41"/>
                <a:gd name="T6" fmla="*/ 21 w 21"/>
                <a:gd name="T7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21" y="20"/>
                  </a:moveTo>
                  <a:cubicBezTo>
                    <a:pt x="21" y="9"/>
                    <a:pt x="11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21" y="32"/>
                    <a:pt x="21" y="20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î$ḻiďè">
              <a:extLst>
                <a:ext uri="{FF2B5EF4-FFF2-40B4-BE49-F238E27FC236}">
                  <a16:creationId xmlns="" xmlns:a16="http://schemas.microsoft.com/office/drawing/2014/main" id="{8B243FF7-5B57-4E4D-9423-4E69449FB4DE}"/>
                </a:ext>
              </a:extLst>
            </p:cNvPr>
            <p:cNvSpPr/>
            <p:nvPr/>
          </p:nvSpPr>
          <p:spPr bwMode="auto">
            <a:xfrm>
              <a:off x="9042400" y="4151313"/>
              <a:ext cx="69850" cy="134938"/>
            </a:xfrm>
            <a:custGeom>
              <a:avLst/>
              <a:gdLst>
                <a:gd name="T0" fmla="*/ 0 w 21"/>
                <a:gd name="T1" fmla="*/ 20 h 41"/>
                <a:gd name="T2" fmla="*/ 21 w 21"/>
                <a:gd name="T3" fmla="*/ 41 h 41"/>
                <a:gd name="T4" fmla="*/ 21 w 21"/>
                <a:gd name="T5" fmla="*/ 0 h 41"/>
                <a:gd name="T6" fmla="*/ 0 w 21"/>
                <a:gd name="T7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1">
                  <a:moveTo>
                    <a:pt x="0" y="20"/>
                  </a:moveTo>
                  <a:cubicBezTo>
                    <a:pt x="0" y="32"/>
                    <a:pt x="10" y="41"/>
                    <a:pt x="21" y="4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ïsḷiḋê">
              <a:extLst>
                <a:ext uri="{FF2B5EF4-FFF2-40B4-BE49-F238E27FC236}">
                  <a16:creationId xmlns="" xmlns:a16="http://schemas.microsoft.com/office/drawing/2014/main" id="{AB35AA7F-3759-40A0-A458-5C37388E93D9}"/>
                </a:ext>
              </a:extLst>
            </p:cNvPr>
            <p:cNvSpPr/>
            <p:nvPr/>
          </p:nvSpPr>
          <p:spPr bwMode="auto">
            <a:xfrm>
              <a:off x="3771900" y="3076576"/>
              <a:ext cx="693738" cy="931863"/>
            </a:xfrm>
            <a:custGeom>
              <a:avLst/>
              <a:gdLst>
                <a:gd name="T0" fmla="*/ 0 w 210"/>
                <a:gd name="T1" fmla="*/ 178 h 283"/>
                <a:gd name="T2" fmla="*/ 105 w 210"/>
                <a:gd name="T3" fmla="*/ 0 h 283"/>
                <a:gd name="T4" fmla="*/ 210 w 210"/>
                <a:gd name="T5" fmla="*/ 178 h 283"/>
                <a:gd name="T6" fmla="*/ 105 w 210"/>
                <a:gd name="T7" fmla="*/ 283 h 283"/>
                <a:gd name="T8" fmla="*/ 0 w 210"/>
                <a:gd name="T9" fmla="*/ 17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83">
                  <a:moveTo>
                    <a:pt x="0" y="178"/>
                  </a:moveTo>
                  <a:cubicBezTo>
                    <a:pt x="0" y="120"/>
                    <a:pt x="105" y="0"/>
                    <a:pt x="105" y="0"/>
                  </a:cubicBezTo>
                  <a:cubicBezTo>
                    <a:pt x="105" y="0"/>
                    <a:pt x="210" y="120"/>
                    <a:pt x="210" y="178"/>
                  </a:cubicBezTo>
                  <a:cubicBezTo>
                    <a:pt x="210" y="236"/>
                    <a:pt x="163" y="283"/>
                    <a:pt x="105" y="283"/>
                  </a:cubicBezTo>
                  <a:cubicBezTo>
                    <a:pt x="47" y="283"/>
                    <a:pt x="0" y="236"/>
                    <a:pt x="0" y="178"/>
                  </a:cubicBezTo>
                  <a:close/>
                </a:path>
              </a:pathLst>
            </a:custGeom>
            <a:solidFill>
              <a:srgbClr val="C0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$1ïde">
              <a:extLst>
                <a:ext uri="{FF2B5EF4-FFF2-40B4-BE49-F238E27FC236}">
                  <a16:creationId xmlns="" xmlns:a16="http://schemas.microsoft.com/office/drawing/2014/main" id="{822D0196-A0CB-4A40-B795-003AA581C501}"/>
                </a:ext>
              </a:extLst>
            </p:cNvPr>
            <p:cNvSpPr/>
            <p:nvPr/>
          </p:nvSpPr>
          <p:spPr bwMode="auto">
            <a:xfrm>
              <a:off x="4214813" y="3713163"/>
              <a:ext cx="511175" cy="509588"/>
            </a:xfrm>
            <a:custGeom>
              <a:avLst/>
              <a:gdLst>
                <a:gd name="T0" fmla="*/ 128 w 155"/>
                <a:gd name="T1" fmla="*/ 122 h 155"/>
                <a:gd name="T2" fmla="*/ 0 w 155"/>
                <a:gd name="T3" fmla="*/ 155 h 155"/>
                <a:gd name="T4" fmla="*/ 33 w 155"/>
                <a:gd name="T5" fmla="*/ 26 h 155"/>
                <a:gd name="T6" fmla="*/ 128 w 155"/>
                <a:gd name="T7" fmla="*/ 26 h 155"/>
                <a:gd name="T8" fmla="*/ 128 w 155"/>
                <a:gd name="T9" fmla="*/ 12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55">
                  <a:moveTo>
                    <a:pt x="128" y="122"/>
                  </a:moveTo>
                  <a:cubicBezTo>
                    <a:pt x="102" y="148"/>
                    <a:pt x="0" y="155"/>
                    <a:pt x="0" y="155"/>
                  </a:cubicBezTo>
                  <a:cubicBezTo>
                    <a:pt x="0" y="155"/>
                    <a:pt x="6" y="52"/>
                    <a:pt x="33" y="26"/>
                  </a:cubicBezTo>
                  <a:cubicBezTo>
                    <a:pt x="59" y="0"/>
                    <a:pt x="102" y="0"/>
                    <a:pt x="128" y="26"/>
                  </a:cubicBezTo>
                  <a:cubicBezTo>
                    <a:pt x="155" y="52"/>
                    <a:pt x="155" y="95"/>
                    <a:pt x="128" y="122"/>
                  </a:cubicBezTo>
                  <a:close/>
                </a:path>
              </a:pathLst>
            </a:custGeom>
            <a:solidFill>
              <a:srgbClr val="BC4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îṩḻiḑê">
              <a:extLst>
                <a:ext uri="{FF2B5EF4-FFF2-40B4-BE49-F238E27FC236}">
                  <a16:creationId xmlns="" xmlns:a16="http://schemas.microsoft.com/office/drawing/2014/main" id="{C75D1613-FEB0-4A34-8FFE-4C1E8CD2DA60}"/>
                </a:ext>
              </a:extLst>
            </p:cNvPr>
            <p:cNvSpPr/>
            <p:nvPr/>
          </p:nvSpPr>
          <p:spPr bwMode="auto">
            <a:xfrm>
              <a:off x="3517900" y="3713163"/>
              <a:ext cx="511175" cy="509588"/>
            </a:xfrm>
            <a:custGeom>
              <a:avLst/>
              <a:gdLst>
                <a:gd name="T0" fmla="*/ 26 w 155"/>
                <a:gd name="T1" fmla="*/ 122 h 155"/>
                <a:gd name="T2" fmla="*/ 155 w 155"/>
                <a:gd name="T3" fmla="*/ 155 h 155"/>
                <a:gd name="T4" fmla="*/ 122 w 155"/>
                <a:gd name="T5" fmla="*/ 26 h 155"/>
                <a:gd name="T6" fmla="*/ 26 w 155"/>
                <a:gd name="T7" fmla="*/ 26 h 155"/>
                <a:gd name="T8" fmla="*/ 26 w 155"/>
                <a:gd name="T9" fmla="*/ 12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55">
                  <a:moveTo>
                    <a:pt x="26" y="122"/>
                  </a:moveTo>
                  <a:cubicBezTo>
                    <a:pt x="53" y="148"/>
                    <a:pt x="155" y="155"/>
                    <a:pt x="155" y="155"/>
                  </a:cubicBezTo>
                  <a:cubicBezTo>
                    <a:pt x="155" y="155"/>
                    <a:pt x="148" y="52"/>
                    <a:pt x="122" y="26"/>
                  </a:cubicBezTo>
                  <a:cubicBezTo>
                    <a:pt x="96" y="0"/>
                    <a:pt x="53" y="0"/>
                    <a:pt x="26" y="26"/>
                  </a:cubicBezTo>
                  <a:cubicBezTo>
                    <a:pt x="0" y="52"/>
                    <a:pt x="0" y="95"/>
                    <a:pt x="26" y="122"/>
                  </a:cubicBezTo>
                  <a:close/>
                </a:path>
              </a:pathLst>
            </a:custGeom>
            <a:solidFill>
              <a:srgbClr val="DB97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śḷíḋé">
              <a:extLst>
                <a:ext uri="{FF2B5EF4-FFF2-40B4-BE49-F238E27FC236}">
                  <a16:creationId xmlns="" xmlns:a16="http://schemas.microsoft.com/office/drawing/2014/main" id="{D32AED47-5DD3-482C-9EDC-B6115FD25118}"/>
                </a:ext>
              </a:extLst>
            </p:cNvPr>
            <p:cNvSpPr/>
            <p:nvPr/>
          </p:nvSpPr>
          <p:spPr bwMode="auto">
            <a:xfrm>
              <a:off x="3841750" y="3600451"/>
              <a:ext cx="560388" cy="903288"/>
            </a:xfrm>
            <a:custGeom>
              <a:avLst/>
              <a:gdLst>
                <a:gd name="T0" fmla="*/ 167 w 170"/>
                <a:gd name="T1" fmla="*/ 134 h 274"/>
                <a:gd name="T2" fmla="*/ 157 w 170"/>
                <a:gd name="T3" fmla="*/ 134 h 274"/>
                <a:gd name="T4" fmla="*/ 91 w 170"/>
                <a:gd name="T5" fmla="*/ 200 h 274"/>
                <a:gd name="T6" fmla="*/ 91 w 170"/>
                <a:gd name="T7" fmla="*/ 7 h 274"/>
                <a:gd name="T8" fmla="*/ 84 w 170"/>
                <a:gd name="T9" fmla="*/ 0 h 274"/>
                <a:gd name="T10" fmla="*/ 77 w 170"/>
                <a:gd name="T11" fmla="*/ 7 h 274"/>
                <a:gd name="T12" fmla="*/ 77 w 170"/>
                <a:gd name="T13" fmla="*/ 198 h 274"/>
                <a:gd name="T14" fmla="*/ 13 w 170"/>
                <a:gd name="T15" fmla="*/ 134 h 274"/>
                <a:gd name="T16" fmla="*/ 3 w 170"/>
                <a:gd name="T17" fmla="*/ 134 h 274"/>
                <a:gd name="T18" fmla="*/ 3 w 170"/>
                <a:gd name="T19" fmla="*/ 144 h 274"/>
                <a:gd name="T20" fmla="*/ 77 w 170"/>
                <a:gd name="T21" fmla="*/ 219 h 274"/>
                <a:gd name="T22" fmla="*/ 77 w 170"/>
                <a:gd name="T23" fmla="*/ 266 h 274"/>
                <a:gd name="T24" fmla="*/ 84 w 170"/>
                <a:gd name="T25" fmla="*/ 274 h 274"/>
                <a:gd name="T26" fmla="*/ 91 w 170"/>
                <a:gd name="T27" fmla="*/ 266 h 274"/>
                <a:gd name="T28" fmla="*/ 91 w 170"/>
                <a:gd name="T29" fmla="*/ 220 h 274"/>
                <a:gd name="T30" fmla="*/ 167 w 170"/>
                <a:gd name="T31" fmla="*/ 144 h 274"/>
                <a:gd name="T32" fmla="*/ 167 w 170"/>
                <a:gd name="T33" fmla="*/ 1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274">
                  <a:moveTo>
                    <a:pt x="167" y="134"/>
                  </a:moveTo>
                  <a:cubicBezTo>
                    <a:pt x="164" y="131"/>
                    <a:pt x="160" y="131"/>
                    <a:pt x="157" y="13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3"/>
                    <a:pt x="88" y="0"/>
                    <a:pt x="84" y="0"/>
                  </a:cubicBezTo>
                  <a:cubicBezTo>
                    <a:pt x="80" y="0"/>
                    <a:pt x="77" y="3"/>
                    <a:pt x="77" y="7"/>
                  </a:cubicBezTo>
                  <a:cubicBezTo>
                    <a:pt x="77" y="198"/>
                    <a:pt x="77" y="198"/>
                    <a:pt x="77" y="198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0" y="131"/>
                    <a:pt x="5" y="131"/>
                    <a:pt x="3" y="134"/>
                  </a:cubicBezTo>
                  <a:cubicBezTo>
                    <a:pt x="0" y="137"/>
                    <a:pt x="0" y="142"/>
                    <a:pt x="3" y="144"/>
                  </a:cubicBezTo>
                  <a:cubicBezTo>
                    <a:pt x="77" y="219"/>
                    <a:pt x="77" y="219"/>
                    <a:pt x="77" y="219"/>
                  </a:cubicBezTo>
                  <a:cubicBezTo>
                    <a:pt x="77" y="266"/>
                    <a:pt x="77" y="266"/>
                    <a:pt x="77" y="266"/>
                  </a:cubicBezTo>
                  <a:cubicBezTo>
                    <a:pt x="77" y="270"/>
                    <a:pt x="80" y="274"/>
                    <a:pt x="84" y="274"/>
                  </a:cubicBezTo>
                  <a:cubicBezTo>
                    <a:pt x="88" y="274"/>
                    <a:pt x="91" y="270"/>
                    <a:pt x="91" y="266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167" y="144"/>
                    <a:pt x="167" y="144"/>
                    <a:pt x="167" y="144"/>
                  </a:cubicBezTo>
                  <a:cubicBezTo>
                    <a:pt x="170" y="142"/>
                    <a:pt x="170" y="137"/>
                    <a:pt x="167" y="134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ïŝḷiḑê">
              <a:extLst>
                <a:ext uri="{FF2B5EF4-FFF2-40B4-BE49-F238E27FC236}">
                  <a16:creationId xmlns="" xmlns:a16="http://schemas.microsoft.com/office/drawing/2014/main" id="{A9F2F24E-53AF-4C3D-9B37-1F1129EA07F5}"/>
                </a:ext>
              </a:extLst>
            </p:cNvPr>
            <p:cNvSpPr/>
            <p:nvPr/>
          </p:nvSpPr>
          <p:spPr bwMode="auto">
            <a:xfrm>
              <a:off x="6757988" y="2978151"/>
              <a:ext cx="1193800" cy="1384300"/>
            </a:xfrm>
            <a:custGeom>
              <a:avLst/>
              <a:gdLst>
                <a:gd name="T0" fmla="*/ 304 w 362"/>
                <a:gd name="T1" fmla="*/ 148 h 420"/>
                <a:gd name="T2" fmla="*/ 317 w 362"/>
                <a:gd name="T3" fmla="*/ 104 h 420"/>
                <a:gd name="T4" fmla="*/ 181 w 362"/>
                <a:gd name="T5" fmla="*/ 0 h 420"/>
                <a:gd name="T6" fmla="*/ 46 w 362"/>
                <a:gd name="T7" fmla="*/ 104 h 420"/>
                <a:gd name="T8" fmla="*/ 59 w 362"/>
                <a:gd name="T9" fmla="*/ 148 h 420"/>
                <a:gd name="T10" fmla="*/ 0 w 362"/>
                <a:gd name="T11" fmla="*/ 264 h 420"/>
                <a:gd name="T12" fmla="*/ 181 w 362"/>
                <a:gd name="T13" fmla="*/ 420 h 420"/>
                <a:gd name="T14" fmla="*/ 362 w 362"/>
                <a:gd name="T15" fmla="*/ 264 h 420"/>
                <a:gd name="T16" fmla="*/ 304 w 362"/>
                <a:gd name="T17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420">
                  <a:moveTo>
                    <a:pt x="304" y="148"/>
                  </a:moveTo>
                  <a:cubicBezTo>
                    <a:pt x="312" y="135"/>
                    <a:pt x="317" y="120"/>
                    <a:pt x="317" y="104"/>
                  </a:cubicBezTo>
                  <a:cubicBezTo>
                    <a:pt x="317" y="47"/>
                    <a:pt x="256" y="0"/>
                    <a:pt x="181" y="0"/>
                  </a:cubicBezTo>
                  <a:cubicBezTo>
                    <a:pt x="106" y="0"/>
                    <a:pt x="46" y="47"/>
                    <a:pt x="46" y="104"/>
                  </a:cubicBezTo>
                  <a:cubicBezTo>
                    <a:pt x="46" y="120"/>
                    <a:pt x="50" y="135"/>
                    <a:pt x="59" y="148"/>
                  </a:cubicBezTo>
                  <a:cubicBezTo>
                    <a:pt x="23" y="177"/>
                    <a:pt x="0" y="218"/>
                    <a:pt x="0" y="264"/>
                  </a:cubicBezTo>
                  <a:cubicBezTo>
                    <a:pt x="0" y="350"/>
                    <a:pt x="81" y="420"/>
                    <a:pt x="181" y="420"/>
                  </a:cubicBezTo>
                  <a:cubicBezTo>
                    <a:pt x="281" y="420"/>
                    <a:pt x="362" y="350"/>
                    <a:pt x="362" y="264"/>
                  </a:cubicBezTo>
                  <a:cubicBezTo>
                    <a:pt x="362" y="218"/>
                    <a:pt x="340" y="177"/>
                    <a:pt x="304" y="148"/>
                  </a:cubicBezTo>
                  <a:close/>
                </a:path>
              </a:pathLst>
            </a:custGeom>
            <a:solidFill>
              <a:srgbClr val="C05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işlïḋe">
              <a:extLst>
                <a:ext uri="{FF2B5EF4-FFF2-40B4-BE49-F238E27FC236}">
                  <a16:creationId xmlns="" xmlns:a16="http://schemas.microsoft.com/office/drawing/2014/main" id="{249E6602-8EC9-4FF7-86BD-F368D38B0310}"/>
                </a:ext>
              </a:extLst>
            </p:cNvPr>
            <p:cNvSpPr/>
            <p:nvPr/>
          </p:nvSpPr>
          <p:spPr bwMode="auto">
            <a:xfrm>
              <a:off x="6859588" y="3306763"/>
              <a:ext cx="966788" cy="1568450"/>
            </a:xfrm>
            <a:custGeom>
              <a:avLst/>
              <a:gdLst>
                <a:gd name="T0" fmla="*/ 277 w 293"/>
                <a:gd name="T1" fmla="*/ 146 h 476"/>
                <a:gd name="T2" fmla="*/ 253 w 293"/>
                <a:gd name="T3" fmla="*/ 166 h 476"/>
                <a:gd name="T4" fmla="*/ 259 w 293"/>
                <a:gd name="T5" fmla="*/ 149 h 476"/>
                <a:gd name="T6" fmla="*/ 245 w 293"/>
                <a:gd name="T7" fmla="*/ 145 h 476"/>
                <a:gd name="T8" fmla="*/ 166 w 293"/>
                <a:gd name="T9" fmla="*/ 211 h 476"/>
                <a:gd name="T10" fmla="*/ 162 w 293"/>
                <a:gd name="T11" fmla="*/ 103 h 476"/>
                <a:gd name="T12" fmla="*/ 211 w 293"/>
                <a:gd name="T13" fmla="*/ 48 h 476"/>
                <a:gd name="T14" fmla="*/ 196 w 293"/>
                <a:gd name="T15" fmla="*/ 48 h 476"/>
                <a:gd name="T16" fmla="*/ 161 w 293"/>
                <a:gd name="T17" fmla="*/ 88 h 476"/>
                <a:gd name="T18" fmla="*/ 158 w 293"/>
                <a:gd name="T19" fmla="*/ 7 h 476"/>
                <a:gd name="T20" fmla="*/ 150 w 293"/>
                <a:gd name="T21" fmla="*/ 0 h 476"/>
                <a:gd name="T22" fmla="*/ 143 w 293"/>
                <a:gd name="T23" fmla="*/ 7 h 476"/>
                <a:gd name="T24" fmla="*/ 138 w 293"/>
                <a:gd name="T25" fmla="*/ 133 h 476"/>
                <a:gd name="T26" fmla="*/ 90 w 293"/>
                <a:gd name="T27" fmla="*/ 65 h 476"/>
                <a:gd name="T28" fmla="*/ 76 w 293"/>
                <a:gd name="T29" fmla="*/ 61 h 476"/>
                <a:gd name="T30" fmla="*/ 137 w 293"/>
                <a:gd name="T31" fmla="*/ 147 h 476"/>
                <a:gd name="T32" fmla="*/ 133 w 293"/>
                <a:gd name="T33" fmla="*/ 243 h 476"/>
                <a:gd name="T34" fmla="*/ 72 w 293"/>
                <a:gd name="T35" fmla="*/ 212 h 476"/>
                <a:gd name="T36" fmla="*/ 62 w 293"/>
                <a:gd name="T37" fmla="*/ 136 h 476"/>
                <a:gd name="T38" fmla="*/ 48 w 293"/>
                <a:gd name="T39" fmla="*/ 132 h 476"/>
                <a:gd name="T40" fmla="*/ 42 w 293"/>
                <a:gd name="T41" fmla="*/ 167 h 476"/>
                <a:gd name="T42" fmla="*/ 14 w 293"/>
                <a:gd name="T43" fmla="*/ 129 h 476"/>
                <a:gd name="T44" fmla="*/ 0 w 293"/>
                <a:gd name="T45" fmla="*/ 129 h 476"/>
                <a:gd name="T46" fmla="*/ 44 w 293"/>
                <a:gd name="T47" fmla="*/ 183 h 476"/>
                <a:gd name="T48" fmla="*/ 61 w 293"/>
                <a:gd name="T49" fmla="*/ 221 h 476"/>
                <a:gd name="T50" fmla="*/ 132 w 293"/>
                <a:gd name="T51" fmla="*/ 257 h 476"/>
                <a:gd name="T52" fmla="*/ 123 w 293"/>
                <a:gd name="T53" fmla="*/ 469 h 476"/>
                <a:gd name="T54" fmla="*/ 125 w 293"/>
                <a:gd name="T55" fmla="*/ 474 h 476"/>
                <a:gd name="T56" fmla="*/ 131 w 293"/>
                <a:gd name="T57" fmla="*/ 476 h 476"/>
                <a:gd name="T58" fmla="*/ 170 w 293"/>
                <a:gd name="T59" fmla="*/ 476 h 476"/>
                <a:gd name="T60" fmla="*/ 175 w 293"/>
                <a:gd name="T61" fmla="*/ 474 h 476"/>
                <a:gd name="T62" fmla="*/ 177 w 293"/>
                <a:gd name="T63" fmla="*/ 469 h 476"/>
                <a:gd name="T64" fmla="*/ 167 w 293"/>
                <a:gd name="T65" fmla="*/ 226 h 476"/>
                <a:gd name="T66" fmla="*/ 243 w 293"/>
                <a:gd name="T67" fmla="*/ 183 h 476"/>
                <a:gd name="T68" fmla="*/ 289 w 293"/>
                <a:gd name="T69" fmla="*/ 153 h 476"/>
                <a:gd name="T70" fmla="*/ 277 w 293"/>
                <a:gd name="T71" fmla="*/ 14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476">
                  <a:moveTo>
                    <a:pt x="277" y="146"/>
                  </a:moveTo>
                  <a:cubicBezTo>
                    <a:pt x="272" y="154"/>
                    <a:pt x="263" y="162"/>
                    <a:pt x="253" y="166"/>
                  </a:cubicBezTo>
                  <a:cubicBezTo>
                    <a:pt x="256" y="160"/>
                    <a:pt x="258" y="155"/>
                    <a:pt x="259" y="149"/>
                  </a:cubicBezTo>
                  <a:cubicBezTo>
                    <a:pt x="261" y="140"/>
                    <a:pt x="247" y="136"/>
                    <a:pt x="245" y="145"/>
                  </a:cubicBezTo>
                  <a:cubicBezTo>
                    <a:pt x="238" y="177"/>
                    <a:pt x="202" y="213"/>
                    <a:pt x="166" y="211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87" y="97"/>
                    <a:pt x="211" y="75"/>
                    <a:pt x="211" y="48"/>
                  </a:cubicBezTo>
                  <a:cubicBezTo>
                    <a:pt x="211" y="38"/>
                    <a:pt x="196" y="38"/>
                    <a:pt x="196" y="48"/>
                  </a:cubicBezTo>
                  <a:cubicBezTo>
                    <a:pt x="197" y="67"/>
                    <a:pt x="179" y="83"/>
                    <a:pt x="161" y="88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7" y="3"/>
                    <a:pt x="154" y="0"/>
                    <a:pt x="150" y="0"/>
                  </a:cubicBezTo>
                  <a:cubicBezTo>
                    <a:pt x="146" y="0"/>
                    <a:pt x="143" y="3"/>
                    <a:pt x="143" y="7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08" y="126"/>
                    <a:pt x="84" y="97"/>
                    <a:pt x="90" y="65"/>
                  </a:cubicBezTo>
                  <a:cubicBezTo>
                    <a:pt x="92" y="56"/>
                    <a:pt x="78" y="52"/>
                    <a:pt x="76" y="61"/>
                  </a:cubicBezTo>
                  <a:cubicBezTo>
                    <a:pt x="69" y="102"/>
                    <a:pt x="98" y="140"/>
                    <a:pt x="137" y="147"/>
                  </a:cubicBezTo>
                  <a:cubicBezTo>
                    <a:pt x="133" y="243"/>
                    <a:pt x="133" y="243"/>
                    <a:pt x="133" y="243"/>
                  </a:cubicBezTo>
                  <a:cubicBezTo>
                    <a:pt x="109" y="242"/>
                    <a:pt x="87" y="232"/>
                    <a:pt x="72" y="212"/>
                  </a:cubicBezTo>
                  <a:cubicBezTo>
                    <a:pt x="55" y="190"/>
                    <a:pt x="53" y="162"/>
                    <a:pt x="62" y="136"/>
                  </a:cubicBezTo>
                  <a:cubicBezTo>
                    <a:pt x="64" y="127"/>
                    <a:pt x="51" y="123"/>
                    <a:pt x="48" y="132"/>
                  </a:cubicBezTo>
                  <a:cubicBezTo>
                    <a:pt x="44" y="144"/>
                    <a:pt x="42" y="156"/>
                    <a:pt x="42" y="167"/>
                  </a:cubicBezTo>
                  <a:cubicBezTo>
                    <a:pt x="26" y="161"/>
                    <a:pt x="15" y="148"/>
                    <a:pt x="14" y="129"/>
                  </a:cubicBezTo>
                  <a:cubicBezTo>
                    <a:pt x="14" y="120"/>
                    <a:pt x="0" y="120"/>
                    <a:pt x="0" y="129"/>
                  </a:cubicBezTo>
                  <a:cubicBezTo>
                    <a:pt x="1" y="156"/>
                    <a:pt x="19" y="177"/>
                    <a:pt x="44" y="183"/>
                  </a:cubicBezTo>
                  <a:cubicBezTo>
                    <a:pt x="47" y="197"/>
                    <a:pt x="52" y="210"/>
                    <a:pt x="61" y="221"/>
                  </a:cubicBezTo>
                  <a:cubicBezTo>
                    <a:pt x="78" y="244"/>
                    <a:pt x="104" y="256"/>
                    <a:pt x="132" y="257"/>
                  </a:cubicBezTo>
                  <a:cubicBezTo>
                    <a:pt x="123" y="469"/>
                    <a:pt x="123" y="469"/>
                    <a:pt x="123" y="469"/>
                  </a:cubicBezTo>
                  <a:cubicBezTo>
                    <a:pt x="123" y="471"/>
                    <a:pt x="124" y="473"/>
                    <a:pt x="125" y="474"/>
                  </a:cubicBezTo>
                  <a:cubicBezTo>
                    <a:pt x="127" y="476"/>
                    <a:pt x="129" y="476"/>
                    <a:pt x="131" y="476"/>
                  </a:cubicBezTo>
                  <a:cubicBezTo>
                    <a:pt x="170" y="476"/>
                    <a:pt x="170" y="476"/>
                    <a:pt x="170" y="476"/>
                  </a:cubicBezTo>
                  <a:cubicBezTo>
                    <a:pt x="172" y="476"/>
                    <a:pt x="174" y="476"/>
                    <a:pt x="175" y="474"/>
                  </a:cubicBezTo>
                  <a:cubicBezTo>
                    <a:pt x="177" y="473"/>
                    <a:pt x="177" y="471"/>
                    <a:pt x="177" y="469"/>
                  </a:cubicBezTo>
                  <a:cubicBezTo>
                    <a:pt x="167" y="226"/>
                    <a:pt x="167" y="226"/>
                    <a:pt x="167" y="226"/>
                  </a:cubicBezTo>
                  <a:cubicBezTo>
                    <a:pt x="196" y="227"/>
                    <a:pt x="226" y="207"/>
                    <a:pt x="243" y="183"/>
                  </a:cubicBezTo>
                  <a:cubicBezTo>
                    <a:pt x="262" y="182"/>
                    <a:pt x="281" y="169"/>
                    <a:pt x="289" y="153"/>
                  </a:cubicBezTo>
                  <a:cubicBezTo>
                    <a:pt x="293" y="145"/>
                    <a:pt x="281" y="137"/>
                    <a:pt x="277" y="146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ïsļíḍe">
              <a:extLst>
                <a:ext uri="{FF2B5EF4-FFF2-40B4-BE49-F238E27FC236}">
                  <a16:creationId xmlns="" xmlns:a16="http://schemas.microsoft.com/office/drawing/2014/main" id="{153C0815-9598-465F-B726-0FC36648A2BA}"/>
                </a:ext>
              </a:extLst>
            </p:cNvPr>
            <p:cNvSpPr/>
            <p:nvPr/>
          </p:nvSpPr>
          <p:spPr bwMode="auto">
            <a:xfrm>
              <a:off x="4319588" y="2974976"/>
              <a:ext cx="1401763" cy="1433513"/>
            </a:xfrm>
            <a:custGeom>
              <a:avLst/>
              <a:gdLst>
                <a:gd name="T0" fmla="*/ 0 w 425"/>
                <a:gd name="T1" fmla="*/ 264 h 435"/>
                <a:gd name="T2" fmla="*/ 85 w 425"/>
                <a:gd name="T3" fmla="*/ 367 h 435"/>
                <a:gd name="T4" fmla="*/ 127 w 425"/>
                <a:gd name="T5" fmla="*/ 355 h 435"/>
                <a:gd name="T6" fmla="*/ 212 w 425"/>
                <a:gd name="T7" fmla="*/ 435 h 435"/>
                <a:gd name="T8" fmla="*/ 298 w 425"/>
                <a:gd name="T9" fmla="*/ 355 h 435"/>
                <a:gd name="T10" fmla="*/ 339 w 425"/>
                <a:gd name="T11" fmla="*/ 367 h 435"/>
                <a:gd name="T12" fmla="*/ 425 w 425"/>
                <a:gd name="T13" fmla="*/ 264 h 435"/>
                <a:gd name="T14" fmla="*/ 359 w 425"/>
                <a:gd name="T15" fmla="*/ 163 h 435"/>
                <a:gd name="T16" fmla="*/ 375 w 425"/>
                <a:gd name="T17" fmla="*/ 104 h 435"/>
                <a:gd name="T18" fmla="*/ 289 w 425"/>
                <a:gd name="T19" fmla="*/ 0 h 435"/>
                <a:gd name="T20" fmla="*/ 212 w 425"/>
                <a:gd name="T21" fmla="*/ 57 h 435"/>
                <a:gd name="T22" fmla="*/ 136 w 425"/>
                <a:gd name="T23" fmla="*/ 0 h 435"/>
                <a:gd name="T24" fmla="*/ 50 w 425"/>
                <a:gd name="T25" fmla="*/ 104 h 435"/>
                <a:gd name="T26" fmla="*/ 65 w 425"/>
                <a:gd name="T27" fmla="*/ 163 h 435"/>
                <a:gd name="T28" fmla="*/ 0 w 425"/>
                <a:gd name="T29" fmla="*/ 26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435">
                  <a:moveTo>
                    <a:pt x="0" y="264"/>
                  </a:moveTo>
                  <a:cubicBezTo>
                    <a:pt x="0" y="321"/>
                    <a:pt x="38" y="367"/>
                    <a:pt x="85" y="367"/>
                  </a:cubicBezTo>
                  <a:cubicBezTo>
                    <a:pt x="100" y="367"/>
                    <a:pt x="114" y="363"/>
                    <a:pt x="127" y="355"/>
                  </a:cubicBezTo>
                  <a:cubicBezTo>
                    <a:pt x="130" y="399"/>
                    <a:pt x="167" y="435"/>
                    <a:pt x="212" y="435"/>
                  </a:cubicBezTo>
                  <a:cubicBezTo>
                    <a:pt x="258" y="435"/>
                    <a:pt x="295" y="399"/>
                    <a:pt x="298" y="355"/>
                  </a:cubicBezTo>
                  <a:cubicBezTo>
                    <a:pt x="310" y="363"/>
                    <a:pt x="324" y="367"/>
                    <a:pt x="339" y="367"/>
                  </a:cubicBezTo>
                  <a:cubicBezTo>
                    <a:pt x="386" y="367"/>
                    <a:pt x="425" y="321"/>
                    <a:pt x="425" y="264"/>
                  </a:cubicBezTo>
                  <a:cubicBezTo>
                    <a:pt x="425" y="215"/>
                    <a:pt x="397" y="174"/>
                    <a:pt x="359" y="163"/>
                  </a:cubicBezTo>
                  <a:cubicBezTo>
                    <a:pt x="369" y="146"/>
                    <a:pt x="375" y="126"/>
                    <a:pt x="375" y="104"/>
                  </a:cubicBezTo>
                  <a:cubicBezTo>
                    <a:pt x="375" y="47"/>
                    <a:pt x="336" y="0"/>
                    <a:pt x="289" y="0"/>
                  </a:cubicBezTo>
                  <a:cubicBezTo>
                    <a:pt x="255" y="0"/>
                    <a:pt x="226" y="23"/>
                    <a:pt x="212" y="57"/>
                  </a:cubicBezTo>
                  <a:cubicBezTo>
                    <a:pt x="198" y="23"/>
                    <a:pt x="169" y="0"/>
                    <a:pt x="136" y="0"/>
                  </a:cubicBezTo>
                  <a:cubicBezTo>
                    <a:pt x="88" y="0"/>
                    <a:pt x="50" y="47"/>
                    <a:pt x="50" y="104"/>
                  </a:cubicBezTo>
                  <a:cubicBezTo>
                    <a:pt x="50" y="126"/>
                    <a:pt x="55" y="146"/>
                    <a:pt x="65" y="163"/>
                  </a:cubicBezTo>
                  <a:cubicBezTo>
                    <a:pt x="27" y="174"/>
                    <a:pt x="0" y="215"/>
                    <a:pt x="0" y="264"/>
                  </a:cubicBezTo>
                  <a:close/>
                </a:path>
              </a:pathLst>
            </a:custGeom>
            <a:solidFill>
              <a:srgbClr val="E0A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îṥḻîḍê">
              <a:extLst>
                <a:ext uri="{FF2B5EF4-FFF2-40B4-BE49-F238E27FC236}">
                  <a16:creationId xmlns="" xmlns:a16="http://schemas.microsoft.com/office/drawing/2014/main" id="{F152CD79-822E-4D67-830B-00D32B81DDBA}"/>
                </a:ext>
              </a:extLst>
            </p:cNvPr>
            <p:cNvSpPr/>
            <p:nvPr/>
          </p:nvSpPr>
          <p:spPr bwMode="auto">
            <a:xfrm>
              <a:off x="4640263" y="3306763"/>
              <a:ext cx="790575" cy="1568450"/>
            </a:xfrm>
            <a:custGeom>
              <a:avLst/>
              <a:gdLst>
                <a:gd name="T0" fmla="*/ 239 w 240"/>
                <a:gd name="T1" fmla="*/ 141 h 476"/>
                <a:gd name="T2" fmla="*/ 225 w 240"/>
                <a:gd name="T3" fmla="*/ 141 h 476"/>
                <a:gd name="T4" fmla="*/ 222 w 240"/>
                <a:gd name="T5" fmla="*/ 157 h 476"/>
                <a:gd name="T6" fmla="*/ 220 w 240"/>
                <a:gd name="T7" fmla="*/ 126 h 476"/>
                <a:gd name="T8" fmla="*/ 206 w 240"/>
                <a:gd name="T9" fmla="*/ 130 h 476"/>
                <a:gd name="T10" fmla="*/ 131 w 240"/>
                <a:gd name="T11" fmla="*/ 203 h 476"/>
                <a:gd name="T12" fmla="*/ 126 w 240"/>
                <a:gd name="T13" fmla="*/ 91 h 476"/>
                <a:gd name="T14" fmla="*/ 159 w 240"/>
                <a:gd name="T15" fmla="*/ 47 h 476"/>
                <a:gd name="T16" fmla="*/ 144 w 240"/>
                <a:gd name="T17" fmla="*/ 47 h 476"/>
                <a:gd name="T18" fmla="*/ 125 w 240"/>
                <a:gd name="T19" fmla="*/ 77 h 476"/>
                <a:gd name="T20" fmla="*/ 122 w 240"/>
                <a:gd name="T21" fmla="*/ 7 h 476"/>
                <a:gd name="T22" fmla="*/ 115 w 240"/>
                <a:gd name="T23" fmla="*/ 0 h 476"/>
                <a:gd name="T24" fmla="*/ 108 w 240"/>
                <a:gd name="T25" fmla="*/ 7 h 476"/>
                <a:gd name="T26" fmla="*/ 101 w 240"/>
                <a:gd name="T27" fmla="*/ 160 h 476"/>
                <a:gd name="T28" fmla="*/ 39 w 240"/>
                <a:gd name="T29" fmla="*/ 40 h 476"/>
                <a:gd name="T30" fmla="*/ 25 w 240"/>
                <a:gd name="T31" fmla="*/ 36 h 476"/>
                <a:gd name="T32" fmla="*/ 32 w 240"/>
                <a:gd name="T33" fmla="*/ 112 h 476"/>
                <a:gd name="T34" fmla="*/ 16 w 240"/>
                <a:gd name="T35" fmla="*/ 99 h 476"/>
                <a:gd name="T36" fmla="*/ 2 w 240"/>
                <a:gd name="T37" fmla="*/ 103 h 476"/>
                <a:gd name="T38" fmla="*/ 39 w 240"/>
                <a:gd name="T39" fmla="*/ 127 h 476"/>
                <a:gd name="T40" fmla="*/ 101 w 240"/>
                <a:gd name="T41" fmla="*/ 175 h 476"/>
                <a:gd name="T42" fmla="*/ 97 w 240"/>
                <a:gd name="T43" fmla="*/ 262 h 476"/>
                <a:gd name="T44" fmla="*/ 59 w 240"/>
                <a:gd name="T45" fmla="*/ 209 h 476"/>
                <a:gd name="T46" fmla="*/ 44 w 240"/>
                <a:gd name="T47" fmla="*/ 209 h 476"/>
                <a:gd name="T48" fmla="*/ 96 w 240"/>
                <a:gd name="T49" fmla="*/ 276 h 476"/>
                <a:gd name="T50" fmla="*/ 88 w 240"/>
                <a:gd name="T51" fmla="*/ 469 h 476"/>
                <a:gd name="T52" fmla="*/ 90 w 240"/>
                <a:gd name="T53" fmla="*/ 474 h 476"/>
                <a:gd name="T54" fmla="*/ 95 w 240"/>
                <a:gd name="T55" fmla="*/ 476 h 476"/>
                <a:gd name="T56" fmla="*/ 135 w 240"/>
                <a:gd name="T57" fmla="*/ 476 h 476"/>
                <a:gd name="T58" fmla="*/ 140 w 240"/>
                <a:gd name="T59" fmla="*/ 474 h 476"/>
                <a:gd name="T60" fmla="*/ 142 w 240"/>
                <a:gd name="T61" fmla="*/ 469 h 476"/>
                <a:gd name="T62" fmla="*/ 131 w 240"/>
                <a:gd name="T63" fmla="*/ 218 h 476"/>
                <a:gd name="T64" fmla="*/ 194 w 240"/>
                <a:gd name="T65" fmla="*/ 202 h 476"/>
                <a:gd name="T66" fmla="*/ 213 w 240"/>
                <a:gd name="T67" fmla="*/ 179 h 476"/>
                <a:gd name="T68" fmla="*/ 239 w 240"/>
                <a:gd name="T69" fmla="*/ 14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0" h="476">
                  <a:moveTo>
                    <a:pt x="239" y="141"/>
                  </a:moveTo>
                  <a:cubicBezTo>
                    <a:pt x="239" y="132"/>
                    <a:pt x="224" y="132"/>
                    <a:pt x="225" y="141"/>
                  </a:cubicBezTo>
                  <a:cubicBezTo>
                    <a:pt x="225" y="145"/>
                    <a:pt x="224" y="152"/>
                    <a:pt x="222" y="157"/>
                  </a:cubicBezTo>
                  <a:cubicBezTo>
                    <a:pt x="224" y="147"/>
                    <a:pt x="223" y="136"/>
                    <a:pt x="220" y="126"/>
                  </a:cubicBezTo>
                  <a:cubicBezTo>
                    <a:pt x="217" y="117"/>
                    <a:pt x="203" y="121"/>
                    <a:pt x="206" y="130"/>
                  </a:cubicBezTo>
                  <a:cubicBezTo>
                    <a:pt x="220" y="174"/>
                    <a:pt x="172" y="214"/>
                    <a:pt x="131" y="203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46" y="88"/>
                    <a:pt x="157" y="67"/>
                    <a:pt x="159" y="47"/>
                  </a:cubicBezTo>
                  <a:cubicBezTo>
                    <a:pt x="159" y="37"/>
                    <a:pt x="145" y="37"/>
                    <a:pt x="144" y="47"/>
                  </a:cubicBezTo>
                  <a:cubicBezTo>
                    <a:pt x="144" y="59"/>
                    <a:pt x="137" y="73"/>
                    <a:pt x="125" y="7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122" y="3"/>
                    <a:pt x="119" y="0"/>
                    <a:pt x="115" y="0"/>
                  </a:cubicBezTo>
                  <a:cubicBezTo>
                    <a:pt x="111" y="0"/>
                    <a:pt x="108" y="3"/>
                    <a:pt x="108" y="7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52" y="149"/>
                    <a:pt x="29" y="86"/>
                    <a:pt x="39" y="40"/>
                  </a:cubicBezTo>
                  <a:cubicBezTo>
                    <a:pt x="41" y="31"/>
                    <a:pt x="27" y="27"/>
                    <a:pt x="25" y="36"/>
                  </a:cubicBezTo>
                  <a:cubicBezTo>
                    <a:pt x="20" y="60"/>
                    <a:pt x="22" y="88"/>
                    <a:pt x="32" y="112"/>
                  </a:cubicBezTo>
                  <a:cubicBezTo>
                    <a:pt x="25" y="111"/>
                    <a:pt x="17" y="106"/>
                    <a:pt x="16" y="99"/>
                  </a:cubicBezTo>
                  <a:cubicBezTo>
                    <a:pt x="13" y="90"/>
                    <a:pt x="0" y="93"/>
                    <a:pt x="2" y="103"/>
                  </a:cubicBezTo>
                  <a:cubicBezTo>
                    <a:pt x="6" y="118"/>
                    <a:pt x="23" y="128"/>
                    <a:pt x="39" y="127"/>
                  </a:cubicBezTo>
                  <a:cubicBezTo>
                    <a:pt x="52" y="151"/>
                    <a:pt x="73" y="170"/>
                    <a:pt x="101" y="175"/>
                  </a:cubicBezTo>
                  <a:cubicBezTo>
                    <a:pt x="97" y="262"/>
                    <a:pt x="97" y="262"/>
                    <a:pt x="97" y="262"/>
                  </a:cubicBezTo>
                  <a:cubicBezTo>
                    <a:pt x="73" y="258"/>
                    <a:pt x="58" y="234"/>
                    <a:pt x="59" y="209"/>
                  </a:cubicBezTo>
                  <a:cubicBezTo>
                    <a:pt x="59" y="199"/>
                    <a:pt x="44" y="199"/>
                    <a:pt x="44" y="209"/>
                  </a:cubicBezTo>
                  <a:cubicBezTo>
                    <a:pt x="43" y="242"/>
                    <a:pt x="65" y="272"/>
                    <a:pt x="96" y="276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71"/>
                    <a:pt x="89" y="473"/>
                    <a:pt x="90" y="474"/>
                  </a:cubicBezTo>
                  <a:cubicBezTo>
                    <a:pt x="92" y="476"/>
                    <a:pt x="93" y="476"/>
                    <a:pt x="95" y="476"/>
                  </a:cubicBezTo>
                  <a:cubicBezTo>
                    <a:pt x="135" y="476"/>
                    <a:pt x="135" y="476"/>
                    <a:pt x="135" y="476"/>
                  </a:cubicBezTo>
                  <a:cubicBezTo>
                    <a:pt x="137" y="476"/>
                    <a:pt x="139" y="476"/>
                    <a:pt x="140" y="474"/>
                  </a:cubicBezTo>
                  <a:cubicBezTo>
                    <a:pt x="142" y="473"/>
                    <a:pt x="142" y="471"/>
                    <a:pt x="142" y="469"/>
                  </a:cubicBezTo>
                  <a:cubicBezTo>
                    <a:pt x="131" y="218"/>
                    <a:pt x="131" y="218"/>
                    <a:pt x="131" y="218"/>
                  </a:cubicBezTo>
                  <a:cubicBezTo>
                    <a:pt x="153" y="223"/>
                    <a:pt x="176" y="217"/>
                    <a:pt x="194" y="202"/>
                  </a:cubicBezTo>
                  <a:cubicBezTo>
                    <a:pt x="202" y="196"/>
                    <a:pt x="209" y="188"/>
                    <a:pt x="213" y="179"/>
                  </a:cubicBezTo>
                  <a:cubicBezTo>
                    <a:pt x="230" y="179"/>
                    <a:pt x="240" y="156"/>
                    <a:pt x="239" y="141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iṥļïdé">
              <a:extLst>
                <a:ext uri="{FF2B5EF4-FFF2-40B4-BE49-F238E27FC236}">
                  <a16:creationId xmlns="" xmlns:a16="http://schemas.microsoft.com/office/drawing/2014/main" id="{9527E364-6BCA-4990-B275-70DCD5DF85BD}"/>
                </a:ext>
              </a:extLst>
            </p:cNvPr>
            <p:cNvSpPr/>
            <p:nvPr/>
          </p:nvSpPr>
          <p:spPr bwMode="auto">
            <a:xfrm>
              <a:off x="6642100" y="2914651"/>
              <a:ext cx="419100" cy="284163"/>
            </a:xfrm>
            <a:custGeom>
              <a:avLst/>
              <a:gdLst>
                <a:gd name="T0" fmla="*/ 103 w 127"/>
                <a:gd name="T1" fmla="*/ 38 h 86"/>
                <a:gd name="T2" fmla="*/ 102 w 127"/>
                <a:gd name="T3" fmla="*/ 38 h 86"/>
                <a:gd name="T4" fmla="*/ 102 w 127"/>
                <a:gd name="T5" fmla="*/ 38 h 86"/>
                <a:gd name="T6" fmla="*/ 63 w 127"/>
                <a:gd name="T7" fmla="*/ 0 h 86"/>
                <a:gd name="T8" fmla="*/ 25 w 127"/>
                <a:gd name="T9" fmla="*/ 38 h 86"/>
                <a:gd name="T10" fmla="*/ 25 w 127"/>
                <a:gd name="T11" fmla="*/ 38 h 86"/>
                <a:gd name="T12" fmla="*/ 24 w 127"/>
                <a:gd name="T13" fmla="*/ 38 h 86"/>
                <a:gd name="T14" fmla="*/ 0 w 127"/>
                <a:gd name="T15" fmla="*/ 62 h 86"/>
                <a:gd name="T16" fmla="*/ 24 w 127"/>
                <a:gd name="T17" fmla="*/ 86 h 86"/>
                <a:gd name="T18" fmla="*/ 103 w 127"/>
                <a:gd name="T19" fmla="*/ 86 h 86"/>
                <a:gd name="T20" fmla="*/ 127 w 127"/>
                <a:gd name="T21" fmla="*/ 62 h 86"/>
                <a:gd name="T22" fmla="*/ 103 w 127"/>
                <a:gd name="T23" fmla="*/ 3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86">
                  <a:moveTo>
                    <a:pt x="103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17"/>
                    <a:pt x="84" y="0"/>
                    <a:pt x="63" y="0"/>
                  </a:cubicBezTo>
                  <a:cubicBezTo>
                    <a:pt x="42" y="0"/>
                    <a:pt x="25" y="17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11" y="38"/>
                    <a:pt x="0" y="49"/>
                    <a:pt x="0" y="62"/>
                  </a:cubicBezTo>
                  <a:cubicBezTo>
                    <a:pt x="0" y="75"/>
                    <a:pt x="11" y="86"/>
                    <a:pt x="24" y="8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16" y="86"/>
                    <a:pt x="127" y="75"/>
                    <a:pt x="127" y="62"/>
                  </a:cubicBezTo>
                  <a:cubicBezTo>
                    <a:pt x="127" y="49"/>
                    <a:pt x="116" y="38"/>
                    <a:pt x="103" y="38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ṥḻiḋè">
              <a:extLst>
                <a:ext uri="{FF2B5EF4-FFF2-40B4-BE49-F238E27FC236}">
                  <a16:creationId xmlns="" xmlns:a16="http://schemas.microsoft.com/office/drawing/2014/main" id="{D18FE888-636C-4B38-9151-22952838ECE9}"/>
                </a:ext>
              </a:extLst>
            </p:cNvPr>
            <p:cNvSpPr/>
            <p:nvPr/>
          </p:nvSpPr>
          <p:spPr bwMode="auto">
            <a:xfrm>
              <a:off x="6605588" y="3027363"/>
              <a:ext cx="266700" cy="246063"/>
            </a:xfrm>
            <a:custGeom>
              <a:avLst/>
              <a:gdLst>
                <a:gd name="T0" fmla="*/ 67 w 81"/>
                <a:gd name="T1" fmla="*/ 9 h 75"/>
                <a:gd name="T2" fmla="*/ 51 w 81"/>
                <a:gd name="T3" fmla="*/ 55 h 75"/>
                <a:gd name="T4" fmla="*/ 9 w 81"/>
                <a:gd name="T5" fmla="*/ 55 h 75"/>
                <a:gd name="T6" fmla="*/ 9 w 81"/>
                <a:gd name="T7" fmla="*/ 69 h 75"/>
                <a:gd name="T8" fmla="*/ 62 w 81"/>
                <a:gd name="T9" fmla="*/ 65 h 75"/>
                <a:gd name="T10" fmla="*/ 81 w 81"/>
                <a:gd name="T11" fmla="*/ 9 h 75"/>
                <a:gd name="T12" fmla="*/ 67 w 81"/>
                <a:gd name="T13" fmla="*/ 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5">
                  <a:moveTo>
                    <a:pt x="67" y="9"/>
                  </a:moveTo>
                  <a:cubicBezTo>
                    <a:pt x="67" y="24"/>
                    <a:pt x="68" y="48"/>
                    <a:pt x="51" y="55"/>
                  </a:cubicBezTo>
                  <a:cubicBezTo>
                    <a:pt x="38" y="60"/>
                    <a:pt x="22" y="56"/>
                    <a:pt x="9" y="55"/>
                  </a:cubicBezTo>
                  <a:cubicBezTo>
                    <a:pt x="0" y="54"/>
                    <a:pt x="0" y="68"/>
                    <a:pt x="9" y="69"/>
                  </a:cubicBezTo>
                  <a:cubicBezTo>
                    <a:pt x="26" y="71"/>
                    <a:pt x="47" y="75"/>
                    <a:pt x="62" y="65"/>
                  </a:cubicBezTo>
                  <a:cubicBezTo>
                    <a:pt x="80" y="54"/>
                    <a:pt x="81" y="28"/>
                    <a:pt x="81" y="9"/>
                  </a:cubicBezTo>
                  <a:cubicBezTo>
                    <a:pt x="81" y="0"/>
                    <a:pt x="67" y="0"/>
                    <a:pt x="67" y="9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iṣļiḓe">
              <a:extLst>
                <a:ext uri="{FF2B5EF4-FFF2-40B4-BE49-F238E27FC236}">
                  <a16:creationId xmlns="" xmlns:a16="http://schemas.microsoft.com/office/drawing/2014/main" id="{149014F2-31D0-4CB1-8314-EE18E1AC921D}"/>
                </a:ext>
              </a:extLst>
            </p:cNvPr>
            <p:cNvSpPr/>
            <p:nvPr/>
          </p:nvSpPr>
          <p:spPr bwMode="auto">
            <a:xfrm>
              <a:off x="5375275" y="3106738"/>
              <a:ext cx="419100" cy="285750"/>
            </a:xfrm>
            <a:custGeom>
              <a:avLst/>
              <a:gdLst>
                <a:gd name="T0" fmla="*/ 103 w 127"/>
                <a:gd name="T1" fmla="*/ 39 h 87"/>
                <a:gd name="T2" fmla="*/ 102 w 127"/>
                <a:gd name="T3" fmla="*/ 39 h 87"/>
                <a:gd name="T4" fmla="*/ 102 w 127"/>
                <a:gd name="T5" fmla="*/ 39 h 87"/>
                <a:gd name="T6" fmla="*/ 64 w 127"/>
                <a:gd name="T7" fmla="*/ 0 h 87"/>
                <a:gd name="T8" fmla="*/ 25 w 127"/>
                <a:gd name="T9" fmla="*/ 39 h 87"/>
                <a:gd name="T10" fmla="*/ 25 w 127"/>
                <a:gd name="T11" fmla="*/ 39 h 87"/>
                <a:gd name="T12" fmla="*/ 24 w 127"/>
                <a:gd name="T13" fmla="*/ 39 h 87"/>
                <a:gd name="T14" fmla="*/ 0 w 127"/>
                <a:gd name="T15" fmla="*/ 63 h 87"/>
                <a:gd name="T16" fmla="*/ 24 w 127"/>
                <a:gd name="T17" fmla="*/ 87 h 87"/>
                <a:gd name="T18" fmla="*/ 103 w 127"/>
                <a:gd name="T19" fmla="*/ 87 h 87"/>
                <a:gd name="T20" fmla="*/ 127 w 127"/>
                <a:gd name="T21" fmla="*/ 63 h 87"/>
                <a:gd name="T22" fmla="*/ 103 w 127"/>
                <a:gd name="T2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87">
                  <a:moveTo>
                    <a:pt x="103" y="39"/>
                  </a:moveTo>
                  <a:cubicBezTo>
                    <a:pt x="102" y="39"/>
                    <a:pt x="102" y="39"/>
                    <a:pt x="102" y="39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18"/>
                    <a:pt x="85" y="0"/>
                    <a:pt x="64" y="0"/>
                  </a:cubicBezTo>
                  <a:cubicBezTo>
                    <a:pt x="42" y="0"/>
                    <a:pt x="25" y="18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1" y="39"/>
                    <a:pt x="0" y="50"/>
                    <a:pt x="0" y="63"/>
                  </a:cubicBezTo>
                  <a:cubicBezTo>
                    <a:pt x="0" y="76"/>
                    <a:pt x="11" y="87"/>
                    <a:pt x="24" y="87"/>
                  </a:cubicBezTo>
                  <a:cubicBezTo>
                    <a:pt x="103" y="87"/>
                    <a:pt x="103" y="87"/>
                    <a:pt x="103" y="87"/>
                  </a:cubicBezTo>
                  <a:cubicBezTo>
                    <a:pt x="116" y="87"/>
                    <a:pt x="127" y="76"/>
                    <a:pt x="127" y="63"/>
                  </a:cubicBezTo>
                  <a:cubicBezTo>
                    <a:pt x="127" y="50"/>
                    <a:pt x="116" y="39"/>
                    <a:pt x="103" y="39"/>
                  </a:cubicBezTo>
                  <a:close/>
                </a:path>
              </a:pathLst>
            </a:custGeom>
            <a:solidFill>
              <a:srgbClr val="DB97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ïŝ1ïḋè">
              <a:extLst>
                <a:ext uri="{FF2B5EF4-FFF2-40B4-BE49-F238E27FC236}">
                  <a16:creationId xmlns="" xmlns:a16="http://schemas.microsoft.com/office/drawing/2014/main" id="{EA24DA4E-B30F-4AD7-81E4-A4128940309C}"/>
                </a:ext>
              </a:extLst>
            </p:cNvPr>
            <p:cNvSpPr/>
            <p:nvPr/>
          </p:nvSpPr>
          <p:spPr bwMode="auto">
            <a:xfrm>
              <a:off x="5519738" y="2730501"/>
              <a:ext cx="633413" cy="431800"/>
            </a:xfrm>
            <a:custGeom>
              <a:avLst/>
              <a:gdLst>
                <a:gd name="T0" fmla="*/ 155 w 192"/>
                <a:gd name="T1" fmla="*/ 58 h 131"/>
                <a:gd name="T2" fmla="*/ 154 w 192"/>
                <a:gd name="T3" fmla="*/ 58 h 131"/>
                <a:gd name="T4" fmla="*/ 154 w 192"/>
                <a:gd name="T5" fmla="*/ 58 h 131"/>
                <a:gd name="T6" fmla="*/ 96 w 192"/>
                <a:gd name="T7" fmla="*/ 0 h 131"/>
                <a:gd name="T8" fmla="*/ 37 w 192"/>
                <a:gd name="T9" fmla="*/ 58 h 131"/>
                <a:gd name="T10" fmla="*/ 37 w 192"/>
                <a:gd name="T11" fmla="*/ 58 h 131"/>
                <a:gd name="T12" fmla="*/ 36 w 192"/>
                <a:gd name="T13" fmla="*/ 58 h 131"/>
                <a:gd name="T14" fmla="*/ 0 w 192"/>
                <a:gd name="T15" fmla="*/ 95 h 131"/>
                <a:gd name="T16" fmla="*/ 36 w 192"/>
                <a:gd name="T17" fmla="*/ 131 h 131"/>
                <a:gd name="T18" fmla="*/ 155 w 192"/>
                <a:gd name="T19" fmla="*/ 131 h 131"/>
                <a:gd name="T20" fmla="*/ 192 w 192"/>
                <a:gd name="T21" fmla="*/ 95 h 131"/>
                <a:gd name="T22" fmla="*/ 155 w 192"/>
                <a:gd name="T23" fmla="*/ 5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131">
                  <a:moveTo>
                    <a:pt x="155" y="58"/>
                  </a:moveTo>
                  <a:cubicBezTo>
                    <a:pt x="155" y="58"/>
                    <a:pt x="154" y="58"/>
                    <a:pt x="154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4" y="26"/>
                    <a:pt x="128" y="0"/>
                    <a:pt x="96" y="0"/>
                  </a:cubicBezTo>
                  <a:cubicBezTo>
                    <a:pt x="63" y="0"/>
                    <a:pt x="37" y="26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6" y="58"/>
                    <a:pt x="36" y="58"/>
                  </a:cubicBezTo>
                  <a:cubicBezTo>
                    <a:pt x="16" y="58"/>
                    <a:pt x="0" y="75"/>
                    <a:pt x="0" y="95"/>
                  </a:cubicBezTo>
                  <a:cubicBezTo>
                    <a:pt x="0" y="115"/>
                    <a:pt x="16" y="131"/>
                    <a:pt x="36" y="131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75" y="131"/>
                    <a:pt x="192" y="115"/>
                    <a:pt x="192" y="95"/>
                  </a:cubicBezTo>
                  <a:cubicBezTo>
                    <a:pt x="192" y="75"/>
                    <a:pt x="175" y="58"/>
                    <a:pt x="155" y="58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íŝḻîḓé">
              <a:extLst>
                <a:ext uri="{FF2B5EF4-FFF2-40B4-BE49-F238E27FC236}">
                  <a16:creationId xmlns="" xmlns:a16="http://schemas.microsoft.com/office/drawing/2014/main" id="{85773EF2-7C0B-489D-A4A0-7598A64C8701}"/>
                </a:ext>
              </a:extLst>
            </p:cNvPr>
            <p:cNvSpPr/>
            <p:nvPr/>
          </p:nvSpPr>
          <p:spPr bwMode="auto">
            <a:xfrm>
              <a:off x="6149975" y="2767013"/>
              <a:ext cx="201613" cy="1987550"/>
            </a:xfrm>
            <a:custGeom>
              <a:avLst/>
              <a:gdLst>
                <a:gd name="T0" fmla="*/ 38 w 61"/>
                <a:gd name="T1" fmla="*/ 6 h 603"/>
                <a:gd name="T2" fmla="*/ 30 w 61"/>
                <a:gd name="T3" fmla="*/ 0 h 603"/>
                <a:gd name="T4" fmla="*/ 23 w 61"/>
                <a:gd name="T5" fmla="*/ 6 h 603"/>
                <a:gd name="T6" fmla="*/ 0 w 61"/>
                <a:gd name="T7" fmla="*/ 595 h 603"/>
                <a:gd name="T8" fmla="*/ 2 w 61"/>
                <a:gd name="T9" fmla="*/ 601 h 603"/>
                <a:gd name="T10" fmla="*/ 7 w 61"/>
                <a:gd name="T11" fmla="*/ 603 h 603"/>
                <a:gd name="T12" fmla="*/ 54 w 61"/>
                <a:gd name="T13" fmla="*/ 603 h 603"/>
                <a:gd name="T14" fmla="*/ 59 w 61"/>
                <a:gd name="T15" fmla="*/ 601 h 603"/>
                <a:gd name="T16" fmla="*/ 61 w 61"/>
                <a:gd name="T17" fmla="*/ 595 h 603"/>
                <a:gd name="T18" fmla="*/ 38 w 61"/>
                <a:gd name="T19" fmla="*/ 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03">
                  <a:moveTo>
                    <a:pt x="38" y="6"/>
                  </a:moveTo>
                  <a:cubicBezTo>
                    <a:pt x="38" y="3"/>
                    <a:pt x="34" y="0"/>
                    <a:pt x="30" y="0"/>
                  </a:cubicBezTo>
                  <a:cubicBezTo>
                    <a:pt x="27" y="0"/>
                    <a:pt x="23" y="3"/>
                    <a:pt x="23" y="6"/>
                  </a:cubicBezTo>
                  <a:cubicBezTo>
                    <a:pt x="0" y="595"/>
                    <a:pt x="0" y="595"/>
                    <a:pt x="0" y="595"/>
                  </a:cubicBezTo>
                  <a:cubicBezTo>
                    <a:pt x="0" y="597"/>
                    <a:pt x="0" y="599"/>
                    <a:pt x="2" y="601"/>
                  </a:cubicBezTo>
                  <a:cubicBezTo>
                    <a:pt x="3" y="602"/>
                    <a:pt x="5" y="603"/>
                    <a:pt x="7" y="603"/>
                  </a:cubicBezTo>
                  <a:cubicBezTo>
                    <a:pt x="54" y="603"/>
                    <a:pt x="54" y="603"/>
                    <a:pt x="54" y="603"/>
                  </a:cubicBezTo>
                  <a:cubicBezTo>
                    <a:pt x="56" y="603"/>
                    <a:pt x="58" y="602"/>
                    <a:pt x="59" y="601"/>
                  </a:cubicBezTo>
                  <a:cubicBezTo>
                    <a:pt x="60" y="599"/>
                    <a:pt x="61" y="597"/>
                    <a:pt x="61" y="595"/>
                  </a:cubicBezTo>
                  <a:lnTo>
                    <a:pt x="38" y="6"/>
                  </a:ln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ïṡlïde">
              <a:extLst>
                <a:ext uri="{FF2B5EF4-FFF2-40B4-BE49-F238E27FC236}">
                  <a16:creationId xmlns="" xmlns:a16="http://schemas.microsoft.com/office/drawing/2014/main" id="{DAA0EB7E-3085-4710-AD28-6D581C2D96BA}"/>
                </a:ext>
              </a:extLst>
            </p:cNvPr>
            <p:cNvSpPr/>
            <p:nvPr/>
          </p:nvSpPr>
          <p:spPr bwMode="auto">
            <a:xfrm>
              <a:off x="6100763" y="2589213"/>
              <a:ext cx="419100" cy="282575"/>
            </a:xfrm>
            <a:custGeom>
              <a:avLst/>
              <a:gdLst>
                <a:gd name="T0" fmla="*/ 103 w 127"/>
                <a:gd name="T1" fmla="*/ 38 h 86"/>
                <a:gd name="T2" fmla="*/ 102 w 127"/>
                <a:gd name="T3" fmla="*/ 38 h 86"/>
                <a:gd name="T4" fmla="*/ 102 w 127"/>
                <a:gd name="T5" fmla="*/ 38 h 86"/>
                <a:gd name="T6" fmla="*/ 63 w 127"/>
                <a:gd name="T7" fmla="*/ 0 h 86"/>
                <a:gd name="T8" fmla="*/ 25 w 127"/>
                <a:gd name="T9" fmla="*/ 38 h 86"/>
                <a:gd name="T10" fmla="*/ 25 w 127"/>
                <a:gd name="T11" fmla="*/ 38 h 86"/>
                <a:gd name="T12" fmla="*/ 24 w 127"/>
                <a:gd name="T13" fmla="*/ 38 h 86"/>
                <a:gd name="T14" fmla="*/ 0 w 127"/>
                <a:gd name="T15" fmla="*/ 62 h 86"/>
                <a:gd name="T16" fmla="*/ 24 w 127"/>
                <a:gd name="T17" fmla="*/ 86 h 86"/>
                <a:gd name="T18" fmla="*/ 103 w 127"/>
                <a:gd name="T19" fmla="*/ 86 h 86"/>
                <a:gd name="T20" fmla="*/ 127 w 127"/>
                <a:gd name="T21" fmla="*/ 62 h 86"/>
                <a:gd name="T22" fmla="*/ 103 w 127"/>
                <a:gd name="T23" fmla="*/ 3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86">
                  <a:moveTo>
                    <a:pt x="103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17"/>
                    <a:pt x="84" y="0"/>
                    <a:pt x="63" y="0"/>
                  </a:cubicBezTo>
                  <a:cubicBezTo>
                    <a:pt x="42" y="0"/>
                    <a:pt x="25" y="17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11" y="38"/>
                    <a:pt x="0" y="49"/>
                    <a:pt x="0" y="62"/>
                  </a:cubicBezTo>
                  <a:cubicBezTo>
                    <a:pt x="0" y="75"/>
                    <a:pt x="11" y="86"/>
                    <a:pt x="24" y="8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16" y="86"/>
                    <a:pt x="127" y="75"/>
                    <a:pt x="127" y="62"/>
                  </a:cubicBezTo>
                  <a:cubicBezTo>
                    <a:pt x="127" y="49"/>
                    <a:pt x="116" y="38"/>
                    <a:pt x="103" y="38"/>
                  </a:cubicBezTo>
                  <a:close/>
                </a:path>
              </a:pathLst>
            </a:custGeom>
            <a:solidFill>
              <a:srgbClr val="DB97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í$ḻîḋê">
              <a:extLst>
                <a:ext uri="{FF2B5EF4-FFF2-40B4-BE49-F238E27FC236}">
                  <a16:creationId xmlns="" xmlns:a16="http://schemas.microsoft.com/office/drawing/2014/main" id="{54F8E84C-36E5-42BA-8BCA-F6895F3938CE}"/>
                </a:ext>
              </a:extLst>
            </p:cNvPr>
            <p:cNvSpPr/>
            <p:nvPr/>
          </p:nvSpPr>
          <p:spPr bwMode="auto">
            <a:xfrm>
              <a:off x="5626100" y="3576638"/>
              <a:ext cx="419100" cy="287338"/>
            </a:xfrm>
            <a:custGeom>
              <a:avLst/>
              <a:gdLst>
                <a:gd name="T0" fmla="*/ 103 w 127"/>
                <a:gd name="T1" fmla="*/ 39 h 87"/>
                <a:gd name="T2" fmla="*/ 102 w 127"/>
                <a:gd name="T3" fmla="*/ 39 h 87"/>
                <a:gd name="T4" fmla="*/ 102 w 127"/>
                <a:gd name="T5" fmla="*/ 39 h 87"/>
                <a:gd name="T6" fmla="*/ 64 w 127"/>
                <a:gd name="T7" fmla="*/ 0 h 87"/>
                <a:gd name="T8" fmla="*/ 25 w 127"/>
                <a:gd name="T9" fmla="*/ 39 h 87"/>
                <a:gd name="T10" fmla="*/ 25 w 127"/>
                <a:gd name="T11" fmla="*/ 39 h 87"/>
                <a:gd name="T12" fmla="*/ 24 w 127"/>
                <a:gd name="T13" fmla="*/ 39 h 87"/>
                <a:gd name="T14" fmla="*/ 0 w 127"/>
                <a:gd name="T15" fmla="*/ 63 h 87"/>
                <a:gd name="T16" fmla="*/ 24 w 127"/>
                <a:gd name="T17" fmla="*/ 87 h 87"/>
                <a:gd name="T18" fmla="*/ 103 w 127"/>
                <a:gd name="T19" fmla="*/ 87 h 87"/>
                <a:gd name="T20" fmla="*/ 127 w 127"/>
                <a:gd name="T21" fmla="*/ 63 h 87"/>
                <a:gd name="T22" fmla="*/ 103 w 127"/>
                <a:gd name="T23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87">
                  <a:moveTo>
                    <a:pt x="103" y="39"/>
                  </a:moveTo>
                  <a:cubicBezTo>
                    <a:pt x="102" y="39"/>
                    <a:pt x="102" y="39"/>
                    <a:pt x="102" y="39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18"/>
                    <a:pt x="85" y="0"/>
                    <a:pt x="64" y="0"/>
                  </a:cubicBezTo>
                  <a:cubicBezTo>
                    <a:pt x="42" y="0"/>
                    <a:pt x="25" y="18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11" y="39"/>
                    <a:pt x="0" y="50"/>
                    <a:pt x="0" y="63"/>
                  </a:cubicBezTo>
                  <a:cubicBezTo>
                    <a:pt x="0" y="76"/>
                    <a:pt x="11" y="87"/>
                    <a:pt x="24" y="87"/>
                  </a:cubicBezTo>
                  <a:cubicBezTo>
                    <a:pt x="103" y="87"/>
                    <a:pt x="103" y="87"/>
                    <a:pt x="103" y="87"/>
                  </a:cubicBezTo>
                  <a:cubicBezTo>
                    <a:pt x="116" y="87"/>
                    <a:pt x="127" y="76"/>
                    <a:pt x="127" y="63"/>
                  </a:cubicBezTo>
                  <a:cubicBezTo>
                    <a:pt x="127" y="50"/>
                    <a:pt x="116" y="39"/>
                    <a:pt x="103" y="39"/>
                  </a:cubicBezTo>
                  <a:close/>
                </a:path>
              </a:pathLst>
            </a:custGeom>
            <a:solidFill>
              <a:srgbClr val="D9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íŝḻiḋé">
              <a:extLst>
                <a:ext uri="{FF2B5EF4-FFF2-40B4-BE49-F238E27FC236}">
                  <a16:creationId xmlns="" xmlns:a16="http://schemas.microsoft.com/office/drawing/2014/main" id="{D592F094-3CE2-453C-9024-51D543B3BA37}"/>
                </a:ext>
              </a:extLst>
            </p:cNvPr>
            <p:cNvSpPr/>
            <p:nvPr/>
          </p:nvSpPr>
          <p:spPr bwMode="auto">
            <a:xfrm>
              <a:off x="6223000" y="2776538"/>
              <a:ext cx="180975" cy="319088"/>
            </a:xfrm>
            <a:custGeom>
              <a:avLst/>
              <a:gdLst>
                <a:gd name="T0" fmla="*/ 35 w 55"/>
                <a:gd name="T1" fmla="*/ 9 h 97"/>
                <a:gd name="T2" fmla="*/ 10 w 55"/>
                <a:gd name="T3" fmla="*/ 77 h 97"/>
                <a:gd name="T4" fmla="*/ 10 w 55"/>
                <a:gd name="T5" fmla="*/ 92 h 97"/>
                <a:gd name="T6" fmla="*/ 49 w 55"/>
                <a:gd name="T7" fmla="*/ 9 h 97"/>
                <a:gd name="T8" fmla="*/ 35 w 55"/>
                <a:gd name="T9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97">
                  <a:moveTo>
                    <a:pt x="35" y="9"/>
                  </a:moveTo>
                  <a:cubicBezTo>
                    <a:pt x="36" y="30"/>
                    <a:pt x="43" y="81"/>
                    <a:pt x="10" y="77"/>
                  </a:cubicBezTo>
                  <a:cubicBezTo>
                    <a:pt x="0" y="76"/>
                    <a:pt x="0" y="91"/>
                    <a:pt x="10" y="92"/>
                  </a:cubicBezTo>
                  <a:cubicBezTo>
                    <a:pt x="55" y="97"/>
                    <a:pt x="51" y="38"/>
                    <a:pt x="49" y="9"/>
                  </a:cubicBezTo>
                  <a:cubicBezTo>
                    <a:pt x="49" y="0"/>
                    <a:pt x="34" y="0"/>
                    <a:pt x="35" y="9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îṩḷïďé">
              <a:extLst>
                <a:ext uri="{FF2B5EF4-FFF2-40B4-BE49-F238E27FC236}">
                  <a16:creationId xmlns="" xmlns:a16="http://schemas.microsoft.com/office/drawing/2014/main" id="{D6C304DA-9E40-460C-B8E2-78FCF3D35259}"/>
                </a:ext>
              </a:extLst>
            </p:cNvPr>
            <p:cNvSpPr/>
            <p:nvPr/>
          </p:nvSpPr>
          <p:spPr bwMode="auto">
            <a:xfrm>
              <a:off x="5494338" y="2911476"/>
              <a:ext cx="741363" cy="692150"/>
            </a:xfrm>
            <a:custGeom>
              <a:avLst/>
              <a:gdLst>
                <a:gd name="T0" fmla="*/ 215 w 225"/>
                <a:gd name="T1" fmla="*/ 195 h 210"/>
                <a:gd name="T2" fmla="*/ 133 w 225"/>
                <a:gd name="T3" fmla="*/ 123 h 210"/>
                <a:gd name="T4" fmla="*/ 114 w 225"/>
                <a:gd name="T5" fmla="*/ 55 h 210"/>
                <a:gd name="T6" fmla="*/ 114 w 225"/>
                <a:gd name="T7" fmla="*/ 55 h 210"/>
                <a:gd name="T8" fmla="*/ 111 w 225"/>
                <a:gd name="T9" fmla="*/ 9 h 210"/>
                <a:gd name="T10" fmla="*/ 96 w 225"/>
                <a:gd name="T11" fmla="*/ 9 h 210"/>
                <a:gd name="T12" fmla="*/ 97 w 225"/>
                <a:gd name="T13" fmla="*/ 41 h 210"/>
                <a:gd name="T14" fmla="*/ 94 w 225"/>
                <a:gd name="T15" fmla="*/ 27 h 210"/>
                <a:gd name="T16" fmla="*/ 80 w 225"/>
                <a:gd name="T17" fmla="*/ 23 h 210"/>
                <a:gd name="T18" fmla="*/ 100 w 225"/>
                <a:gd name="T19" fmla="*/ 62 h 210"/>
                <a:gd name="T20" fmla="*/ 123 w 225"/>
                <a:gd name="T21" fmla="*/ 134 h 210"/>
                <a:gd name="T22" fmla="*/ 143 w 225"/>
                <a:gd name="T23" fmla="*/ 167 h 210"/>
                <a:gd name="T24" fmla="*/ 37 w 225"/>
                <a:gd name="T25" fmla="*/ 110 h 210"/>
                <a:gd name="T26" fmla="*/ 22 w 225"/>
                <a:gd name="T27" fmla="*/ 110 h 210"/>
                <a:gd name="T28" fmla="*/ 22 w 225"/>
                <a:gd name="T29" fmla="*/ 117 h 210"/>
                <a:gd name="T30" fmla="*/ 15 w 225"/>
                <a:gd name="T31" fmla="*/ 103 h 210"/>
                <a:gd name="T32" fmla="*/ 1 w 225"/>
                <a:gd name="T33" fmla="*/ 103 h 210"/>
                <a:gd name="T34" fmla="*/ 25 w 225"/>
                <a:gd name="T35" fmla="*/ 134 h 210"/>
                <a:gd name="T36" fmla="*/ 153 w 225"/>
                <a:gd name="T37" fmla="*/ 178 h 210"/>
                <a:gd name="T38" fmla="*/ 215 w 225"/>
                <a:gd name="T39" fmla="*/ 209 h 210"/>
                <a:gd name="T40" fmla="*/ 215 w 225"/>
                <a:gd name="T41" fmla="*/ 19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5" h="210">
                  <a:moveTo>
                    <a:pt x="215" y="195"/>
                  </a:moveTo>
                  <a:cubicBezTo>
                    <a:pt x="175" y="191"/>
                    <a:pt x="149" y="157"/>
                    <a:pt x="133" y="123"/>
                  </a:cubicBezTo>
                  <a:cubicBezTo>
                    <a:pt x="124" y="102"/>
                    <a:pt x="117" y="79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1" y="40"/>
                    <a:pt x="110" y="24"/>
                    <a:pt x="111" y="9"/>
                  </a:cubicBezTo>
                  <a:cubicBezTo>
                    <a:pt x="111" y="0"/>
                    <a:pt x="97" y="0"/>
                    <a:pt x="96" y="9"/>
                  </a:cubicBezTo>
                  <a:cubicBezTo>
                    <a:pt x="96" y="20"/>
                    <a:pt x="96" y="30"/>
                    <a:pt x="97" y="41"/>
                  </a:cubicBezTo>
                  <a:cubicBezTo>
                    <a:pt x="94" y="37"/>
                    <a:pt x="93" y="31"/>
                    <a:pt x="94" y="27"/>
                  </a:cubicBezTo>
                  <a:cubicBezTo>
                    <a:pt x="96" y="18"/>
                    <a:pt x="82" y="14"/>
                    <a:pt x="80" y="23"/>
                  </a:cubicBezTo>
                  <a:cubicBezTo>
                    <a:pt x="77" y="38"/>
                    <a:pt x="86" y="55"/>
                    <a:pt x="100" y="62"/>
                  </a:cubicBezTo>
                  <a:cubicBezTo>
                    <a:pt x="104" y="87"/>
                    <a:pt x="112" y="112"/>
                    <a:pt x="123" y="134"/>
                  </a:cubicBezTo>
                  <a:cubicBezTo>
                    <a:pt x="128" y="146"/>
                    <a:pt x="135" y="157"/>
                    <a:pt x="143" y="167"/>
                  </a:cubicBezTo>
                  <a:cubicBezTo>
                    <a:pt x="100" y="182"/>
                    <a:pt x="34" y="162"/>
                    <a:pt x="37" y="110"/>
                  </a:cubicBezTo>
                  <a:cubicBezTo>
                    <a:pt x="37" y="100"/>
                    <a:pt x="23" y="100"/>
                    <a:pt x="22" y="110"/>
                  </a:cubicBezTo>
                  <a:cubicBezTo>
                    <a:pt x="22" y="112"/>
                    <a:pt x="22" y="114"/>
                    <a:pt x="22" y="117"/>
                  </a:cubicBezTo>
                  <a:cubicBezTo>
                    <a:pt x="18" y="114"/>
                    <a:pt x="15" y="109"/>
                    <a:pt x="15" y="103"/>
                  </a:cubicBezTo>
                  <a:cubicBezTo>
                    <a:pt x="15" y="93"/>
                    <a:pt x="1" y="93"/>
                    <a:pt x="1" y="103"/>
                  </a:cubicBezTo>
                  <a:cubicBezTo>
                    <a:pt x="0" y="117"/>
                    <a:pt x="11" y="130"/>
                    <a:pt x="25" y="134"/>
                  </a:cubicBezTo>
                  <a:cubicBezTo>
                    <a:pt x="41" y="181"/>
                    <a:pt x="109" y="197"/>
                    <a:pt x="153" y="178"/>
                  </a:cubicBezTo>
                  <a:cubicBezTo>
                    <a:pt x="170" y="195"/>
                    <a:pt x="190" y="207"/>
                    <a:pt x="215" y="209"/>
                  </a:cubicBezTo>
                  <a:cubicBezTo>
                    <a:pt x="225" y="210"/>
                    <a:pt x="225" y="195"/>
                    <a:pt x="215" y="195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ïśliḑè">
              <a:extLst>
                <a:ext uri="{FF2B5EF4-FFF2-40B4-BE49-F238E27FC236}">
                  <a16:creationId xmlns="" xmlns:a16="http://schemas.microsoft.com/office/drawing/2014/main" id="{93ABB3F0-5D43-4B44-8EB4-8C6D5DC5ED69}"/>
                </a:ext>
              </a:extLst>
            </p:cNvPr>
            <p:cNvSpPr/>
            <p:nvPr/>
          </p:nvSpPr>
          <p:spPr bwMode="auto">
            <a:xfrm>
              <a:off x="6088063" y="3036888"/>
              <a:ext cx="854075" cy="587375"/>
            </a:xfrm>
            <a:custGeom>
              <a:avLst/>
              <a:gdLst>
                <a:gd name="T0" fmla="*/ 210 w 259"/>
                <a:gd name="T1" fmla="*/ 79 h 178"/>
                <a:gd name="T2" fmla="*/ 208 w 259"/>
                <a:gd name="T3" fmla="*/ 79 h 178"/>
                <a:gd name="T4" fmla="*/ 208 w 259"/>
                <a:gd name="T5" fmla="*/ 79 h 178"/>
                <a:gd name="T6" fmla="*/ 129 w 259"/>
                <a:gd name="T7" fmla="*/ 0 h 178"/>
                <a:gd name="T8" fmla="*/ 51 w 259"/>
                <a:gd name="T9" fmla="*/ 79 h 178"/>
                <a:gd name="T10" fmla="*/ 51 w 259"/>
                <a:gd name="T11" fmla="*/ 79 h 178"/>
                <a:gd name="T12" fmla="*/ 49 w 259"/>
                <a:gd name="T13" fmla="*/ 79 h 178"/>
                <a:gd name="T14" fmla="*/ 0 w 259"/>
                <a:gd name="T15" fmla="*/ 128 h 178"/>
                <a:gd name="T16" fmla="*/ 49 w 259"/>
                <a:gd name="T17" fmla="*/ 178 h 178"/>
                <a:gd name="T18" fmla="*/ 210 w 259"/>
                <a:gd name="T19" fmla="*/ 178 h 178"/>
                <a:gd name="T20" fmla="*/ 259 w 259"/>
                <a:gd name="T21" fmla="*/ 128 h 178"/>
                <a:gd name="T22" fmla="*/ 210 w 259"/>
                <a:gd name="T23" fmla="*/ 7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178">
                  <a:moveTo>
                    <a:pt x="210" y="79"/>
                  </a:moveTo>
                  <a:cubicBezTo>
                    <a:pt x="209" y="79"/>
                    <a:pt x="209" y="79"/>
                    <a:pt x="208" y="79"/>
                  </a:cubicBezTo>
                  <a:cubicBezTo>
                    <a:pt x="208" y="79"/>
                    <a:pt x="208" y="79"/>
                    <a:pt x="208" y="79"/>
                  </a:cubicBezTo>
                  <a:cubicBezTo>
                    <a:pt x="208" y="36"/>
                    <a:pt x="173" y="0"/>
                    <a:pt x="129" y="0"/>
                  </a:cubicBezTo>
                  <a:cubicBezTo>
                    <a:pt x="86" y="0"/>
                    <a:pt x="51" y="36"/>
                    <a:pt x="51" y="79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50" y="79"/>
                    <a:pt x="50" y="79"/>
                    <a:pt x="49" y="79"/>
                  </a:cubicBezTo>
                  <a:cubicBezTo>
                    <a:pt x="22" y="79"/>
                    <a:pt x="0" y="101"/>
                    <a:pt x="0" y="128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210" y="178"/>
                    <a:pt x="210" y="178"/>
                    <a:pt x="210" y="178"/>
                  </a:cubicBezTo>
                  <a:cubicBezTo>
                    <a:pt x="237" y="178"/>
                    <a:pt x="259" y="156"/>
                    <a:pt x="259" y="128"/>
                  </a:cubicBezTo>
                  <a:cubicBezTo>
                    <a:pt x="259" y="101"/>
                    <a:pt x="237" y="79"/>
                    <a:pt x="210" y="79"/>
                  </a:cubicBezTo>
                  <a:close/>
                </a:path>
              </a:pathLst>
            </a:custGeom>
            <a:solidFill>
              <a:srgbClr val="DB97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ïsḷiḋê">
              <a:extLst>
                <a:ext uri="{FF2B5EF4-FFF2-40B4-BE49-F238E27FC236}">
                  <a16:creationId xmlns="" xmlns:a16="http://schemas.microsoft.com/office/drawing/2014/main" id="{75E21367-08B3-47A5-B6CE-F260C36C80BE}"/>
                </a:ext>
              </a:extLst>
            </p:cNvPr>
            <p:cNvSpPr/>
            <p:nvPr/>
          </p:nvSpPr>
          <p:spPr bwMode="auto">
            <a:xfrm>
              <a:off x="6219825" y="3297238"/>
              <a:ext cx="434975" cy="668338"/>
            </a:xfrm>
            <a:custGeom>
              <a:avLst/>
              <a:gdLst>
                <a:gd name="T0" fmla="*/ 132 w 132"/>
                <a:gd name="T1" fmla="*/ 28 h 203"/>
                <a:gd name="T2" fmla="*/ 118 w 132"/>
                <a:gd name="T3" fmla="*/ 28 h 203"/>
                <a:gd name="T4" fmla="*/ 107 w 132"/>
                <a:gd name="T5" fmla="*/ 61 h 203"/>
                <a:gd name="T6" fmla="*/ 105 w 132"/>
                <a:gd name="T7" fmla="*/ 9 h 203"/>
                <a:gd name="T8" fmla="*/ 90 w 132"/>
                <a:gd name="T9" fmla="*/ 9 h 203"/>
                <a:gd name="T10" fmla="*/ 87 w 132"/>
                <a:gd name="T11" fmla="*/ 123 h 203"/>
                <a:gd name="T12" fmla="*/ 65 w 132"/>
                <a:gd name="T13" fmla="*/ 169 h 203"/>
                <a:gd name="T14" fmla="*/ 9 w 132"/>
                <a:gd name="T15" fmla="*/ 189 h 203"/>
                <a:gd name="T16" fmla="*/ 9 w 132"/>
                <a:gd name="T17" fmla="*/ 203 h 203"/>
                <a:gd name="T18" fmla="*/ 90 w 132"/>
                <a:gd name="T19" fmla="*/ 158 h 203"/>
                <a:gd name="T20" fmla="*/ 107 w 132"/>
                <a:gd name="T21" fmla="*/ 78 h 203"/>
                <a:gd name="T22" fmla="*/ 132 w 132"/>
                <a:gd name="T23" fmla="*/ 2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203">
                  <a:moveTo>
                    <a:pt x="132" y="28"/>
                  </a:moveTo>
                  <a:cubicBezTo>
                    <a:pt x="132" y="19"/>
                    <a:pt x="118" y="19"/>
                    <a:pt x="118" y="28"/>
                  </a:cubicBezTo>
                  <a:cubicBezTo>
                    <a:pt x="117" y="40"/>
                    <a:pt x="115" y="53"/>
                    <a:pt x="107" y="61"/>
                  </a:cubicBezTo>
                  <a:cubicBezTo>
                    <a:pt x="106" y="44"/>
                    <a:pt x="105" y="27"/>
                    <a:pt x="105" y="9"/>
                  </a:cubicBezTo>
                  <a:cubicBezTo>
                    <a:pt x="104" y="0"/>
                    <a:pt x="90" y="0"/>
                    <a:pt x="90" y="9"/>
                  </a:cubicBezTo>
                  <a:cubicBezTo>
                    <a:pt x="91" y="47"/>
                    <a:pt x="96" y="86"/>
                    <a:pt x="87" y="123"/>
                  </a:cubicBezTo>
                  <a:cubicBezTo>
                    <a:pt x="84" y="140"/>
                    <a:pt x="77" y="157"/>
                    <a:pt x="65" y="169"/>
                  </a:cubicBezTo>
                  <a:cubicBezTo>
                    <a:pt x="50" y="183"/>
                    <a:pt x="30" y="188"/>
                    <a:pt x="9" y="189"/>
                  </a:cubicBezTo>
                  <a:cubicBezTo>
                    <a:pt x="0" y="189"/>
                    <a:pt x="0" y="203"/>
                    <a:pt x="9" y="203"/>
                  </a:cubicBezTo>
                  <a:cubicBezTo>
                    <a:pt x="43" y="202"/>
                    <a:pt x="74" y="189"/>
                    <a:pt x="90" y="158"/>
                  </a:cubicBezTo>
                  <a:cubicBezTo>
                    <a:pt x="103" y="134"/>
                    <a:pt x="106" y="105"/>
                    <a:pt x="107" y="78"/>
                  </a:cubicBezTo>
                  <a:cubicBezTo>
                    <a:pt x="125" y="68"/>
                    <a:pt x="132" y="49"/>
                    <a:pt x="132" y="28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i$ļíḓé">
              <a:extLst>
                <a:ext uri="{FF2B5EF4-FFF2-40B4-BE49-F238E27FC236}">
                  <a16:creationId xmlns="" xmlns:a16="http://schemas.microsoft.com/office/drawing/2014/main" id="{FB08B8D1-417A-42CF-AD6F-506158FAC747}"/>
                </a:ext>
              </a:extLst>
            </p:cNvPr>
            <p:cNvSpPr/>
            <p:nvPr/>
          </p:nvSpPr>
          <p:spPr bwMode="auto">
            <a:xfrm>
              <a:off x="5770563" y="3689351"/>
              <a:ext cx="508000" cy="438150"/>
            </a:xfrm>
            <a:custGeom>
              <a:avLst/>
              <a:gdLst>
                <a:gd name="T0" fmla="*/ 141 w 154"/>
                <a:gd name="T1" fmla="*/ 113 h 133"/>
                <a:gd name="T2" fmla="*/ 58 w 154"/>
                <a:gd name="T3" fmla="*/ 92 h 133"/>
                <a:gd name="T4" fmla="*/ 27 w 154"/>
                <a:gd name="T5" fmla="*/ 10 h 133"/>
                <a:gd name="T6" fmla="*/ 12 w 154"/>
                <a:gd name="T7" fmla="*/ 10 h 133"/>
                <a:gd name="T8" fmla="*/ 12 w 154"/>
                <a:gd name="T9" fmla="*/ 19 h 133"/>
                <a:gd name="T10" fmla="*/ 0 w 154"/>
                <a:gd name="T11" fmla="*/ 24 h 133"/>
                <a:gd name="T12" fmla="*/ 16 w 154"/>
                <a:gd name="T13" fmla="*/ 45 h 133"/>
                <a:gd name="T14" fmla="*/ 49 w 154"/>
                <a:gd name="T15" fmla="*/ 103 h 133"/>
                <a:gd name="T16" fmla="*/ 145 w 154"/>
                <a:gd name="T17" fmla="*/ 127 h 133"/>
                <a:gd name="T18" fmla="*/ 141 w 154"/>
                <a:gd name="T19" fmla="*/ 11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3">
                  <a:moveTo>
                    <a:pt x="141" y="113"/>
                  </a:moveTo>
                  <a:cubicBezTo>
                    <a:pt x="112" y="118"/>
                    <a:pt x="81" y="112"/>
                    <a:pt x="58" y="92"/>
                  </a:cubicBezTo>
                  <a:cubicBezTo>
                    <a:pt x="35" y="71"/>
                    <a:pt x="26" y="40"/>
                    <a:pt x="27" y="10"/>
                  </a:cubicBezTo>
                  <a:cubicBezTo>
                    <a:pt x="27" y="0"/>
                    <a:pt x="13" y="0"/>
                    <a:pt x="12" y="10"/>
                  </a:cubicBezTo>
                  <a:cubicBezTo>
                    <a:pt x="12" y="13"/>
                    <a:pt x="12" y="16"/>
                    <a:pt x="12" y="19"/>
                  </a:cubicBezTo>
                  <a:cubicBezTo>
                    <a:pt x="9" y="15"/>
                    <a:pt x="0" y="16"/>
                    <a:pt x="0" y="24"/>
                  </a:cubicBezTo>
                  <a:cubicBezTo>
                    <a:pt x="0" y="34"/>
                    <a:pt x="7" y="42"/>
                    <a:pt x="16" y="45"/>
                  </a:cubicBezTo>
                  <a:cubicBezTo>
                    <a:pt x="21" y="67"/>
                    <a:pt x="32" y="88"/>
                    <a:pt x="49" y="103"/>
                  </a:cubicBezTo>
                  <a:cubicBezTo>
                    <a:pt x="76" y="127"/>
                    <a:pt x="111" y="133"/>
                    <a:pt x="145" y="127"/>
                  </a:cubicBezTo>
                  <a:cubicBezTo>
                    <a:pt x="154" y="125"/>
                    <a:pt x="151" y="111"/>
                    <a:pt x="141" y="113"/>
                  </a:cubicBezTo>
                  <a:close/>
                </a:path>
              </a:pathLst>
            </a:custGeom>
            <a:solidFill>
              <a:srgbClr val="493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sļíḑé">
              <a:extLst>
                <a:ext uri="{FF2B5EF4-FFF2-40B4-BE49-F238E27FC236}">
                  <a16:creationId xmlns="" xmlns:a16="http://schemas.microsoft.com/office/drawing/2014/main" id="{967E5D0A-9D45-4E4C-B3D2-AEDF24D41684}"/>
                </a:ext>
              </a:extLst>
            </p:cNvPr>
            <p:cNvSpPr/>
            <p:nvPr/>
          </p:nvSpPr>
          <p:spPr bwMode="auto">
            <a:xfrm>
              <a:off x="7346950" y="2289176"/>
              <a:ext cx="261938" cy="217488"/>
            </a:xfrm>
            <a:custGeom>
              <a:avLst/>
              <a:gdLst>
                <a:gd name="T0" fmla="*/ 68 w 79"/>
                <a:gd name="T1" fmla="*/ 54 h 66"/>
                <a:gd name="T2" fmla="*/ 0 w 79"/>
                <a:gd name="T3" fmla="*/ 54 h 66"/>
                <a:gd name="T4" fmla="*/ 34 w 79"/>
                <a:gd name="T5" fmla="*/ 66 h 66"/>
                <a:gd name="T6" fmla="*/ 38 w 79"/>
                <a:gd name="T7" fmla="*/ 66 h 66"/>
                <a:gd name="T8" fmla="*/ 55 w 79"/>
                <a:gd name="T9" fmla="*/ 62 h 66"/>
                <a:gd name="T10" fmla="*/ 68 w 79"/>
                <a:gd name="T11" fmla="*/ 54 h 66"/>
                <a:gd name="T12" fmla="*/ 76 w 79"/>
                <a:gd name="T13" fmla="*/ 0 h 66"/>
                <a:gd name="T14" fmla="*/ 74 w 79"/>
                <a:gd name="T15" fmla="*/ 0 h 66"/>
                <a:gd name="T16" fmla="*/ 79 w 79"/>
                <a:gd name="T17" fmla="*/ 7 h 66"/>
                <a:gd name="T18" fmla="*/ 76 w 79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66">
                  <a:moveTo>
                    <a:pt x="68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9" y="61"/>
                    <a:pt x="21" y="66"/>
                    <a:pt x="34" y="66"/>
                  </a:cubicBezTo>
                  <a:cubicBezTo>
                    <a:pt x="35" y="66"/>
                    <a:pt x="36" y="66"/>
                    <a:pt x="38" y="66"/>
                  </a:cubicBezTo>
                  <a:cubicBezTo>
                    <a:pt x="43" y="64"/>
                    <a:pt x="49" y="63"/>
                    <a:pt x="55" y="62"/>
                  </a:cubicBezTo>
                  <a:cubicBezTo>
                    <a:pt x="60" y="60"/>
                    <a:pt x="65" y="57"/>
                    <a:pt x="68" y="54"/>
                  </a:cubicBezTo>
                  <a:moveTo>
                    <a:pt x="7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5" y="3"/>
                    <a:pt x="77" y="6"/>
                    <a:pt x="79" y="7"/>
                  </a:cubicBezTo>
                  <a:cubicBezTo>
                    <a:pt x="78" y="5"/>
                    <a:pt x="77" y="3"/>
                    <a:pt x="7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î$ľiďè">
              <a:extLst>
                <a:ext uri="{FF2B5EF4-FFF2-40B4-BE49-F238E27FC236}">
                  <a16:creationId xmlns="" xmlns:a16="http://schemas.microsoft.com/office/drawing/2014/main" id="{FD33853A-E8F1-4FEE-9172-A83B3A181A27}"/>
                </a:ext>
              </a:extLst>
            </p:cNvPr>
            <p:cNvSpPr/>
            <p:nvPr/>
          </p:nvSpPr>
          <p:spPr bwMode="auto">
            <a:xfrm>
              <a:off x="7300913" y="2289176"/>
              <a:ext cx="317500" cy="177800"/>
            </a:xfrm>
            <a:custGeom>
              <a:avLst/>
              <a:gdLst>
                <a:gd name="T0" fmla="*/ 88 w 96"/>
                <a:gd name="T1" fmla="*/ 0 h 54"/>
                <a:gd name="T2" fmla="*/ 7 w 96"/>
                <a:gd name="T3" fmla="*/ 0 h 54"/>
                <a:gd name="T4" fmla="*/ 2 w 96"/>
                <a:gd name="T5" fmla="*/ 12 h 54"/>
                <a:gd name="T6" fmla="*/ 0 w 96"/>
                <a:gd name="T7" fmla="*/ 23 h 54"/>
                <a:gd name="T8" fmla="*/ 1 w 96"/>
                <a:gd name="T9" fmla="*/ 28 h 54"/>
                <a:gd name="T10" fmla="*/ 2 w 96"/>
                <a:gd name="T11" fmla="*/ 33 h 54"/>
                <a:gd name="T12" fmla="*/ 3 w 96"/>
                <a:gd name="T13" fmla="*/ 38 h 54"/>
                <a:gd name="T14" fmla="*/ 14 w 96"/>
                <a:gd name="T15" fmla="*/ 54 h 54"/>
                <a:gd name="T16" fmla="*/ 82 w 96"/>
                <a:gd name="T17" fmla="*/ 54 h 54"/>
                <a:gd name="T18" fmla="*/ 93 w 96"/>
                <a:gd name="T19" fmla="*/ 38 h 54"/>
                <a:gd name="T20" fmla="*/ 95 w 96"/>
                <a:gd name="T21" fmla="*/ 33 h 54"/>
                <a:gd name="T22" fmla="*/ 96 w 96"/>
                <a:gd name="T23" fmla="*/ 28 h 54"/>
                <a:gd name="T24" fmla="*/ 96 w 96"/>
                <a:gd name="T25" fmla="*/ 23 h 54"/>
                <a:gd name="T26" fmla="*/ 95 w 96"/>
                <a:gd name="T27" fmla="*/ 12 h 54"/>
                <a:gd name="T28" fmla="*/ 93 w 96"/>
                <a:gd name="T29" fmla="*/ 7 h 54"/>
                <a:gd name="T30" fmla="*/ 88 w 96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54">
                  <a:moveTo>
                    <a:pt x="8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4"/>
                    <a:pt x="3" y="8"/>
                    <a:pt x="2" y="12"/>
                  </a:cubicBezTo>
                  <a:cubicBezTo>
                    <a:pt x="1" y="15"/>
                    <a:pt x="0" y="19"/>
                    <a:pt x="0" y="23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1" y="30"/>
                    <a:pt x="1" y="31"/>
                    <a:pt x="2" y="33"/>
                  </a:cubicBezTo>
                  <a:cubicBezTo>
                    <a:pt x="2" y="35"/>
                    <a:pt x="3" y="37"/>
                    <a:pt x="3" y="38"/>
                  </a:cubicBezTo>
                  <a:cubicBezTo>
                    <a:pt x="6" y="44"/>
                    <a:pt x="10" y="49"/>
                    <a:pt x="14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7" y="49"/>
                    <a:pt x="91" y="44"/>
                    <a:pt x="93" y="38"/>
                  </a:cubicBezTo>
                  <a:cubicBezTo>
                    <a:pt x="94" y="37"/>
                    <a:pt x="95" y="35"/>
                    <a:pt x="95" y="33"/>
                  </a:cubicBezTo>
                  <a:cubicBezTo>
                    <a:pt x="95" y="31"/>
                    <a:pt x="96" y="30"/>
                    <a:pt x="96" y="28"/>
                  </a:cubicBezTo>
                  <a:cubicBezTo>
                    <a:pt x="96" y="26"/>
                    <a:pt x="96" y="24"/>
                    <a:pt x="96" y="23"/>
                  </a:cubicBezTo>
                  <a:cubicBezTo>
                    <a:pt x="96" y="19"/>
                    <a:pt x="96" y="15"/>
                    <a:pt x="95" y="12"/>
                  </a:cubicBezTo>
                  <a:cubicBezTo>
                    <a:pt x="95" y="11"/>
                    <a:pt x="94" y="9"/>
                    <a:pt x="93" y="7"/>
                  </a:cubicBezTo>
                  <a:cubicBezTo>
                    <a:pt x="91" y="6"/>
                    <a:pt x="89" y="3"/>
                    <a:pt x="88" y="0"/>
                  </a:cubicBezTo>
                </a:path>
              </a:pathLst>
            </a:custGeom>
            <a:solidFill>
              <a:srgbClr val="FFF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ïSľîdé">
              <a:extLst>
                <a:ext uri="{FF2B5EF4-FFF2-40B4-BE49-F238E27FC236}">
                  <a16:creationId xmlns="" xmlns:a16="http://schemas.microsoft.com/office/drawing/2014/main" id="{E93630F1-D359-491F-87E6-7A0774007901}"/>
                </a:ext>
              </a:extLst>
            </p:cNvPr>
            <p:cNvSpPr/>
            <p:nvPr/>
          </p:nvSpPr>
          <p:spPr bwMode="auto">
            <a:xfrm>
              <a:off x="7472363" y="2492376"/>
              <a:ext cx="57150" cy="14288"/>
            </a:xfrm>
            <a:custGeom>
              <a:avLst/>
              <a:gdLst>
                <a:gd name="T0" fmla="*/ 17 w 17"/>
                <a:gd name="T1" fmla="*/ 0 h 4"/>
                <a:gd name="T2" fmla="*/ 0 w 17"/>
                <a:gd name="T3" fmla="*/ 4 h 4"/>
                <a:gd name="T4" fmla="*/ 17 w 1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11" y="1"/>
                    <a:pt x="5" y="2"/>
                    <a:pt x="0" y="4"/>
                  </a:cubicBezTo>
                  <a:cubicBezTo>
                    <a:pt x="6" y="4"/>
                    <a:pt x="12" y="2"/>
                    <a:pt x="17" y="0"/>
                  </a:cubicBezTo>
                </a:path>
              </a:pathLst>
            </a:custGeom>
            <a:solidFill>
              <a:srgbClr val="F6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ï$ļíďe">
              <a:extLst>
                <a:ext uri="{FF2B5EF4-FFF2-40B4-BE49-F238E27FC236}">
                  <a16:creationId xmlns="" xmlns:a16="http://schemas.microsoft.com/office/drawing/2014/main" id="{88B856A5-D4D5-484D-A81D-C5EDAE94EB84}"/>
                </a:ext>
              </a:extLst>
            </p:cNvPr>
            <p:cNvSpPr/>
            <p:nvPr/>
          </p:nvSpPr>
          <p:spPr bwMode="auto">
            <a:xfrm>
              <a:off x="7661275" y="2295526"/>
              <a:ext cx="569913" cy="566738"/>
            </a:xfrm>
            <a:custGeom>
              <a:avLst/>
              <a:gdLst>
                <a:gd name="T0" fmla="*/ 173 w 173"/>
                <a:gd name="T1" fmla="*/ 172 h 172"/>
                <a:gd name="T2" fmla="*/ 163 w 173"/>
                <a:gd name="T3" fmla="*/ 172 h 172"/>
                <a:gd name="T4" fmla="*/ 0 w 173"/>
                <a:gd name="T5" fmla="*/ 9 h 172"/>
                <a:gd name="T6" fmla="*/ 0 w 173"/>
                <a:gd name="T7" fmla="*/ 0 h 172"/>
                <a:gd name="T8" fmla="*/ 173 w 173"/>
                <a:gd name="T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2">
                  <a:moveTo>
                    <a:pt x="173" y="172"/>
                  </a:moveTo>
                  <a:cubicBezTo>
                    <a:pt x="163" y="172"/>
                    <a:pt x="163" y="172"/>
                    <a:pt x="163" y="172"/>
                  </a:cubicBezTo>
                  <a:cubicBezTo>
                    <a:pt x="163" y="83"/>
                    <a:pt x="90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6" y="0"/>
                    <a:pt x="173" y="77"/>
                    <a:pt x="173" y="172"/>
                  </a:cubicBezTo>
                  <a:close/>
                </a:path>
              </a:pathLst>
            </a:custGeom>
            <a:solidFill>
              <a:srgbClr val="4B5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isľiďe">
              <a:extLst>
                <a:ext uri="{FF2B5EF4-FFF2-40B4-BE49-F238E27FC236}">
                  <a16:creationId xmlns="" xmlns:a16="http://schemas.microsoft.com/office/drawing/2014/main" id="{F9FDC6FD-A1F8-4300-843B-4AA48D734B36}"/>
                </a:ext>
              </a:extLst>
            </p:cNvPr>
            <p:cNvSpPr/>
            <p:nvPr/>
          </p:nvSpPr>
          <p:spPr bwMode="auto">
            <a:xfrm>
              <a:off x="8191500" y="2862263"/>
              <a:ext cx="49213" cy="2089150"/>
            </a:xfrm>
            <a:prstGeom prst="rect">
              <a:avLst/>
            </a:prstGeom>
            <a:solidFill>
              <a:srgbClr val="9CA5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i$ḷiḑé">
              <a:extLst>
                <a:ext uri="{FF2B5EF4-FFF2-40B4-BE49-F238E27FC236}">
                  <a16:creationId xmlns="" xmlns:a16="http://schemas.microsoft.com/office/drawing/2014/main" id="{3B02E1E9-842E-4B70-876B-7ED04A50B8A3}"/>
                </a:ext>
              </a:extLst>
            </p:cNvPr>
            <p:cNvSpPr/>
            <p:nvPr/>
          </p:nvSpPr>
          <p:spPr bwMode="auto">
            <a:xfrm>
              <a:off x="8169275" y="3781426"/>
              <a:ext cx="46038" cy="1166813"/>
            </a:xfrm>
            <a:prstGeom prst="rect">
              <a:avLst/>
            </a:prstGeom>
            <a:solidFill>
              <a:srgbClr val="4B5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iṡḷîḑè">
              <a:extLst>
                <a:ext uri="{FF2B5EF4-FFF2-40B4-BE49-F238E27FC236}">
                  <a16:creationId xmlns="" xmlns:a16="http://schemas.microsoft.com/office/drawing/2014/main" id="{4A752343-62CC-4D5A-9326-8983C09E9256}"/>
                </a:ext>
              </a:extLst>
            </p:cNvPr>
            <p:cNvSpPr/>
            <p:nvPr/>
          </p:nvSpPr>
          <p:spPr bwMode="auto">
            <a:xfrm>
              <a:off x="8215313" y="3781426"/>
              <a:ext cx="46038" cy="1166813"/>
            </a:xfrm>
            <a:prstGeom prst="rect">
              <a:avLst/>
            </a:prstGeom>
            <a:solidFill>
              <a:srgbClr val="4B5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ïṥlíḋe">
              <a:extLst>
                <a:ext uri="{FF2B5EF4-FFF2-40B4-BE49-F238E27FC236}">
                  <a16:creationId xmlns="" xmlns:a16="http://schemas.microsoft.com/office/drawing/2014/main" id="{4B67AA4D-952B-4D5B-9569-F11AEC228A2A}"/>
                </a:ext>
              </a:extLst>
            </p:cNvPr>
            <p:cNvSpPr/>
            <p:nvPr/>
          </p:nvSpPr>
          <p:spPr bwMode="auto">
            <a:xfrm>
              <a:off x="8151813" y="4921251"/>
              <a:ext cx="125413" cy="30163"/>
            </a:xfrm>
            <a:custGeom>
              <a:avLst/>
              <a:gdLst>
                <a:gd name="T0" fmla="*/ 9 w 38"/>
                <a:gd name="T1" fmla="*/ 0 h 9"/>
                <a:gd name="T2" fmla="*/ 29 w 38"/>
                <a:gd name="T3" fmla="*/ 0 h 9"/>
                <a:gd name="T4" fmla="*/ 38 w 38"/>
                <a:gd name="T5" fmla="*/ 9 h 9"/>
                <a:gd name="T6" fmla="*/ 0 w 38"/>
                <a:gd name="T7" fmla="*/ 9 h 9"/>
                <a:gd name="T8" fmla="*/ 9 w 3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4" y="0"/>
                    <a:pt x="38" y="4"/>
                    <a:pt x="38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4B5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íṥlïḑé">
              <a:extLst>
                <a:ext uri="{FF2B5EF4-FFF2-40B4-BE49-F238E27FC236}">
                  <a16:creationId xmlns="" xmlns:a16="http://schemas.microsoft.com/office/drawing/2014/main" id="{5160DE42-4513-4DCD-81A3-02F7953BE4D2}"/>
                </a:ext>
              </a:extLst>
            </p:cNvPr>
            <p:cNvSpPr/>
            <p:nvPr/>
          </p:nvSpPr>
          <p:spPr bwMode="auto">
            <a:xfrm>
              <a:off x="7235825" y="2311401"/>
              <a:ext cx="465138" cy="76200"/>
            </a:xfrm>
            <a:custGeom>
              <a:avLst/>
              <a:gdLst>
                <a:gd name="T0" fmla="*/ 4 w 141"/>
                <a:gd name="T1" fmla="*/ 0 h 23"/>
                <a:gd name="T2" fmla="*/ 0 w 141"/>
                <a:gd name="T3" fmla="*/ 14 h 23"/>
                <a:gd name="T4" fmla="*/ 0 w 141"/>
                <a:gd name="T5" fmla="*/ 23 h 23"/>
                <a:gd name="T6" fmla="*/ 141 w 141"/>
                <a:gd name="T7" fmla="*/ 23 h 23"/>
                <a:gd name="T8" fmla="*/ 141 w 141"/>
                <a:gd name="T9" fmla="*/ 14 h 23"/>
                <a:gd name="T10" fmla="*/ 137 w 141"/>
                <a:gd name="T11" fmla="*/ 0 h 23"/>
                <a:gd name="T12" fmla="*/ 4 w 14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3">
                  <a:moveTo>
                    <a:pt x="4" y="0"/>
                  </a:moveTo>
                  <a:cubicBezTo>
                    <a:pt x="1" y="4"/>
                    <a:pt x="0" y="9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9"/>
                    <a:pt x="139" y="4"/>
                    <a:pt x="137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798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ïšlíḋè">
              <a:extLst>
                <a:ext uri="{FF2B5EF4-FFF2-40B4-BE49-F238E27FC236}">
                  <a16:creationId xmlns="" xmlns:a16="http://schemas.microsoft.com/office/drawing/2014/main" id="{2A843B41-BA54-4537-A9EE-0AA939F95FA1}"/>
                </a:ext>
              </a:extLst>
            </p:cNvPr>
            <p:cNvSpPr/>
            <p:nvPr/>
          </p:nvSpPr>
          <p:spPr bwMode="auto">
            <a:xfrm>
              <a:off x="7248525" y="2268538"/>
              <a:ext cx="438150" cy="42863"/>
            </a:xfrm>
            <a:custGeom>
              <a:avLst/>
              <a:gdLst>
                <a:gd name="T0" fmla="*/ 133 w 133"/>
                <a:gd name="T1" fmla="*/ 13 h 13"/>
                <a:gd name="T2" fmla="*/ 0 w 133"/>
                <a:gd name="T3" fmla="*/ 13 h 13"/>
                <a:gd name="T4" fmla="*/ 23 w 133"/>
                <a:gd name="T5" fmla="*/ 0 h 13"/>
                <a:gd name="T6" fmla="*/ 109 w 133"/>
                <a:gd name="T7" fmla="*/ 0 h 13"/>
                <a:gd name="T8" fmla="*/ 133 w 133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3">
                  <a:moveTo>
                    <a:pt x="133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5" y="5"/>
                    <a:pt x="13" y="0"/>
                    <a:pt x="2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9" y="0"/>
                    <a:pt x="128" y="5"/>
                    <a:pt x="133" y="13"/>
                  </a:cubicBezTo>
                  <a:close/>
                </a:path>
              </a:pathLst>
            </a:custGeom>
            <a:solidFill>
              <a:srgbClr val="798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iṩlídé">
              <a:extLst>
                <a:ext uri="{FF2B5EF4-FFF2-40B4-BE49-F238E27FC236}">
                  <a16:creationId xmlns="" xmlns:a16="http://schemas.microsoft.com/office/drawing/2014/main" id="{EC21EAF3-8677-4C80-BB8E-18C9E8F286BD}"/>
                </a:ext>
              </a:extLst>
            </p:cNvPr>
            <p:cNvSpPr/>
            <p:nvPr/>
          </p:nvSpPr>
          <p:spPr bwMode="auto">
            <a:xfrm>
              <a:off x="7226300" y="2368551"/>
              <a:ext cx="481013" cy="38100"/>
            </a:xfrm>
            <a:custGeom>
              <a:avLst/>
              <a:gdLst>
                <a:gd name="T0" fmla="*/ 141 w 146"/>
                <a:gd name="T1" fmla="*/ 12 h 12"/>
                <a:gd name="T2" fmla="*/ 6 w 146"/>
                <a:gd name="T3" fmla="*/ 12 h 12"/>
                <a:gd name="T4" fmla="*/ 0 w 146"/>
                <a:gd name="T5" fmla="*/ 6 h 12"/>
                <a:gd name="T6" fmla="*/ 6 w 146"/>
                <a:gd name="T7" fmla="*/ 0 h 12"/>
                <a:gd name="T8" fmla="*/ 141 w 146"/>
                <a:gd name="T9" fmla="*/ 0 h 12"/>
                <a:gd name="T10" fmla="*/ 146 w 146"/>
                <a:gd name="T11" fmla="*/ 6 h 12"/>
                <a:gd name="T12" fmla="*/ 141 w 14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2">
                  <a:moveTo>
                    <a:pt x="14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4" y="0"/>
                    <a:pt x="146" y="3"/>
                    <a:pt x="146" y="6"/>
                  </a:cubicBezTo>
                  <a:cubicBezTo>
                    <a:pt x="146" y="9"/>
                    <a:pt x="144" y="12"/>
                    <a:pt x="141" y="12"/>
                  </a:cubicBezTo>
                  <a:close/>
                </a:path>
              </a:pathLst>
            </a:custGeom>
            <a:solidFill>
              <a:srgbClr val="4B5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3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A41A02C8-EC5C-4131-9E85-BD8A6268226A}"/>
              </a:ext>
            </a:extLst>
          </p:cNvPr>
          <p:cNvSpPr/>
          <p:nvPr/>
        </p:nvSpPr>
        <p:spPr>
          <a:xfrm>
            <a:off x="8501846" y="1845753"/>
            <a:ext cx="3041223" cy="2654144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霜降诗词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453248" y="881213"/>
            <a:ext cx="13717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Frost's poems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C81B8F1-7909-4B88-AC42-A874F0AA191C}"/>
              </a:ext>
            </a:extLst>
          </p:cNvPr>
          <p:cNvSpPr/>
          <p:nvPr/>
        </p:nvSpPr>
        <p:spPr>
          <a:xfrm>
            <a:off x="686657" y="1825126"/>
            <a:ext cx="344170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泊舟盱眙</a:t>
            </a:r>
            <a:r>
              <a:rPr lang="en-US" altLang="zh-CN" sz="2400" b="1" dirty="0">
                <a:cs typeface="+mn-ea"/>
                <a:sym typeface="+mn-lt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韦建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泊舟淮水次，霜降夕流清。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夜久潮侵岸，天寒月近城。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平沙依雁宿，候馆听鸡鸣。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乡国云霄外，谁堪羁旅情。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8BA7076-E72D-48B0-8231-45C1051A1551}"/>
              </a:ext>
            </a:extLst>
          </p:cNvPr>
          <p:cNvSpPr/>
          <p:nvPr/>
        </p:nvSpPr>
        <p:spPr>
          <a:xfrm>
            <a:off x="3967946" y="1825127"/>
            <a:ext cx="453390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谪居</a:t>
            </a:r>
            <a:r>
              <a:rPr lang="en-US" altLang="zh-CN" sz="2400" b="1" dirty="0">
                <a:cs typeface="+mn-ea"/>
                <a:sym typeface="+mn-lt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白居易　　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面瘦头斑四十四，远谪江州为郡吏。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逢时弃置从不才，未老衰羸为何事。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火烧寒涧松为烬，霜降春林花委地。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遭时荣悴一时间，岂是昭昭上天意。</a:t>
            </a:r>
          </a:p>
        </p:txBody>
      </p:sp>
      <p:pic>
        <p:nvPicPr>
          <p:cNvPr id="10242" name="Picture 2" descr="https://timgsa.baidu.com/timg?image&amp;quality=80&amp;size=b9999_10000&amp;sec=1539699308907&amp;di=98b7f945b48800beb1a6044636b7406e&amp;imgtype=0&amp;src=http%3A%2F%2Fpic.ikafan.com%2Fimgp%2FL3Byb3h5L2h0dHAvaW1hZ2U5OC4zNjBkb2MuY29tL0Rvd25sb2FkSW1nLzIwMTYvMDcvMjgxMy83Njc0OTI5OF85.jpg">
            <a:extLst>
              <a:ext uri="{FF2B5EF4-FFF2-40B4-BE49-F238E27FC236}">
                <a16:creationId xmlns="" xmlns:a16="http://schemas.microsoft.com/office/drawing/2014/main" id="{6B2B029E-8F26-4118-BEB0-B2D419811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153" y="1845754"/>
            <a:ext cx="2672607" cy="265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77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8049C9A-7AAA-4DA1-BEFC-69795ACCBB29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霜降诗词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DE9F1B-FD4D-44B1-ACA3-CF741232C3B4}"/>
              </a:ext>
            </a:extLst>
          </p:cNvPr>
          <p:cNvSpPr/>
          <p:nvPr/>
        </p:nvSpPr>
        <p:spPr>
          <a:xfrm>
            <a:off x="453248" y="881213"/>
            <a:ext cx="13717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Frost's poems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291EE1A-5613-437F-848F-97EB933A5EB8}"/>
              </a:ext>
            </a:extLst>
          </p:cNvPr>
          <p:cNvSpPr/>
          <p:nvPr/>
        </p:nvSpPr>
        <p:spPr>
          <a:xfrm>
            <a:off x="1037008" y="1334073"/>
            <a:ext cx="3193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岁晚</a:t>
            </a:r>
            <a:r>
              <a:rPr lang="en-US" altLang="zh-CN" sz="2400" b="1" dirty="0">
                <a:cs typeface="+mn-ea"/>
                <a:sym typeface="+mn-lt"/>
              </a:rPr>
              <a:t>》 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白居易　　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霜降水返壑，风落木归山。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冉冉岁将宴，物皆复本源。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何此南迁客，五年独未还。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命屯分已定，日久心弥安。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亦尝心与口，静念私自言。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去国固非乐，归乡未必欢。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何须自生苦，舍易求其难。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915604B-2C93-4D4E-B2A2-4BCAC6ADDA84}"/>
              </a:ext>
            </a:extLst>
          </p:cNvPr>
          <p:cNvSpPr/>
          <p:nvPr/>
        </p:nvSpPr>
        <p:spPr>
          <a:xfrm>
            <a:off x="4230928" y="1334073"/>
            <a:ext cx="342018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b="1" dirty="0">
                <a:cs typeface="+mn-ea"/>
                <a:sym typeface="+mn-lt"/>
              </a:rPr>
              <a:t>《</a:t>
            </a:r>
            <a:r>
              <a:rPr lang="zh-CN" altLang="en-US" sz="2400" b="1" dirty="0">
                <a:cs typeface="+mn-ea"/>
                <a:sym typeface="+mn-lt"/>
              </a:rPr>
              <a:t>秋怀奉寄朱补阙</a:t>
            </a:r>
            <a:r>
              <a:rPr lang="en-US" altLang="zh-CN" sz="2400" b="1" dirty="0">
                <a:cs typeface="+mn-ea"/>
                <a:sym typeface="+mn-lt"/>
              </a:rPr>
              <a:t>》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武元衡</a:t>
            </a:r>
            <a:endParaRPr lang="en-US" altLang="zh-CN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上苑繁霜降，骚人起恨初。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白云深陋巷，衰草遍闲居。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暮色秋烟重，寒声牖叶虚。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潘生秋思苦，陶令世情疏。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已制归田赋，犹陈谏猎书。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不知青琐客，投分竟何如。</a:t>
            </a:r>
          </a:p>
        </p:txBody>
      </p:sp>
      <p:grpSp>
        <p:nvGrpSpPr>
          <p:cNvPr id="6" name="6ecb727d-0d70-4964-8551-980331d488f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EC56AEBE-558B-4666-BF8C-0EBAECB77B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961074" y="1468367"/>
            <a:ext cx="3558254" cy="3921266"/>
            <a:chOff x="3777456" y="873919"/>
            <a:chExt cx="4637088" cy="5110163"/>
          </a:xfrm>
        </p:grpSpPr>
        <p:sp>
          <p:nvSpPr>
            <p:cNvPr id="7" name="îŝļïḍé">
              <a:extLst>
                <a:ext uri="{FF2B5EF4-FFF2-40B4-BE49-F238E27FC236}">
                  <a16:creationId xmlns="" xmlns:a16="http://schemas.microsoft.com/office/drawing/2014/main" id="{F30C91DB-F40F-4406-A8AF-461F2CD1FAE3}"/>
                </a:ext>
              </a:extLst>
            </p:cNvPr>
            <p:cNvSpPr/>
            <p:nvPr/>
          </p:nvSpPr>
          <p:spPr bwMode="auto">
            <a:xfrm>
              <a:off x="3777456" y="5412582"/>
              <a:ext cx="4625975" cy="571500"/>
            </a:xfrm>
            <a:prstGeom prst="ellipse">
              <a:avLst/>
            </a:pr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śḷíḍè">
              <a:extLst>
                <a:ext uri="{FF2B5EF4-FFF2-40B4-BE49-F238E27FC236}">
                  <a16:creationId xmlns="" xmlns:a16="http://schemas.microsoft.com/office/drawing/2014/main" id="{953ABA5D-92CA-4949-99E5-3674D0985C76}"/>
                </a:ext>
              </a:extLst>
            </p:cNvPr>
            <p:cNvSpPr/>
            <p:nvPr/>
          </p:nvSpPr>
          <p:spPr bwMode="auto">
            <a:xfrm>
              <a:off x="3826669" y="873919"/>
              <a:ext cx="4587875" cy="4056063"/>
            </a:xfrm>
            <a:custGeom>
              <a:avLst/>
              <a:gdLst>
                <a:gd name="T0" fmla="*/ 164 w 465"/>
                <a:gd name="T1" fmla="*/ 398 h 412"/>
                <a:gd name="T2" fmla="*/ 105 w 465"/>
                <a:gd name="T3" fmla="*/ 370 h 412"/>
                <a:gd name="T4" fmla="*/ 65 w 465"/>
                <a:gd name="T5" fmla="*/ 356 h 412"/>
                <a:gd name="T6" fmla="*/ 27 w 465"/>
                <a:gd name="T7" fmla="*/ 282 h 412"/>
                <a:gd name="T8" fmla="*/ 1 w 465"/>
                <a:gd name="T9" fmla="*/ 228 h 412"/>
                <a:gd name="T10" fmla="*/ 7 w 465"/>
                <a:gd name="T11" fmla="*/ 145 h 412"/>
                <a:gd name="T12" fmla="*/ 11 w 465"/>
                <a:gd name="T13" fmla="*/ 111 h 412"/>
                <a:gd name="T14" fmla="*/ 9 w 465"/>
                <a:gd name="T15" fmla="*/ 54 h 412"/>
                <a:gd name="T16" fmla="*/ 99 w 465"/>
                <a:gd name="T17" fmla="*/ 26 h 412"/>
                <a:gd name="T18" fmla="*/ 143 w 465"/>
                <a:gd name="T19" fmla="*/ 38 h 412"/>
                <a:gd name="T20" fmla="*/ 197 w 465"/>
                <a:gd name="T21" fmla="*/ 15 h 412"/>
                <a:gd name="T22" fmla="*/ 256 w 465"/>
                <a:gd name="T23" fmla="*/ 14 h 412"/>
                <a:gd name="T24" fmla="*/ 353 w 465"/>
                <a:gd name="T25" fmla="*/ 45 h 412"/>
                <a:gd name="T26" fmla="*/ 409 w 465"/>
                <a:gd name="T27" fmla="*/ 82 h 412"/>
                <a:gd name="T28" fmla="*/ 390 w 465"/>
                <a:gd name="T29" fmla="*/ 123 h 412"/>
                <a:gd name="T30" fmla="*/ 439 w 465"/>
                <a:gd name="T31" fmla="*/ 201 h 412"/>
                <a:gd name="T32" fmla="*/ 462 w 465"/>
                <a:gd name="T33" fmla="*/ 265 h 412"/>
                <a:gd name="T34" fmla="*/ 416 w 465"/>
                <a:gd name="T35" fmla="*/ 312 h 412"/>
                <a:gd name="T36" fmla="*/ 367 w 465"/>
                <a:gd name="T37" fmla="*/ 361 h 412"/>
                <a:gd name="T38" fmla="*/ 317 w 465"/>
                <a:gd name="T39" fmla="*/ 392 h 412"/>
                <a:gd name="T40" fmla="*/ 257 w 465"/>
                <a:gd name="T41" fmla="*/ 407 h 412"/>
                <a:gd name="T42" fmla="*/ 295 w 465"/>
                <a:gd name="T43" fmla="*/ 356 h 412"/>
                <a:gd name="T44" fmla="*/ 372 w 465"/>
                <a:gd name="T45" fmla="*/ 227 h 412"/>
                <a:gd name="T46" fmla="*/ 356 w 465"/>
                <a:gd name="T47" fmla="*/ 192 h 412"/>
                <a:gd name="T48" fmla="*/ 318 w 465"/>
                <a:gd name="T49" fmla="*/ 281 h 412"/>
                <a:gd name="T50" fmla="*/ 326 w 465"/>
                <a:gd name="T51" fmla="*/ 217 h 412"/>
                <a:gd name="T52" fmla="*/ 309 w 465"/>
                <a:gd name="T53" fmla="*/ 225 h 412"/>
                <a:gd name="T54" fmla="*/ 304 w 465"/>
                <a:gd name="T55" fmla="*/ 205 h 412"/>
                <a:gd name="T56" fmla="*/ 294 w 465"/>
                <a:gd name="T57" fmla="*/ 202 h 412"/>
                <a:gd name="T58" fmla="*/ 286 w 465"/>
                <a:gd name="T59" fmla="*/ 272 h 412"/>
                <a:gd name="T60" fmla="*/ 259 w 465"/>
                <a:gd name="T61" fmla="*/ 345 h 412"/>
                <a:gd name="T62" fmla="*/ 232 w 465"/>
                <a:gd name="T63" fmla="*/ 287 h 412"/>
                <a:gd name="T64" fmla="*/ 243 w 465"/>
                <a:gd name="T65" fmla="*/ 232 h 412"/>
                <a:gd name="T66" fmla="*/ 209 w 465"/>
                <a:gd name="T67" fmla="*/ 265 h 412"/>
                <a:gd name="T68" fmla="*/ 238 w 465"/>
                <a:gd name="T69" fmla="*/ 165 h 412"/>
                <a:gd name="T70" fmla="*/ 295 w 465"/>
                <a:gd name="T71" fmla="*/ 123 h 412"/>
                <a:gd name="T72" fmla="*/ 263 w 465"/>
                <a:gd name="T73" fmla="*/ 140 h 412"/>
                <a:gd name="T74" fmla="*/ 237 w 465"/>
                <a:gd name="T75" fmla="*/ 101 h 412"/>
                <a:gd name="T76" fmla="*/ 192 w 465"/>
                <a:gd name="T77" fmla="*/ 172 h 412"/>
                <a:gd name="T78" fmla="*/ 133 w 465"/>
                <a:gd name="T79" fmla="*/ 156 h 412"/>
                <a:gd name="T80" fmla="*/ 111 w 465"/>
                <a:gd name="T81" fmla="*/ 171 h 412"/>
                <a:gd name="T82" fmla="*/ 166 w 465"/>
                <a:gd name="T83" fmla="*/ 199 h 412"/>
                <a:gd name="T84" fmla="*/ 164 w 465"/>
                <a:gd name="T85" fmla="*/ 283 h 412"/>
                <a:gd name="T86" fmla="*/ 199 w 465"/>
                <a:gd name="T87" fmla="*/ 41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5" h="412">
                  <a:moveTo>
                    <a:pt x="199" y="412"/>
                  </a:moveTo>
                  <a:cubicBezTo>
                    <a:pt x="195" y="412"/>
                    <a:pt x="190" y="412"/>
                    <a:pt x="186" y="412"/>
                  </a:cubicBezTo>
                  <a:cubicBezTo>
                    <a:pt x="176" y="411"/>
                    <a:pt x="169" y="407"/>
                    <a:pt x="164" y="398"/>
                  </a:cubicBezTo>
                  <a:cubicBezTo>
                    <a:pt x="162" y="394"/>
                    <a:pt x="160" y="390"/>
                    <a:pt x="157" y="385"/>
                  </a:cubicBezTo>
                  <a:cubicBezTo>
                    <a:pt x="150" y="389"/>
                    <a:pt x="142" y="389"/>
                    <a:pt x="134" y="387"/>
                  </a:cubicBezTo>
                  <a:cubicBezTo>
                    <a:pt x="123" y="385"/>
                    <a:pt x="112" y="380"/>
                    <a:pt x="105" y="370"/>
                  </a:cubicBezTo>
                  <a:cubicBezTo>
                    <a:pt x="104" y="368"/>
                    <a:pt x="103" y="366"/>
                    <a:pt x="103" y="364"/>
                  </a:cubicBezTo>
                  <a:cubicBezTo>
                    <a:pt x="102" y="358"/>
                    <a:pt x="102" y="358"/>
                    <a:pt x="96" y="359"/>
                  </a:cubicBezTo>
                  <a:cubicBezTo>
                    <a:pt x="85" y="361"/>
                    <a:pt x="75" y="361"/>
                    <a:pt x="65" y="356"/>
                  </a:cubicBezTo>
                  <a:cubicBezTo>
                    <a:pt x="42" y="347"/>
                    <a:pt x="26" y="330"/>
                    <a:pt x="26" y="303"/>
                  </a:cubicBezTo>
                  <a:cubicBezTo>
                    <a:pt x="27" y="298"/>
                    <a:pt x="26" y="293"/>
                    <a:pt x="26" y="289"/>
                  </a:cubicBezTo>
                  <a:cubicBezTo>
                    <a:pt x="27" y="286"/>
                    <a:pt x="27" y="285"/>
                    <a:pt x="27" y="282"/>
                  </a:cubicBezTo>
                  <a:cubicBezTo>
                    <a:pt x="28" y="280"/>
                    <a:pt x="31" y="277"/>
                    <a:pt x="29" y="275"/>
                  </a:cubicBezTo>
                  <a:cubicBezTo>
                    <a:pt x="28" y="273"/>
                    <a:pt x="25" y="272"/>
                    <a:pt x="23" y="270"/>
                  </a:cubicBezTo>
                  <a:cubicBezTo>
                    <a:pt x="10" y="259"/>
                    <a:pt x="3" y="246"/>
                    <a:pt x="1" y="228"/>
                  </a:cubicBezTo>
                  <a:cubicBezTo>
                    <a:pt x="0" y="211"/>
                    <a:pt x="6" y="198"/>
                    <a:pt x="18" y="187"/>
                  </a:cubicBezTo>
                  <a:cubicBezTo>
                    <a:pt x="22" y="183"/>
                    <a:pt x="22" y="183"/>
                    <a:pt x="18" y="178"/>
                  </a:cubicBezTo>
                  <a:cubicBezTo>
                    <a:pt x="11" y="168"/>
                    <a:pt x="7" y="157"/>
                    <a:pt x="7" y="145"/>
                  </a:cubicBezTo>
                  <a:cubicBezTo>
                    <a:pt x="6" y="140"/>
                    <a:pt x="7" y="134"/>
                    <a:pt x="7" y="129"/>
                  </a:cubicBezTo>
                  <a:cubicBezTo>
                    <a:pt x="6" y="125"/>
                    <a:pt x="7" y="121"/>
                    <a:pt x="10" y="119"/>
                  </a:cubicBezTo>
                  <a:cubicBezTo>
                    <a:pt x="13" y="116"/>
                    <a:pt x="12" y="114"/>
                    <a:pt x="11" y="111"/>
                  </a:cubicBezTo>
                  <a:cubicBezTo>
                    <a:pt x="9" y="106"/>
                    <a:pt x="8" y="101"/>
                    <a:pt x="8" y="96"/>
                  </a:cubicBezTo>
                  <a:cubicBezTo>
                    <a:pt x="8" y="85"/>
                    <a:pt x="8" y="74"/>
                    <a:pt x="8" y="63"/>
                  </a:cubicBezTo>
                  <a:cubicBezTo>
                    <a:pt x="8" y="60"/>
                    <a:pt x="8" y="57"/>
                    <a:pt x="9" y="54"/>
                  </a:cubicBezTo>
                  <a:cubicBezTo>
                    <a:pt x="15" y="39"/>
                    <a:pt x="24" y="27"/>
                    <a:pt x="39" y="21"/>
                  </a:cubicBezTo>
                  <a:cubicBezTo>
                    <a:pt x="52" y="16"/>
                    <a:pt x="65" y="13"/>
                    <a:pt x="79" y="14"/>
                  </a:cubicBezTo>
                  <a:cubicBezTo>
                    <a:pt x="87" y="15"/>
                    <a:pt x="93" y="21"/>
                    <a:pt x="99" y="26"/>
                  </a:cubicBezTo>
                  <a:cubicBezTo>
                    <a:pt x="100" y="28"/>
                    <a:pt x="102" y="30"/>
                    <a:pt x="103" y="32"/>
                  </a:cubicBezTo>
                  <a:cubicBezTo>
                    <a:pt x="107" y="40"/>
                    <a:pt x="113" y="46"/>
                    <a:pt x="121" y="52"/>
                  </a:cubicBezTo>
                  <a:cubicBezTo>
                    <a:pt x="127" y="46"/>
                    <a:pt x="134" y="40"/>
                    <a:pt x="143" y="38"/>
                  </a:cubicBezTo>
                  <a:cubicBezTo>
                    <a:pt x="153" y="37"/>
                    <a:pt x="159" y="43"/>
                    <a:pt x="166" y="49"/>
                  </a:cubicBezTo>
                  <a:cubicBezTo>
                    <a:pt x="171" y="44"/>
                    <a:pt x="173" y="38"/>
                    <a:pt x="177" y="33"/>
                  </a:cubicBezTo>
                  <a:cubicBezTo>
                    <a:pt x="183" y="26"/>
                    <a:pt x="189" y="20"/>
                    <a:pt x="197" y="15"/>
                  </a:cubicBezTo>
                  <a:cubicBezTo>
                    <a:pt x="204" y="10"/>
                    <a:pt x="213" y="9"/>
                    <a:pt x="221" y="8"/>
                  </a:cubicBezTo>
                  <a:cubicBezTo>
                    <a:pt x="230" y="7"/>
                    <a:pt x="238" y="9"/>
                    <a:pt x="245" y="15"/>
                  </a:cubicBezTo>
                  <a:cubicBezTo>
                    <a:pt x="250" y="19"/>
                    <a:pt x="251" y="19"/>
                    <a:pt x="256" y="14"/>
                  </a:cubicBezTo>
                  <a:cubicBezTo>
                    <a:pt x="272" y="1"/>
                    <a:pt x="292" y="0"/>
                    <a:pt x="311" y="1"/>
                  </a:cubicBezTo>
                  <a:cubicBezTo>
                    <a:pt x="319" y="1"/>
                    <a:pt x="324" y="6"/>
                    <a:pt x="329" y="11"/>
                  </a:cubicBezTo>
                  <a:cubicBezTo>
                    <a:pt x="338" y="22"/>
                    <a:pt x="346" y="33"/>
                    <a:pt x="353" y="45"/>
                  </a:cubicBezTo>
                  <a:cubicBezTo>
                    <a:pt x="358" y="43"/>
                    <a:pt x="362" y="41"/>
                    <a:pt x="368" y="40"/>
                  </a:cubicBezTo>
                  <a:cubicBezTo>
                    <a:pt x="376" y="37"/>
                    <a:pt x="384" y="39"/>
                    <a:pt x="390" y="45"/>
                  </a:cubicBezTo>
                  <a:cubicBezTo>
                    <a:pt x="401" y="55"/>
                    <a:pt x="408" y="67"/>
                    <a:pt x="409" y="82"/>
                  </a:cubicBezTo>
                  <a:cubicBezTo>
                    <a:pt x="410" y="86"/>
                    <a:pt x="410" y="91"/>
                    <a:pt x="410" y="95"/>
                  </a:cubicBezTo>
                  <a:cubicBezTo>
                    <a:pt x="408" y="105"/>
                    <a:pt x="401" y="111"/>
                    <a:pt x="395" y="118"/>
                  </a:cubicBezTo>
                  <a:cubicBezTo>
                    <a:pt x="393" y="119"/>
                    <a:pt x="391" y="121"/>
                    <a:pt x="390" y="123"/>
                  </a:cubicBezTo>
                  <a:cubicBezTo>
                    <a:pt x="414" y="129"/>
                    <a:pt x="429" y="144"/>
                    <a:pt x="437" y="168"/>
                  </a:cubicBezTo>
                  <a:cubicBezTo>
                    <a:pt x="440" y="177"/>
                    <a:pt x="441" y="187"/>
                    <a:pt x="437" y="197"/>
                  </a:cubicBezTo>
                  <a:cubicBezTo>
                    <a:pt x="436" y="199"/>
                    <a:pt x="437" y="200"/>
                    <a:pt x="439" y="201"/>
                  </a:cubicBezTo>
                  <a:cubicBezTo>
                    <a:pt x="441" y="203"/>
                    <a:pt x="443" y="205"/>
                    <a:pt x="445" y="206"/>
                  </a:cubicBezTo>
                  <a:cubicBezTo>
                    <a:pt x="459" y="215"/>
                    <a:pt x="464" y="228"/>
                    <a:pt x="464" y="243"/>
                  </a:cubicBezTo>
                  <a:cubicBezTo>
                    <a:pt x="464" y="251"/>
                    <a:pt x="465" y="258"/>
                    <a:pt x="462" y="265"/>
                  </a:cubicBezTo>
                  <a:cubicBezTo>
                    <a:pt x="457" y="278"/>
                    <a:pt x="449" y="287"/>
                    <a:pt x="438" y="295"/>
                  </a:cubicBezTo>
                  <a:cubicBezTo>
                    <a:pt x="433" y="298"/>
                    <a:pt x="428" y="301"/>
                    <a:pt x="423" y="303"/>
                  </a:cubicBezTo>
                  <a:cubicBezTo>
                    <a:pt x="418" y="305"/>
                    <a:pt x="417" y="307"/>
                    <a:pt x="416" y="312"/>
                  </a:cubicBezTo>
                  <a:cubicBezTo>
                    <a:pt x="416" y="316"/>
                    <a:pt x="416" y="320"/>
                    <a:pt x="415" y="324"/>
                  </a:cubicBezTo>
                  <a:cubicBezTo>
                    <a:pt x="413" y="339"/>
                    <a:pt x="404" y="349"/>
                    <a:pt x="391" y="355"/>
                  </a:cubicBezTo>
                  <a:cubicBezTo>
                    <a:pt x="383" y="358"/>
                    <a:pt x="376" y="361"/>
                    <a:pt x="367" y="361"/>
                  </a:cubicBezTo>
                  <a:cubicBezTo>
                    <a:pt x="364" y="361"/>
                    <a:pt x="363" y="362"/>
                    <a:pt x="361" y="365"/>
                  </a:cubicBezTo>
                  <a:cubicBezTo>
                    <a:pt x="359" y="370"/>
                    <a:pt x="355" y="374"/>
                    <a:pt x="351" y="379"/>
                  </a:cubicBezTo>
                  <a:cubicBezTo>
                    <a:pt x="341" y="388"/>
                    <a:pt x="330" y="394"/>
                    <a:pt x="317" y="392"/>
                  </a:cubicBezTo>
                  <a:cubicBezTo>
                    <a:pt x="313" y="392"/>
                    <a:pt x="311" y="393"/>
                    <a:pt x="308" y="395"/>
                  </a:cubicBezTo>
                  <a:cubicBezTo>
                    <a:pt x="300" y="404"/>
                    <a:pt x="290" y="410"/>
                    <a:pt x="278" y="411"/>
                  </a:cubicBezTo>
                  <a:cubicBezTo>
                    <a:pt x="271" y="412"/>
                    <a:pt x="264" y="411"/>
                    <a:pt x="257" y="407"/>
                  </a:cubicBezTo>
                  <a:cubicBezTo>
                    <a:pt x="255" y="400"/>
                    <a:pt x="258" y="395"/>
                    <a:pt x="262" y="391"/>
                  </a:cubicBezTo>
                  <a:cubicBezTo>
                    <a:pt x="266" y="387"/>
                    <a:pt x="270" y="382"/>
                    <a:pt x="273" y="377"/>
                  </a:cubicBezTo>
                  <a:cubicBezTo>
                    <a:pt x="278" y="367"/>
                    <a:pt x="286" y="361"/>
                    <a:pt x="295" y="356"/>
                  </a:cubicBezTo>
                  <a:cubicBezTo>
                    <a:pt x="320" y="340"/>
                    <a:pt x="337" y="316"/>
                    <a:pt x="352" y="291"/>
                  </a:cubicBezTo>
                  <a:cubicBezTo>
                    <a:pt x="356" y="285"/>
                    <a:pt x="360" y="278"/>
                    <a:pt x="363" y="272"/>
                  </a:cubicBezTo>
                  <a:cubicBezTo>
                    <a:pt x="372" y="258"/>
                    <a:pt x="375" y="243"/>
                    <a:pt x="372" y="227"/>
                  </a:cubicBezTo>
                  <a:cubicBezTo>
                    <a:pt x="371" y="216"/>
                    <a:pt x="371" y="206"/>
                    <a:pt x="373" y="196"/>
                  </a:cubicBezTo>
                  <a:cubicBezTo>
                    <a:pt x="374" y="187"/>
                    <a:pt x="371" y="184"/>
                    <a:pt x="363" y="184"/>
                  </a:cubicBezTo>
                  <a:cubicBezTo>
                    <a:pt x="358" y="185"/>
                    <a:pt x="357" y="188"/>
                    <a:pt x="356" y="192"/>
                  </a:cubicBezTo>
                  <a:cubicBezTo>
                    <a:pt x="352" y="204"/>
                    <a:pt x="352" y="217"/>
                    <a:pt x="350" y="229"/>
                  </a:cubicBezTo>
                  <a:cubicBezTo>
                    <a:pt x="346" y="248"/>
                    <a:pt x="341" y="266"/>
                    <a:pt x="329" y="282"/>
                  </a:cubicBezTo>
                  <a:cubicBezTo>
                    <a:pt x="324" y="288"/>
                    <a:pt x="322" y="288"/>
                    <a:pt x="318" y="281"/>
                  </a:cubicBezTo>
                  <a:cubicBezTo>
                    <a:pt x="313" y="274"/>
                    <a:pt x="308" y="266"/>
                    <a:pt x="304" y="257"/>
                  </a:cubicBezTo>
                  <a:cubicBezTo>
                    <a:pt x="301" y="250"/>
                    <a:pt x="302" y="245"/>
                    <a:pt x="308" y="240"/>
                  </a:cubicBezTo>
                  <a:cubicBezTo>
                    <a:pt x="315" y="233"/>
                    <a:pt x="321" y="226"/>
                    <a:pt x="326" y="217"/>
                  </a:cubicBezTo>
                  <a:cubicBezTo>
                    <a:pt x="328" y="214"/>
                    <a:pt x="330" y="211"/>
                    <a:pt x="326" y="209"/>
                  </a:cubicBezTo>
                  <a:cubicBezTo>
                    <a:pt x="323" y="207"/>
                    <a:pt x="321" y="210"/>
                    <a:pt x="319" y="212"/>
                  </a:cubicBezTo>
                  <a:cubicBezTo>
                    <a:pt x="316" y="217"/>
                    <a:pt x="313" y="221"/>
                    <a:pt x="309" y="225"/>
                  </a:cubicBezTo>
                  <a:cubicBezTo>
                    <a:pt x="308" y="227"/>
                    <a:pt x="306" y="229"/>
                    <a:pt x="304" y="228"/>
                  </a:cubicBezTo>
                  <a:cubicBezTo>
                    <a:pt x="301" y="227"/>
                    <a:pt x="301" y="224"/>
                    <a:pt x="302" y="222"/>
                  </a:cubicBezTo>
                  <a:cubicBezTo>
                    <a:pt x="302" y="216"/>
                    <a:pt x="303" y="211"/>
                    <a:pt x="304" y="205"/>
                  </a:cubicBezTo>
                  <a:cubicBezTo>
                    <a:pt x="305" y="203"/>
                    <a:pt x="306" y="200"/>
                    <a:pt x="304" y="198"/>
                  </a:cubicBezTo>
                  <a:cubicBezTo>
                    <a:pt x="303" y="197"/>
                    <a:pt x="301" y="199"/>
                    <a:pt x="299" y="200"/>
                  </a:cubicBezTo>
                  <a:cubicBezTo>
                    <a:pt x="297" y="200"/>
                    <a:pt x="295" y="201"/>
                    <a:pt x="294" y="202"/>
                  </a:cubicBezTo>
                  <a:cubicBezTo>
                    <a:pt x="284" y="205"/>
                    <a:pt x="280" y="210"/>
                    <a:pt x="280" y="221"/>
                  </a:cubicBezTo>
                  <a:cubicBezTo>
                    <a:pt x="281" y="228"/>
                    <a:pt x="279" y="235"/>
                    <a:pt x="279" y="242"/>
                  </a:cubicBezTo>
                  <a:cubicBezTo>
                    <a:pt x="279" y="253"/>
                    <a:pt x="282" y="263"/>
                    <a:pt x="286" y="272"/>
                  </a:cubicBezTo>
                  <a:cubicBezTo>
                    <a:pt x="292" y="286"/>
                    <a:pt x="295" y="299"/>
                    <a:pt x="295" y="314"/>
                  </a:cubicBezTo>
                  <a:cubicBezTo>
                    <a:pt x="294" y="319"/>
                    <a:pt x="293" y="323"/>
                    <a:pt x="288" y="326"/>
                  </a:cubicBezTo>
                  <a:cubicBezTo>
                    <a:pt x="279" y="333"/>
                    <a:pt x="269" y="339"/>
                    <a:pt x="259" y="345"/>
                  </a:cubicBezTo>
                  <a:cubicBezTo>
                    <a:pt x="254" y="347"/>
                    <a:pt x="251" y="346"/>
                    <a:pt x="249" y="341"/>
                  </a:cubicBezTo>
                  <a:cubicBezTo>
                    <a:pt x="243" y="330"/>
                    <a:pt x="238" y="319"/>
                    <a:pt x="231" y="309"/>
                  </a:cubicBezTo>
                  <a:cubicBezTo>
                    <a:pt x="225" y="302"/>
                    <a:pt x="226" y="294"/>
                    <a:pt x="232" y="287"/>
                  </a:cubicBezTo>
                  <a:cubicBezTo>
                    <a:pt x="235" y="282"/>
                    <a:pt x="240" y="278"/>
                    <a:pt x="243" y="274"/>
                  </a:cubicBezTo>
                  <a:cubicBezTo>
                    <a:pt x="249" y="264"/>
                    <a:pt x="252" y="253"/>
                    <a:pt x="254" y="242"/>
                  </a:cubicBezTo>
                  <a:cubicBezTo>
                    <a:pt x="255" y="235"/>
                    <a:pt x="247" y="234"/>
                    <a:pt x="243" y="232"/>
                  </a:cubicBezTo>
                  <a:cubicBezTo>
                    <a:pt x="238" y="231"/>
                    <a:pt x="233" y="233"/>
                    <a:pt x="233" y="238"/>
                  </a:cubicBezTo>
                  <a:cubicBezTo>
                    <a:pt x="232" y="249"/>
                    <a:pt x="223" y="257"/>
                    <a:pt x="218" y="266"/>
                  </a:cubicBezTo>
                  <a:cubicBezTo>
                    <a:pt x="214" y="271"/>
                    <a:pt x="212" y="271"/>
                    <a:pt x="209" y="265"/>
                  </a:cubicBezTo>
                  <a:cubicBezTo>
                    <a:pt x="201" y="243"/>
                    <a:pt x="199" y="222"/>
                    <a:pt x="209" y="200"/>
                  </a:cubicBezTo>
                  <a:cubicBezTo>
                    <a:pt x="211" y="196"/>
                    <a:pt x="212" y="192"/>
                    <a:pt x="214" y="188"/>
                  </a:cubicBezTo>
                  <a:cubicBezTo>
                    <a:pt x="218" y="176"/>
                    <a:pt x="227" y="169"/>
                    <a:pt x="238" y="165"/>
                  </a:cubicBezTo>
                  <a:cubicBezTo>
                    <a:pt x="258" y="157"/>
                    <a:pt x="276" y="146"/>
                    <a:pt x="294" y="134"/>
                  </a:cubicBezTo>
                  <a:cubicBezTo>
                    <a:pt x="298" y="131"/>
                    <a:pt x="299" y="129"/>
                    <a:pt x="296" y="125"/>
                  </a:cubicBezTo>
                  <a:cubicBezTo>
                    <a:pt x="296" y="124"/>
                    <a:pt x="296" y="124"/>
                    <a:pt x="295" y="123"/>
                  </a:cubicBezTo>
                  <a:cubicBezTo>
                    <a:pt x="292" y="120"/>
                    <a:pt x="291" y="115"/>
                    <a:pt x="287" y="115"/>
                  </a:cubicBezTo>
                  <a:cubicBezTo>
                    <a:pt x="282" y="116"/>
                    <a:pt x="281" y="121"/>
                    <a:pt x="280" y="125"/>
                  </a:cubicBezTo>
                  <a:cubicBezTo>
                    <a:pt x="276" y="132"/>
                    <a:pt x="271" y="137"/>
                    <a:pt x="263" y="140"/>
                  </a:cubicBezTo>
                  <a:cubicBezTo>
                    <a:pt x="251" y="145"/>
                    <a:pt x="234" y="134"/>
                    <a:pt x="238" y="120"/>
                  </a:cubicBezTo>
                  <a:cubicBezTo>
                    <a:pt x="240" y="116"/>
                    <a:pt x="241" y="112"/>
                    <a:pt x="242" y="108"/>
                  </a:cubicBezTo>
                  <a:cubicBezTo>
                    <a:pt x="243" y="104"/>
                    <a:pt x="241" y="102"/>
                    <a:pt x="237" y="101"/>
                  </a:cubicBezTo>
                  <a:cubicBezTo>
                    <a:pt x="224" y="98"/>
                    <a:pt x="217" y="101"/>
                    <a:pt x="213" y="113"/>
                  </a:cubicBezTo>
                  <a:cubicBezTo>
                    <a:pt x="209" y="124"/>
                    <a:pt x="206" y="136"/>
                    <a:pt x="202" y="147"/>
                  </a:cubicBezTo>
                  <a:cubicBezTo>
                    <a:pt x="200" y="156"/>
                    <a:pt x="196" y="164"/>
                    <a:pt x="192" y="172"/>
                  </a:cubicBezTo>
                  <a:cubicBezTo>
                    <a:pt x="188" y="179"/>
                    <a:pt x="187" y="179"/>
                    <a:pt x="180" y="175"/>
                  </a:cubicBezTo>
                  <a:cubicBezTo>
                    <a:pt x="168" y="169"/>
                    <a:pt x="157" y="162"/>
                    <a:pt x="145" y="157"/>
                  </a:cubicBezTo>
                  <a:cubicBezTo>
                    <a:pt x="141" y="155"/>
                    <a:pt x="137" y="155"/>
                    <a:pt x="133" y="156"/>
                  </a:cubicBezTo>
                  <a:cubicBezTo>
                    <a:pt x="130" y="157"/>
                    <a:pt x="126" y="157"/>
                    <a:pt x="123" y="156"/>
                  </a:cubicBezTo>
                  <a:cubicBezTo>
                    <a:pt x="117" y="155"/>
                    <a:pt x="114" y="157"/>
                    <a:pt x="110" y="161"/>
                  </a:cubicBezTo>
                  <a:cubicBezTo>
                    <a:pt x="106" y="165"/>
                    <a:pt x="106" y="168"/>
                    <a:pt x="111" y="171"/>
                  </a:cubicBezTo>
                  <a:cubicBezTo>
                    <a:pt x="113" y="172"/>
                    <a:pt x="114" y="173"/>
                    <a:pt x="116" y="174"/>
                  </a:cubicBezTo>
                  <a:cubicBezTo>
                    <a:pt x="131" y="179"/>
                    <a:pt x="145" y="188"/>
                    <a:pt x="159" y="195"/>
                  </a:cubicBezTo>
                  <a:cubicBezTo>
                    <a:pt x="162" y="196"/>
                    <a:pt x="164" y="197"/>
                    <a:pt x="166" y="199"/>
                  </a:cubicBezTo>
                  <a:cubicBezTo>
                    <a:pt x="171" y="202"/>
                    <a:pt x="172" y="205"/>
                    <a:pt x="170" y="210"/>
                  </a:cubicBezTo>
                  <a:cubicBezTo>
                    <a:pt x="166" y="219"/>
                    <a:pt x="163" y="227"/>
                    <a:pt x="161" y="236"/>
                  </a:cubicBezTo>
                  <a:cubicBezTo>
                    <a:pt x="157" y="252"/>
                    <a:pt x="157" y="267"/>
                    <a:pt x="164" y="283"/>
                  </a:cubicBezTo>
                  <a:cubicBezTo>
                    <a:pt x="173" y="303"/>
                    <a:pt x="181" y="323"/>
                    <a:pt x="191" y="343"/>
                  </a:cubicBezTo>
                  <a:cubicBezTo>
                    <a:pt x="201" y="361"/>
                    <a:pt x="202" y="381"/>
                    <a:pt x="201" y="401"/>
                  </a:cubicBezTo>
                  <a:cubicBezTo>
                    <a:pt x="201" y="404"/>
                    <a:pt x="202" y="408"/>
                    <a:pt x="199" y="412"/>
                  </a:cubicBezTo>
                  <a:close/>
                </a:path>
              </a:pathLst>
            </a:custGeom>
            <a:solidFill>
              <a:srgbClr val="F27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ïŝḻiḓè">
              <a:extLst>
                <a:ext uri="{FF2B5EF4-FFF2-40B4-BE49-F238E27FC236}">
                  <a16:creationId xmlns="" xmlns:a16="http://schemas.microsoft.com/office/drawing/2014/main" id="{C14E0C8F-8611-4CF3-B19E-12D374CC0635}"/>
                </a:ext>
              </a:extLst>
            </p:cNvPr>
            <p:cNvSpPr/>
            <p:nvPr/>
          </p:nvSpPr>
          <p:spPr bwMode="auto">
            <a:xfrm>
              <a:off x="4842669" y="1828007"/>
              <a:ext cx="2693988" cy="4027488"/>
            </a:xfrm>
            <a:custGeom>
              <a:avLst/>
              <a:gdLst>
                <a:gd name="T0" fmla="*/ 93 w 273"/>
                <a:gd name="T1" fmla="*/ 264 h 409"/>
                <a:gd name="T2" fmla="*/ 72 w 273"/>
                <a:gd name="T3" fmla="*/ 215 h 409"/>
                <a:gd name="T4" fmla="*/ 58 w 273"/>
                <a:gd name="T5" fmla="*/ 131 h 409"/>
                <a:gd name="T6" fmla="*/ 64 w 273"/>
                <a:gd name="T7" fmla="*/ 104 h 409"/>
                <a:gd name="T8" fmla="*/ 15 w 273"/>
                <a:gd name="T9" fmla="*/ 80 h 409"/>
                <a:gd name="T10" fmla="*/ 11 w 273"/>
                <a:gd name="T11" fmla="*/ 57 h 409"/>
                <a:gd name="T12" fmla="*/ 29 w 273"/>
                <a:gd name="T13" fmla="*/ 57 h 409"/>
                <a:gd name="T14" fmla="*/ 83 w 273"/>
                <a:gd name="T15" fmla="*/ 80 h 409"/>
                <a:gd name="T16" fmla="*/ 106 w 273"/>
                <a:gd name="T17" fmla="*/ 22 h 409"/>
                <a:gd name="T18" fmla="*/ 122 w 273"/>
                <a:gd name="T19" fmla="*/ 1 h 409"/>
                <a:gd name="T20" fmla="*/ 141 w 273"/>
                <a:gd name="T21" fmla="*/ 9 h 409"/>
                <a:gd name="T22" fmla="*/ 138 w 273"/>
                <a:gd name="T23" fmla="*/ 33 h 409"/>
                <a:gd name="T24" fmla="*/ 172 w 273"/>
                <a:gd name="T25" fmla="*/ 33 h 409"/>
                <a:gd name="T26" fmla="*/ 188 w 273"/>
                <a:gd name="T27" fmla="*/ 18 h 409"/>
                <a:gd name="T28" fmla="*/ 196 w 273"/>
                <a:gd name="T29" fmla="*/ 36 h 409"/>
                <a:gd name="T30" fmla="*/ 133 w 273"/>
                <a:gd name="T31" fmla="*/ 71 h 409"/>
                <a:gd name="T32" fmla="*/ 104 w 273"/>
                <a:gd name="T33" fmla="*/ 114 h 409"/>
                <a:gd name="T34" fmla="*/ 110 w 273"/>
                <a:gd name="T35" fmla="*/ 173 h 409"/>
                <a:gd name="T36" fmla="*/ 127 w 273"/>
                <a:gd name="T37" fmla="*/ 146 h 409"/>
                <a:gd name="T38" fmla="*/ 141 w 273"/>
                <a:gd name="T39" fmla="*/ 133 h 409"/>
                <a:gd name="T40" fmla="*/ 153 w 273"/>
                <a:gd name="T41" fmla="*/ 139 h 409"/>
                <a:gd name="T42" fmla="*/ 135 w 273"/>
                <a:gd name="T43" fmla="*/ 185 h 409"/>
                <a:gd name="T44" fmla="*/ 132 w 273"/>
                <a:gd name="T45" fmla="*/ 215 h 409"/>
                <a:gd name="T46" fmla="*/ 150 w 273"/>
                <a:gd name="T47" fmla="*/ 249 h 409"/>
                <a:gd name="T48" fmla="*/ 190 w 273"/>
                <a:gd name="T49" fmla="*/ 220 h 409"/>
                <a:gd name="T50" fmla="*/ 178 w 273"/>
                <a:gd name="T51" fmla="*/ 168 h 409"/>
                <a:gd name="T52" fmla="*/ 176 w 273"/>
                <a:gd name="T53" fmla="*/ 114 h 409"/>
                <a:gd name="T54" fmla="*/ 201 w 273"/>
                <a:gd name="T55" fmla="*/ 98 h 409"/>
                <a:gd name="T56" fmla="*/ 204 w 273"/>
                <a:gd name="T57" fmla="*/ 105 h 409"/>
                <a:gd name="T58" fmla="*/ 201 w 273"/>
                <a:gd name="T59" fmla="*/ 131 h 409"/>
                <a:gd name="T60" fmla="*/ 225 w 273"/>
                <a:gd name="T61" fmla="*/ 109 h 409"/>
                <a:gd name="T62" fmla="*/ 204 w 273"/>
                <a:gd name="T63" fmla="*/ 146 h 409"/>
                <a:gd name="T64" fmla="*/ 207 w 273"/>
                <a:gd name="T65" fmla="*/ 168 h 409"/>
                <a:gd name="T66" fmla="*/ 223 w 273"/>
                <a:gd name="T67" fmla="*/ 184 h 409"/>
                <a:gd name="T68" fmla="*/ 237 w 273"/>
                <a:gd name="T69" fmla="*/ 161 h 409"/>
                <a:gd name="T70" fmla="*/ 251 w 273"/>
                <a:gd name="T71" fmla="*/ 91 h 409"/>
                <a:gd name="T72" fmla="*/ 265 w 273"/>
                <a:gd name="T73" fmla="*/ 85 h 409"/>
                <a:gd name="T74" fmla="*/ 271 w 273"/>
                <a:gd name="T75" fmla="*/ 118 h 409"/>
                <a:gd name="T76" fmla="*/ 259 w 273"/>
                <a:gd name="T77" fmla="*/ 182 h 409"/>
                <a:gd name="T78" fmla="*/ 232 w 273"/>
                <a:gd name="T79" fmla="*/ 222 h 409"/>
                <a:gd name="T80" fmla="*/ 198 w 273"/>
                <a:gd name="T81" fmla="*/ 257 h 409"/>
                <a:gd name="T82" fmla="*/ 171 w 273"/>
                <a:gd name="T83" fmla="*/ 282 h 409"/>
                <a:gd name="T84" fmla="*/ 154 w 273"/>
                <a:gd name="T85" fmla="*/ 310 h 409"/>
                <a:gd name="T86" fmla="*/ 147 w 273"/>
                <a:gd name="T87" fmla="*/ 389 h 409"/>
                <a:gd name="T88" fmla="*/ 101 w 273"/>
                <a:gd name="T89" fmla="*/ 399 h 409"/>
                <a:gd name="T90" fmla="*/ 96 w 273"/>
                <a:gd name="T91" fmla="*/ 31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3" h="409">
                  <a:moveTo>
                    <a:pt x="96" y="315"/>
                  </a:moveTo>
                  <a:cubicBezTo>
                    <a:pt x="97" y="298"/>
                    <a:pt x="97" y="281"/>
                    <a:pt x="93" y="264"/>
                  </a:cubicBezTo>
                  <a:cubicBezTo>
                    <a:pt x="92" y="257"/>
                    <a:pt x="89" y="251"/>
                    <a:pt x="86" y="246"/>
                  </a:cubicBezTo>
                  <a:cubicBezTo>
                    <a:pt x="80" y="236"/>
                    <a:pt x="76" y="225"/>
                    <a:pt x="72" y="215"/>
                  </a:cubicBezTo>
                  <a:cubicBezTo>
                    <a:pt x="67" y="205"/>
                    <a:pt x="63" y="195"/>
                    <a:pt x="59" y="185"/>
                  </a:cubicBezTo>
                  <a:cubicBezTo>
                    <a:pt x="51" y="167"/>
                    <a:pt x="52" y="149"/>
                    <a:pt x="58" y="131"/>
                  </a:cubicBezTo>
                  <a:cubicBezTo>
                    <a:pt x="60" y="125"/>
                    <a:pt x="62" y="118"/>
                    <a:pt x="66" y="112"/>
                  </a:cubicBezTo>
                  <a:cubicBezTo>
                    <a:pt x="68" y="108"/>
                    <a:pt x="67" y="106"/>
                    <a:pt x="64" y="104"/>
                  </a:cubicBezTo>
                  <a:cubicBezTo>
                    <a:pt x="63" y="103"/>
                    <a:pt x="62" y="102"/>
                    <a:pt x="61" y="102"/>
                  </a:cubicBezTo>
                  <a:cubicBezTo>
                    <a:pt x="45" y="96"/>
                    <a:pt x="32" y="85"/>
                    <a:pt x="15" y="80"/>
                  </a:cubicBezTo>
                  <a:cubicBezTo>
                    <a:pt x="9" y="79"/>
                    <a:pt x="4" y="74"/>
                    <a:pt x="0" y="68"/>
                  </a:cubicBezTo>
                  <a:cubicBezTo>
                    <a:pt x="4" y="64"/>
                    <a:pt x="8" y="61"/>
                    <a:pt x="11" y="57"/>
                  </a:cubicBezTo>
                  <a:cubicBezTo>
                    <a:pt x="12" y="55"/>
                    <a:pt x="14" y="55"/>
                    <a:pt x="15" y="56"/>
                  </a:cubicBezTo>
                  <a:cubicBezTo>
                    <a:pt x="20" y="59"/>
                    <a:pt x="25" y="58"/>
                    <a:pt x="29" y="57"/>
                  </a:cubicBezTo>
                  <a:cubicBezTo>
                    <a:pt x="34" y="55"/>
                    <a:pt x="38" y="56"/>
                    <a:pt x="42" y="58"/>
                  </a:cubicBezTo>
                  <a:cubicBezTo>
                    <a:pt x="56" y="65"/>
                    <a:pt x="70" y="72"/>
                    <a:pt x="83" y="80"/>
                  </a:cubicBezTo>
                  <a:cubicBezTo>
                    <a:pt x="86" y="77"/>
                    <a:pt x="92" y="68"/>
                    <a:pt x="94" y="60"/>
                  </a:cubicBezTo>
                  <a:cubicBezTo>
                    <a:pt x="98" y="47"/>
                    <a:pt x="103" y="35"/>
                    <a:pt x="106" y="22"/>
                  </a:cubicBezTo>
                  <a:cubicBezTo>
                    <a:pt x="107" y="17"/>
                    <a:pt x="109" y="12"/>
                    <a:pt x="112" y="7"/>
                  </a:cubicBezTo>
                  <a:cubicBezTo>
                    <a:pt x="114" y="3"/>
                    <a:pt x="118" y="1"/>
                    <a:pt x="122" y="1"/>
                  </a:cubicBezTo>
                  <a:cubicBezTo>
                    <a:pt x="127" y="0"/>
                    <a:pt x="132" y="1"/>
                    <a:pt x="138" y="2"/>
                  </a:cubicBezTo>
                  <a:cubicBezTo>
                    <a:pt x="141" y="3"/>
                    <a:pt x="142" y="5"/>
                    <a:pt x="141" y="9"/>
                  </a:cubicBezTo>
                  <a:cubicBezTo>
                    <a:pt x="140" y="14"/>
                    <a:pt x="137" y="20"/>
                    <a:pt x="137" y="26"/>
                  </a:cubicBezTo>
                  <a:cubicBezTo>
                    <a:pt x="137" y="28"/>
                    <a:pt x="135" y="31"/>
                    <a:pt x="138" y="33"/>
                  </a:cubicBezTo>
                  <a:cubicBezTo>
                    <a:pt x="141" y="37"/>
                    <a:pt x="144" y="42"/>
                    <a:pt x="150" y="42"/>
                  </a:cubicBezTo>
                  <a:cubicBezTo>
                    <a:pt x="159" y="43"/>
                    <a:pt x="166" y="39"/>
                    <a:pt x="172" y="33"/>
                  </a:cubicBezTo>
                  <a:cubicBezTo>
                    <a:pt x="175" y="29"/>
                    <a:pt x="176" y="24"/>
                    <a:pt x="178" y="19"/>
                  </a:cubicBezTo>
                  <a:cubicBezTo>
                    <a:pt x="181" y="14"/>
                    <a:pt x="184" y="13"/>
                    <a:pt x="188" y="18"/>
                  </a:cubicBezTo>
                  <a:cubicBezTo>
                    <a:pt x="191" y="22"/>
                    <a:pt x="194" y="26"/>
                    <a:pt x="197" y="30"/>
                  </a:cubicBezTo>
                  <a:cubicBezTo>
                    <a:pt x="199" y="33"/>
                    <a:pt x="199" y="35"/>
                    <a:pt x="196" y="36"/>
                  </a:cubicBezTo>
                  <a:cubicBezTo>
                    <a:pt x="179" y="47"/>
                    <a:pt x="163" y="59"/>
                    <a:pt x="144" y="66"/>
                  </a:cubicBezTo>
                  <a:cubicBezTo>
                    <a:pt x="141" y="67"/>
                    <a:pt x="137" y="69"/>
                    <a:pt x="133" y="71"/>
                  </a:cubicBezTo>
                  <a:cubicBezTo>
                    <a:pt x="124" y="76"/>
                    <a:pt x="116" y="81"/>
                    <a:pt x="113" y="91"/>
                  </a:cubicBezTo>
                  <a:cubicBezTo>
                    <a:pt x="111" y="99"/>
                    <a:pt x="106" y="106"/>
                    <a:pt x="104" y="114"/>
                  </a:cubicBezTo>
                  <a:cubicBezTo>
                    <a:pt x="100" y="129"/>
                    <a:pt x="100" y="144"/>
                    <a:pt x="105" y="158"/>
                  </a:cubicBezTo>
                  <a:cubicBezTo>
                    <a:pt x="107" y="163"/>
                    <a:pt x="108" y="167"/>
                    <a:pt x="110" y="173"/>
                  </a:cubicBezTo>
                  <a:cubicBezTo>
                    <a:pt x="115" y="165"/>
                    <a:pt x="120" y="158"/>
                    <a:pt x="125" y="151"/>
                  </a:cubicBezTo>
                  <a:cubicBezTo>
                    <a:pt x="126" y="150"/>
                    <a:pt x="127" y="148"/>
                    <a:pt x="127" y="146"/>
                  </a:cubicBezTo>
                  <a:cubicBezTo>
                    <a:pt x="127" y="144"/>
                    <a:pt x="127" y="142"/>
                    <a:pt x="128" y="141"/>
                  </a:cubicBezTo>
                  <a:cubicBezTo>
                    <a:pt x="129" y="133"/>
                    <a:pt x="134" y="131"/>
                    <a:pt x="141" y="133"/>
                  </a:cubicBezTo>
                  <a:cubicBezTo>
                    <a:pt x="141" y="133"/>
                    <a:pt x="142" y="133"/>
                    <a:pt x="142" y="134"/>
                  </a:cubicBezTo>
                  <a:cubicBezTo>
                    <a:pt x="145" y="136"/>
                    <a:pt x="150" y="136"/>
                    <a:pt x="153" y="139"/>
                  </a:cubicBezTo>
                  <a:cubicBezTo>
                    <a:pt x="156" y="144"/>
                    <a:pt x="152" y="147"/>
                    <a:pt x="151" y="151"/>
                  </a:cubicBezTo>
                  <a:cubicBezTo>
                    <a:pt x="150" y="164"/>
                    <a:pt x="145" y="176"/>
                    <a:pt x="135" y="185"/>
                  </a:cubicBezTo>
                  <a:cubicBezTo>
                    <a:pt x="134" y="187"/>
                    <a:pt x="133" y="188"/>
                    <a:pt x="132" y="190"/>
                  </a:cubicBezTo>
                  <a:cubicBezTo>
                    <a:pt x="122" y="201"/>
                    <a:pt x="123" y="202"/>
                    <a:pt x="132" y="215"/>
                  </a:cubicBezTo>
                  <a:cubicBezTo>
                    <a:pt x="137" y="221"/>
                    <a:pt x="139" y="229"/>
                    <a:pt x="144" y="235"/>
                  </a:cubicBezTo>
                  <a:cubicBezTo>
                    <a:pt x="146" y="239"/>
                    <a:pt x="148" y="244"/>
                    <a:pt x="150" y="249"/>
                  </a:cubicBezTo>
                  <a:cubicBezTo>
                    <a:pt x="163" y="241"/>
                    <a:pt x="176" y="234"/>
                    <a:pt x="187" y="225"/>
                  </a:cubicBezTo>
                  <a:cubicBezTo>
                    <a:pt x="189" y="224"/>
                    <a:pt x="190" y="222"/>
                    <a:pt x="190" y="220"/>
                  </a:cubicBezTo>
                  <a:cubicBezTo>
                    <a:pt x="189" y="212"/>
                    <a:pt x="190" y="203"/>
                    <a:pt x="187" y="194"/>
                  </a:cubicBezTo>
                  <a:cubicBezTo>
                    <a:pt x="185" y="185"/>
                    <a:pt x="181" y="177"/>
                    <a:pt x="178" y="168"/>
                  </a:cubicBezTo>
                  <a:cubicBezTo>
                    <a:pt x="176" y="162"/>
                    <a:pt x="175" y="156"/>
                    <a:pt x="174" y="149"/>
                  </a:cubicBezTo>
                  <a:cubicBezTo>
                    <a:pt x="174" y="137"/>
                    <a:pt x="176" y="126"/>
                    <a:pt x="176" y="114"/>
                  </a:cubicBezTo>
                  <a:cubicBezTo>
                    <a:pt x="176" y="111"/>
                    <a:pt x="177" y="109"/>
                    <a:pt x="180" y="108"/>
                  </a:cubicBezTo>
                  <a:cubicBezTo>
                    <a:pt x="187" y="104"/>
                    <a:pt x="194" y="102"/>
                    <a:pt x="201" y="98"/>
                  </a:cubicBezTo>
                  <a:cubicBezTo>
                    <a:pt x="203" y="96"/>
                    <a:pt x="205" y="98"/>
                    <a:pt x="205" y="100"/>
                  </a:cubicBezTo>
                  <a:cubicBezTo>
                    <a:pt x="205" y="101"/>
                    <a:pt x="204" y="103"/>
                    <a:pt x="204" y="105"/>
                  </a:cubicBezTo>
                  <a:cubicBezTo>
                    <a:pt x="203" y="111"/>
                    <a:pt x="202" y="118"/>
                    <a:pt x="200" y="124"/>
                  </a:cubicBezTo>
                  <a:cubicBezTo>
                    <a:pt x="200" y="126"/>
                    <a:pt x="200" y="128"/>
                    <a:pt x="201" y="131"/>
                  </a:cubicBezTo>
                  <a:cubicBezTo>
                    <a:pt x="206" y="125"/>
                    <a:pt x="211" y="119"/>
                    <a:pt x="215" y="114"/>
                  </a:cubicBezTo>
                  <a:cubicBezTo>
                    <a:pt x="219" y="108"/>
                    <a:pt x="221" y="107"/>
                    <a:pt x="225" y="109"/>
                  </a:cubicBezTo>
                  <a:cubicBezTo>
                    <a:pt x="228" y="112"/>
                    <a:pt x="228" y="115"/>
                    <a:pt x="225" y="121"/>
                  </a:cubicBezTo>
                  <a:cubicBezTo>
                    <a:pt x="220" y="131"/>
                    <a:pt x="212" y="139"/>
                    <a:pt x="204" y="146"/>
                  </a:cubicBezTo>
                  <a:cubicBezTo>
                    <a:pt x="201" y="149"/>
                    <a:pt x="200" y="152"/>
                    <a:pt x="202" y="156"/>
                  </a:cubicBezTo>
                  <a:cubicBezTo>
                    <a:pt x="203" y="160"/>
                    <a:pt x="205" y="164"/>
                    <a:pt x="207" y="168"/>
                  </a:cubicBezTo>
                  <a:cubicBezTo>
                    <a:pt x="211" y="175"/>
                    <a:pt x="215" y="181"/>
                    <a:pt x="219" y="188"/>
                  </a:cubicBezTo>
                  <a:cubicBezTo>
                    <a:pt x="222" y="188"/>
                    <a:pt x="222" y="186"/>
                    <a:pt x="223" y="184"/>
                  </a:cubicBezTo>
                  <a:cubicBezTo>
                    <a:pt x="226" y="179"/>
                    <a:pt x="229" y="174"/>
                    <a:pt x="233" y="170"/>
                  </a:cubicBezTo>
                  <a:cubicBezTo>
                    <a:pt x="235" y="167"/>
                    <a:pt x="236" y="164"/>
                    <a:pt x="237" y="161"/>
                  </a:cubicBezTo>
                  <a:cubicBezTo>
                    <a:pt x="241" y="143"/>
                    <a:pt x="247" y="127"/>
                    <a:pt x="248" y="109"/>
                  </a:cubicBezTo>
                  <a:cubicBezTo>
                    <a:pt x="248" y="102"/>
                    <a:pt x="251" y="97"/>
                    <a:pt x="251" y="91"/>
                  </a:cubicBezTo>
                  <a:cubicBezTo>
                    <a:pt x="251" y="88"/>
                    <a:pt x="254" y="86"/>
                    <a:pt x="257" y="85"/>
                  </a:cubicBezTo>
                  <a:cubicBezTo>
                    <a:pt x="260" y="85"/>
                    <a:pt x="262" y="85"/>
                    <a:pt x="265" y="85"/>
                  </a:cubicBezTo>
                  <a:cubicBezTo>
                    <a:pt x="271" y="86"/>
                    <a:pt x="273" y="88"/>
                    <a:pt x="272" y="95"/>
                  </a:cubicBezTo>
                  <a:cubicBezTo>
                    <a:pt x="271" y="103"/>
                    <a:pt x="271" y="110"/>
                    <a:pt x="271" y="118"/>
                  </a:cubicBezTo>
                  <a:cubicBezTo>
                    <a:pt x="271" y="124"/>
                    <a:pt x="272" y="129"/>
                    <a:pt x="272" y="135"/>
                  </a:cubicBezTo>
                  <a:cubicBezTo>
                    <a:pt x="273" y="152"/>
                    <a:pt x="269" y="168"/>
                    <a:pt x="259" y="182"/>
                  </a:cubicBezTo>
                  <a:cubicBezTo>
                    <a:pt x="255" y="187"/>
                    <a:pt x="252" y="193"/>
                    <a:pt x="249" y="198"/>
                  </a:cubicBezTo>
                  <a:cubicBezTo>
                    <a:pt x="245" y="207"/>
                    <a:pt x="238" y="214"/>
                    <a:pt x="232" y="222"/>
                  </a:cubicBezTo>
                  <a:cubicBezTo>
                    <a:pt x="230" y="225"/>
                    <a:pt x="227" y="228"/>
                    <a:pt x="226" y="231"/>
                  </a:cubicBezTo>
                  <a:cubicBezTo>
                    <a:pt x="218" y="242"/>
                    <a:pt x="209" y="250"/>
                    <a:pt x="198" y="257"/>
                  </a:cubicBezTo>
                  <a:cubicBezTo>
                    <a:pt x="192" y="260"/>
                    <a:pt x="187" y="264"/>
                    <a:pt x="182" y="269"/>
                  </a:cubicBezTo>
                  <a:cubicBezTo>
                    <a:pt x="177" y="272"/>
                    <a:pt x="173" y="276"/>
                    <a:pt x="171" y="282"/>
                  </a:cubicBezTo>
                  <a:cubicBezTo>
                    <a:pt x="169" y="286"/>
                    <a:pt x="167" y="290"/>
                    <a:pt x="163" y="292"/>
                  </a:cubicBezTo>
                  <a:cubicBezTo>
                    <a:pt x="157" y="297"/>
                    <a:pt x="155" y="303"/>
                    <a:pt x="154" y="310"/>
                  </a:cubicBezTo>
                  <a:cubicBezTo>
                    <a:pt x="149" y="324"/>
                    <a:pt x="146" y="337"/>
                    <a:pt x="147" y="352"/>
                  </a:cubicBezTo>
                  <a:cubicBezTo>
                    <a:pt x="147" y="364"/>
                    <a:pt x="147" y="377"/>
                    <a:pt x="147" y="389"/>
                  </a:cubicBezTo>
                  <a:cubicBezTo>
                    <a:pt x="147" y="394"/>
                    <a:pt x="145" y="396"/>
                    <a:pt x="142" y="399"/>
                  </a:cubicBezTo>
                  <a:cubicBezTo>
                    <a:pt x="129" y="409"/>
                    <a:pt x="114" y="408"/>
                    <a:pt x="101" y="399"/>
                  </a:cubicBezTo>
                  <a:cubicBezTo>
                    <a:pt x="96" y="396"/>
                    <a:pt x="96" y="392"/>
                    <a:pt x="96" y="387"/>
                  </a:cubicBezTo>
                  <a:cubicBezTo>
                    <a:pt x="97" y="363"/>
                    <a:pt x="96" y="339"/>
                    <a:pt x="96" y="315"/>
                  </a:cubicBezTo>
                  <a:cubicBezTo>
                    <a:pt x="96" y="315"/>
                    <a:pt x="96" y="315"/>
                    <a:pt x="96" y="315"/>
                  </a:cubicBezTo>
                  <a:close/>
                </a:path>
              </a:pathLst>
            </a:custGeom>
            <a:solidFill>
              <a:srgbClr val="7A59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ïsļiḋé">
              <a:extLst>
                <a:ext uri="{FF2B5EF4-FFF2-40B4-BE49-F238E27FC236}">
                  <a16:creationId xmlns="" xmlns:a16="http://schemas.microsoft.com/office/drawing/2014/main" id="{61FE03BE-84BE-4620-90DF-13827F098B00}"/>
                </a:ext>
              </a:extLst>
            </p:cNvPr>
            <p:cNvSpPr/>
            <p:nvPr/>
          </p:nvSpPr>
          <p:spPr bwMode="auto">
            <a:xfrm>
              <a:off x="3925094" y="3393282"/>
              <a:ext cx="1893888" cy="1536700"/>
            </a:xfrm>
            <a:custGeom>
              <a:avLst/>
              <a:gdLst>
                <a:gd name="T0" fmla="*/ 34 w 192"/>
                <a:gd name="T1" fmla="*/ 16 h 156"/>
                <a:gd name="T2" fmla="*/ 15 w 192"/>
                <a:gd name="T3" fmla="*/ 5 h 156"/>
                <a:gd name="T4" fmla="*/ 0 w 192"/>
                <a:gd name="T5" fmla="*/ 0 h 156"/>
                <a:gd name="T6" fmla="*/ 13 w 192"/>
                <a:gd name="T7" fmla="*/ 14 h 156"/>
                <a:gd name="T8" fmla="*/ 19 w 192"/>
                <a:gd name="T9" fmla="*/ 19 h 156"/>
                <a:gd name="T10" fmla="*/ 17 w 192"/>
                <a:gd name="T11" fmla="*/ 26 h 156"/>
                <a:gd name="T12" fmla="*/ 16 w 192"/>
                <a:gd name="T13" fmla="*/ 33 h 156"/>
                <a:gd name="T14" fmla="*/ 16 w 192"/>
                <a:gd name="T15" fmla="*/ 47 h 156"/>
                <a:gd name="T16" fmla="*/ 55 w 192"/>
                <a:gd name="T17" fmla="*/ 100 h 156"/>
                <a:gd name="T18" fmla="*/ 86 w 192"/>
                <a:gd name="T19" fmla="*/ 103 h 156"/>
                <a:gd name="T20" fmla="*/ 93 w 192"/>
                <a:gd name="T21" fmla="*/ 108 h 156"/>
                <a:gd name="T22" fmla="*/ 95 w 192"/>
                <a:gd name="T23" fmla="*/ 114 h 156"/>
                <a:gd name="T24" fmla="*/ 124 w 192"/>
                <a:gd name="T25" fmla="*/ 131 h 156"/>
                <a:gd name="T26" fmla="*/ 147 w 192"/>
                <a:gd name="T27" fmla="*/ 129 h 156"/>
                <a:gd name="T28" fmla="*/ 154 w 192"/>
                <a:gd name="T29" fmla="*/ 142 h 156"/>
                <a:gd name="T30" fmla="*/ 176 w 192"/>
                <a:gd name="T31" fmla="*/ 156 h 156"/>
                <a:gd name="T32" fmla="*/ 189 w 192"/>
                <a:gd name="T33" fmla="*/ 156 h 156"/>
                <a:gd name="T34" fmla="*/ 191 w 192"/>
                <a:gd name="T35" fmla="*/ 145 h 156"/>
                <a:gd name="T36" fmla="*/ 181 w 192"/>
                <a:gd name="T37" fmla="*/ 87 h 156"/>
                <a:gd name="T38" fmla="*/ 162 w 192"/>
                <a:gd name="T39" fmla="*/ 44 h 156"/>
                <a:gd name="T40" fmla="*/ 169 w 192"/>
                <a:gd name="T41" fmla="*/ 76 h 156"/>
                <a:gd name="T42" fmla="*/ 177 w 192"/>
                <a:gd name="T43" fmla="*/ 119 h 156"/>
                <a:gd name="T44" fmla="*/ 174 w 192"/>
                <a:gd name="T45" fmla="*/ 120 h 156"/>
                <a:gd name="T46" fmla="*/ 147 w 192"/>
                <a:gd name="T47" fmla="*/ 108 h 156"/>
                <a:gd name="T48" fmla="*/ 127 w 192"/>
                <a:gd name="T49" fmla="*/ 109 h 156"/>
                <a:gd name="T50" fmla="*/ 119 w 192"/>
                <a:gd name="T51" fmla="*/ 94 h 156"/>
                <a:gd name="T52" fmla="*/ 91 w 192"/>
                <a:gd name="T53" fmla="*/ 88 h 156"/>
                <a:gd name="T54" fmla="*/ 72 w 192"/>
                <a:gd name="T55" fmla="*/ 85 h 156"/>
                <a:gd name="T56" fmla="*/ 63 w 192"/>
                <a:gd name="T57" fmla="*/ 75 h 156"/>
                <a:gd name="T58" fmla="*/ 45 w 192"/>
                <a:gd name="T59" fmla="*/ 69 h 156"/>
                <a:gd name="T60" fmla="*/ 34 w 192"/>
                <a:gd name="T61" fmla="*/ 34 h 156"/>
                <a:gd name="T62" fmla="*/ 34 w 192"/>
                <a:gd name="T63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56">
                  <a:moveTo>
                    <a:pt x="34" y="16"/>
                  </a:moveTo>
                  <a:cubicBezTo>
                    <a:pt x="31" y="6"/>
                    <a:pt x="24" y="6"/>
                    <a:pt x="15" y="5"/>
                  </a:cubicBezTo>
                  <a:cubicBezTo>
                    <a:pt x="9" y="5"/>
                    <a:pt x="5" y="3"/>
                    <a:pt x="0" y="0"/>
                  </a:cubicBezTo>
                  <a:cubicBezTo>
                    <a:pt x="4" y="5"/>
                    <a:pt x="8" y="10"/>
                    <a:pt x="13" y="14"/>
                  </a:cubicBezTo>
                  <a:cubicBezTo>
                    <a:pt x="15" y="16"/>
                    <a:pt x="18" y="17"/>
                    <a:pt x="19" y="19"/>
                  </a:cubicBezTo>
                  <a:cubicBezTo>
                    <a:pt x="21" y="21"/>
                    <a:pt x="18" y="24"/>
                    <a:pt x="17" y="26"/>
                  </a:cubicBezTo>
                  <a:cubicBezTo>
                    <a:pt x="17" y="29"/>
                    <a:pt x="17" y="30"/>
                    <a:pt x="16" y="33"/>
                  </a:cubicBezTo>
                  <a:cubicBezTo>
                    <a:pt x="16" y="37"/>
                    <a:pt x="17" y="42"/>
                    <a:pt x="16" y="47"/>
                  </a:cubicBezTo>
                  <a:cubicBezTo>
                    <a:pt x="16" y="74"/>
                    <a:pt x="32" y="91"/>
                    <a:pt x="55" y="100"/>
                  </a:cubicBezTo>
                  <a:cubicBezTo>
                    <a:pt x="65" y="105"/>
                    <a:pt x="75" y="105"/>
                    <a:pt x="86" y="103"/>
                  </a:cubicBezTo>
                  <a:cubicBezTo>
                    <a:pt x="92" y="102"/>
                    <a:pt x="92" y="102"/>
                    <a:pt x="93" y="108"/>
                  </a:cubicBezTo>
                  <a:cubicBezTo>
                    <a:pt x="93" y="110"/>
                    <a:pt x="94" y="112"/>
                    <a:pt x="95" y="114"/>
                  </a:cubicBezTo>
                  <a:cubicBezTo>
                    <a:pt x="102" y="124"/>
                    <a:pt x="113" y="129"/>
                    <a:pt x="124" y="131"/>
                  </a:cubicBezTo>
                  <a:cubicBezTo>
                    <a:pt x="132" y="133"/>
                    <a:pt x="140" y="133"/>
                    <a:pt x="147" y="129"/>
                  </a:cubicBezTo>
                  <a:cubicBezTo>
                    <a:pt x="150" y="134"/>
                    <a:pt x="152" y="138"/>
                    <a:pt x="154" y="142"/>
                  </a:cubicBezTo>
                  <a:cubicBezTo>
                    <a:pt x="159" y="151"/>
                    <a:pt x="166" y="155"/>
                    <a:pt x="176" y="156"/>
                  </a:cubicBezTo>
                  <a:cubicBezTo>
                    <a:pt x="180" y="156"/>
                    <a:pt x="185" y="156"/>
                    <a:pt x="189" y="156"/>
                  </a:cubicBezTo>
                  <a:cubicBezTo>
                    <a:pt x="192" y="152"/>
                    <a:pt x="191" y="148"/>
                    <a:pt x="191" y="145"/>
                  </a:cubicBezTo>
                  <a:cubicBezTo>
                    <a:pt x="192" y="125"/>
                    <a:pt x="191" y="105"/>
                    <a:pt x="181" y="87"/>
                  </a:cubicBezTo>
                  <a:cubicBezTo>
                    <a:pt x="174" y="73"/>
                    <a:pt x="168" y="58"/>
                    <a:pt x="162" y="44"/>
                  </a:cubicBezTo>
                  <a:cubicBezTo>
                    <a:pt x="161" y="54"/>
                    <a:pt x="163" y="65"/>
                    <a:pt x="169" y="76"/>
                  </a:cubicBezTo>
                  <a:cubicBezTo>
                    <a:pt x="175" y="89"/>
                    <a:pt x="180" y="103"/>
                    <a:pt x="177" y="119"/>
                  </a:cubicBezTo>
                  <a:cubicBezTo>
                    <a:pt x="176" y="120"/>
                    <a:pt x="175" y="120"/>
                    <a:pt x="174" y="120"/>
                  </a:cubicBezTo>
                  <a:cubicBezTo>
                    <a:pt x="164" y="113"/>
                    <a:pt x="159" y="105"/>
                    <a:pt x="147" y="108"/>
                  </a:cubicBezTo>
                  <a:cubicBezTo>
                    <a:pt x="140" y="109"/>
                    <a:pt x="133" y="111"/>
                    <a:pt x="127" y="109"/>
                  </a:cubicBezTo>
                  <a:cubicBezTo>
                    <a:pt x="122" y="107"/>
                    <a:pt x="119" y="99"/>
                    <a:pt x="119" y="94"/>
                  </a:cubicBezTo>
                  <a:cubicBezTo>
                    <a:pt x="118" y="76"/>
                    <a:pt x="101" y="87"/>
                    <a:pt x="91" y="88"/>
                  </a:cubicBezTo>
                  <a:cubicBezTo>
                    <a:pt x="85" y="89"/>
                    <a:pt x="77" y="89"/>
                    <a:pt x="72" y="85"/>
                  </a:cubicBezTo>
                  <a:cubicBezTo>
                    <a:pt x="69" y="82"/>
                    <a:pt x="67" y="78"/>
                    <a:pt x="63" y="75"/>
                  </a:cubicBezTo>
                  <a:cubicBezTo>
                    <a:pt x="57" y="70"/>
                    <a:pt x="52" y="71"/>
                    <a:pt x="45" y="69"/>
                  </a:cubicBezTo>
                  <a:cubicBezTo>
                    <a:pt x="29" y="62"/>
                    <a:pt x="32" y="48"/>
                    <a:pt x="34" y="34"/>
                  </a:cubicBezTo>
                  <a:cubicBezTo>
                    <a:pt x="35" y="28"/>
                    <a:pt x="35" y="22"/>
                    <a:pt x="34" y="16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ŝ1íḍe">
              <a:extLst>
                <a:ext uri="{FF2B5EF4-FFF2-40B4-BE49-F238E27FC236}">
                  <a16:creationId xmlns="" xmlns:a16="http://schemas.microsoft.com/office/drawing/2014/main" id="{C3CD2B6B-E063-4379-BB01-A2CBA81336EE}"/>
                </a:ext>
              </a:extLst>
            </p:cNvPr>
            <p:cNvSpPr/>
            <p:nvPr/>
          </p:nvSpPr>
          <p:spPr bwMode="auto">
            <a:xfrm>
              <a:off x="6342856" y="4004469"/>
              <a:ext cx="1587500" cy="925513"/>
            </a:xfrm>
            <a:custGeom>
              <a:avLst/>
              <a:gdLst>
                <a:gd name="T0" fmla="*/ 23 w 161"/>
                <a:gd name="T1" fmla="*/ 93 h 94"/>
                <a:gd name="T2" fmla="*/ 53 w 161"/>
                <a:gd name="T3" fmla="*/ 77 h 94"/>
                <a:gd name="T4" fmla="*/ 62 w 161"/>
                <a:gd name="T5" fmla="*/ 74 h 94"/>
                <a:gd name="T6" fmla="*/ 96 w 161"/>
                <a:gd name="T7" fmla="*/ 61 h 94"/>
                <a:gd name="T8" fmla="*/ 106 w 161"/>
                <a:gd name="T9" fmla="*/ 47 h 94"/>
                <a:gd name="T10" fmla="*/ 112 w 161"/>
                <a:gd name="T11" fmla="*/ 43 h 94"/>
                <a:gd name="T12" fmla="*/ 136 w 161"/>
                <a:gd name="T13" fmla="*/ 37 h 94"/>
                <a:gd name="T14" fmla="*/ 160 w 161"/>
                <a:gd name="T15" fmla="*/ 6 h 94"/>
                <a:gd name="T16" fmla="*/ 161 w 161"/>
                <a:gd name="T17" fmla="*/ 0 h 94"/>
                <a:gd name="T18" fmla="*/ 156 w 161"/>
                <a:gd name="T19" fmla="*/ 3 h 94"/>
                <a:gd name="T20" fmla="*/ 142 w 161"/>
                <a:gd name="T21" fmla="*/ 11 h 94"/>
                <a:gd name="T22" fmla="*/ 124 w 161"/>
                <a:gd name="T23" fmla="*/ 17 h 94"/>
                <a:gd name="T24" fmla="*/ 106 w 161"/>
                <a:gd name="T25" fmla="*/ 30 h 94"/>
                <a:gd name="T26" fmla="*/ 87 w 161"/>
                <a:gd name="T27" fmla="*/ 37 h 94"/>
                <a:gd name="T28" fmla="*/ 75 w 161"/>
                <a:gd name="T29" fmla="*/ 43 h 94"/>
                <a:gd name="T30" fmla="*/ 60 w 161"/>
                <a:gd name="T31" fmla="*/ 53 h 94"/>
                <a:gd name="T32" fmla="*/ 56 w 161"/>
                <a:gd name="T33" fmla="*/ 54 h 94"/>
                <a:gd name="T34" fmla="*/ 51 w 161"/>
                <a:gd name="T35" fmla="*/ 53 h 94"/>
                <a:gd name="T36" fmla="*/ 43 w 161"/>
                <a:gd name="T37" fmla="*/ 56 h 94"/>
                <a:gd name="T38" fmla="*/ 25 w 161"/>
                <a:gd name="T39" fmla="*/ 61 h 94"/>
                <a:gd name="T40" fmla="*/ 17 w 161"/>
                <a:gd name="T41" fmla="*/ 61 h 94"/>
                <a:gd name="T42" fmla="*/ 7 w 161"/>
                <a:gd name="T43" fmla="*/ 73 h 94"/>
                <a:gd name="T44" fmla="*/ 2 w 161"/>
                <a:gd name="T45" fmla="*/ 89 h 94"/>
                <a:gd name="T46" fmla="*/ 23 w 161"/>
                <a:gd name="T47" fmla="*/ 9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1" h="94">
                  <a:moveTo>
                    <a:pt x="23" y="93"/>
                  </a:moveTo>
                  <a:cubicBezTo>
                    <a:pt x="35" y="92"/>
                    <a:pt x="45" y="86"/>
                    <a:pt x="53" y="77"/>
                  </a:cubicBezTo>
                  <a:cubicBezTo>
                    <a:pt x="56" y="75"/>
                    <a:pt x="58" y="74"/>
                    <a:pt x="62" y="74"/>
                  </a:cubicBezTo>
                  <a:cubicBezTo>
                    <a:pt x="75" y="76"/>
                    <a:pt x="86" y="70"/>
                    <a:pt x="96" y="61"/>
                  </a:cubicBezTo>
                  <a:cubicBezTo>
                    <a:pt x="100" y="56"/>
                    <a:pt x="104" y="52"/>
                    <a:pt x="106" y="47"/>
                  </a:cubicBezTo>
                  <a:cubicBezTo>
                    <a:pt x="108" y="44"/>
                    <a:pt x="109" y="43"/>
                    <a:pt x="112" y="43"/>
                  </a:cubicBezTo>
                  <a:cubicBezTo>
                    <a:pt x="121" y="43"/>
                    <a:pt x="128" y="40"/>
                    <a:pt x="136" y="37"/>
                  </a:cubicBezTo>
                  <a:cubicBezTo>
                    <a:pt x="149" y="31"/>
                    <a:pt x="158" y="21"/>
                    <a:pt x="160" y="6"/>
                  </a:cubicBezTo>
                  <a:cubicBezTo>
                    <a:pt x="161" y="4"/>
                    <a:pt x="161" y="2"/>
                    <a:pt x="161" y="0"/>
                  </a:cubicBezTo>
                  <a:cubicBezTo>
                    <a:pt x="159" y="1"/>
                    <a:pt x="158" y="2"/>
                    <a:pt x="156" y="3"/>
                  </a:cubicBezTo>
                  <a:cubicBezTo>
                    <a:pt x="151" y="6"/>
                    <a:pt x="147" y="9"/>
                    <a:pt x="142" y="11"/>
                  </a:cubicBezTo>
                  <a:cubicBezTo>
                    <a:pt x="137" y="13"/>
                    <a:pt x="126" y="12"/>
                    <a:pt x="124" y="17"/>
                  </a:cubicBezTo>
                  <a:cubicBezTo>
                    <a:pt x="119" y="25"/>
                    <a:pt x="115" y="28"/>
                    <a:pt x="106" y="30"/>
                  </a:cubicBezTo>
                  <a:cubicBezTo>
                    <a:pt x="99" y="31"/>
                    <a:pt x="93" y="32"/>
                    <a:pt x="87" y="37"/>
                  </a:cubicBezTo>
                  <a:cubicBezTo>
                    <a:pt x="83" y="39"/>
                    <a:pt x="79" y="41"/>
                    <a:pt x="75" y="43"/>
                  </a:cubicBezTo>
                  <a:cubicBezTo>
                    <a:pt x="70" y="46"/>
                    <a:pt x="65" y="48"/>
                    <a:pt x="60" y="53"/>
                  </a:cubicBezTo>
                  <a:cubicBezTo>
                    <a:pt x="59" y="54"/>
                    <a:pt x="57" y="54"/>
                    <a:pt x="56" y="54"/>
                  </a:cubicBezTo>
                  <a:cubicBezTo>
                    <a:pt x="53" y="54"/>
                    <a:pt x="53" y="52"/>
                    <a:pt x="51" y="53"/>
                  </a:cubicBezTo>
                  <a:cubicBezTo>
                    <a:pt x="48" y="54"/>
                    <a:pt x="46" y="55"/>
                    <a:pt x="43" y="56"/>
                  </a:cubicBezTo>
                  <a:cubicBezTo>
                    <a:pt x="38" y="59"/>
                    <a:pt x="32" y="61"/>
                    <a:pt x="25" y="61"/>
                  </a:cubicBezTo>
                  <a:cubicBezTo>
                    <a:pt x="22" y="62"/>
                    <a:pt x="19" y="62"/>
                    <a:pt x="17" y="61"/>
                  </a:cubicBezTo>
                  <a:cubicBezTo>
                    <a:pt x="14" y="65"/>
                    <a:pt x="11" y="69"/>
                    <a:pt x="7" y="73"/>
                  </a:cubicBezTo>
                  <a:cubicBezTo>
                    <a:pt x="3" y="77"/>
                    <a:pt x="0" y="82"/>
                    <a:pt x="2" y="89"/>
                  </a:cubicBezTo>
                  <a:cubicBezTo>
                    <a:pt x="9" y="93"/>
                    <a:pt x="16" y="94"/>
                    <a:pt x="23" y="93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iṣľîḓè">
              <a:extLst>
                <a:ext uri="{FF2B5EF4-FFF2-40B4-BE49-F238E27FC236}">
                  <a16:creationId xmlns="" xmlns:a16="http://schemas.microsoft.com/office/drawing/2014/main" id="{7BA20AC7-4AF8-44B8-B40B-CD2AF78E12B7}"/>
                </a:ext>
              </a:extLst>
            </p:cNvPr>
            <p:cNvSpPr/>
            <p:nvPr/>
          </p:nvSpPr>
          <p:spPr bwMode="auto">
            <a:xfrm>
              <a:off x="7358856" y="1680369"/>
              <a:ext cx="512763" cy="374650"/>
            </a:xfrm>
            <a:custGeom>
              <a:avLst/>
              <a:gdLst>
                <a:gd name="T0" fmla="*/ 37 w 52"/>
                <a:gd name="T1" fmla="*/ 36 h 38"/>
                <a:gd name="T2" fmla="*/ 52 w 52"/>
                <a:gd name="T3" fmla="*/ 13 h 38"/>
                <a:gd name="T4" fmla="*/ 51 w 52"/>
                <a:gd name="T5" fmla="*/ 0 h 38"/>
                <a:gd name="T6" fmla="*/ 47 w 52"/>
                <a:gd name="T7" fmla="*/ 3 h 38"/>
                <a:gd name="T8" fmla="*/ 21 w 52"/>
                <a:gd name="T9" fmla="*/ 35 h 38"/>
                <a:gd name="T10" fmla="*/ 33 w 52"/>
                <a:gd name="T11" fmla="*/ 38 h 38"/>
                <a:gd name="T12" fmla="*/ 37 w 52"/>
                <a:gd name="T13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8">
                  <a:moveTo>
                    <a:pt x="37" y="36"/>
                  </a:moveTo>
                  <a:cubicBezTo>
                    <a:pt x="43" y="29"/>
                    <a:pt x="50" y="23"/>
                    <a:pt x="52" y="13"/>
                  </a:cubicBezTo>
                  <a:cubicBezTo>
                    <a:pt x="52" y="9"/>
                    <a:pt x="52" y="5"/>
                    <a:pt x="51" y="0"/>
                  </a:cubicBezTo>
                  <a:cubicBezTo>
                    <a:pt x="50" y="1"/>
                    <a:pt x="49" y="2"/>
                    <a:pt x="47" y="3"/>
                  </a:cubicBezTo>
                  <a:cubicBezTo>
                    <a:pt x="39" y="6"/>
                    <a:pt x="0" y="24"/>
                    <a:pt x="21" y="35"/>
                  </a:cubicBezTo>
                  <a:cubicBezTo>
                    <a:pt x="24" y="36"/>
                    <a:pt x="29" y="38"/>
                    <a:pt x="33" y="38"/>
                  </a:cubicBezTo>
                  <a:cubicBezTo>
                    <a:pt x="34" y="37"/>
                    <a:pt x="36" y="37"/>
                    <a:pt x="37" y="36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îṣ1îdè">
              <a:extLst>
                <a:ext uri="{FF2B5EF4-FFF2-40B4-BE49-F238E27FC236}">
                  <a16:creationId xmlns="" xmlns:a16="http://schemas.microsoft.com/office/drawing/2014/main" id="{770DE33B-631F-4A02-B9C1-5284D798D8C3}"/>
                </a:ext>
              </a:extLst>
            </p:cNvPr>
            <p:cNvSpPr/>
            <p:nvPr/>
          </p:nvSpPr>
          <p:spPr bwMode="auto">
            <a:xfrm>
              <a:off x="3885406" y="2162969"/>
              <a:ext cx="227013" cy="512763"/>
            </a:xfrm>
            <a:custGeom>
              <a:avLst/>
              <a:gdLst>
                <a:gd name="T0" fmla="*/ 22 w 23"/>
                <a:gd name="T1" fmla="*/ 45 h 52"/>
                <a:gd name="T2" fmla="*/ 17 w 23"/>
                <a:gd name="T3" fmla="*/ 31 h 52"/>
                <a:gd name="T4" fmla="*/ 2 w 23"/>
                <a:gd name="T5" fmla="*/ 2 h 52"/>
                <a:gd name="T6" fmla="*/ 1 w 23"/>
                <a:gd name="T7" fmla="*/ 0 h 52"/>
                <a:gd name="T8" fmla="*/ 1 w 23"/>
                <a:gd name="T9" fmla="*/ 14 h 52"/>
                <a:gd name="T10" fmla="*/ 12 w 23"/>
                <a:gd name="T11" fmla="*/ 47 h 52"/>
                <a:gd name="T12" fmla="*/ 15 w 23"/>
                <a:gd name="T13" fmla="*/ 52 h 52"/>
                <a:gd name="T14" fmla="*/ 22 w 23"/>
                <a:gd name="T15" fmla="*/ 4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52">
                  <a:moveTo>
                    <a:pt x="22" y="45"/>
                  </a:moveTo>
                  <a:cubicBezTo>
                    <a:pt x="23" y="39"/>
                    <a:pt x="20" y="35"/>
                    <a:pt x="17" y="31"/>
                  </a:cubicBezTo>
                  <a:cubicBezTo>
                    <a:pt x="12" y="21"/>
                    <a:pt x="8" y="11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4"/>
                    <a:pt x="0" y="9"/>
                    <a:pt x="1" y="14"/>
                  </a:cubicBezTo>
                  <a:cubicBezTo>
                    <a:pt x="1" y="26"/>
                    <a:pt x="5" y="37"/>
                    <a:pt x="12" y="47"/>
                  </a:cubicBezTo>
                  <a:cubicBezTo>
                    <a:pt x="14" y="49"/>
                    <a:pt x="15" y="51"/>
                    <a:pt x="15" y="52"/>
                  </a:cubicBezTo>
                  <a:cubicBezTo>
                    <a:pt x="18" y="50"/>
                    <a:pt x="21" y="48"/>
                    <a:pt x="22" y="45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ïṥľiḓé">
              <a:extLst>
                <a:ext uri="{FF2B5EF4-FFF2-40B4-BE49-F238E27FC236}">
                  <a16:creationId xmlns="" xmlns:a16="http://schemas.microsoft.com/office/drawing/2014/main" id="{DFA7168B-654F-4454-A31A-28E3D7B9DC77}"/>
                </a:ext>
              </a:extLst>
            </p:cNvPr>
            <p:cNvSpPr/>
            <p:nvPr/>
          </p:nvSpPr>
          <p:spPr bwMode="auto">
            <a:xfrm>
              <a:off x="6588919" y="1415257"/>
              <a:ext cx="246063" cy="196850"/>
            </a:xfrm>
            <a:custGeom>
              <a:avLst/>
              <a:gdLst>
                <a:gd name="T0" fmla="*/ 11 w 25"/>
                <a:gd name="T1" fmla="*/ 2 h 20"/>
                <a:gd name="T2" fmla="*/ 10 w 25"/>
                <a:gd name="T3" fmla="*/ 1 h 20"/>
                <a:gd name="T4" fmla="*/ 0 w 25"/>
                <a:gd name="T5" fmla="*/ 6 h 20"/>
                <a:gd name="T6" fmla="*/ 10 w 25"/>
                <a:gd name="T7" fmla="*/ 18 h 20"/>
                <a:gd name="T8" fmla="*/ 23 w 25"/>
                <a:gd name="T9" fmla="*/ 12 h 20"/>
                <a:gd name="T10" fmla="*/ 11 w 25"/>
                <a:gd name="T1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0">
                  <a:moveTo>
                    <a:pt x="11" y="2"/>
                  </a:moveTo>
                  <a:cubicBezTo>
                    <a:pt x="10" y="2"/>
                    <a:pt x="10" y="1"/>
                    <a:pt x="10" y="1"/>
                  </a:cubicBezTo>
                  <a:cubicBezTo>
                    <a:pt x="5" y="0"/>
                    <a:pt x="0" y="1"/>
                    <a:pt x="0" y="6"/>
                  </a:cubicBezTo>
                  <a:cubicBezTo>
                    <a:pt x="0" y="12"/>
                    <a:pt x="5" y="16"/>
                    <a:pt x="10" y="18"/>
                  </a:cubicBezTo>
                  <a:cubicBezTo>
                    <a:pt x="14" y="19"/>
                    <a:pt x="25" y="20"/>
                    <a:pt x="23" y="12"/>
                  </a:cubicBezTo>
                  <a:cubicBezTo>
                    <a:pt x="22" y="6"/>
                    <a:pt x="17" y="2"/>
                    <a:pt x="11" y="2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íSḷïḍê">
              <a:extLst>
                <a:ext uri="{FF2B5EF4-FFF2-40B4-BE49-F238E27FC236}">
                  <a16:creationId xmlns="" xmlns:a16="http://schemas.microsoft.com/office/drawing/2014/main" id="{B4D23DED-A1C1-440F-8A30-613DD64EE2F5}"/>
                </a:ext>
              </a:extLst>
            </p:cNvPr>
            <p:cNvSpPr/>
            <p:nvPr/>
          </p:nvSpPr>
          <p:spPr bwMode="auto">
            <a:xfrm>
              <a:off x="7831931" y="2901157"/>
              <a:ext cx="206375" cy="217488"/>
            </a:xfrm>
            <a:custGeom>
              <a:avLst/>
              <a:gdLst>
                <a:gd name="T0" fmla="*/ 0 w 21"/>
                <a:gd name="T1" fmla="*/ 2 h 22"/>
                <a:gd name="T2" fmla="*/ 16 w 21"/>
                <a:gd name="T3" fmla="*/ 22 h 22"/>
                <a:gd name="T4" fmla="*/ 16 w 21"/>
                <a:gd name="T5" fmla="*/ 10 h 22"/>
                <a:gd name="T6" fmla="*/ 0 w 21"/>
                <a:gd name="T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0" y="2"/>
                  </a:moveTo>
                  <a:cubicBezTo>
                    <a:pt x="3" y="10"/>
                    <a:pt x="10" y="17"/>
                    <a:pt x="16" y="22"/>
                  </a:cubicBezTo>
                  <a:cubicBezTo>
                    <a:pt x="21" y="21"/>
                    <a:pt x="17" y="12"/>
                    <a:pt x="16" y="10"/>
                  </a:cubicBezTo>
                  <a:cubicBezTo>
                    <a:pt x="12" y="5"/>
                    <a:pt x="6" y="0"/>
                    <a:pt x="0" y="2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iṥľïḍê">
              <a:extLst>
                <a:ext uri="{FF2B5EF4-FFF2-40B4-BE49-F238E27FC236}">
                  <a16:creationId xmlns="" xmlns:a16="http://schemas.microsoft.com/office/drawing/2014/main" id="{C04746E1-0512-4CB0-9177-94F1F0287051}"/>
                </a:ext>
              </a:extLst>
            </p:cNvPr>
            <p:cNvSpPr/>
            <p:nvPr/>
          </p:nvSpPr>
          <p:spPr bwMode="auto">
            <a:xfrm>
              <a:off x="4310856" y="2882107"/>
              <a:ext cx="206375" cy="176213"/>
            </a:xfrm>
            <a:custGeom>
              <a:avLst/>
              <a:gdLst>
                <a:gd name="T0" fmla="*/ 18 w 21"/>
                <a:gd name="T1" fmla="*/ 0 h 18"/>
                <a:gd name="T2" fmla="*/ 17 w 21"/>
                <a:gd name="T3" fmla="*/ 2 h 18"/>
                <a:gd name="T4" fmla="*/ 2 w 21"/>
                <a:gd name="T5" fmla="*/ 13 h 18"/>
                <a:gd name="T6" fmla="*/ 3 w 21"/>
                <a:gd name="T7" fmla="*/ 17 h 18"/>
                <a:gd name="T8" fmla="*/ 13 w 21"/>
                <a:gd name="T9" fmla="*/ 16 h 18"/>
                <a:gd name="T10" fmla="*/ 21 w 21"/>
                <a:gd name="T11" fmla="*/ 4 h 18"/>
                <a:gd name="T12" fmla="*/ 18 w 2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cubicBezTo>
                    <a:pt x="18" y="1"/>
                    <a:pt x="18" y="2"/>
                    <a:pt x="17" y="2"/>
                  </a:cubicBezTo>
                  <a:cubicBezTo>
                    <a:pt x="11" y="4"/>
                    <a:pt x="5" y="8"/>
                    <a:pt x="2" y="13"/>
                  </a:cubicBezTo>
                  <a:cubicBezTo>
                    <a:pt x="1" y="15"/>
                    <a:pt x="0" y="17"/>
                    <a:pt x="3" y="17"/>
                  </a:cubicBezTo>
                  <a:cubicBezTo>
                    <a:pt x="6" y="18"/>
                    <a:pt x="10" y="18"/>
                    <a:pt x="13" y="16"/>
                  </a:cubicBezTo>
                  <a:cubicBezTo>
                    <a:pt x="18" y="14"/>
                    <a:pt x="21" y="9"/>
                    <a:pt x="21" y="4"/>
                  </a:cubicBezTo>
                  <a:cubicBezTo>
                    <a:pt x="21" y="2"/>
                    <a:pt x="20" y="0"/>
                    <a:pt x="18" y="0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îṩḻîḋê">
              <a:extLst>
                <a:ext uri="{FF2B5EF4-FFF2-40B4-BE49-F238E27FC236}">
                  <a16:creationId xmlns="" xmlns:a16="http://schemas.microsoft.com/office/drawing/2014/main" id="{19184085-2806-4BCF-A65F-2EB2D151844B}"/>
                </a:ext>
              </a:extLst>
            </p:cNvPr>
            <p:cNvSpPr/>
            <p:nvPr/>
          </p:nvSpPr>
          <p:spPr bwMode="auto">
            <a:xfrm>
              <a:off x="6371431" y="3709194"/>
              <a:ext cx="109538" cy="246063"/>
            </a:xfrm>
            <a:custGeom>
              <a:avLst/>
              <a:gdLst>
                <a:gd name="T0" fmla="*/ 5 w 11"/>
                <a:gd name="T1" fmla="*/ 0 h 25"/>
                <a:gd name="T2" fmla="*/ 4 w 11"/>
                <a:gd name="T3" fmla="*/ 0 h 25"/>
                <a:gd name="T4" fmla="*/ 4 w 11"/>
                <a:gd name="T5" fmla="*/ 22 h 25"/>
                <a:gd name="T6" fmla="*/ 11 w 11"/>
                <a:gd name="T7" fmla="*/ 13 h 25"/>
                <a:gd name="T8" fmla="*/ 5 w 11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5"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1" y="6"/>
                    <a:pt x="0" y="17"/>
                    <a:pt x="4" y="22"/>
                  </a:cubicBezTo>
                  <a:cubicBezTo>
                    <a:pt x="8" y="25"/>
                    <a:pt x="11" y="16"/>
                    <a:pt x="11" y="13"/>
                  </a:cubicBezTo>
                  <a:cubicBezTo>
                    <a:pt x="11" y="9"/>
                    <a:pt x="9" y="2"/>
                    <a:pt x="5" y="0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ïśḻíḑe">
              <a:extLst>
                <a:ext uri="{FF2B5EF4-FFF2-40B4-BE49-F238E27FC236}">
                  <a16:creationId xmlns="" xmlns:a16="http://schemas.microsoft.com/office/drawing/2014/main" id="{BB82201D-5B65-4023-B153-1CF277375F2B}"/>
                </a:ext>
              </a:extLst>
            </p:cNvPr>
            <p:cNvSpPr/>
            <p:nvPr/>
          </p:nvSpPr>
          <p:spPr bwMode="auto">
            <a:xfrm>
              <a:off x="6045994" y="3531394"/>
              <a:ext cx="247650" cy="709613"/>
            </a:xfrm>
            <a:custGeom>
              <a:avLst/>
              <a:gdLst>
                <a:gd name="T0" fmla="*/ 24 w 25"/>
                <a:gd name="T1" fmla="*/ 72 h 72"/>
                <a:gd name="T2" fmla="*/ 20 w 25"/>
                <a:gd name="T3" fmla="*/ 45 h 72"/>
                <a:gd name="T4" fmla="*/ 16 w 25"/>
                <a:gd name="T5" fmla="*/ 24 h 72"/>
                <a:gd name="T6" fmla="*/ 20 w 25"/>
                <a:gd name="T7" fmla="*/ 0 h 72"/>
                <a:gd name="T8" fmla="*/ 18 w 25"/>
                <a:gd name="T9" fmla="*/ 4 h 72"/>
                <a:gd name="T10" fmla="*/ 7 w 25"/>
                <a:gd name="T11" fmla="*/ 17 h 72"/>
                <a:gd name="T12" fmla="*/ 6 w 25"/>
                <a:gd name="T13" fmla="*/ 39 h 72"/>
                <a:gd name="T14" fmla="*/ 24 w 25"/>
                <a:gd name="T15" fmla="*/ 71 h 72"/>
                <a:gd name="T16" fmla="*/ 24 w 25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72">
                  <a:moveTo>
                    <a:pt x="24" y="72"/>
                  </a:moveTo>
                  <a:cubicBezTo>
                    <a:pt x="25" y="63"/>
                    <a:pt x="23" y="55"/>
                    <a:pt x="20" y="45"/>
                  </a:cubicBezTo>
                  <a:cubicBezTo>
                    <a:pt x="17" y="38"/>
                    <a:pt x="15" y="31"/>
                    <a:pt x="16" y="24"/>
                  </a:cubicBezTo>
                  <a:cubicBezTo>
                    <a:pt x="18" y="16"/>
                    <a:pt x="21" y="8"/>
                    <a:pt x="20" y="0"/>
                  </a:cubicBezTo>
                  <a:cubicBezTo>
                    <a:pt x="19" y="1"/>
                    <a:pt x="19" y="2"/>
                    <a:pt x="18" y="4"/>
                  </a:cubicBezTo>
                  <a:cubicBezTo>
                    <a:pt x="15" y="8"/>
                    <a:pt x="10" y="12"/>
                    <a:pt x="7" y="17"/>
                  </a:cubicBezTo>
                  <a:cubicBezTo>
                    <a:pt x="1" y="24"/>
                    <a:pt x="0" y="32"/>
                    <a:pt x="6" y="39"/>
                  </a:cubicBezTo>
                  <a:cubicBezTo>
                    <a:pt x="13" y="49"/>
                    <a:pt x="18" y="60"/>
                    <a:pt x="24" y="71"/>
                  </a:cubicBezTo>
                  <a:cubicBezTo>
                    <a:pt x="24" y="72"/>
                    <a:pt x="24" y="72"/>
                    <a:pt x="24" y="72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íṡ1íḋê">
              <a:extLst>
                <a:ext uri="{FF2B5EF4-FFF2-40B4-BE49-F238E27FC236}">
                  <a16:creationId xmlns="" xmlns:a16="http://schemas.microsoft.com/office/drawing/2014/main" id="{74930B6A-2C2F-4849-99CB-6A37E51A7C62}"/>
                </a:ext>
              </a:extLst>
            </p:cNvPr>
            <p:cNvSpPr/>
            <p:nvPr/>
          </p:nvSpPr>
          <p:spPr bwMode="auto">
            <a:xfrm>
              <a:off x="6984206" y="2182019"/>
              <a:ext cx="285750" cy="266700"/>
            </a:xfrm>
            <a:custGeom>
              <a:avLst/>
              <a:gdLst>
                <a:gd name="T0" fmla="*/ 23 w 29"/>
                <a:gd name="T1" fmla="*/ 1 h 27"/>
                <a:gd name="T2" fmla="*/ 22 w 29"/>
                <a:gd name="T3" fmla="*/ 3 h 27"/>
                <a:gd name="T4" fmla="*/ 9 w 29"/>
                <a:gd name="T5" fmla="*/ 15 h 27"/>
                <a:gd name="T6" fmla="*/ 9 w 29"/>
                <a:gd name="T7" fmla="*/ 27 h 27"/>
                <a:gd name="T8" fmla="*/ 27 w 29"/>
                <a:gd name="T9" fmla="*/ 12 h 27"/>
                <a:gd name="T10" fmla="*/ 29 w 29"/>
                <a:gd name="T11" fmla="*/ 3 h 27"/>
                <a:gd name="T12" fmla="*/ 23 w 29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7">
                  <a:moveTo>
                    <a:pt x="23" y="1"/>
                  </a:moveTo>
                  <a:cubicBezTo>
                    <a:pt x="24" y="2"/>
                    <a:pt x="23" y="3"/>
                    <a:pt x="22" y="3"/>
                  </a:cubicBezTo>
                  <a:cubicBezTo>
                    <a:pt x="17" y="5"/>
                    <a:pt x="12" y="10"/>
                    <a:pt x="9" y="15"/>
                  </a:cubicBezTo>
                  <a:cubicBezTo>
                    <a:pt x="6" y="18"/>
                    <a:pt x="0" y="27"/>
                    <a:pt x="9" y="27"/>
                  </a:cubicBezTo>
                  <a:cubicBezTo>
                    <a:pt x="17" y="27"/>
                    <a:pt x="24" y="20"/>
                    <a:pt x="27" y="12"/>
                  </a:cubicBezTo>
                  <a:cubicBezTo>
                    <a:pt x="28" y="9"/>
                    <a:pt x="29" y="6"/>
                    <a:pt x="29" y="3"/>
                  </a:cubicBezTo>
                  <a:cubicBezTo>
                    <a:pt x="29" y="0"/>
                    <a:pt x="26" y="0"/>
                    <a:pt x="23" y="1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íṡ1íďè">
              <a:extLst>
                <a:ext uri="{FF2B5EF4-FFF2-40B4-BE49-F238E27FC236}">
                  <a16:creationId xmlns="" xmlns:a16="http://schemas.microsoft.com/office/drawing/2014/main" id="{E3B26B07-AAFC-4706-B61B-9D644D687813}"/>
                </a:ext>
              </a:extLst>
            </p:cNvPr>
            <p:cNvSpPr/>
            <p:nvPr/>
          </p:nvSpPr>
          <p:spPr bwMode="auto">
            <a:xfrm>
              <a:off x="5336381" y="1778794"/>
              <a:ext cx="128588" cy="246063"/>
            </a:xfrm>
            <a:custGeom>
              <a:avLst/>
              <a:gdLst>
                <a:gd name="T0" fmla="*/ 4 w 13"/>
                <a:gd name="T1" fmla="*/ 1 h 25"/>
                <a:gd name="T2" fmla="*/ 1 w 13"/>
                <a:gd name="T3" fmla="*/ 6 h 25"/>
                <a:gd name="T4" fmla="*/ 1 w 13"/>
                <a:gd name="T5" fmla="*/ 7 h 25"/>
                <a:gd name="T6" fmla="*/ 1 w 13"/>
                <a:gd name="T7" fmla="*/ 8 h 25"/>
                <a:gd name="T8" fmla="*/ 4 w 13"/>
                <a:gd name="T9" fmla="*/ 22 h 25"/>
                <a:gd name="T10" fmla="*/ 8 w 13"/>
                <a:gd name="T11" fmla="*/ 24 h 25"/>
                <a:gd name="T12" fmla="*/ 12 w 13"/>
                <a:gd name="T13" fmla="*/ 17 h 25"/>
                <a:gd name="T14" fmla="*/ 8 w 13"/>
                <a:gd name="T15" fmla="*/ 3 h 25"/>
                <a:gd name="T16" fmla="*/ 4 w 13"/>
                <a:gd name="T1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5">
                  <a:moveTo>
                    <a:pt x="4" y="1"/>
                  </a:moveTo>
                  <a:cubicBezTo>
                    <a:pt x="2" y="2"/>
                    <a:pt x="2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12"/>
                    <a:pt x="1" y="19"/>
                    <a:pt x="4" y="22"/>
                  </a:cubicBezTo>
                  <a:cubicBezTo>
                    <a:pt x="5" y="23"/>
                    <a:pt x="7" y="25"/>
                    <a:pt x="8" y="24"/>
                  </a:cubicBezTo>
                  <a:cubicBezTo>
                    <a:pt x="11" y="22"/>
                    <a:pt x="12" y="19"/>
                    <a:pt x="12" y="17"/>
                  </a:cubicBezTo>
                  <a:cubicBezTo>
                    <a:pt x="13" y="12"/>
                    <a:pt x="12" y="6"/>
                    <a:pt x="8" y="3"/>
                  </a:cubicBezTo>
                  <a:cubicBezTo>
                    <a:pt x="7" y="2"/>
                    <a:pt x="6" y="0"/>
                    <a:pt x="4" y="1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ś1íḍe">
              <a:extLst>
                <a:ext uri="{FF2B5EF4-FFF2-40B4-BE49-F238E27FC236}">
                  <a16:creationId xmlns="" xmlns:a16="http://schemas.microsoft.com/office/drawing/2014/main" id="{9C1024B6-50D6-44A3-AD90-5481160E5532}"/>
                </a:ext>
              </a:extLst>
            </p:cNvPr>
            <p:cNvSpPr/>
            <p:nvPr/>
          </p:nvSpPr>
          <p:spPr bwMode="auto">
            <a:xfrm>
              <a:off x="4477544" y="1996282"/>
              <a:ext cx="119063" cy="284163"/>
            </a:xfrm>
            <a:custGeom>
              <a:avLst/>
              <a:gdLst>
                <a:gd name="T0" fmla="*/ 5 w 12"/>
                <a:gd name="T1" fmla="*/ 3 h 29"/>
                <a:gd name="T2" fmla="*/ 0 w 12"/>
                <a:gd name="T3" fmla="*/ 7 h 29"/>
                <a:gd name="T4" fmla="*/ 2 w 12"/>
                <a:gd name="T5" fmla="*/ 19 h 29"/>
                <a:gd name="T6" fmla="*/ 2 w 12"/>
                <a:gd name="T7" fmla="*/ 20 h 29"/>
                <a:gd name="T8" fmla="*/ 3 w 12"/>
                <a:gd name="T9" fmla="*/ 24 h 29"/>
                <a:gd name="T10" fmla="*/ 1 w 12"/>
                <a:gd name="T11" fmla="*/ 26 h 29"/>
                <a:gd name="T12" fmla="*/ 3 w 12"/>
                <a:gd name="T13" fmla="*/ 28 h 29"/>
                <a:gd name="T14" fmla="*/ 8 w 12"/>
                <a:gd name="T15" fmla="*/ 27 h 29"/>
                <a:gd name="T16" fmla="*/ 10 w 12"/>
                <a:gd name="T17" fmla="*/ 11 h 29"/>
                <a:gd name="T18" fmla="*/ 5 w 12"/>
                <a:gd name="T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9">
                  <a:moveTo>
                    <a:pt x="5" y="3"/>
                  </a:moveTo>
                  <a:cubicBezTo>
                    <a:pt x="1" y="0"/>
                    <a:pt x="0" y="3"/>
                    <a:pt x="0" y="7"/>
                  </a:cubicBezTo>
                  <a:cubicBezTo>
                    <a:pt x="0" y="11"/>
                    <a:pt x="1" y="15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1"/>
                    <a:pt x="3" y="22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4" y="29"/>
                    <a:pt x="6" y="29"/>
                    <a:pt x="8" y="27"/>
                  </a:cubicBezTo>
                  <a:cubicBezTo>
                    <a:pt x="12" y="23"/>
                    <a:pt x="12" y="16"/>
                    <a:pt x="10" y="11"/>
                  </a:cubicBezTo>
                  <a:cubicBezTo>
                    <a:pt x="9" y="8"/>
                    <a:pt x="7" y="5"/>
                    <a:pt x="5" y="3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iṧlíďé">
              <a:extLst>
                <a:ext uri="{FF2B5EF4-FFF2-40B4-BE49-F238E27FC236}">
                  <a16:creationId xmlns="" xmlns:a16="http://schemas.microsoft.com/office/drawing/2014/main" id="{00CB4630-EE16-482F-8006-996F19B0A208}"/>
                </a:ext>
              </a:extLst>
            </p:cNvPr>
            <p:cNvSpPr/>
            <p:nvPr/>
          </p:nvSpPr>
          <p:spPr bwMode="auto">
            <a:xfrm>
              <a:off x="4793456" y="3285332"/>
              <a:ext cx="168275" cy="236538"/>
            </a:xfrm>
            <a:custGeom>
              <a:avLst/>
              <a:gdLst>
                <a:gd name="T0" fmla="*/ 1 w 17"/>
                <a:gd name="T1" fmla="*/ 4 h 24"/>
                <a:gd name="T2" fmla="*/ 0 w 17"/>
                <a:gd name="T3" fmla="*/ 8 h 24"/>
                <a:gd name="T4" fmla="*/ 1 w 17"/>
                <a:gd name="T5" fmla="*/ 10 h 24"/>
                <a:gd name="T6" fmla="*/ 17 w 17"/>
                <a:gd name="T7" fmla="*/ 23 h 24"/>
                <a:gd name="T8" fmla="*/ 10 w 17"/>
                <a:gd name="T9" fmla="*/ 6 h 24"/>
                <a:gd name="T10" fmla="*/ 1 w 17"/>
                <a:gd name="T11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4">
                  <a:moveTo>
                    <a:pt x="1" y="4"/>
                  </a:moveTo>
                  <a:cubicBezTo>
                    <a:pt x="0" y="5"/>
                    <a:pt x="0" y="7"/>
                    <a:pt x="0" y="8"/>
                  </a:cubicBezTo>
                  <a:cubicBezTo>
                    <a:pt x="0" y="9"/>
                    <a:pt x="1" y="9"/>
                    <a:pt x="1" y="10"/>
                  </a:cubicBezTo>
                  <a:cubicBezTo>
                    <a:pt x="3" y="17"/>
                    <a:pt x="10" y="24"/>
                    <a:pt x="17" y="23"/>
                  </a:cubicBezTo>
                  <a:cubicBezTo>
                    <a:pt x="17" y="17"/>
                    <a:pt x="14" y="10"/>
                    <a:pt x="10" y="6"/>
                  </a:cubicBezTo>
                  <a:cubicBezTo>
                    <a:pt x="8" y="3"/>
                    <a:pt x="3" y="0"/>
                    <a:pt x="1" y="4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íślídè">
              <a:extLst>
                <a:ext uri="{FF2B5EF4-FFF2-40B4-BE49-F238E27FC236}">
                  <a16:creationId xmlns="" xmlns:a16="http://schemas.microsoft.com/office/drawing/2014/main" id="{6558F28E-98C3-414C-9133-A2C763AEC6AC}"/>
                </a:ext>
              </a:extLst>
            </p:cNvPr>
            <p:cNvSpPr/>
            <p:nvPr/>
          </p:nvSpPr>
          <p:spPr bwMode="auto">
            <a:xfrm>
              <a:off x="7930356" y="3374232"/>
              <a:ext cx="473075" cy="482600"/>
            </a:xfrm>
            <a:custGeom>
              <a:avLst/>
              <a:gdLst>
                <a:gd name="T0" fmla="*/ 48 w 48"/>
                <a:gd name="T1" fmla="*/ 0 h 49"/>
                <a:gd name="T2" fmla="*/ 31 w 48"/>
                <a:gd name="T3" fmla="*/ 16 h 49"/>
                <a:gd name="T4" fmla="*/ 8 w 48"/>
                <a:gd name="T5" fmla="*/ 31 h 49"/>
                <a:gd name="T6" fmla="*/ 7 w 48"/>
                <a:gd name="T7" fmla="*/ 49 h 49"/>
                <a:gd name="T8" fmla="*/ 22 w 48"/>
                <a:gd name="T9" fmla="*/ 41 h 49"/>
                <a:gd name="T10" fmla="*/ 46 w 48"/>
                <a:gd name="T11" fmla="*/ 11 h 49"/>
                <a:gd name="T12" fmla="*/ 48 w 4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9">
                  <a:moveTo>
                    <a:pt x="48" y="0"/>
                  </a:moveTo>
                  <a:cubicBezTo>
                    <a:pt x="43" y="5"/>
                    <a:pt x="37" y="10"/>
                    <a:pt x="31" y="16"/>
                  </a:cubicBezTo>
                  <a:cubicBezTo>
                    <a:pt x="25" y="22"/>
                    <a:pt x="17" y="30"/>
                    <a:pt x="8" y="31"/>
                  </a:cubicBezTo>
                  <a:cubicBezTo>
                    <a:pt x="0" y="33"/>
                    <a:pt x="3" y="41"/>
                    <a:pt x="7" y="49"/>
                  </a:cubicBezTo>
                  <a:cubicBezTo>
                    <a:pt x="12" y="47"/>
                    <a:pt x="17" y="44"/>
                    <a:pt x="22" y="41"/>
                  </a:cubicBezTo>
                  <a:cubicBezTo>
                    <a:pt x="33" y="33"/>
                    <a:pt x="41" y="24"/>
                    <a:pt x="46" y="11"/>
                  </a:cubicBezTo>
                  <a:cubicBezTo>
                    <a:pt x="48" y="7"/>
                    <a:pt x="48" y="3"/>
                    <a:pt x="48" y="0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îşľîḍe">
              <a:extLst>
                <a:ext uri="{FF2B5EF4-FFF2-40B4-BE49-F238E27FC236}">
                  <a16:creationId xmlns="" xmlns:a16="http://schemas.microsoft.com/office/drawing/2014/main" id="{073B7C15-E6AF-47FD-96DD-07D7D74337A5}"/>
                </a:ext>
              </a:extLst>
            </p:cNvPr>
            <p:cNvSpPr/>
            <p:nvPr/>
          </p:nvSpPr>
          <p:spPr bwMode="auto">
            <a:xfrm>
              <a:off x="6973094" y="3364707"/>
              <a:ext cx="512763" cy="817563"/>
            </a:xfrm>
            <a:custGeom>
              <a:avLst/>
              <a:gdLst>
                <a:gd name="T0" fmla="*/ 24 w 52"/>
                <a:gd name="T1" fmla="*/ 71 h 83"/>
                <a:gd name="T2" fmla="*/ 42 w 52"/>
                <a:gd name="T3" fmla="*/ 62 h 83"/>
                <a:gd name="T4" fmla="*/ 51 w 52"/>
                <a:gd name="T5" fmla="*/ 24 h 83"/>
                <a:gd name="T6" fmla="*/ 52 w 52"/>
                <a:gd name="T7" fmla="*/ 8 h 83"/>
                <a:gd name="T8" fmla="*/ 52 w 52"/>
                <a:gd name="T9" fmla="*/ 0 h 83"/>
                <a:gd name="T10" fmla="*/ 44 w 52"/>
                <a:gd name="T11" fmla="*/ 19 h 83"/>
                <a:gd name="T12" fmla="*/ 33 w 52"/>
                <a:gd name="T13" fmla="*/ 38 h 83"/>
                <a:gd name="T14" fmla="*/ 0 w 52"/>
                <a:gd name="T15" fmla="*/ 83 h 83"/>
                <a:gd name="T16" fmla="*/ 3 w 52"/>
                <a:gd name="T17" fmla="*/ 81 h 83"/>
                <a:gd name="T18" fmla="*/ 24 w 52"/>
                <a:gd name="T19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83">
                  <a:moveTo>
                    <a:pt x="24" y="71"/>
                  </a:moveTo>
                  <a:cubicBezTo>
                    <a:pt x="30" y="68"/>
                    <a:pt x="38" y="66"/>
                    <a:pt x="42" y="62"/>
                  </a:cubicBezTo>
                  <a:cubicBezTo>
                    <a:pt x="50" y="52"/>
                    <a:pt x="50" y="37"/>
                    <a:pt x="51" y="24"/>
                  </a:cubicBezTo>
                  <a:cubicBezTo>
                    <a:pt x="52" y="19"/>
                    <a:pt x="52" y="13"/>
                    <a:pt x="52" y="8"/>
                  </a:cubicBezTo>
                  <a:cubicBezTo>
                    <a:pt x="52" y="5"/>
                    <a:pt x="52" y="2"/>
                    <a:pt x="52" y="0"/>
                  </a:cubicBezTo>
                  <a:cubicBezTo>
                    <a:pt x="51" y="6"/>
                    <a:pt x="48" y="13"/>
                    <a:pt x="44" y="19"/>
                  </a:cubicBezTo>
                  <a:cubicBezTo>
                    <a:pt x="41" y="25"/>
                    <a:pt x="37" y="32"/>
                    <a:pt x="33" y="38"/>
                  </a:cubicBezTo>
                  <a:cubicBezTo>
                    <a:pt x="23" y="54"/>
                    <a:pt x="13" y="69"/>
                    <a:pt x="0" y="83"/>
                  </a:cubicBezTo>
                  <a:cubicBezTo>
                    <a:pt x="1" y="82"/>
                    <a:pt x="2" y="81"/>
                    <a:pt x="3" y="81"/>
                  </a:cubicBezTo>
                  <a:cubicBezTo>
                    <a:pt x="10" y="77"/>
                    <a:pt x="17" y="74"/>
                    <a:pt x="24" y="71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ïṧľîḑê">
              <a:extLst>
                <a:ext uri="{FF2B5EF4-FFF2-40B4-BE49-F238E27FC236}">
                  <a16:creationId xmlns="" xmlns:a16="http://schemas.microsoft.com/office/drawing/2014/main" id="{D405333C-E0CC-4467-B9E7-C2ECB9905A66}"/>
                </a:ext>
              </a:extLst>
            </p:cNvPr>
            <p:cNvSpPr/>
            <p:nvPr/>
          </p:nvSpPr>
          <p:spPr bwMode="auto">
            <a:xfrm>
              <a:off x="5947569" y="2270919"/>
              <a:ext cx="660400" cy="463550"/>
            </a:xfrm>
            <a:custGeom>
              <a:avLst/>
              <a:gdLst>
                <a:gd name="T0" fmla="*/ 32 w 67"/>
                <a:gd name="T1" fmla="*/ 31 h 47"/>
                <a:gd name="T2" fmla="*/ 67 w 67"/>
                <a:gd name="T3" fmla="*/ 0 h 47"/>
                <a:gd name="T4" fmla="*/ 23 w 67"/>
                <a:gd name="T5" fmla="*/ 23 h 47"/>
                <a:gd name="T6" fmla="*/ 0 w 67"/>
                <a:gd name="T7" fmla="*/ 43 h 47"/>
                <a:gd name="T8" fmla="*/ 32 w 67"/>
                <a:gd name="T9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7">
                  <a:moveTo>
                    <a:pt x="32" y="31"/>
                  </a:moveTo>
                  <a:cubicBezTo>
                    <a:pt x="47" y="23"/>
                    <a:pt x="61" y="16"/>
                    <a:pt x="67" y="0"/>
                  </a:cubicBezTo>
                  <a:cubicBezTo>
                    <a:pt x="53" y="9"/>
                    <a:pt x="39" y="17"/>
                    <a:pt x="23" y="23"/>
                  </a:cubicBezTo>
                  <a:cubicBezTo>
                    <a:pt x="13" y="27"/>
                    <a:pt x="4" y="33"/>
                    <a:pt x="0" y="43"/>
                  </a:cubicBezTo>
                  <a:cubicBezTo>
                    <a:pt x="8" y="47"/>
                    <a:pt x="26" y="35"/>
                    <a:pt x="32" y="31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ï$ľíḋê">
              <a:extLst>
                <a:ext uri="{FF2B5EF4-FFF2-40B4-BE49-F238E27FC236}">
                  <a16:creationId xmlns="" xmlns:a16="http://schemas.microsoft.com/office/drawing/2014/main" id="{95ABFBD5-BD5C-409C-BD57-B536B701CD7E}"/>
                </a:ext>
              </a:extLst>
            </p:cNvPr>
            <p:cNvSpPr/>
            <p:nvPr/>
          </p:nvSpPr>
          <p:spPr bwMode="auto">
            <a:xfrm>
              <a:off x="5020469" y="2605882"/>
              <a:ext cx="503238" cy="503238"/>
            </a:xfrm>
            <a:custGeom>
              <a:avLst/>
              <a:gdLst>
                <a:gd name="T0" fmla="*/ 45 w 51"/>
                <a:gd name="T1" fmla="*/ 23 h 51"/>
                <a:gd name="T2" fmla="*/ 38 w 51"/>
                <a:gd name="T3" fmla="*/ 19 h 51"/>
                <a:gd name="T4" fmla="*/ 1 w 51"/>
                <a:gd name="T5" fmla="*/ 0 h 51"/>
                <a:gd name="T6" fmla="*/ 6 w 51"/>
                <a:gd name="T7" fmla="*/ 14 h 51"/>
                <a:gd name="T8" fmla="*/ 24 w 51"/>
                <a:gd name="T9" fmla="*/ 24 h 51"/>
                <a:gd name="T10" fmla="*/ 35 w 51"/>
                <a:gd name="T11" fmla="*/ 34 h 51"/>
                <a:gd name="T12" fmla="*/ 42 w 51"/>
                <a:gd name="T13" fmla="*/ 50 h 51"/>
                <a:gd name="T14" fmla="*/ 42 w 51"/>
                <a:gd name="T15" fmla="*/ 51 h 51"/>
                <a:gd name="T16" fmla="*/ 49 w 51"/>
                <a:gd name="T17" fmla="*/ 34 h 51"/>
                <a:gd name="T18" fmla="*/ 45 w 51"/>
                <a:gd name="T19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5" y="23"/>
                  </a:moveTo>
                  <a:cubicBezTo>
                    <a:pt x="43" y="21"/>
                    <a:pt x="41" y="20"/>
                    <a:pt x="38" y="19"/>
                  </a:cubicBezTo>
                  <a:cubicBezTo>
                    <a:pt x="25" y="12"/>
                    <a:pt x="14" y="5"/>
                    <a:pt x="1" y="0"/>
                  </a:cubicBezTo>
                  <a:cubicBezTo>
                    <a:pt x="0" y="5"/>
                    <a:pt x="4" y="12"/>
                    <a:pt x="6" y="14"/>
                  </a:cubicBezTo>
                  <a:cubicBezTo>
                    <a:pt x="12" y="19"/>
                    <a:pt x="18" y="21"/>
                    <a:pt x="24" y="24"/>
                  </a:cubicBezTo>
                  <a:cubicBezTo>
                    <a:pt x="28" y="27"/>
                    <a:pt x="33" y="29"/>
                    <a:pt x="35" y="34"/>
                  </a:cubicBezTo>
                  <a:cubicBezTo>
                    <a:pt x="37" y="39"/>
                    <a:pt x="38" y="45"/>
                    <a:pt x="42" y="50"/>
                  </a:cubicBezTo>
                  <a:cubicBezTo>
                    <a:pt x="42" y="50"/>
                    <a:pt x="42" y="51"/>
                    <a:pt x="42" y="51"/>
                  </a:cubicBezTo>
                  <a:cubicBezTo>
                    <a:pt x="44" y="45"/>
                    <a:pt x="46" y="40"/>
                    <a:pt x="49" y="34"/>
                  </a:cubicBezTo>
                  <a:cubicBezTo>
                    <a:pt x="51" y="29"/>
                    <a:pt x="50" y="26"/>
                    <a:pt x="45" y="23"/>
                  </a:cubicBezTo>
                  <a:close/>
                </a:path>
              </a:pathLst>
            </a:custGeom>
            <a:solidFill>
              <a:srgbClr val="CE6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07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7D75CC45-39E1-4DD8-8660-2F87D72F00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990" y="2199636"/>
            <a:ext cx="5060194" cy="346617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DA1A132-92BA-4FC9-A8AB-CC61D42A74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146" y="199421"/>
            <a:ext cx="3463725" cy="241520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2A05817B-7E45-40B2-B2F9-F7641D6DD7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970" y="2812774"/>
            <a:ext cx="4561597" cy="4468792"/>
          </a:xfrm>
          <a:prstGeom prst="rect">
            <a:avLst/>
          </a:prstGeom>
        </p:spPr>
      </p:pic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BF88BD9C-2CA0-4677-A84D-C11FC5A37240}"/>
              </a:ext>
            </a:extLst>
          </p:cNvPr>
          <p:cNvSpPr txBox="1"/>
          <p:nvPr/>
        </p:nvSpPr>
        <p:spPr>
          <a:xfrm>
            <a:off x="439838" y="304967"/>
            <a:ext cx="3646025" cy="377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600" dirty="0">
                <a:cs typeface="+mn-ea"/>
                <a:sym typeface="+mn-lt"/>
              </a:rPr>
              <a:t>中国传统二十四节气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F2CB70F-D1E2-4E18-B4DF-9D6BAC17456C}"/>
              </a:ext>
            </a:extLst>
          </p:cNvPr>
          <p:cNvSpPr/>
          <p:nvPr/>
        </p:nvSpPr>
        <p:spPr>
          <a:xfrm>
            <a:off x="439838" y="682906"/>
            <a:ext cx="3898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Chinese traditional 24 solar terms</a:t>
            </a:r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D240E3A1-11BF-420A-8278-3F6C4DD47FBC}"/>
              </a:ext>
            </a:extLst>
          </p:cNvPr>
          <p:cNvGrpSpPr/>
          <p:nvPr/>
        </p:nvGrpSpPr>
        <p:grpSpPr>
          <a:xfrm>
            <a:off x="439838" y="1022490"/>
            <a:ext cx="785773" cy="769071"/>
            <a:chOff x="4850281" y="4720781"/>
            <a:chExt cx="333254" cy="1288509"/>
          </a:xfrm>
        </p:grpSpPr>
        <p:pic>
          <p:nvPicPr>
            <p:cNvPr id="54" name="图片 53">
              <a:extLst>
                <a:ext uri="{FF2B5EF4-FFF2-40B4-BE49-F238E27FC236}">
                  <a16:creationId xmlns="" xmlns:a16="http://schemas.microsoft.com/office/drawing/2014/main" id="{5709E720-1E45-4A5D-B8BE-E151A9BF0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0281" y="4720781"/>
              <a:ext cx="333254" cy="1288509"/>
            </a:xfrm>
            <a:prstGeom prst="rect">
              <a:avLst/>
            </a:prstGeom>
          </p:spPr>
        </p:pic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5C8E2955-58AA-48AE-9D42-B6AD6E7D5FDB}"/>
                </a:ext>
              </a:extLst>
            </p:cNvPr>
            <p:cNvSpPr txBox="1"/>
            <p:nvPr/>
          </p:nvSpPr>
          <p:spPr>
            <a:xfrm>
              <a:off x="4865008" y="4886579"/>
              <a:ext cx="285327" cy="979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霜降节气</a:t>
              </a:r>
            </a:p>
          </p:txBody>
        </p:sp>
      </p:grp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B226B899-2CDD-4272-B3DC-13FA02C71812}"/>
              </a:ext>
            </a:extLst>
          </p:cNvPr>
          <p:cNvSpPr txBox="1"/>
          <p:nvPr/>
        </p:nvSpPr>
        <p:spPr>
          <a:xfrm>
            <a:off x="999542" y="1068472"/>
            <a:ext cx="1386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霜降节气</a:t>
            </a:r>
            <a:r>
              <a:rPr lang="en-US" altLang="zh-CN" sz="1600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sz="16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186E2475-2E36-4319-B098-0C2BB270F7F6}"/>
              </a:ext>
            </a:extLst>
          </p:cNvPr>
          <p:cNvSpPr/>
          <p:nvPr/>
        </p:nvSpPr>
        <p:spPr>
          <a:xfrm>
            <a:off x="1109873" y="1407026"/>
            <a:ext cx="15061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Frost Throttle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="" xmlns:a16="http://schemas.microsoft.com/office/drawing/2014/main" id="{C731EE4C-7E47-4841-B402-330409AD1207}"/>
              </a:ext>
            </a:extLst>
          </p:cNvPr>
          <p:cNvCxnSpPr>
            <a:cxnSpLocks/>
          </p:cNvCxnSpPr>
          <p:nvPr/>
        </p:nvCxnSpPr>
        <p:spPr>
          <a:xfrm>
            <a:off x="532434" y="706056"/>
            <a:ext cx="32177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4B48554-D9A1-4A1F-9C33-635EB78FAC8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5" t="55299"/>
          <a:stretch/>
        </p:blipFill>
        <p:spPr>
          <a:xfrm>
            <a:off x="0" y="2385390"/>
            <a:ext cx="2401484" cy="306558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504666-8472-4D29-8722-B07530C0972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686" y="706056"/>
            <a:ext cx="3022627" cy="3850451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031746A-95A9-4588-9D2A-563B8AC6000D}"/>
              </a:ext>
            </a:extLst>
          </p:cNvPr>
          <p:cNvGrpSpPr/>
          <p:nvPr/>
        </p:nvGrpSpPr>
        <p:grpSpPr>
          <a:xfrm>
            <a:off x="6796011" y="1121451"/>
            <a:ext cx="568074" cy="424123"/>
            <a:chOff x="6892395" y="1745580"/>
            <a:chExt cx="568074" cy="424123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22D4757D-CB27-4389-8768-00B0E742D2AC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a16="http://schemas.microsoft.com/office/drawing/2014/main" id="{AC28F6AD-D068-4E91-8102-27AE08E01C1D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D67D1E6C-32B2-4C55-A8F4-5285270042ED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38CCD461-7191-4773-A500-BEB41DD557EF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最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030F7404-F4B5-46C2-8572-6C8857632D0A}"/>
              </a:ext>
            </a:extLst>
          </p:cNvPr>
          <p:cNvGrpSpPr/>
          <p:nvPr/>
        </p:nvGrpSpPr>
        <p:grpSpPr>
          <a:xfrm>
            <a:off x="6796011" y="1589807"/>
            <a:ext cx="568074" cy="424123"/>
            <a:chOff x="6892395" y="1745580"/>
            <a:chExt cx="568074" cy="424123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C5144A11-3B1A-47B1-AFC0-8EF42D9CB2DF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2C57ECF2-7F95-417F-9550-616A0A3A7293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E2AF5108-A110-4946-9548-942C8D70B6F9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310914E-EFB6-4A56-9237-E4878C9BD720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后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BE76E96-5441-43B3-A9BA-730517091B6B}"/>
              </a:ext>
            </a:extLst>
          </p:cNvPr>
          <p:cNvGrpSpPr/>
          <p:nvPr/>
        </p:nvGrpSpPr>
        <p:grpSpPr>
          <a:xfrm>
            <a:off x="6796011" y="2058163"/>
            <a:ext cx="568074" cy="424123"/>
            <a:chOff x="6892395" y="1745580"/>
            <a:chExt cx="568074" cy="424123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2459EE0D-5653-44D0-A221-F146DD59202E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7240E8EE-C330-4BAD-84AC-05F4805648F0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FFC5CF93-2F34-49FA-BE20-2607B47BC4DE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3B0DB6FE-A1B7-443A-95A2-4CD71334EFE0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的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8EC3E91F-4410-4487-A438-0C19070FF0DE}"/>
              </a:ext>
            </a:extLst>
          </p:cNvPr>
          <p:cNvGrpSpPr/>
          <p:nvPr/>
        </p:nvGrpSpPr>
        <p:grpSpPr>
          <a:xfrm>
            <a:off x="6796011" y="2526518"/>
            <a:ext cx="568074" cy="424123"/>
            <a:chOff x="6892395" y="1745580"/>
            <a:chExt cx="568074" cy="424123"/>
          </a:xfrm>
        </p:grpSpPr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E37F2033-1B9C-4204-B5E6-F585E5205C43}"/>
                </a:ext>
              </a:extLst>
            </p:cNvPr>
            <p:cNvGrpSpPr/>
            <p:nvPr/>
          </p:nvGrpSpPr>
          <p:grpSpPr>
            <a:xfrm>
              <a:off x="6964371" y="1745580"/>
              <a:ext cx="424123" cy="424123"/>
              <a:chOff x="6964371" y="1745580"/>
              <a:chExt cx="547290" cy="547290"/>
            </a:xfrm>
          </p:grpSpPr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22152846-031C-4F4E-94AA-B8A6AEC40CCA}"/>
                  </a:ext>
                </a:extLst>
              </p:cNvPr>
              <p:cNvSpPr/>
              <p:nvPr/>
            </p:nvSpPr>
            <p:spPr>
              <a:xfrm>
                <a:off x="7002471" y="1783680"/>
                <a:ext cx="471090" cy="47109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706BCA11-807C-4E87-8D67-7C210503D70E}"/>
                  </a:ext>
                </a:extLst>
              </p:cNvPr>
              <p:cNvSpPr/>
              <p:nvPr/>
            </p:nvSpPr>
            <p:spPr>
              <a:xfrm>
                <a:off x="6964371" y="1745580"/>
                <a:ext cx="547290" cy="547290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9334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31582F9B-3162-4041-B9ED-F4587074F392}"/>
                </a:ext>
              </a:extLst>
            </p:cNvPr>
            <p:cNvSpPr txBox="1"/>
            <p:nvPr/>
          </p:nvSpPr>
          <p:spPr>
            <a:xfrm>
              <a:off x="6892395" y="1788364"/>
              <a:ext cx="568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秋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0BFFF77-D648-400E-975E-D7BB3E4D21D3}"/>
              </a:ext>
            </a:extLst>
          </p:cNvPr>
          <p:cNvSpPr/>
          <p:nvPr/>
        </p:nvSpPr>
        <p:spPr>
          <a:xfrm>
            <a:off x="5279911" y="6050087"/>
            <a:ext cx="1632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农历：九月十五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="" xmlns:a16="http://schemas.microsoft.com/office/drawing/2014/main" id="{5F9E7762-58C5-4E0C-882A-DEB08B2B4C26}"/>
              </a:ext>
            </a:extLst>
          </p:cNvPr>
          <p:cNvCxnSpPr/>
          <p:nvPr/>
        </p:nvCxnSpPr>
        <p:spPr>
          <a:xfrm>
            <a:off x="4077277" y="6255073"/>
            <a:ext cx="1014818" cy="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>
            <a:extLst>
              <a:ext uri="{FF2B5EF4-FFF2-40B4-BE49-F238E27FC236}">
                <a16:creationId xmlns="" xmlns:a16="http://schemas.microsoft.com/office/drawing/2014/main" id="{44C1CEFE-8D59-40E6-B00F-1F498FFA307E}"/>
              </a:ext>
            </a:extLst>
          </p:cNvPr>
          <p:cNvCxnSpPr>
            <a:cxnSpLocks/>
          </p:cNvCxnSpPr>
          <p:nvPr/>
        </p:nvCxnSpPr>
        <p:spPr>
          <a:xfrm flipH="1">
            <a:off x="7099904" y="6255073"/>
            <a:ext cx="1014818" cy="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0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5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6B08CF-978E-4936-AB07-E70969D72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817" y="964096"/>
            <a:ext cx="3534994" cy="246490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711CACF-7089-415B-90D4-A6C93EC9A3C5}"/>
              </a:ext>
            </a:extLst>
          </p:cNvPr>
          <p:cNvSpPr txBox="1"/>
          <p:nvPr/>
        </p:nvSpPr>
        <p:spPr>
          <a:xfrm>
            <a:off x="3793364" y="2344943"/>
            <a:ext cx="460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rgbClr val="09334E"/>
                </a:solidFill>
                <a:cs typeface="+mn-ea"/>
                <a:sym typeface="+mn-lt"/>
              </a:rPr>
              <a:t>霜降节气</a:t>
            </a:r>
            <a:endParaRPr lang="en-US" altLang="zh-CN" sz="7200" b="1" spc="600" dirty="0">
              <a:solidFill>
                <a:srgbClr val="09334E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AC6DAD7-6DD9-4670-B2CC-E714FC3DE887}"/>
              </a:ext>
            </a:extLst>
          </p:cNvPr>
          <p:cNvSpPr txBox="1"/>
          <p:nvPr/>
        </p:nvSpPr>
        <p:spPr>
          <a:xfrm>
            <a:off x="4505739" y="3545272"/>
            <a:ext cx="3180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cs typeface="+mn-ea"/>
                <a:sym typeface="+mn-lt"/>
              </a:rPr>
              <a:t>Frost throttle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37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43D37C3-4E53-443B-B41E-DC8971A68A1B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霜降节气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18C308-4E10-40EA-A237-4CF4FC4CF4F9}"/>
              </a:ext>
            </a:extLst>
          </p:cNvPr>
          <p:cNvSpPr/>
          <p:nvPr/>
        </p:nvSpPr>
        <p:spPr>
          <a:xfrm>
            <a:off x="454093" y="881213"/>
            <a:ext cx="13433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Frost Throttle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5075C8B5-F1E2-4771-AADB-50A4DE4C0DD3}"/>
              </a:ext>
            </a:extLst>
          </p:cNvPr>
          <p:cNvGrpSpPr/>
          <p:nvPr/>
        </p:nvGrpSpPr>
        <p:grpSpPr>
          <a:xfrm>
            <a:off x="1056886" y="1528366"/>
            <a:ext cx="3504870" cy="860525"/>
            <a:chOff x="846879" y="1543133"/>
            <a:chExt cx="3504870" cy="860525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F853FA0-A5D3-44E1-A684-91DC19802D32}"/>
                </a:ext>
              </a:extLst>
            </p:cNvPr>
            <p:cNvGrpSpPr/>
            <p:nvPr/>
          </p:nvGrpSpPr>
          <p:grpSpPr>
            <a:xfrm>
              <a:off x="1637752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C87A31C3-84B9-4062-B6C3-780C2B890506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2" name="椭圆 11">
                  <a:extLst>
                    <a:ext uri="{FF2B5EF4-FFF2-40B4-BE49-F238E27FC236}">
                      <a16:creationId xmlns="" xmlns:a16="http://schemas.microsoft.com/office/drawing/2014/main" id="{ECAFA687-DC72-4FD9-9724-65F714718AFD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椭圆 12">
                  <a:extLst>
                    <a:ext uri="{FF2B5EF4-FFF2-40B4-BE49-F238E27FC236}">
                      <a16:creationId xmlns="" xmlns:a16="http://schemas.microsoft.com/office/drawing/2014/main" id="{196CE48A-9A29-4D6F-9B0E-5CABFCEB74A1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E0FC4515-00EA-458E-9C0A-1A2952C86E4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降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292896DA-1ADB-4494-9BAE-CBEF5555F342}"/>
                </a:ext>
              </a:extLst>
            </p:cNvPr>
            <p:cNvGrpSpPr/>
            <p:nvPr/>
          </p:nvGrpSpPr>
          <p:grpSpPr>
            <a:xfrm>
              <a:off x="846879" y="1543133"/>
              <a:ext cx="1132250" cy="845336"/>
              <a:chOff x="6892395" y="1745580"/>
              <a:chExt cx="568074" cy="424123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FE56AC27-7259-4CB1-8D98-F7DC3E0E6555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7" name="椭圆 16">
                  <a:extLst>
                    <a:ext uri="{FF2B5EF4-FFF2-40B4-BE49-F238E27FC236}">
                      <a16:creationId xmlns="" xmlns:a16="http://schemas.microsoft.com/office/drawing/2014/main" id="{D10C2C0F-5DD8-4D4D-BFA2-6BF18FF9F268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58D23A67-6D95-4A99-8818-8DA7553B1E08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171ED16D-01E6-4F6A-8DB0-9518DDF1295C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霜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31282C59-6C05-477F-888A-CEC26B5FFE51}"/>
                </a:ext>
              </a:extLst>
            </p:cNvPr>
            <p:cNvGrpSpPr/>
            <p:nvPr/>
          </p:nvGrpSpPr>
          <p:grpSpPr>
            <a:xfrm>
              <a:off x="2428625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962A982E-B8E8-4464-BB2A-E83705A9AFFD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2" name="椭圆 21">
                  <a:extLst>
                    <a:ext uri="{FF2B5EF4-FFF2-40B4-BE49-F238E27FC236}">
                      <a16:creationId xmlns="" xmlns:a16="http://schemas.microsoft.com/office/drawing/2014/main" id="{12C70401-C6D5-4A2C-B285-878D87547C14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E9DA7C78-8294-442C-AF1F-7378808D39D5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BBCB2118-1241-4D8D-9A0A-E53A626D844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简</a:t>
                </a: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00AD128E-F400-495F-BD8C-8BC44CA06BCC}"/>
                </a:ext>
              </a:extLst>
            </p:cNvPr>
            <p:cNvGrpSpPr/>
            <p:nvPr/>
          </p:nvGrpSpPr>
          <p:grpSpPr>
            <a:xfrm>
              <a:off x="3219499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96D522D2-1E00-402F-BC13-2E45C58A7A3A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7" name="椭圆 26">
                  <a:extLst>
                    <a:ext uri="{FF2B5EF4-FFF2-40B4-BE49-F238E27FC236}">
                      <a16:creationId xmlns="" xmlns:a16="http://schemas.microsoft.com/office/drawing/2014/main" id="{6E310429-BA12-425A-9814-2F9406AD99EC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>
                  <a:extLst>
                    <a:ext uri="{FF2B5EF4-FFF2-40B4-BE49-F238E27FC236}">
                      <a16:creationId xmlns="" xmlns:a16="http://schemas.microsoft.com/office/drawing/2014/main" id="{1541CCEC-8DB2-4DB1-9CD6-2B5CEB74C162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4509F204-EC53-4A5C-8C50-C2103D7D03F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介</a:t>
                </a:r>
              </a:p>
            </p:txBody>
          </p:sp>
        </p:grp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7C3C30FA-89B5-4FE4-841E-468ED077A6A5}"/>
              </a:ext>
            </a:extLst>
          </p:cNvPr>
          <p:cNvSpPr/>
          <p:nvPr/>
        </p:nvSpPr>
        <p:spPr>
          <a:xfrm>
            <a:off x="990337" y="2518750"/>
            <a:ext cx="1022630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霜降，含有天气渐冷、开始降霜的意思，是二十四节气中的第十八个节气。每年九月底（西历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日或</a:t>
            </a:r>
            <a:r>
              <a:rPr lang="en-US" altLang="zh-CN" dirty="0">
                <a:cs typeface="+mn-ea"/>
                <a:sym typeface="+mn-lt"/>
              </a:rPr>
              <a:t>24</a:t>
            </a:r>
            <a:r>
              <a:rPr lang="zh-CN" altLang="en-US" dirty="0">
                <a:cs typeface="+mn-ea"/>
                <a:sym typeface="+mn-lt"/>
              </a:rPr>
              <a:t>日）视太阳到达黄经</a:t>
            </a:r>
            <a:r>
              <a:rPr lang="en-US" altLang="zh-CN" dirty="0">
                <a:cs typeface="+mn-ea"/>
                <a:sym typeface="+mn-lt"/>
              </a:rPr>
              <a:t>210</a:t>
            </a:r>
            <a:r>
              <a:rPr lang="zh-CN" altLang="en-US" dirty="0">
                <a:cs typeface="+mn-ea"/>
                <a:sym typeface="+mn-lt"/>
              </a:rPr>
              <a:t>时为霜降，是秋季的最后一个节气。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月令七十二候集解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中说：“九月中，气肃而凝，露结为霜矣。”此时气温降至</a:t>
            </a:r>
            <a:r>
              <a:rPr lang="en-US" altLang="zh-CN" dirty="0">
                <a:cs typeface="+mn-ea"/>
                <a:sym typeface="+mn-lt"/>
              </a:rPr>
              <a:t>0</a:t>
            </a:r>
            <a:r>
              <a:rPr lang="zh-CN" altLang="en-US" dirty="0">
                <a:cs typeface="+mn-ea"/>
                <a:sym typeface="+mn-lt"/>
              </a:rPr>
              <a:t>度以下，空气中的水汽在地面凝结成白色结晶体，称为霜。霜降是指初霜。不耐寒的植物将停止生长，呈现一片深秋景象，为欣赏枫叶的好时机。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霜降在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23-24</a:t>
            </a:r>
            <a:r>
              <a:rPr lang="zh-CN" altLang="en-US" dirty="0">
                <a:cs typeface="+mn-ea"/>
                <a:sym typeface="+mn-lt"/>
              </a:rPr>
              <a:t>日之间，太阳位于黄经</a:t>
            </a:r>
            <a:r>
              <a:rPr lang="en-US" altLang="zh-CN" dirty="0">
                <a:cs typeface="+mn-ea"/>
                <a:sym typeface="+mn-lt"/>
              </a:rPr>
              <a:t>210°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1649F811-A399-4BE8-BFE6-A67736E2C9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5" t="55299"/>
          <a:stretch/>
        </p:blipFill>
        <p:spPr>
          <a:xfrm flipH="1">
            <a:off x="9790516" y="-83490"/>
            <a:ext cx="2401484" cy="3065583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A0F4BE4-EB29-4180-973D-0199C04142D2}"/>
              </a:ext>
            </a:extLst>
          </p:cNvPr>
          <p:cNvGrpSpPr/>
          <p:nvPr/>
        </p:nvGrpSpPr>
        <p:grpSpPr>
          <a:xfrm flipH="1">
            <a:off x="5378938" y="1208056"/>
            <a:ext cx="2878226" cy="450169"/>
            <a:chOff x="219618" y="888776"/>
            <a:chExt cx="5153926" cy="615099"/>
          </a:xfrm>
        </p:grpSpPr>
        <p:sp>
          <p:nvSpPr>
            <p:cNvPr id="32" name="弧形 31">
              <a:extLst>
                <a:ext uri="{FF2B5EF4-FFF2-40B4-BE49-F238E27FC236}">
                  <a16:creationId xmlns="" xmlns:a16="http://schemas.microsoft.com/office/drawing/2014/main" id="{2691D9E2-2992-4E75-B722-B0DAC76F7522}"/>
                </a:ext>
              </a:extLst>
            </p:cNvPr>
            <p:cNvSpPr/>
            <p:nvPr/>
          </p:nvSpPr>
          <p:spPr>
            <a:xfrm>
              <a:off x="3653829" y="888776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="" xmlns:a16="http://schemas.microsoft.com/office/drawing/2014/main" id="{F1816D1F-74EB-4BEA-8E00-D8BD9D859B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618" y="888776"/>
              <a:ext cx="360562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="" xmlns:a16="http://schemas.microsoft.com/office/drawing/2014/main" id="{C6FFC00D-4A3A-4783-BF85-ACA83B1BB7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0" y="1196340"/>
              <a:ext cx="145542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弧形 34">
              <a:extLst>
                <a:ext uri="{FF2B5EF4-FFF2-40B4-BE49-F238E27FC236}">
                  <a16:creationId xmlns="" xmlns:a16="http://schemas.microsoft.com/office/drawing/2014/main" id="{AC9CB1FC-7696-43C5-8832-C38C22F94AA0}"/>
                </a:ext>
              </a:extLst>
            </p:cNvPr>
            <p:cNvSpPr/>
            <p:nvPr/>
          </p:nvSpPr>
          <p:spPr>
            <a:xfrm flipH="1" flipV="1">
              <a:off x="2211060" y="1196311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BA86C611-0007-4E39-A0AA-E92945D5BB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1" y="1503875"/>
              <a:ext cx="30037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78662599-1F84-401F-A6C1-5021AB7BC169}"/>
              </a:ext>
            </a:extLst>
          </p:cNvPr>
          <p:cNvGrpSpPr/>
          <p:nvPr/>
        </p:nvGrpSpPr>
        <p:grpSpPr>
          <a:xfrm flipH="1">
            <a:off x="7840253" y="2010188"/>
            <a:ext cx="1498784" cy="248844"/>
            <a:chOff x="219618" y="888776"/>
            <a:chExt cx="5153926" cy="615099"/>
          </a:xfrm>
        </p:grpSpPr>
        <p:sp>
          <p:nvSpPr>
            <p:cNvPr id="38" name="弧形 37">
              <a:extLst>
                <a:ext uri="{FF2B5EF4-FFF2-40B4-BE49-F238E27FC236}">
                  <a16:creationId xmlns="" xmlns:a16="http://schemas.microsoft.com/office/drawing/2014/main" id="{E3C6C55C-9141-4959-AC98-B1724A4EEAF2}"/>
                </a:ext>
              </a:extLst>
            </p:cNvPr>
            <p:cNvSpPr/>
            <p:nvPr/>
          </p:nvSpPr>
          <p:spPr>
            <a:xfrm>
              <a:off x="3653829" y="888776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95DB542D-44C7-4B80-BDBE-C8573667F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618" y="888776"/>
              <a:ext cx="360562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0FB2F240-1FDD-4E73-8D37-D54C95E133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0" y="1196340"/>
              <a:ext cx="145542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弧形 40">
              <a:extLst>
                <a:ext uri="{FF2B5EF4-FFF2-40B4-BE49-F238E27FC236}">
                  <a16:creationId xmlns="" xmlns:a16="http://schemas.microsoft.com/office/drawing/2014/main" id="{C76AD038-9A5F-4FE7-A2F4-75D710F2FF15}"/>
                </a:ext>
              </a:extLst>
            </p:cNvPr>
            <p:cNvSpPr/>
            <p:nvPr/>
          </p:nvSpPr>
          <p:spPr>
            <a:xfrm flipH="1" flipV="1">
              <a:off x="2211060" y="1196311"/>
              <a:ext cx="317520" cy="307564"/>
            </a:xfrm>
            <a:prstGeom prst="arc">
              <a:avLst>
                <a:gd name="adj1" fmla="val 16200000"/>
                <a:gd name="adj2" fmla="val 5411811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C35A39A1-6CCF-455D-9F3A-C673A0DFD4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9821" y="1503875"/>
              <a:ext cx="300372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217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43D37C3-4E53-443B-B41E-DC8971A68A1B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霜降节气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18C308-4E10-40EA-A237-4CF4FC4CF4F9}"/>
              </a:ext>
            </a:extLst>
          </p:cNvPr>
          <p:cNvSpPr/>
          <p:nvPr/>
        </p:nvSpPr>
        <p:spPr>
          <a:xfrm>
            <a:off x="454093" y="881213"/>
            <a:ext cx="13433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Frost Throttle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370651-5D67-4C1B-94A4-7CB754AE4153}"/>
              </a:ext>
            </a:extLst>
          </p:cNvPr>
          <p:cNvSpPr/>
          <p:nvPr/>
        </p:nvSpPr>
        <p:spPr>
          <a:xfrm>
            <a:off x="1517372" y="2340632"/>
            <a:ext cx="442622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中文名： </a:t>
            </a:r>
            <a:r>
              <a:rPr lang="zh-CN" altLang="en-US" dirty="0">
                <a:cs typeface="+mn-ea"/>
                <a:sym typeface="+mn-lt"/>
              </a:rPr>
              <a:t>霜降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外文名： </a:t>
            </a:r>
            <a:r>
              <a:rPr lang="en-US" altLang="zh-CN" dirty="0">
                <a:cs typeface="+mn-ea"/>
                <a:sym typeface="+mn-lt"/>
              </a:rPr>
              <a:t>First Frost 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代表寓意： </a:t>
            </a:r>
            <a:r>
              <a:rPr lang="zh-CN" altLang="en-US" dirty="0">
                <a:cs typeface="+mn-ea"/>
                <a:sym typeface="+mn-lt"/>
              </a:rPr>
              <a:t>天气渐冷、开始降霜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气候特点： </a:t>
            </a:r>
            <a:r>
              <a:rPr lang="zh-CN" altLang="en-US" dirty="0">
                <a:cs typeface="+mn-ea"/>
                <a:sym typeface="+mn-lt"/>
              </a:rPr>
              <a:t>天气更冷了，露水凝结成霜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季    节： </a:t>
            </a:r>
            <a:r>
              <a:rPr lang="zh-CN" altLang="en-US" dirty="0">
                <a:cs typeface="+mn-ea"/>
                <a:sym typeface="+mn-lt"/>
              </a:rPr>
              <a:t>秋季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时    间： </a:t>
            </a:r>
            <a:r>
              <a:rPr lang="zh-CN" altLang="en-US" dirty="0">
                <a:cs typeface="+mn-ea"/>
                <a:sym typeface="+mn-lt"/>
              </a:rPr>
              <a:t>每年的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22</a:t>
            </a:r>
            <a:r>
              <a:rPr lang="zh-CN" altLang="en-US" dirty="0">
                <a:cs typeface="+mn-ea"/>
                <a:sym typeface="+mn-lt"/>
              </a:rPr>
              <a:t>或</a:t>
            </a:r>
            <a:r>
              <a:rPr lang="en-US" altLang="zh-CN" dirty="0">
                <a:cs typeface="+mn-ea"/>
                <a:sym typeface="+mn-lt"/>
              </a:rPr>
              <a:t>23</a:t>
            </a:r>
            <a:r>
              <a:rPr lang="zh-CN" altLang="en-US" dirty="0">
                <a:cs typeface="+mn-ea"/>
                <a:sym typeface="+mn-lt"/>
              </a:rPr>
              <a:t>或</a:t>
            </a:r>
            <a:r>
              <a:rPr lang="en-US" altLang="zh-CN" dirty="0">
                <a:cs typeface="+mn-ea"/>
                <a:sym typeface="+mn-lt"/>
              </a:rPr>
              <a:t>24</a:t>
            </a:r>
            <a:r>
              <a:rPr lang="zh-CN" altLang="en-US" dirty="0">
                <a:cs typeface="+mn-ea"/>
                <a:sym typeface="+mn-lt"/>
              </a:rPr>
              <a:t>日 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太阳位置： </a:t>
            </a:r>
            <a:r>
              <a:rPr lang="zh-CN" altLang="en-US" dirty="0">
                <a:cs typeface="+mn-ea"/>
                <a:sym typeface="+mn-lt"/>
              </a:rPr>
              <a:t>太阳位于黄经</a:t>
            </a:r>
            <a:r>
              <a:rPr lang="en-US" altLang="zh-CN" dirty="0">
                <a:cs typeface="+mn-ea"/>
                <a:sym typeface="+mn-lt"/>
              </a:rPr>
              <a:t>210°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AB6CD51-A177-498B-8053-93C6DB2688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45"/>
          <a:stretch/>
        </p:blipFill>
        <p:spPr>
          <a:xfrm>
            <a:off x="6248403" y="475131"/>
            <a:ext cx="4729655" cy="547646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29893A7-3D17-4398-97E4-7E51290E0E7D}"/>
              </a:ext>
            </a:extLst>
          </p:cNvPr>
          <p:cNvGrpSpPr/>
          <p:nvPr/>
        </p:nvGrpSpPr>
        <p:grpSpPr>
          <a:xfrm>
            <a:off x="1357865" y="1423864"/>
            <a:ext cx="3504870" cy="860525"/>
            <a:chOff x="846879" y="1543133"/>
            <a:chExt cx="3504870" cy="860525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A14844A-EC37-4945-9D4F-F6E5123FD10B}"/>
                </a:ext>
              </a:extLst>
            </p:cNvPr>
            <p:cNvGrpSpPr/>
            <p:nvPr/>
          </p:nvGrpSpPr>
          <p:grpSpPr>
            <a:xfrm>
              <a:off x="1637752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013512E0-E449-4AAE-9260-7A49F3285220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6" name="椭圆 25">
                  <a:extLst>
                    <a:ext uri="{FF2B5EF4-FFF2-40B4-BE49-F238E27FC236}">
                      <a16:creationId xmlns="" xmlns:a16="http://schemas.microsoft.com/office/drawing/2014/main" id="{D13C5DB7-4F3B-4483-B7D4-D5DE19606375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="" xmlns:a16="http://schemas.microsoft.com/office/drawing/2014/main" id="{FDEC1683-8426-4B09-A482-CA444D013F4E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49E42DFA-7C30-4B04-A697-BB95B2C7D585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降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22E01D1E-E227-4BCE-A8B1-81F93B36ABED}"/>
                </a:ext>
              </a:extLst>
            </p:cNvPr>
            <p:cNvGrpSpPr/>
            <p:nvPr/>
          </p:nvGrpSpPr>
          <p:grpSpPr>
            <a:xfrm>
              <a:off x="846879" y="1543133"/>
              <a:ext cx="1132250" cy="845336"/>
              <a:chOff x="6892395" y="1745580"/>
              <a:chExt cx="568074" cy="424123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FBA6497B-AD37-487A-B030-0480402A5547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2" name="椭圆 21">
                  <a:extLst>
                    <a:ext uri="{FF2B5EF4-FFF2-40B4-BE49-F238E27FC236}">
                      <a16:creationId xmlns="" xmlns:a16="http://schemas.microsoft.com/office/drawing/2014/main" id="{53F64609-C0D0-457D-AF52-1A855FFDD599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EE7B4B84-C3AE-497B-81B2-AA101344D921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DF30A15E-C8BD-4569-8F88-AE7BBED41CD9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霜</a:t>
                </a: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5B240114-299C-4987-982F-6F8C84E37E47}"/>
                </a:ext>
              </a:extLst>
            </p:cNvPr>
            <p:cNvGrpSpPr/>
            <p:nvPr/>
          </p:nvGrpSpPr>
          <p:grpSpPr>
            <a:xfrm>
              <a:off x="2428625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04EA3F4A-0299-48DF-A701-334A2EB4A852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2754BE83-680B-4FCA-91C7-EEE717C73C33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F1D4533E-E4CB-4877-A868-D346CF5A0337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07E2427E-23F7-46FA-807F-78FA06192F85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节</a:t>
                </a: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0EAE416E-3A8B-4D84-A3C3-87F87A36E6F4}"/>
                </a:ext>
              </a:extLst>
            </p:cNvPr>
            <p:cNvGrpSpPr/>
            <p:nvPr/>
          </p:nvGrpSpPr>
          <p:grpSpPr>
            <a:xfrm>
              <a:off x="3219499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="" xmlns:a16="http://schemas.microsoft.com/office/drawing/2014/main" id="{922F89CB-C969-44C3-8192-67CED7AF4646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4" name="椭圆 13">
                  <a:extLst>
                    <a:ext uri="{FF2B5EF4-FFF2-40B4-BE49-F238E27FC236}">
                      <a16:creationId xmlns="" xmlns:a16="http://schemas.microsoft.com/office/drawing/2014/main" id="{2C062F5C-4120-4365-BEB3-33EFFC0B0C38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BE274149-5C31-4336-B2CF-23FC1710F818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F9549E2A-8105-4B3D-B2CC-6CA45411D11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律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777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43D37C3-4E53-443B-B41E-DC8971A68A1B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霜降节气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18C308-4E10-40EA-A237-4CF4FC4CF4F9}"/>
              </a:ext>
            </a:extLst>
          </p:cNvPr>
          <p:cNvSpPr/>
          <p:nvPr/>
        </p:nvSpPr>
        <p:spPr>
          <a:xfrm>
            <a:off x="454093" y="881213"/>
            <a:ext cx="13433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Frost Throttle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C987F08-FF80-4EFC-9395-FC8B89FA8A4E}"/>
              </a:ext>
            </a:extLst>
          </p:cNvPr>
          <p:cNvGrpSpPr/>
          <p:nvPr/>
        </p:nvGrpSpPr>
        <p:grpSpPr>
          <a:xfrm>
            <a:off x="4343565" y="1250545"/>
            <a:ext cx="3504870" cy="860525"/>
            <a:chOff x="846879" y="1543133"/>
            <a:chExt cx="3504870" cy="860525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810ABA64-0E14-4CFA-92DB-CC3B23C255FE}"/>
                </a:ext>
              </a:extLst>
            </p:cNvPr>
            <p:cNvGrpSpPr/>
            <p:nvPr/>
          </p:nvGrpSpPr>
          <p:grpSpPr>
            <a:xfrm>
              <a:off x="1637752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B7164164-5E5E-4ADD-A13B-386468CEE1C6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367DB801-9673-434F-B5D5-BB3C2D15A2E2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椭圆 23">
                  <a:extLst>
                    <a:ext uri="{FF2B5EF4-FFF2-40B4-BE49-F238E27FC236}">
                      <a16:creationId xmlns="" xmlns:a16="http://schemas.microsoft.com/office/drawing/2014/main" id="{43DBB91D-52D3-42D2-B2AE-A5CA6A1E8F63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938AF13E-2A8C-46B1-8194-931271B3EA23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降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D34C431D-10F9-40D1-A9E3-F7803431502E}"/>
                </a:ext>
              </a:extLst>
            </p:cNvPr>
            <p:cNvGrpSpPr/>
            <p:nvPr/>
          </p:nvGrpSpPr>
          <p:grpSpPr>
            <a:xfrm>
              <a:off x="846879" y="1543133"/>
              <a:ext cx="1132250" cy="845336"/>
              <a:chOff x="6892395" y="1745580"/>
              <a:chExt cx="568074" cy="424123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="" xmlns:a16="http://schemas.microsoft.com/office/drawing/2014/main" id="{172364E8-6D9C-4289-B5A9-4F47A6D20A14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3E1010C1-C41F-4363-B94C-751ED360942C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5E16346F-FA8B-4FF6-83A0-F131455032E3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E5F6362A-1674-4521-92A9-D4CF3DC628D6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霜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C9B61EA9-82A2-4274-B544-EF8D5B674C8A}"/>
                </a:ext>
              </a:extLst>
            </p:cNvPr>
            <p:cNvGrpSpPr/>
            <p:nvPr/>
          </p:nvGrpSpPr>
          <p:grpSpPr>
            <a:xfrm>
              <a:off x="2428625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0193EB7A-6281-4CE8-917E-95928AA6F17A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83BEFC8C-565E-41CA-B794-AC27525D0941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椭圆 15">
                  <a:extLst>
                    <a:ext uri="{FF2B5EF4-FFF2-40B4-BE49-F238E27FC236}">
                      <a16:creationId xmlns="" xmlns:a16="http://schemas.microsoft.com/office/drawing/2014/main" id="{7C12D7C2-BBFD-4A37-B917-BFBE3445560D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606BF511-B693-4D9B-A8E4-3D045835BC7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物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45B0BE8-F00B-4B4E-86B6-03AB6ABD7B35}"/>
                </a:ext>
              </a:extLst>
            </p:cNvPr>
            <p:cNvGrpSpPr/>
            <p:nvPr/>
          </p:nvGrpSpPr>
          <p:grpSpPr>
            <a:xfrm>
              <a:off x="3219499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D8E31B1A-1F41-455F-AD03-C52DE7C4587C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1" name="椭圆 10">
                  <a:extLst>
                    <a:ext uri="{FF2B5EF4-FFF2-40B4-BE49-F238E27FC236}">
                      <a16:creationId xmlns="" xmlns:a16="http://schemas.microsoft.com/office/drawing/2014/main" id="{082919E8-1195-44CB-93F9-C356ACD9594F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椭圆 11">
                  <a:extLst>
                    <a:ext uri="{FF2B5EF4-FFF2-40B4-BE49-F238E27FC236}">
                      <a16:creationId xmlns="" xmlns:a16="http://schemas.microsoft.com/office/drawing/2014/main" id="{811463B6-ABEF-4CC9-9F99-0A069D7C8B03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FB4247CF-6B63-4448-BD36-56C58F1007FD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候</a:t>
                </a:r>
              </a:p>
            </p:txBody>
          </p:sp>
        </p:grp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1749A731-7DDB-46D3-9F28-142A255CBA5E}"/>
              </a:ext>
            </a:extLst>
          </p:cNvPr>
          <p:cNvSpPr/>
          <p:nvPr/>
        </p:nvSpPr>
        <p:spPr>
          <a:xfrm>
            <a:off x="1926535" y="2226162"/>
            <a:ext cx="83389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zh-CN" altLang="en-US" dirty="0">
                <a:cs typeface="+mn-ea"/>
                <a:sym typeface="+mn-lt"/>
              </a:rPr>
              <a:t>我国古代将霜降分为三候：一候豺乃祭兽；二候草木黄落；三候蜇虫咸俯。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6" name="矩形: 圆角 25">
            <a:extLst>
              <a:ext uri="{FF2B5EF4-FFF2-40B4-BE49-F238E27FC236}">
                <a16:creationId xmlns="" xmlns:a16="http://schemas.microsoft.com/office/drawing/2014/main" id="{E3E788FB-EC49-44C3-A3B2-B8A85257ED2E}"/>
              </a:ext>
            </a:extLst>
          </p:cNvPr>
          <p:cNvSpPr/>
          <p:nvPr/>
        </p:nvSpPr>
        <p:spPr>
          <a:xfrm>
            <a:off x="1483881" y="2851878"/>
            <a:ext cx="2302928" cy="369332"/>
          </a:xfrm>
          <a:prstGeom prst="roundRect">
            <a:avLst>
              <a:gd name="adj" fmla="val 13976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600" dirty="0">
                <a:solidFill>
                  <a:schemeClr val="tx1"/>
                </a:solidFill>
                <a:cs typeface="+mn-ea"/>
                <a:sym typeface="+mn-lt"/>
              </a:rPr>
              <a:t>一候豺乃祭兽</a:t>
            </a:r>
            <a:endParaRPr lang="en-US" altLang="zh-CN" b="1" spc="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="" xmlns:a16="http://schemas.microsoft.com/office/drawing/2014/main" id="{651E3BE3-345E-4EAF-B437-8CBAD86E2CEF}"/>
              </a:ext>
            </a:extLst>
          </p:cNvPr>
          <p:cNvSpPr/>
          <p:nvPr/>
        </p:nvSpPr>
        <p:spPr>
          <a:xfrm>
            <a:off x="4944536" y="2856055"/>
            <a:ext cx="2302928" cy="369332"/>
          </a:xfrm>
          <a:prstGeom prst="roundRect">
            <a:avLst>
              <a:gd name="adj" fmla="val 13976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600" dirty="0">
                <a:solidFill>
                  <a:schemeClr val="tx1"/>
                </a:solidFill>
                <a:cs typeface="+mn-ea"/>
                <a:sym typeface="+mn-lt"/>
              </a:rPr>
              <a:t>二候草木黄落</a:t>
            </a:r>
            <a:endParaRPr lang="en-US" altLang="zh-CN" b="1" spc="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4098307A-A4D3-40D1-BC95-2283279539D5}"/>
              </a:ext>
            </a:extLst>
          </p:cNvPr>
          <p:cNvSpPr/>
          <p:nvPr/>
        </p:nvSpPr>
        <p:spPr>
          <a:xfrm>
            <a:off x="8405191" y="2851878"/>
            <a:ext cx="2302928" cy="369332"/>
          </a:xfrm>
          <a:prstGeom prst="roundRect">
            <a:avLst>
              <a:gd name="adj" fmla="val 13976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600" dirty="0">
                <a:solidFill>
                  <a:schemeClr val="tx1"/>
                </a:solidFill>
                <a:cs typeface="+mn-ea"/>
                <a:sym typeface="+mn-lt"/>
              </a:rPr>
              <a:t>三候蛰虫咸俯</a:t>
            </a:r>
            <a:endParaRPr lang="en-US" altLang="zh-CN" b="1" spc="6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="" xmlns:a16="http://schemas.microsoft.com/office/drawing/2014/main" id="{54341872-3F6F-42F0-8344-37DD6F9D40E1}"/>
              </a:ext>
            </a:extLst>
          </p:cNvPr>
          <p:cNvSpPr/>
          <p:nvPr/>
        </p:nvSpPr>
        <p:spPr>
          <a:xfrm>
            <a:off x="1483881" y="3409422"/>
            <a:ext cx="2302928" cy="2012989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026" name="Picture 2" descr="https://timgsa.baidu.com/timg?image&amp;quality=80&amp;size=b9999_10000&amp;sec=1539693999697&amp;di=2ed2e521b4d67a69602fcd28ebe492b5&amp;imgtype=0&amp;src=http%3A%2F%2Fimg.mp.itc.cn%2Fupload%2F20161022%2F172fca465a9943e483ecbaccfd030d14_th.jpeg">
            <a:extLst>
              <a:ext uri="{FF2B5EF4-FFF2-40B4-BE49-F238E27FC236}">
                <a16:creationId xmlns="" xmlns:a16="http://schemas.microsoft.com/office/drawing/2014/main" id="{FF10246E-82FC-4E77-A312-688B1233B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881" y="3630328"/>
            <a:ext cx="2302929" cy="97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2FB64C76-8284-4CCC-A7B4-F4D87E5C15C1}"/>
              </a:ext>
            </a:extLst>
          </p:cNvPr>
          <p:cNvSpPr/>
          <p:nvPr/>
        </p:nvSpPr>
        <p:spPr>
          <a:xfrm>
            <a:off x="1483881" y="4664650"/>
            <a:ext cx="2302928" cy="70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豺狼这类动物，从霜降开始要为过冬储备食物。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: 圆角 31">
            <a:extLst>
              <a:ext uri="{FF2B5EF4-FFF2-40B4-BE49-F238E27FC236}">
                <a16:creationId xmlns="" xmlns:a16="http://schemas.microsoft.com/office/drawing/2014/main" id="{46C4EAAE-270E-4903-9B8D-7FA940D578C0}"/>
              </a:ext>
            </a:extLst>
          </p:cNvPr>
          <p:cNvSpPr/>
          <p:nvPr/>
        </p:nvSpPr>
        <p:spPr>
          <a:xfrm>
            <a:off x="4912919" y="3409422"/>
            <a:ext cx="2302928" cy="2012989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A474D18C-5B12-4C33-AF41-42F918FF597A}"/>
              </a:ext>
            </a:extLst>
          </p:cNvPr>
          <p:cNvSpPr/>
          <p:nvPr/>
        </p:nvSpPr>
        <p:spPr>
          <a:xfrm>
            <a:off x="4912919" y="4664650"/>
            <a:ext cx="2302928" cy="70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此时节草木枯黄，落叶满地，整个大地一片金黄。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E80C7603-AE9C-464E-B164-C460FDEC28FA}"/>
              </a:ext>
            </a:extLst>
          </p:cNvPr>
          <p:cNvSpPr/>
          <p:nvPr/>
        </p:nvSpPr>
        <p:spPr>
          <a:xfrm>
            <a:off x="8405190" y="3409422"/>
            <a:ext cx="2302928" cy="2012989"/>
          </a:xfrm>
          <a:prstGeom prst="roundRect">
            <a:avLst>
              <a:gd name="adj" fmla="val 5311"/>
            </a:avLst>
          </a:prstGeom>
          <a:solidFill>
            <a:srgbClr val="093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6" name="Picture 2">
            <a:extLst>
              <a:ext uri="{FF2B5EF4-FFF2-40B4-BE49-F238E27FC236}">
                <a16:creationId xmlns="" xmlns:a16="http://schemas.microsoft.com/office/drawing/2014/main" id="{DA2AFB55-BCBB-42F4-80D9-017628B04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5190" y="3630328"/>
            <a:ext cx="2302928" cy="97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F08CB07E-B70B-4F3D-AC1C-4A0C2F1D38A3}"/>
              </a:ext>
            </a:extLst>
          </p:cNvPr>
          <p:cNvSpPr/>
          <p:nvPr/>
        </p:nvSpPr>
        <p:spPr>
          <a:xfrm>
            <a:off x="8405190" y="4664650"/>
            <a:ext cx="2302928" cy="70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蜇虫也全在洞中不动不食，垂下头来进入冬眠状态中</a:t>
            </a:r>
          </a:p>
        </p:txBody>
      </p:sp>
      <p:pic>
        <p:nvPicPr>
          <p:cNvPr id="1028" name="Picture 4" descr="https://timgsa.baidu.com/timg?image&amp;quality=80&amp;size=b9999_10000&amp;sec=1540288852&amp;di=f9a990e8ef32bee6bbe6ed5a9ac8a4ff&amp;imgtype=jpg&amp;er=1&amp;src=http%3A%2F%2Fs10.sinaimg.cn%2Fmw690%2F006yD0Bizy75OKDivvb29%26amp%3B690">
            <a:extLst>
              <a:ext uri="{FF2B5EF4-FFF2-40B4-BE49-F238E27FC236}">
                <a16:creationId xmlns="" xmlns:a16="http://schemas.microsoft.com/office/drawing/2014/main" id="{59CAE18F-4891-4C7B-A59E-E2C3447A1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918" y="3630327"/>
            <a:ext cx="2302929" cy="97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58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/>
      <p:bldP spid="28" grpId="0" animBg="1"/>
      <p:bldP spid="29" grpId="0" animBg="1"/>
      <p:bldP spid="30" grpId="0"/>
      <p:bldP spid="32" grpId="0" animBg="1"/>
      <p:bldP spid="34" grpId="0"/>
      <p:bldP spid="35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43D37C3-4E53-443B-B41E-DC8971A68A1B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霜降节气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18C308-4E10-40EA-A237-4CF4FC4CF4F9}"/>
              </a:ext>
            </a:extLst>
          </p:cNvPr>
          <p:cNvSpPr/>
          <p:nvPr/>
        </p:nvSpPr>
        <p:spPr>
          <a:xfrm>
            <a:off x="454093" y="881213"/>
            <a:ext cx="13433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Frost Throttle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1517968-C828-4F35-887D-EB8370F139A1}"/>
              </a:ext>
            </a:extLst>
          </p:cNvPr>
          <p:cNvGrpSpPr/>
          <p:nvPr/>
        </p:nvGrpSpPr>
        <p:grpSpPr>
          <a:xfrm>
            <a:off x="4343565" y="1250545"/>
            <a:ext cx="3504870" cy="860525"/>
            <a:chOff x="846879" y="1543133"/>
            <a:chExt cx="3504870" cy="860525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7C007742-F9A0-4D15-B976-EF6C569AD0AE}"/>
                </a:ext>
              </a:extLst>
            </p:cNvPr>
            <p:cNvGrpSpPr/>
            <p:nvPr/>
          </p:nvGrpSpPr>
          <p:grpSpPr>
            <a:xfrm>
              <a:off x="1637752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852AF2F3-ECC1-4B1D-B0BF-77D998883924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9C6A7CF0-9576-4AA7-9168-2078F5D93AA2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椭圆 23">
                  <a:extLst>
                    <a:ext uri="{FF2B5EF4-FFF2-40B4-BE49-F238E27FC236}">
                      <a16:creationId xmlns="" xmlns:a16="http://schemas.microsoft.com/office/drawing/2014/main" id="{436F55E0-DE76-4672-9693-CF8C48E370FC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E04630B1-4900-4EF0-961E-3B4DE7432AD6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降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19FB76D9-3E2F-4DB5-972C-4F7A4F19F586}"/>
                </a:ext>
              </a:extLst>
            </p:cNvPr>
            <p:cNvGrpSpPr/>
            <p:nvPr/>
          </p:nvGrpSpPr>
          <p:grpSpPr>
            <a:xfrm>
              <a:off x="846879" y="1543133"/>
              <a:ext cx="1132250" cy="845336"/>
              <a:chOff x="6892395" y="1745580"/>
              <a:chExt cx="568074" cy="424123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="" xmlns:a16="http://schemas.microsoft.com/office/drawing/2014/main" id="{F62D2FAE-61D0-41C6-8B90-866E76B796A6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8BC9001D-C25D-4145-99A8-26C7945A9C83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03EACEA2-F4F9-4EE9-A9DB-B26697845606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1262BD49-FB34-44D6-88AC-9AF6BF7AD568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霜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3A0656A5-E481-43B2-B6A9-2E8DFAF046A5}"/>
                </a:ext>
              </a:extLst>
            </p:cNvPr>
            <p:cNvGrpSpPr/>
            <p:nvPr/>
          </p:nvGrpSpPr>
          <p:grpSpPr>
            <a:xfrm>
              <a:off x="2428625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F1CEFC87-3C91-413F-9E99-1E325C8068CE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FB78C257-14CC-449F-BB12-156E8EE54F59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椭圆 15">
                  <a:extLst>
                    <a:ext uri="{FF2B5EF4-FFF2-40B4-BE49-F238E27FC236}">
                      <a16:creationId xmlns="" xmlns:a16="http://schemas.microsoft.com/office/drawing/2014/main" id="{451803AF-BA83-46FB-B543-D747A6433376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92BC39DA-F6E4-40A2-8B4B-7AE4A71D74BE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传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79F0F2AD-5ECC-4C3B-86C4-B614B8F987DF}"/>
                </a:ext>
              </a:extLst>
            </p:cNvPr>
            <p:cNvGrpSpPr/>
            <p:nvPr/>
          </p:nvGrpSpPr>
          <p:grpSpPr>
            <a:xfrm>
              <a:off x="3219499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="" xmlns:a16="http://schemas.microsoft.com/office/drawing/2014/main" id="{FD24FDD7-511D-422A-AE19-E70FB7B553FA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1" name="椭圆 10">
                  <a:extLst>
                    <a:ext uri="{FF2B5EF4-FFF2-40B4-BE49-F238E27FC236}">
                      <a16:creationId xmlns="" xmlns:a16="http://schemas.microsoft.com/office/drawing/2014/main" id="{1C61CC97-49D2-42A6-B1BC-39A78BBE82E3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椭圆 11">
                  <a:extLst>
                    <a:ext uri="{FF2B5EF4-FFF2-40B4-BE49-F238E27FC236}">
                      <a16:creationId xmlns="" xmlns:a16="http://schemas.microsoft.com/office/drawing/2014/main" id="{EB66A0C4-066F-456B-BD05-899906A5802C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EA8FCB61-10F0-4D1E-88AD-80CD4FCE54FD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说</a:t>
                </a:r>
              </a:p>
            </p:txBody>
          </p:sp>
        </p:grp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8F3B8FEE-D944-4EA0-8F33-B120A59ED40C}"/>
              </a:ext>
            </a:extLst>
          </p:cNvPr>
          <p:cNvSpPr/>
          <p:nvPr/>
        </p:nvSpPr>
        <p:spPr>
          <a:xfrm>
            <a:off x="1024144" y="2226162"/>
            <a:ext cx="1014371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     《</a:t>
            </a:r>
            <a:r>
              <a:rPr lang="zh-CN" altLang="en-US" dirty="0">
                <a:cs typeface="+mn-ea"/>
                <a:sym typeface="+mn-lt"/>
              </a:rPr>
              <a:t>淮南子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天文训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有云：“至秋三月，地气不藏，乃收其杀，百虫蛰伏，静居闭户，青女乃出，以降霜雪。”高诱注：“青女，天神，青霄玉女，主霜雪也。”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霜降是一个拥有神仙姐姐的节气。此女名叫吴洁，又名青女，据说是砍桂树的那位吴刚的妹妹，掌管霜雪的女神。这年九月十四日，她下凡来到人间，站在青要山中心最高峰上，手抚一把七弦琴，清音徐出，霜粉雪花随着颤动的琴弦飘然而下，洒在大地上。霜冻雪封，掩埋掉世间一切不洁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      李商隐的诗流传最广，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霜月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：“初闻征雁已无蝉，百尺楼高水接天。青女素娥俱耐冷，月中霜里斗婵娟。”</a:t>
            </a:r>
          </a:p>
        </p:txBody>
      </p:sp>
    </p:spTree>
    <p:extLst>
      <p:ext uri="{BB962C8B-B14F-4D97-AF65-F5344CB8AC3E}">
        <p14:creationId xmlns:p14="http://schemas.microsoft.com/office/powerpoint/2010/main" val="173964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6B08CF-978E-4936-AB07-E70969D72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9817" y="964096"/>
            <a:ext cx="3534994" cy="246490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711CACF-7089-415B-90D4-A6C93EC9A3C5}"/>
              </a:ext>
            </a:extLst>
          </p:cNvPr>
          <p:cNvSpPr txBox="1"/>
          <p:nvPr/>
        </p:nvSpPr>
        <p:spPr>
          <a:xfrm>
            <a:off x="3793365" y="2373955"/>
            <a:ext cx="460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600" dirty="0">
                <a:solidFill>
                  <a:srgbClr val="09334E"/>
                </a:solidFill>
                <a:cs typeface="+mn-ea"/>
                <a:sym typeface="+mn-lt"/>
              </a:rPr>
              <a:t>霜降气候</a:t>
            </a:r>
            <a:endParaRPr lang="en-US" altLang="zh-CN" sz="7200" b="1" spc="600" dirty="0">
              <a:solidFill>
                <a:srgbClr val="09334E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AC6DAD7-6DD9-4670-B2CC-E714FC3DE887}"/>
              </a:ext>
            </a:extLst>
          </p:cNvPr>
          <p:cNvSpPr txBox="1"/>
          <p:nvPr/>
        </p:nvSpPr>
        <p:spPr>
          <a:xfrm>
            <a:off x="4505740" y="3574284"/>
            <a:ext cx="3180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cs typeface="+mn-ea"/>
                <a:sym typeface="+mn-lt"/>
              </a:rPr>
              <a:t>Frost climate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8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B9B8237-B1CB-4AE4-994C-2602F08A8E43}"/>
              </a:ext>
            </a:extLst>
          </p:cNvPr>
          <p:cNvSpPr txBox="1"/>
          <p:nvPr/>
        </p:nvSpPr>
        <p:spPr>
          <a:xfrm>
            <a:off x="343560" y="511881"/>
            <a:ext cx="138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【</a:t>
            </a:r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霜降气候</a:t>
            </a:r>
            <a:r>
              <a:rPr lang="en-US" altLang="zh-CN" b="1" dirty="0">
                <a:solidFill>
                  <a:srgbClr val="C00000"/>
                </a:solidFill>
                <a:cs typeface="+mn-ea"/>
                <a:sym typeface="+mn-lt"/>
              </a:rPr>
              <a:t>】</a:t>
            </a:r>
            <a:endParaRPr lang="zh-CN" altLang="en-US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58DBF90-D3F8-4045-8AFA-D86393BF4400}"/>
              </a:ext>
            </a:extLst>
          </p:cNvPr>
          <p:cNvSpPr/>
          <p:nvPr/>
        </p:nvSpPr>
        <p:spPr>
          <a:xfrm>
            <a:off x="413537" y="881213"/>
            <a:ext cx="12866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cs typeface="+mn-ea"/>
                <a:sym typeface="+mn-lt"/>
              </a:rPr>
              <a:t>Frost climate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7B2E954-74E5-43E9-ACC7-C9E247606BDF}"/>
              </a:ext>
            </a:extLst>
          </p:cNvPr>
          <p:cNvSpPr/>
          <p:nvPr/>
        </p:nvSpPr>
        <p:spPr>
          <a:xfrm>
            <a:off x="1285457" y="2226789"/>
            <a:ext cx="492981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霜降节气含有天气渐冷、开始降霜的意思。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霜降期间，也就是</a:t>
            </a:r>
            <a:r>
              <a:rPr lang="en-US" altLang="zh-CN" dirty="0">
                <a:cs typeface="+mn-ea"/>
                <a:sym typeface="+mn-lt"/>
              </a:rPr>
              <a:t>10</a:t>
            </a:r>
            <a:r>
              <a:rPr lang="zh-CN" altLang="en-US" dirty="0">
                <a:cs typeface="+mn-ea"/>
                <a:sym typeface="+mn-lt"/>
              </a:rPr>
              <a:t>月下旬到</a:t>
            </a:r>
            <a:r>
              <a:rPr lang="en-US" altLang="zh-CN" dirty="0">
                <a:cs typeface="+mn-ea"/>
                <a:sym typeface="+mn-lt"/>
              </a:rPr>
              <a:t>11</a:t>
            </a:r>
            <a:r>
              <a:rPr lang="zh-CN" altLang="en-US" dirty="0">
                <a:cs typeface="+mn-ea"/>
                <a:sym typeface="+mn-lt"/>
              </a:rPr>
              <a:t>月上旬，由于干冷空气逐渐一统天下，暖湿空气已被边缘化，带有夏季和初秋特征的许多天气现象，基本上都退出了天空的舞台。天气相对前期更为简单。在立冬前后，往往出现较强的大风降温天气，一些地方在较短的时间里就跨入了冬季。 　　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0E22C8E-5695-4D0C-9CE1-C51DFD255BF6}"/>
              </a:ext>
            </a:extLst>
          </p:cNvPr>
          <p:cNvGrpSpPr/>
          <p:nvPr/>
        </p:nvGrpSpPr>
        <p:grpSpPr>
          <a:xfrm>
            <a:off x="4343565" y="1181752"/>
            <a:ext cx="3504870" cy="860525"/>
            <a:chOff x="846879" y="1543133"/>
            <a:chExt cx="3504870" cy="860525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43DC1565-6425-4316-A919-2EC221DE8BAE}"/>
                </a:ext>
              </a:extLst>
            </p:cNvPr>
            <p:cNvGrpSpPr/>
            <p:nvPr/>
          </p:nvGrpSpPr>
          <p:grpSpPr>
            <a:xfrm>
              <a:off x="1637752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5B388CF4-6323-42E7-A2A9-68DF57375E51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4" name="椭圆 23">
                  <a:extLst>
                    <a:ext uri="{FF2B5EF4-FFF2-40B4-BE49-F238E27FC236}">
                      <a16:creationId xmlns="" xmlns:a16="http://schemas.microsoft.com/office/drawing/2014/main" id="{A7309E8C-B690-4500-8B2E-6799746691A4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>
                  <a:extLst>
                    <a:ext uri="{FF2B5EF4-FFF2-40B4-BE49-F238E27FC236}">
                      <a16:creationId xmlns="" xmlns:a16="http://schemas.microsoft.com/office/drawing/2014/main" id="{C3B93F7B-9759-455C-B62E-7F84334A0C48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786CF7B7-D82E-47FD-A5FB-6051D8A837EB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降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9A13DB7A-67C1-40AA-81A9-9BD2A344D849}"/>
                </a:ext>
              </a:extLst>
            </p:cNvPr>
            <p:cNvGrpSpPr/>
            <p:nvPr/>
          </p:nvGrpSpPr>
          <p:grpSpPr>
            <a:xfrm>
              <a:off x="846879" y="1543133"/>
              <a:ext cx="1132250" cy="845336"/>
              <a:chOff x="6892395" y="1745580"/>
              <a:chExt cx="568074" cy="424123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="" xmlns:a16="http://schemas.microsoft.com/office/drawing/2014/main" id="{1548BD9A-5699-4521-85EA-8FF762E2BD36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22797941-9CC0-4876-AC5A-66ED8D250321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椭圆 20">
                  <a:extLst>
                    <a:ext uri="{FF2B5EF4-FFF2-40B4-BE49-F238E27FC236}">
                      <a16:creationId xmlns="" xmlns:a16="http://schemas.microsoft.com/office/drawing/2014/main" id="{D79C081C-1030-4DF3-9836-F96A8A178FFF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B9DBE9D2-23CE-49FC-A015-2146B54BBBE6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霜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EA05140-B510-4D1C-BA99-5456404BC0C6}"/>
                </a:ext>
              </a:extLst>
            </p:cNvPr>
            <p:cNvGrpSpPr/>
            <p:nvPr/>
          </p:nvGrpSpPr>
          <p:grpSpPr>
            <a:xfrm>
              <a:off x="2428625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834FDD68-84D2-4B5E-A42A-9990B302ED37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6" name="椭圆 15">
                  <a:extLst>
                    <a:ext uri="{FF2B5EF4-FFF2-40B4-BE49-F238E27FC236}">
                      <a16:creationId xmlns="" xmlns:a16="http://schemas.microsoft.com/office/drawing/2014/main" id="{43C775E9-A979-485E-A1F9-34CAC7A8AA39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椭圆 16">
                  <a:extLst>
                    <a:ext uri="{FF2B5EF4-FFF2-40B4-BE49-F238E27FC236}">
                      <a16:creationId xmlns="" xmlns:a16="http://schemas.microsoft.com/office/drawing/2014/main" id="{08284682-B124-4B41-BC83-9DAF755279DF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1C6788B1-CF59-464E-BD52-9A76F7706F56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气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6C2B142-0673-46F7-93D1-3D77E20C6951}"/>
                </a:ext>
              </a:extLst>
            </p:cNvPr>
            <p:cNvGrpSpPr/>
            <p:nvPr/>
          </p:nvGrpSpPr>
          <p:grpSpPr>
            <a:xfrm>
              <a:off x="3219499" y="1558322"/>
              <a:ext cx="1132250" cy="845336"/>
              <a:chOff x="6892395" y="1745580"/>
              <a:chExt cx="568074" cy="424123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81BFC1D3-6A31-4B73-B546-21D6767AA80E}"/>
                  </a:ext>
                </a:extLst>
              </p:cNvPr>
              <p:cNvGrpSpPr/>
              <p:nvPr/>
            </p:nvGrpSpPr>
            <p:grpSpPr>
              <a:xfrm>
                <a:off x="6964371" y="1745580"/>
                <a:ext cx="424123" cy="424123"/>
                <a:chOff x="6964371" y="1745580"/>
                <a:chExt cx="547290" cy="547290"/>
              </a:xfrm>
            </p:grpSpPr>
            <p:sp>
              <p:nvSpPr>
                <p:cNvPr id="12" name="椭圆 11">
                  <a:extLst>
                    <a:ext uri="{FF2B5EF4-FFF2-40B4-BE49-F238E27FC236}">
                      <a16:creationId xmlns="" xmlns:a16="http://schemas.microsoft.com/office/drawing/2014/main" id="{E110BAD0-1B8C-47F2-BB19-89221316988E}"/>
                    </a:ext>
                  </a:extLst>
                </p:cNvPr>
                <p:cNvSpPr/>
                <p:nvPr/>
              </p:nvSpPr>
              <p:spPr>
                <a:xfrm>
                  <a:off x="7002471" y="1783680"/>
                  <a:ext cx="471090" cy="471090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椭圆 12">
                  <a:extLst>
                    <a:ext uri="{FF2B5EF4-FFF2-40B4-BE49-F238E27FC236}">
                      <a16:creationId xmlns="" xmlns:a16="http://schemas.microsoft.com/office/drawing/2014/main" id="{1F321B1F-7BAE-4887-B920-A5D305F49F50}"/>
                    </a:ext>
                  </a:extLst>
                </p:cNvPr>
                <p:cNvSpPr/>
                <p:nvPr/>
              </p:nvSpPr>
              <p:spPr>
                <a:xfrm>
                  <a:off x="6964371" y="1745580"/>
                  <a:ext cx="547290" cy="54729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09334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8C4E3E27-6EC2-4314-994E-3FC7D70BC314}"/>
                  </a:ext>
                </a:extLst>
              </p:cNvPr>
              <p:cNvSpPr txBox="1"/>
              <p:nvPr/>
            </p:nvSpPr>
            <p:spPr>
              <a:xfrm>
                <a:off x="6892395" y="1803324"/>
                <a:ext cx="568074" cy="293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候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FA8A3F92-C2EB-4598-9029-1E1C94DB188B}"/>
              </a:ext>
            </a:extLst>
          </p:cNvPr>
          <p:cNvGrpSpPr/>
          <p:nvPr/>
        </p:nvGrpSpPr>
        <p:grpSpPr>
          <a:xfrm>
            <a:off x="6314661" y="2365862"/>
            <a:ext cx="4286251" cy="2673624"/>
            <a:chOff x="7030278" y="2452371"/>
            <a:chExt cx="4286251" cy="2673624"/>
          </a:xfrm>
        </p:grpSpPr>
        <p:sp>
          <p:nvSpPr>
            <p:cNvPr id="27" name="矩形: 圆角 26">
              <a:extLst>
                <a:ext uri="{FF2B5EF4-FFF2-40B4-BE49-F238E27FC236}">
                  <a16:creationId xmlns="" xmlns:a16="http://schemas.microsoft.com/office/drawing/2014/main" id="{AF9F3E6E-E05E-48E2-BD20-325FFF5EB9A3}"/>
                </a:ext>
              </a:extLst>
            </p:cNvPr>
            <p:cNvSpPr/>
            <p:nvPr/>
          </p:nvSpPr>
          <p:spPr>
            <a:xfrm>
              <a:off x="7030279" y="2452371"/>
              <a:ext cx="4286250" cy="2673624"/>
            </a:xfrm>
            <a:prstGeom prst="roundRect">
              <a:avLst>
                <a:gd name="adj" fmla="val 5311"/>
              </a:avLst>
            </a:prstGeom>
            <a:solidFill>
              <a:srgbClr val="093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074" name="Picture 2" descr="https://timgsa.baidu.com/timg?image&amp;quality=80&amp;size=b9999_10000&amp;sec=1539694976781&amp;di=a1cd50cfb6a03d357e8ebe1947849d9a&amp;imgtype=0&amp;src=http%3A%2F%2Fwww.jbaobao.com%2Fuploadfile%2F2018%2F1015%2F20181015113807710.jpg">
              <a:extLst>
                <a:ext uri="{FF2B5EF4-FFF2-40B4-BE49-F238E27FC236}">
                  <a16:creationId xmlns="" xmlns:a16="http://schemas.microsoft.com/office/drawing/2014/main" id="{2EBA96B8-ADFE-46D6-AAE4-A8E9558BC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0278" y="2598558"/>
              <a:ext cx="4286250" cy="2381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TextBox 29"/>
          <p:cNvSpPr txBox="1"/>
          <p:nvPr/>
        </p:nvSpPr>
        <p:spPr>
          <a:xfrm>
            <a:off x="10600911" y="18828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1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430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  <p:tag name="PAMAINTYPE" val="5"/>
  <p:tag name="PATYPE" val="255"/>
  <p:tag name="PASUBTYPE" val="257"/>
  <p:tag name="RESOURCELIBID_SHAPE" val="263455"/>
  <p:tag name="RESOURCELIB_SHAPETYP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1c5f9699-ca8b-4ed5-8c6b-fc261008392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6ecb727d-0d70-4964-8551-980331d488f8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wwk13sr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2350</Words>
  <Application>Microsoft Office PowerPoint</Application>
  <PresentationFormat>宽屏</PresentationFormat>
  <Paragraphs>230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75</cp:revision>
  <dcterms:created xsi:type="dcterms:W3CDTF">2018-10-14T03:55:57Z</dcterms:created>
  <dcterms:modified xsi:type="dcterms:W3CDTF">2023-06-14T01:30:32Z</dcterms:modified>
</cp:coreProperties>
</file>