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80" r:id="rId4"/>
    <p:sldId id="281" r:id="rId5"/>
    <p:sldId id="282" r:id="rId6"/>
    <p:sldId id="261" r:id="rId7"/>
    <p:sldId id="262" r:id="rId8"/>
    <p:sldId id="263" r:id="rId9"/>
    <p:sldId id="259" r:id="rId10"/>
    <p:sldId id="283" r:id="rId11"/>
    <p:sldId id="264" r:id="rId12"/>
    <p:sldId id="265" r:id="rId13"/>
    <p:sldId id="266" r:id="rId14"/>
    <p:sldId id="284" r:id="rId15"/>
    <p:sldId id="268" r:id="rId16"/>
    <p:sldId id="269" r:id="rId17"/>
    <p:sldId id="270" r:id="rId18"/>
    <p:sldId id="285" r:id="rId19"/>
    <p:sldId id="271" r:id="rId20"/>
    <p:sldId id="273" r:id="rId21"/>
    <p:sldId id="286" r:id="rId22"/>
    <p:sldId id="287" r:id="rId23"/>
    <p:sldId id="288" r:id="rId24"/>
    <p:sldId id="276" r:id="rId25"/>
    <p:sldId id="289" r:id="rId26"/>
    <p:sldId id="290" r:id="rId27"/>
    <p:sldId id="292" r:id="rId28"/>
    <p:sldId id="29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4D9"/>
    <a:srgbClr val="DB3710"/>
    <a:srgbClr val="D10000"/>
    <a:srgbClr val="FED867"/>
    <a:srgbClr val="F4CD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2858C9-1C97-43F9-BDC6-6D38E92133B9}" type="datetimeFigureOut">
              <a:rPr lang="zh-CN" altLang="en-US" smtClean="0"/>
              <a:t>2023/6/15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277EF-48B8-483D-98B2-702DB42DCFB0}" type="slidenum">
              <a:rPr lang="zh-CN" altLang="en-US" smtClean="0"/>
              <a:t>‹#›</a:t>
            </a:fld>
            <a:endParaRPr lang="zh-CN" altLang="en-US"/>
          </a:p>
        </p:txBody>
      </p:sp>
    </p:spTree>
    <p:extLst>
      <p:ext uri="{BB962C8B-B14F-4D97-AF65-F5344CB8AC3E}">
        <p14:creationId xmlns:p14="http://schemas.microsoft.com/office/powerpoint/2010/main" val="835272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11277EF-48B8-483D-98B2-702DB42DCFB0}" type="slidenum">
              <a:rPr lang="zh-CN" altLang="en-US" smtClean="0"/>
              <a:t>13</a:t>
            </a:fld>
            <a:endParaRPr lang="zh-CN" altLang="en-US"/>
          </a:p>
        </p:txBody>
      </p:sp>
    </p:spTree>
    <p:extLst>
      <p:ext uri="{BB962C8B-B14F-4D97-AF65-F5344CB8AC3E}">
        <p14:creationId xmlns:p14="http://schemas.microsoft.com/office/powerpoint/2010/main" val="3974241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16393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61581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46440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6765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81387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3435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558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6702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5161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7783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646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5171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610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059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099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TextBox 10"/>
          <p:cNvSpPr txBox="1"/>
          <p:nvPr userDrawn="1"/>
        </p:nvSpPr>
        <p:spPr>
          <a:xfrm>
            <a:off x="1416638"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172975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pic>
        <p:nvPicPr>
          <p:cNvPr id="5" name="图片 4">
            <a:extLst>
              <a:ext uri="{FF2B5EF4-FFF2-40B4-BE49-F238E27FC236}">
                <a16:creationId xmlns="" xmlns:a16="http://schemas.microsoft.com/office/drawing/2014/main" id="{DEC62CD6-FE3D-438F-8AC0-926B8E9022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6" name="图片 5">
            <a:extLst>
              <a:ext uri="{FF2B5EF4-FFF2-40B4-BE49-F238E27FC236}">
                <a16:creationId xmlns="" xmlns:a16="http://schemas.microsoft.com/office/drawing/2014/main" id="{202B3A44-3CAA-4B92-8242-2E951A08A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 r="-3230"/>
          <a:stretch/>
        </p:blipFill>
        <p:spPr>
          <a:xfrm>
            <a:off x="0" y="0"/>
            <a:ext cx="12582144" cy="1508837"/>
          </a:xfrm>
          <a:prstGeom prst="rect">
            <a:avLst/>
          </a:prstGeom>
        </p:spPr>
      </p:pic>
      <p:pic>
        <p:nvPicPr>
          <p:cNvPr id="7" name="图片 6">
            <a:extLst>
              <a:ext uri="{FF2B5EF4-FFF2-40B4-BE49-F238E27FC236}">
                <a16:creationId xmlns="" xmlns:a16="http://schemas.microsoft.com/office/drawing/2014/main" id="{548D29DA-3974-48BA-AF91-6180BF5AD42B}"/>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1"/>
            <a:ext cx="974558" cy="980290"/>
          </a:xfrm>
          <a:prstGeom prst="rect">
            <a:avLst/>
          </a:prstGeom>
        </p:spPr>
      </p:pic>
      <p:grpSp>
        <p:nvGrpSpPr>
          <p:cNvPr id="12" name="组合 11">
            <a:extLst>
              <a:ext uri="{FF2B5EF4-FFF2-40B4-BE49-F238E27FC236}">
                <a16:creationId xmlns="" xmlns:a16="http://schemas.microsoft.com/office/drawing/2014/main" id="{960A664D-3D75-4D6B-838B-CA86DF2CC238}"/>
              </a:ext>
            </a:extLst>
          </p:cNvPr>
          <p:cNvGrpSpPr/>
          <p:nvPr userDrawn="1"/>
        </p:nvGrpSpPr>
        <p:grpSpPr>
          <a:xfrm>
            <a:off x="-55619" y="3521676"/>
            <a:ext cx="12259975" cy="3345451"/>
            <a:chOff x="-250522" y="3304553"/>
            <a:chExt cx="12259975" cy="3345451"/>
          </a:xfrm>
        </p:grpSpPr>
        <p:grpSp>
          <p:nvGrpSpPr>
            <p:cNvPr id="13" name="组合 12">
              <a:extLst>
                <a:ext uri="{FF2B5EF4-FFF2-40B4-BE49-F238E27FC236}">
                  <a16:creationId xmlns="" xmlns:a16="http://schemas.microsoft.com/office/drawing/2014/main" id="{3E2195A9-6B8D-4143-A3FC-375A58DF9B2E}"/>
                </a:ext>
              </a:extLst>
            </p:cNvPr>
            <p:cNvGrpSpPr/>
            <p:nvPr/>
          </p:nvGrpSpPr>
          <p:grpSpPr>
            <a:xfrm>
              <a:off x="-195072" y="3304553"/>
              <a:ext cx="12192000" cy="3345451"/>
              <a:chOff x="-195072" y="3304553"/>
              <a:chExt cx="12192000" cy="3345451"/>
            </a:xfrm>
          </p:grpSpPr>
          <p:pic>
            <p:nvPicPr>
              <p:cNvPr id="15" name="图片 14">
                <a:extLst>
                  <a:ext uri="{FF2B5EF4-FFF2-40B4-BE49-F238E27FC236}">
                    <a16:creationId xmlns="" xmlns:a16="http://schemas.microsoft.com/office/drawing/2014/main" id="{5B4980AA-850A-4DAE-A89A-A4FC9658B8E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6" name="图片 15">
                <a:extLst>
                  <a:ext uri="{FF2B5EF4-FFF2-40B4-BE49-F238E27FC236}">
                    <a16:creationId xmlns="" xmlns:a16="http://schemas.microsoft.com/office/drawing/2014/main" id="{9BE806EB-B955-4B3E-9309-5D2B59D031F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95072" y="3304553"/>
                <a:ext cx="12192000" cy="3345451"/>
              </a:xfrm>
              <a:prstGeom prst="rect">
                <a:avLst/>
              </a:prstGeom>
            </p:spPr>
          </p:pic>
        </p:grpSp>
        <p:pic>
          <p:nvPicPr>
            <p:cNvPr id="14" name="图片 13">
              <a:extLst>
                <a:ext uri="{FF2B5EF4-FFF2-40B4-BE49-F238E27FC236}">
                  <a16:creationId xmlns="" xmlns:a16="http://schemas.microsoft.com/office/drawing/2014/main" id="{325CC6CB-8107-4D55-AAE4-0CCD61504BD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250522" y="4898574"/>
              <a:ext cx="12259975" cy="1751430"/>
            </a:xfrm>
            <a:prstGeom prst="rect">
              <a:avLst/>
            </a:prstGeom>
          </p:spPr>
        </p:pic>
      </p:grpSp>
      <p:pic>
        <p:nvPicPr>
          <p:cNvPr id="8" name="图片 7">
            <a:extLst>
              <a:ext uri="{FF2B5EF4-FFF2-40B4-BE49-F238E27FC236}">
                <a16:creationId xmlns="" xmlns:a16="http://schemas.microsoft.com/office/drawing/2014/main" id="{39C36318-BCEF-4031-8DDB-A519E8B41316}"/>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r="-4"/>
          <a:stretch/>
        </p:blipFill>
        <p:spPr>
          <a:xfrm>
            <a:off x="11081084" y="1"/>
            <a:ext cx="1110915" cy="1581190"/>
          </a:xfrm>
          <a:prstGeom prst="rect">
            <a:avLst/>
          </a:prstGeom>
        </p:spPr>
      </p:pic>
      <p:pic>
        <p:nvPicPr>
          <p:cNvPr id="10" name="图片 9">
            <a:extLst>
              <a:ext uri="{FF2B5EF4-FFF2-40B4-BE49-F238E27FC236}">
                <a16:creationId xmlns="" xmlns:a16="http://schemas.microsoft.com/office/drawing/2014/main" id="{7EDFE22E-5DE9-44CF-88E1-2858A5FCB18D}"/>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flipH="1">
            <a:off x="0" y="5646098"/>
            <a:ext cx="1527040" cy="1420503"/>
          </a:xfrm>
          <a:prstGeom prst="rect">
            <a:avLst/>
          </a:prstGeom>
        </p:spPr>
      </p:pic>
      <p:pic>
        <p:nvPicPr>
          <p:cNvPr id="11" name="图片 10">
            <a:extLst>
              <a:ext uri="{FF2B5EF4-FFF2-40B4-BE49-F238E27FC236}">
                <a16:creationId xmlns="" xmlns:a16="http://schemas.microsoft.com/office/drawing/2014/main" id="{C6619012-1C8B-4C51-850E-A7C7CA35E9E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0111421" y="4003348"/>
            <a:ext cx="2063488" cy="1919525"/>
          </a:xfrm>
          <a:prstGeom prst="rect">
            <a:avLst/>
          </a:prstGeom>
        </p:spPr>
      </p:pic>
    </p:spTree>
    <p:extLst>
      <p:ext uri="{BB962C8B-B14F-4D97-AF65-F5344CB8AC3E}">
        <p14:creationId xmlns:p14="http://schemas.microsoft.com/office/powerpoint/2010/main" val="27652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2023/6/15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318382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864200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5.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 Id="rId14" Type="http://schemas.openxmlformats.org/officeDocument/2006/relationships/image" Target="../media/image16.png"/></Relationships>
</file>

<file path=ppt/slides/_rels/slide10.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image" Target="../media/image25.pn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image" Target="../media/image21.png"/><Relationship Id="rId2" Type="http://schemas.openxmlformats.org/officeDocument/2006/relationships/tags" Target="../tags/tag51.xml"/><Relationship Id="rId16" Type="http://schemas.openxmlformats.org/officeDocument/2006/relationships/slideLayout" Target="../slideLayouts/slideLayout8.xml"/><Relationship Id="rId20" Type="http://schemas.openxmlformats.org/officeDocument/2006/relationships/image" Target="../media/image27.png"/><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tags" Target="../tags/tag64.xml"/><Relationship Id="rId10" Type="http://schemas.openxmlformats.org/officeDocument/2006/relationships/tags" Target="../tags/tag59.xml"/><Relationship Id="rId19" Type="http://schemas.openxmlformats.org/officeDocument/2006/relationships/image" Target="../media/image26.pn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67.xml"/><Relationship Id="rId7" Type="http://schemas.openxmlformats.org/officeDocument/2006/relationships/slideLayout" Target="../slideLayouts/slideLayout8.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5" Type="http://schemas.openxmlformats.org/officeDocument/2006/relationships/tags" Target="../tags/tag69.xml"/><Relationship Id="rId10" Type="http://schemas.openxmlformats.org/officeDocument/2006/relationships/image" Target="../media/image26.png"/><Relationship Id="rId4" Type="http://schemas.openxmlformats.org/officeDocument/2006/relationships/tags" Target="../tags/tag68.xml"/><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6.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5.pn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75.xml"/><Relationship Id="rId7" Type="http://schemas.openxmlformats.org/officeDocument/2006/relationships/notesSlide" Target="../notesSlides/notesSlide1.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8.xml"/><Relationship Id="rId5" Type="http://schemas.openxmlformats.org/officeDocument/2006/relationships/tags" Target="../tags/tag77.xml"/><Relationship Id="rId4" Type="http://schemas.openxmlformats.org/officeDocument/2006/relationships/tags" Target="../tags/tag76.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80.xml"/><Relationship Id="rId7" Type="http://schemas.openxmlformats.org/officeDocument/2006/relationships/slideLayout" Target="../slideLayouts/slideLayout8.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5" Type="http://schemas.openxmlformats.org/officeDocument/2006/relationships/tags" Target="../tags/tag82.xml"/><Relationship Id="rId10" Type="http://schemas.openxmlformats.org/officeDocument/2006/relationships/image" Target="../media/image26.png"/><Relationship Id="rId4" Type="http://schemas.openxmlformats.org/officeDocument/2006/relationships/tags" Target="../tags/tag81.xml"/><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86.xml"/><Relationship Id="rId7" Type="http://schemas.openxmlformats.org/officeDocument/2006/relationships/image" Target="../media/image21.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slideLayout" Target="../slideLayouts/slideLayout8.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6.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5.png"/><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93.xml"/><Relationship Id="rId7" Type="http://schemas.openxmlformats.org/officeDocument/2006/relationships/image" Target="../media/image21.png"/><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slideLayout" Target="../slideLayouts/slideLayout8.xml"/><Relationship Id="rId5" Type="http://schemas.openxmlformats.org/officeDocument/2006/relationships/tags" Target="../tags/tag95.xml"/><Relationship Id="rId4" Type="http://schemas.openxmlformats.org/officeDocument/2006/relationships/tags" Target="../tags/tag94.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98.xml"/><Relationship Id="rId7" Type="http://schemas.openxmlformats.org/officeDocument/2006/relationships/tags" Target="../tags/tag102.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5" Type="http://schemas.openxmlformats.org/officeDocument/2006/relationships/tags" Target="../tags/tag100.xml"/><Relationship Id="rId10" Type="http://schemas.openxmlformats.org/officeDocument/2006/relationships/image" Target="../media/image29.png"/><Relationship Id="rId4" Type="http://schemas.openxmlformats.org/officeDocument/2006/relationships/tags" Target="../tags/tag99.xml"/><Relationship Id="rId9" Type="http://schemas.openxmlformats.org/officeDocument/2006/relationships/image" Target="../media/image21.pn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105.xml"/><Relationship Id="rId7" Type="http://schemas.openxmlformats.org/officeDocument/2006/relationships/tags" Target="../tags/tag109.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10" Type="http://schemas.openxmlformats.org/officeDocument/2006/relationships/image" Target="../media/image30.png"/><Relationship Id="rId4" Type="http://schemas.openxmlformats.org/officeDocument/2006/relationships/tags" Target="../tags/tag106.xml"/><Relationship Id="rId9"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1.png"/><Relationship Id="rId26" Type="http://schemas.openxmlformats.org/officeDocument/2006/relationships/image" Target="../media/image19.png"/><Relationship Id="rId3" Type="http://schemas.openxmlformats.org/officeDocument/2006/relationships/tags" Target="../tags/tag5.xml"/><Relationship Id="rId21" Type="http://schemas.openxmlformats.org/officeDocument/2006/relationships/image" Target="../media/image4.png"/><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slideLayout" Target="../slideLayouts/slideLayout1.xml"/><Relationship Id="rId25" Type="http://schemas.openxmlformats.org/officeDocument/2006/relationships/image" Target="../media/image18.png"/><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image" Target="../media/image10.pn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image" Target="../media/image12.png"/><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image" Target="../media/image11.png"/><Relationship Id="rId10" Type="http://schemas.openxmlformats.org/officeDocument/2006/relationships/tags" Target="../tags/tag12.xml"/><Relationship Id="rId19" Type="http://schemas.openxmlformats.org/officeDocument/2006/relationships/image" Target="../media/image17.pn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image" Target="../media/image5.png"/><Relationship Id="rId27" Type="http://schemas.openxmlformats.org/officeDocument/2006/relationships/image" Target="../media/image20.png"/></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6.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5.png"/><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s>
</file>

<file path=ppt/slides/_rels/slide21.xml.rels><?xml version="1.0" encoding="UTF-8" standalone="yes"?>
<Relationships xmlns="http://schemas.openxmlformats.org/package/2006/relationships"><Relationship Id="rId8" Type="http://schemas.openxmlformats.org/officeDocument/2006/relationships/tags" Target="../tags/tag119.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image" Target="../media/image21.png"/><Relationship Id="rId5" Type="http://schemas.openxmlformats.org/officeDocument/2006/relationships/tags" Target="../tags/tag116.xml"/><Relationship Id="rId10" Type="http://schemas.openxmlformats.org/officeDocument/2006/relationships/slideLayout" Target="../slideLayouts/slideLayout8.xml"/><Relationship Id="rId4" Type="http://schemas.openxmlformats.org/officeDocument/2006/relationships/tags" Target="../tags/tag115.xml"/><Relationship Id="rId9" Type="http://schemas.openxmlformats.org/officeDocument/2006/relationships/tags" Target="../tags/tag120.xml"/></Relationships>
</file>

<file path=ppt/slides/_rels/slide22.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image" Target="../media/image21.png"/><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slideLayout" Target="../slideLayouts/slideLayout8.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s>
</file>

<file path=ppt/slides/_rels/slide23.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image" Target="../media/image21.png"/><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slideLayout" Target="../slideLayouts/slideLayout8.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tags" Target="../tags/tag142.xml"/><Relationship Id="rId5" Type="http://schemas.openxmlformats.org/officeDocument/2006/relationships/tags" Target="../tags/tag136.xml"/><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s>
</file>

<file path=ppt/slides/_rels/slide24.xml.rels><?xml version="1.0" encoding="UTF-8" standalone="yes"?>
<Relationships xmlns="http://schemas.openxmlformats.org/package/2006/relationships"><Relationship Id="rId8" Type="http://schemas.openxmlformats.org/officeDocument/2006/relationships/tags" Target="../tags/tag150.xml"/><Relationship Id="rId3" Type="http://schemas.openxmlformats.org/officeDocument/2006/relationships/tags" Target="../tags/tag145.xml"/><Relationship Id="rId7" Type="http://schemas.openxmlformats.org/officeDocument/2006/relationships/tags" Target="../tags/tag149.xml"/><Relationship Id="rId12" Type="http://schemas.openxmlformats.org/officeDocument/2006/relationships/image" Target="../media/image21.png"/><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11" Type="http://schemas.openxmlformats.org/officeDocument/2006/relationships/slideLayout" Target="../slideLayouts/slideLayout8.xml"/><Relationship Id="rId5" Type="http://schemas.openxmlformats.org/officeDocument/2006/relationships/tags" Target="../tags/tag147.xml"/><Relationship Id="rId10" Type="http://schemas.openxmlformats.org/officeDocument/2006/relationships/tags" Target="../tags/tag152.xml"/><Relationship Id="rId4" Type="http://schemas.openxmlformats.org/officeDocument/2006/relationships/tags" Target="../tags/tag146.xml"/><Relationship Id="rId9" Type="http://schemas.openxmlformats.org/officeDocument/2006/relationships/tags" Target="../tags/tag151.xml"/></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5.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4.png"/><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 Id="rId1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6.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5.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23.xml"/><Relationship Id="rId7" Type="http://schemas.openxmlformats.org/officeDocument/2006/relationships/image" Target="../media/image21.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8.xml"/><Relationship Id="rId5" Type="http://schemas.openxmlformats.org/officeDocument/2006/relationships/tags" Target="../tags/tag25.xml"/><Relationship Id="rId4" Type="http://schemas.openxmlformats.org/officeDocument/2006/relationships/tags" Target="../tags/tag24.xml"/></Relationships>
</file>

<file path=ppt/slides/_rels/slide5.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21.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8.xml"/><Relationship Id="rId5" Type="http://schemas.openxmlformats.org/officeDocument/2006/relationships/tags" Target="../tags/tag30.xml"/><Relationship Id="rId4" Type="http://schemas.openxmlformats.org/officeDocument/2006/relationships/tags" Target="../tags/tag29.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33.xml"/><Relationship Id="rId7" Type="http://schemas.openxmlformats.org/officeDocument/2006/relationships/image" Target="../media/image21.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8.xml"/><Relationship Id="rId5" Type="http://schemas.openxmlformats.org/officeDocument/2006/relationships/tags" Target="../tags/tag35.xml"/><Relationship Id="rId4" Type="http://schemas.openxmlformats.org/officeDocument/2006/relationships/tags" Target="../tags/tag34.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38.xml"/><Relationship Id="rId7" Type="http://schemas.openxmlformats.org/officeDocument/2006/relationships/slideLayout" Target="../slideLayouts/slideLayout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6.png"/><Relationship Id="rId3" Type="http://schemas.openxmlformats.org/officeDocument/2006/relationships/slideLayout" Target="../slideLayouts/slideLayout1.xml"/><Relationship Id="rId7" Type="http://schemas.openxmlformats.org/officeDocument/2006/relationships/image" Target="../media/image4.png"/><Relationship Id="rId12" Type="http://schemas.openxmlformats.org/officeDocument/2006/relationships/image" Target="../media/image15.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1.png"/><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46.xml"/><Relationship Id="rId7" Type="http://schemas.openxmlformats.org/officeDocument/2006/relationships/slideLayout" Target="../slideLayouts/slideLayout8.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47" name="图片 46">
            <a:extLst>
              <a:ext uri="{FF2B5EF4-FFF2-40B4-BE49-F238E27FC236}">
                <a16:creationId xmlns="" xmlns:a16="http://schemas.microsoft.com/office/drawing/2014/main" id="{21C5FD28-09E2-40E3-98B9-8A64E53B2CC6}"/>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431406" y="732760"/>
            <a:ext cx="6949491" cy="3424734"/>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3967159" y="4513430"/>
            <a:ext cx="3877985"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国庆英文介绍</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518012" y="3961730"/>
            <a:ext cx="4830425" cy="523220"/>
          </a:xfrm>
          <a:prstGeom prst="rect">
            <a:avLst/>
          </a:prstGeom>
        </p:spPr>
        <p:txBody>
          <a:bodyPr wrap="none">
            <a:spAutoFit/>
          </a:bodyPr>
          <a:lstStyle/>
          <a:p>
            <a:r>
              <a:rPr lang="zh-CN" altLang="en-US" sz="2800" dirty="0">
                <a:solidFill>
                  <a:srgbClr val="D10000"/>
                </a:solidFill>
                <a:cs typeface="+mn-ea"/>
                <a:sym typeface="+mn-lt"/>
              </a:rPr>
              <a:t>Celebrate the National Day</a:t>
            </a:r>
          </a:p>
        </p:txBody>
      </p:sp>
    </p:spTree>
    <p:extLst>
      <p:ext uri="{BB962C8B-B14F-4D97-AF65-F5344CB8AC3E}">
        <p14:creationId xmlns:p14="http://schemas.microsoft.com/office/powerpoint/2010/main" val="18925576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Effect transition="in" filter="fade">
                                      <p:cBhvr>
                                        <p:cTn id="43" dur="500"/>
                                        <p:tgtEl>
                                          <p:spTgt spid="47"/>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752420" y="1967008"/>
            <a:ext cx="5271377" cy="874407"/>
          </a:xfrm>
          <a:prstGeom prst="rect">
            <a:avLst/>
          </a:prstGeom>
        </p:spPr>
        <p:txBody>
          <a:bodyPr wrap="square">
            <a:spAutoFit/>
          </a:bodyPr>
          <a:lstStyle/>
          <a:p>
            <a:pPr>
              <a:lnSpc>
                <a:spcPct val="150000"/>
              </a:lnSpc>
            </a:pPr>
            <a:r>
              <a:rPr lang="en-US" altLang="zh-CN" dirty="0">
                <a:solidFill>
                  <a:schemeClr val="tx1">
                    <a:lumMod val="75000"/>
                    <a:lumOff val="25000"/>
                  </a:schemeClr>
                </a:solidFill>
                <a:cs typeface="+mn-ea"/>
                <a:sym typeface="+mn-lt"/>
              </a:rPr>
              <a:t>Let US see the general process National Day .</a:t>
            </a:r>
          </a:p>
          <a:p>
            <a:pPr>
              <a:lnSpc>
                <a:spcPct val="150000"/>
              </a:lnSpc>
            </a:pPr>
            <a:r>
              <a:rPr lang="zh-CN" altLang="en-US" dirty="0">
                <a:solidFill>
                  <a:schemeClr val="tx1">
                    <a:lumMod val="75000"/>
                    <a:lumOff val="25000"/>
                  </a:schemeClr>
                </a:solidFill>
                <a:cs typeface="+mn-ea"/>
                <a:sym typeface="+mn-lt"/>
              </a:rPr>
              <a:t>让我们看看国庆节的大改流程</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grpSp>
        <p:nvGrpSpPr>
          <p:cNvPr id="4" name="PA-组合 6">
            <a:extLst>
              <a:ext uri="{FF2B5EF4-FFF2-40B4-BE49-F238E27FC236}">
                <a16:creationId xmlns="" xmlns:a16="http://schemas.microsoft.com/office/drawing/2014/main" id="{2824689A-7484-493A-AFE9-9223E1BC63F1}"/>
              </a:ext>
            </a:extLst>
          </p:cNvPr>
          <p:cNvGrpSpPr/>
          <p:nvPr>
            <p:custDataLst>
              <p:tags r:id="rId2"/>
            </p:custDataLst>
          </p:nvPr>
        </p:nvGrpSpPr>
        <p:grpSpPr>
          <a:xfrm>
            <a:off x="4163568" y="375053"/>
            <a:ext cx="3864864" cy="1561472"/>
            <a:chOff x="3925824" y="692045"/>
            <a:chExt cx="3864864" cy="1561472"/>
          </a:xfrm>
        </p:grpSpPr>
        <p:grpSp>
          <p:nvGrpSpPr>
            <p:cNvPr id="5" name="组合 4">
              <a:extLst>
                <a:ext uri="{FF2B5EF4-FFF2-40B4-BE49-F238E27FC236}">
                  <a16:creationId xmlns="" xmlns:a16="http://schemas.microsoft.com/office/drawing/2014/main" id="{43A377F7-1EC1-4AA1-ABE9-67792C1A2CB7}"/>
                </a:ext>
              </a:extLst>
            </p:cNvPr>
            <p:cNvGrpSpPr/>
            <p:nvPr/>
          </p:nvGrpSpPr>
          <p:grpSpPr>
            <a:xfrm>
              <a:off x="3925824" y="692045"/>
              <a:ext cx="3864864" cy="1144000"/>
              <a:chOff x="3657600" y="935885"/>
              <a:chExt cx="3864864" cy="1144000"/>
            </a:xfrm>
          </p:grpSpPr>
          <p:pic>
            <p:nvPicPr>
              <p:cNvPr id="7" name="PA-图片 3">
                <a:extLst>
                  <a:ext uri="{FF2B5EF4-FFF2-40B4-BE49-F238E27FC236}">
                    <a16:creationId xmlns="" xmlns:a16="http://schemas.microsoft.com/office/drawing/2014/main" id="{2C4FF770-2FB5-4BAE-8F3E-E22BF0E75177}"/>
                  </a:ext>
                </a:extLst>
              </p:cNvPr>
              <p:cNvPicPr>
                <a:picLocks noChangeAspect="1"/>
              </p:cNvPicPr>
              <p:nvPr>
                <p:custDataLst>
                  <p:tags r:id="rId14"/>
                </p:custDataLst>
              </p:nvPr>
            </p:nvPicPr>
            <p:blipFill rotWithShape="1">
              <a:blip r:embed="rId1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8" name="PA-矩形 4">
                <a:extLst>
                  <a:ext uri="{FF2B5EF4-FFF2-40B4-BE49-F238E27FC236}">
                    <a16:creationId xmlns="" xmlns:a16="http://schemas.microsoft.com/office/drawing/2014/main" id="{81A6F3E9-F982-40B1-A20E-609CBB00BD32}"/>
                  </a:ext>
                </a:extLst>
              </p:cNvPr>
              <p:cNvSpPr/>
              <p:nvPr>
                <p:custDataLst>
                  <p:tags r:id="rId15"/>
                </p:custDataLst>
              </p:nvPr>
            </p:nvSpPr>
            <p:spPr>
              <a:xfrm>
                <a:off x="4772418" y="1215497"/>
                <a:ext cx="1826141"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国庆习俗</a:t>
                </a:r>
              </a:p>
            </p:txBody>
          </p:sp>
        </p:grpSp>
        <p:sp>
          <p:nvSpPr>
            <p:cNvPr id="6" name="PA-矩形 5">
              <a:extLst>
                <a:ext uri="{FF2B5EF4-FFF2-40B4-BE49-F238E27FC236}">
                  <a16:creationId xmlns="" xmlns:a16="http://schemas.microsoft.com/office/drawing/2014/main" id="{17D31009-5A89-44D8-ACA0-2A184968E9A5}"/>
                </a:ext>
              </a:extLst>
            </p:cNvPr>
            <p:cNvSpPr/>
            <p:nvPr>
              <p:custDataLst>
                <p:tags r:id="rId13"/>
              </p:custDataLst>
            </p:nvPr>
          </p:nvSpPr>
          <p:spPr>
            <a:xfrm>
              <a:off x="4347265" y="1884185"/>
              <a:ext cx="2612895" cy="369332"/>
            </a:xfrm>
            <a:prstGeom prst="rect">
              <a:avLst/>
            </a:prstGeom>
          </p:spPr>
          <p:txBody>
            <a:bodyPr wrap="none">
              <a:spAutoFit/>
            </a:bodyPr>
            <a:lstStyle/>
            <a:p>
              <a:r>
                <a:rPr lang="en-US" altLang="zh-CN" dirty="0">
                  <a:solidFill>
                    <a:srgbClr val="DB3710"/>
                  </a:solidFill>
                  <a:cs typeface="+mn-ea"/>
                  <a:sym typeface="+mn-lt"/>
                </a:rPr>
                <a:t>National Day customs</a:t>
              </a:r>
            </a:p>
          </p:txBody>
        </p:sp>
      </p:grpSp>
      <p:sp>
        <p:nvSpPr>
          <p:cNvPr id="20" name="PA-矩形 19">
            <a:extLst>
              <a:ext uri="{FF2B5EF4-FFF2-40B4-BE49-F238E27FC236}">
                <a16:creationId xmlns="" xmlns:a16="http://schemas.microsoft.com/office/drawing/2014/main" id="{0A24FA8E-5014-4631-8E50-4AAD727B4D96}"/>
              </a:ext>
            </a:extLst>
          </p:cNvPr>
          <p:cNvSpPr/>
          <p:nvPr>
            <p:custDataLst>
              <p:tags r:id="rId3"/>
            </p:custDataLst>
          </p:nvPr>
        </p:nvSpPr>
        <p:spPr>
          <a:xfrm>
            <a:off x="2166081" y="5290807"/>
            <a:ext cx="3437929" cy="418191"/>
          </a:xfrm>
          <a:prstGeom prst="rect">
            <a:avLst/>
          </a:prstGeom>
        </p:spPr>
        <p:txBody>
          <a:bodyPr wrap="none">
            <a:spAutoFit/>
          </a:bodyPr>
          <a:lstStyle/>
          <a:p>
            <a:pPr>
              <a:lnSpc>
                <a:spcPct val="150000"/>
              </a:lnSpc>
            </a:pPr>
            <a:r>
              <a:rPr lang="en-US" altLang="zh-CN" sz="1600" dirty="0">
                <a:solidFill>
                  <a:prstClr val="black">
                    <a:lumMod val="75000"/>
                    <a:lumOff val="25000"/>
                  </a:prstClr>
                </a:solidFill>
                <a:cs typeface="+mn-ea"/>
                <a:sym typeface="+mn-lt"/>
              </a:rPr>
              <a:t>Raising of the national flag</a:t>
            </a:r>
            <a:r>
              <a:rPr lang="zh-CN" altLang="en-US" sz="1600" dirty="0">
                <a:solidFill>
                  <a:prstClr val="black">
                    <a:lumMod val="75000"/>
                    <a:lumOff val="25000"/>
                  </a:prstClr>
                </a:solidFill>
                <a:cs typeface="+mn-ea"/>
                <a:sym typeface="+mn-lt"/>
              </a:rPr>
              <a:t>升国旗</a:t>
            </a:r>
            <a:endParaRPr lang="zh-CN" altLang="en-US" sz="1600" dirty="0">
              <a:solidFill>
                <a:schemeClr val="tx1">
                  <a:lumMod val="75000"/>
                  <a:lumOff val="25000"/>
                </a:schemeClr>
              </a:solidFill>
              <a:cs typeface="+mn-ea"/>
              <a:sym typeface="+mn-lt"/>
            </a:endParaRPr>
          </a:p>
        </p:txBody>
      </p:sp>
      <p:sp>
        <p:nvSpPr>
          <p:cNvPr id="21" name="PA-矩形 20">
            <a:extLst>
              <a:ext uri="{FF2B5EF4-FFF2-40B4-BE49-F238E27FC236}">
                <a16:creationId xmlns="" xmlns:a16="http://schemas.microsoft.com/office/drawing/2014/main" id="{7F33FF78-A653-4C68-A3A6-FB870253FD30}"/>
              </a:ext>
            </a:extLst>
          </p:cNvPr>
          <p:cNvSpPr/>
          <p:nvPr>
            <p:custDataLst>
              <p:tags r:id="rId4"/>
            </p:custDataLst>
          </p:nvPr>
        </p:nvSpPr>
        <p:spPr>
          <a:xfrm>
            <a:off x="6415312" y="5121678"/>
            <a:ext cx="2334613" cy="418191"/>
          </a:xfrm>
          <a:prstGeom prst="rect">
            <a:avLst/>
          </a:prstGeom>
        </p:spPr>
        <p:txBody>
          <a:bodyPr wrap="none">
            <a:spAutoFit/>
          </a:bodyPr>
          <a:lstStyle/>
          <a:p>
            <a:pPr>
              <a:lnSpc>
                <a:spcPct val="150000"/>
              </a:lnSpc>
            </a:pPr>
            <a:r>
              <a:rPr lang="en-US" altLang="zh-CN" sz="1600" dirty="0" err="1">
                <a:solidFill>
                  <a:prstClr val="black">
                    <a:lumMod val="75000"/>
                    <a:lumOff val="25000"/>
                  </a:prstClr>
                </a:solidFill>
                <a:cs typeface="+mn-ea"/>
                <a:sym typeface="+mn-lt"/>
              </a:rPr>
              <a:t>Militany</a:t>
            </a:r>
            <a:r>
              <a:rPr lang="en-US" altLang="zh-CN" sz="1600" dirty="0">
                <a:solidFill>
                  <a:prstClr val="black">
                    <a:lumMod val="75000"/>
                    <a:lumOff val="25000"/>
                  </a:prstClr>
                </a:solidFill>
                <a:cs typeface="+mn-ea"/>
                <a:sym typeface="+mn-lt"/>
              </a:rPr>
              <a:t> parade</a:t>
            </a:r>
            <a:r>
              <a:rPr lang="zh-CN" altLang="en-US" sz="1600" dirty="0">
                <a:solidFill>
                  <a:schemeClr val="tx1">
                    <a:lumMod val="75000"/>
                    <a:lumOff val="25000"/>
                  </a:schemeClr>
                </a:solidFill>
                <a:cs typeface="+mn-ea"/>
                <a:sym typeface="+mn-lt"/>
              </a:rPr>
              <a:t>阅兵式</a:t>
            </a:r>
          </a:p>
        </p:txBody>
      </p:sp>
      <p:grpSp>
        <p:nvGrpSpPr>
          <p:cNvPr id="28" name="PA-组合 27">
            <a:extLst>
              <a:ext uri="{FF2B5EF4-FFF2-40B4-BE49-F238E27FC236}">
                <a16:creationId xmlns="" xmlns:a16="http://schemas.microsoft.com/office/drawing/2014/main" id="{FC426FE0-CE30-4F86-8C96-FF0C159485E4}"/>
              </a:ext>
            </a:extLst>
          </p:cNvPr>
          <p:cNvGrpSpPr/>
          <p:nvPr>
            <p:custDataLst>
              <p:tags r:id="rId5"/>
            </p:custDataLst>
          </p:nvPr>
        </p:nvGrpSpPr>
        <p:grpSpPr>
          <a:xfrm>
            <a:off x="2462187" y="2791992"/>
            <a:ext cx="2744856" cy="2674685"/>
            <a:chOff x="2462187" y="2791992"/>
            <a:chExt cx="2744856" cy="2674685"/>
          </a:xfrm>
        </p:grpSpPr>
        <p:grpSp>
          <p:nvGrpSpPr>
            <p:cNvPr id="23" name="组合 22">
              <a:extLst>
                <a:ext uri="{FF2B5EF4-FFF2-40B4-BE49-F238E27FC236}">
                  <a16:creationId xmlns="" xmlns:a16="http://schemas.microsoft.com/office/drawing/2014/main" id="{E64471D0-B25A-4769-84D9-00256655A56C}"/>
                </a:ext>
              </a:extLst>
            </p:cNvPr>
            <p:cNvGrpSpPr/>
            <p:nvPr/>
          </p:nvGrpSpPr>
          <p:grpSpPr>
            <a:xfrm>
              <a:off x="2462187" y="2791992"/>
              <a:ext cx="2744856" cy="2674685"/>
              <a:chOff x="2462187" y="2791992"/>
              <a:chExt cx="2744856" cy="2674685"/>
            </a:xfrm>
          </p:grpSpPr>
          <p:pic>
            <p:nvPicPr>
              <p:cNvPr id="18" name="PA-图片 17">
                <a:extLst>
                  <a:ext uri="{FF2B5EF4-FFF2-40B4-BE49-F238E27FC236}">
                    <a16:creationId xmlns="" xmlns:a16="http://schemas.microsoft.com/office/drawing/2014/main" id="{4403BA7A-BF53-4269-948C-EA9F0B78E77F}"/>
                  </a:ext>
                </a:extLst>
              </p:cNvPr>
              <p:cNvPicPr>
                <a:picLocks noChangeAspect="1"/>
              </p:cNvPicPr>
              <p:nvPr>
                <p:custDataLst>
                  <p:tags r:id="rId11"/>
                </p:custDataLst>
              </p:nvPr>
            </p:nvPicPr>
            <p:blipFill rotWithShape="1">
              <a:blip r:embed="rId18" cstate="screen">
                <a:extLst>
                  <a:ext uri="{28A0092B-C50C-407E-A947-70E740481C1C}">
                    <a14:useLocalDpi xmlns:a14="http://schemas.microsoft.com/office/drawing/2010/main"/>
                  </a:ext>
                </a:extLst>
              </a:blip>
              <a:srcRect/>
              <a:stretch/>
            </p:blipFill>
            <p:spPr>
              <a:xfrm rot="21411194">
                <a:off x="2462187" y="2791992"/>
                <a:ext cx="2744856" cy="2674685"/>
              </a:xfrm>
              <a:prstGeom prst="rect">
                <a:avLst/>
              </a:prstGeom>
            </p:spPr>
          </p:pic>
          <p:sp>
            <p:nvSpPr>
              <p:cNvPr id="9" name="PA-五边形 8">
                <a:extLst>
                  <a:ext uri="{FF2B5EF4-FFF2-40B4-BE49-F238E27FC236}">
                    <a16:creationId xmlns="" xmlns:a16="http://schemas.microsoft.com/office/drawing/2014/main" id="{F6DA7C52-27FA-40BA-8754-CE4C7BEBD837}"/>
                  </a:ext>
                </a:extLst>
              </p:cNvPr>
              <p:cNvSpPr/>
              <p:nvPr>
                <p:custDataLst>
                  <p:tags r:id="rId12"/>
                </p:custDataLst>
              </p:nvPr>
            </p:nvSpPr>
            <p:spPr>
              <a:xfrm>
                <a:off x="2630112" y="3043283"/>
                <a:ext cx="845812" cy="385717"/>
              </a:xfrm>
              <a:prstGeom prst="homePlate">
                <a:avLst>
                  <a:gd name="adj" fmla="val 26782"/>
                </a:avLst>
              </a:prstGeom>
              <a:solidFill>
                <a:srgbClr val="DB37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accent4">
                        <a:lumMod val="40000"/>
                        <a:lumOff val="60000"/>
                      </a:schemeClr>
                    </a:solidFill>
                    <a:cs typeface="+mn-ea"/>
                    <a:sym typeface="+mn-lt"/>
                  </a:rPr>
                  <a:t>NO.1</a:t>
                </a:r>
                <a:endParaRPr lang="zh-CN" altLang="en-US" sz="1600" b="1" dirty="0">
                  <a:solidFill>
                    <a:schemeClr val="accent4">
                      <a:lumMod val="40000"/>
                      <a:lumOff val="60000"/>
                    </a:schemeClr>
                  </a:solidFill>
                  <a:cs typeface="+mn-ea"/>
                  <a:sym typeface="+mn-lt"/>
                </a:endParaRPr>
              </a:p>
            </p:txBody>
          </p:sp>
        </p:grpSp>
        <p:pic>
          <p:nvPicPr>
            <p:cNvPr id="25" name="PA-图片 24">
              <a:extLst>
                <a:ext uri="{FF2B5EF4-FFF2-40B4-BE49-F238E27FC236}">
                  <a16:creationId xmlns="" xmlns:a16="http://schemas.microsoft.com/office/drawing/2014/main" id="{7DD0A406-64AE-4B60-B0AD-CB6B24477F5C}"/>
                </a:ext>
              </a:extLst>
            </p:cNvPr>
            <p:cNvPicPr>
              <a:picLocks noChangeAspect="1"/>
            </p:cNvPicPr>
            <p:nvPr>
              <p:custDataLst>
                <p:tags r:id="rId10"/>
              </p:custDataLst>
            </p:nvPr>
          </p:nvPicPr>
          <p:blipFill>
            <a:blip r:embed="rId19" cstate="screen">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a:ext>
              </a:extLst>
            </a:blip>
            <a:stretch>
              <a:fillRect/>
            </a:stretch>
          </p:blipFill>
          <p:spPr>
            <a:xfrm>
              <a:off x="3398687" y="3755728"/>
              <a:ext cx="849868" cy="849868"/>
            </a:xfrm>
            <a:prstGeom prst="rect">
              <a:avLst/>
            </a:prstGeom>
          </p:spPr>
        </p:pic>
      </p:grpSp>
      <p:grpSp>
        <p:nvGrpSpPr>
          <p:cNvPr id="27" name="PA-组合 26">
            <a:extLst>
              <a:ext uri="{FF2B5EF4-FFF2-40B4-BE49-F238E27FC236}">
                <a16:creationId xmlns="" xmlns:a16="http://schemas.microsoft.com/office/drawing/2014/main" id="{EEEF4761-C72E-4929-ADB9-85425900438A}"/>
              </a:ext>
            </a:extLst>
          </p:cNvPr>
          <p:cNvGrpSpPr/>
          <p:nvPr>
            <p:custDataLst>
              <p:tags r:id="rId6"/>
            </p:custDataLst>
          </p:nvPr>
        </p:nvGrpSpPr>
        <p:grpSpPr>
          <a:xfrm>
            <a:off x="6326788" y="2535388"/>
            <a:ext cx="2855299" cy="2782305"/>
            <a:chOff x="6326788" y="2535388"/>
            <a:chExt cx="2855299" cy="2782305"/>
          </a:xfrm>
        </p:grpSpPr>
        <p:grpSp>
          <p:nvGrpSpPr>
            <p:cNvPr id="22" name="组合 21">
              <a:extLst>
                <a:ext uri="{FF2B5EF4-FFF2-40B4-BE49-F238E27FC236}">
                  <a16:creationId xmlns="" xmlns:a16="http://schemas.microsoft.com/office/drawing/2014/main" id="{329391C8-931F-4822-8D29-7319E2F92B66}"/>
                </a:ext>
              </a:extLst>
            </p:cNvPr>
            <p:cNvGrpSpPr/>
            <p:nvPr/>
          </p:nvGrpSpPr>
          <p:grpSpPr>
            <a:xfrm>
              <a:off x="6326788" y="2535388"/>
              <a:ext cx="2855299" cy="2782305"/>
              <a:chOff x="6265669" y="2765509"/>
              <a:chExt cx="2855299" cy="2782305"/>
            </a:xfrm>
          </p:grpSpPr>
          <p:pic>
            <p:nvPicPr>
              <p:cNvPr id="19" name="PA-图片 18">
                <a:extLst>
                  <a:ext uri="{FF2B5EF4-FFF2-40B4-BE49-F238E27FC236}">
                    <a16:creationId xmlns="" xmlns:a16="http://schemas.microsoft.com/office/drawing/2014/main" id="{8BB3D298-7CAD-4B9C-A5DE-839B5FCC4DA6}"/>
                  </a:ext>
                </a:extLst>
              </p:cNvPr>
              <p:cNvPicPr>
                <a:picLocks noChangeAspect="1"/>
              </p:cNvPicPr>
              <p:nvPr>
                <p:custDataLst>
                  <p:tags r:id="rId8"/>
                </p:custDataLst>
              </p:nvPr>
            </p:nvPicPr>
            <p:blipFill rotWithShape="1">
              <a:blip r:embed="rId20" cstate="screen">
                <a:extLst>
                  <a:ext uri="{28A0092B-C50C-407E-A947-70E740481C1C}">
                    <a14:useLocalDpi xmlns:a14="http://schemas.microsoft.com/office/drawing/2010/main"/>
                  </a:ext>
                </a:extLst>
              </a:blip>
              <a:srcRect/>
              <a:stretch/>
            </p:blipFill>
            <p:spPr>
              <a:xfrm rot="21411194">
                <a:off x="6265669" y="2765509"/>
                <a:ext cx="2855299" cy="2782305"/>
              </a:xfrm>
              <a:prstGeom prst="rect">
                <a:avLst/>
              </a:prstGeom>
            </p:spPr>
          </p:pic>
          <p:sp>
            <p:nvSpPr>
              <p:cNvPr id="12" name="PA-五边形 11">
                <a:extLst>
                  <a:ext uri="{FF2B5EF4-FFF2-40B4-BE49-F238E27FC236}">
                    <a16:creationId xmlns="" xmlns:a16="http://schemas.microsoft.com/office/drawing/2014/main" id="{4B9D29B8-1C76-41E3-8F68-D087A586BF3E}"/>
                  </a:ext>
                </a:extLst>
              </p:cNvPr>
              <p:cNvSpPr/>
              <p:nvPr>
                <p:custDataLst>
                  <p:tags r:id="rId9"/>
                </p:custDataLst>
              </p:nvPr>
            </p:nvSpPr>
            <p:spPr>
              <a:xfrm>
                <a:off x="6386644" y="3133503"/>
                <a:ext cx="845812" cy="383350"/>
              </a:xfrm>
              <a:prstGeom prst="homePlate">
                <a:avLst>
                  <a:gd name="adj" fmla="val 26782"/>
                </a:avLst>
              </a:prstGeom>
              <a:solidFill>
                <a:srgbClr val="DB37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accent4">
                        <a:lumMod val="40000"/>
                        <a:lumOff val="60000"/>
                      </a:schemeClr>
                    </a:solidFill>
                    <a:cs typeface="+mn-ea"/>
                    <a:sym typeface="+mn-lt"/>
                  </a:rPr>
                  <a:t>NO.2</a:t>
                </a:r>
                <a:endParaRPr lang="zh-CN" altLang="en-US" sz="1600" b="1" dirty="0">
                  <a:solidFill>
                    <a:schemeClr val="accent4">
                      <a:lumMod val="40000"/>
                      <a:lumOff val="60000"/>
                    </a:schemeClr>
                  </a:solidFill>
                  <a:cs typeface="+mn-ea"/>
                  <a:sym typeface="+mn-lt"/>
                </a:endParaRPr>
              </a:p>
            </p:txBody>
          </p:sp>
        </p:grpSp>
        <p:pic>
          <p:nvPicPr>
            <p:cNvPr id="26" name="PA-图片 25">
              <a:extLst>
                <a:ext uri="{FF2B5EF4-FFF2-40B4-BE49-F238E27FC236}">
                  <a16:creationId xmlns="" xmlns:a16="http://schemas.microsoft.com/office/drawing/2014/main" id="{2A7461A6-4AAF-4530-9C3A-773B1ED6B978}"/>
                </a:ext>
              </a:extLst>
            </p:cNvPr>
            <p:cNvPicPr>
              <a:picLocks noChangeAspect="1"/>
            </p:cNvPicPr>
            <p:nvPr>
              <p:custDataLst>
                <p:tags r:id="rId7"/>
              </p:custDataLst>
            </p:nvPr>
          </p:nvPicPr>
          <p:blipFill>
            <a:blip r:embed="rId19" cstate="screen">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a:ext>
              </a:extLst>
            </a:blip>
            <a:stretch>
              <a:fillRect/>
            </a:stretch>
          </p:blipFill>
          <p:spPr>
            <a:xfrm>
              <a:off x="7293575" y="3556677"/>
              <a:ext cx="849868" cy="849868"/>
            </a:xfrm>
            <a:prstGeom prst="rect">
              <a:avLst/>
            </a:prstGeom>
          </p:spPr>
        </p:pic>
      </p:grpSp>
      <p:sp>
        <p:nvSpPr>
          <p:cNvPr id="29" name="TextBox 28"/>
          <p:cNvSpPr txBox="1"/>
          <p:nvPr/>
        </p:nvSpPr>
        <p:spPr>
          <a:xfrm>
            <a:off x="89685" y="4255254"/>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www.ypppt.com/jieri</a:t>
            </a:r>
            <a:r>
              <a:rPr kumimoji="0" lang="en-US" altLang="zh-CN" sz="100" b="0" i="0" u="none" strike="noStrike" kern="0" cap="none" spc="0" normalizeH="0" baseline="0" noProof="0" dirty="0" smtClean="0">
                <a:ln>
                  <a:noFill/>
                </a:ln>
                <a:solidFill>
                  <a:schemeClr val="bg1"/>
                </a:solidFill>
                <a:effectLst/>
                <a:uLnTx/>
                <a:uFillTx/>
              </a:rPr>
              <a:t>/</a:t>
            </a:r>
          </a:p>
        </p:txBody>
      </p:sp>
    </p:spTree>
    <p:extLst>
      <p:ext uri="{BB962C8B-B14F-4D97-AF65-F5344CB8AC3E}">
        <p14:creationId xmlns:p14="http://schemas.microsoft.com/office/powerpoint/2010/main" val="673700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par>
                                <p:cTn id="13" presetID="0" presetClass="entr" presetSubtype="0" fill="hold" nodeType="withEffect">
                                  <p:stCondLst>
                                    <p:cond delay="0"/>
                                  </p:stCondLst>
                                  <p:childTnLst>
                                    <p:set>
                                      <p:cBhvr>
                                        <p:cTn id="14" dur="700" fill="hold">
                                          <p:stCondLst>
                                            <p:cond delay="0"/>
                                          </p:stCondLst>
                                        </p:cTn>
                                        <p:tgtEl>
                                          <p:spTgt spid="28"/>
                                        </p:tgtEl>
                                        <p:attrNameLst>
                                          <p:attrName>style.visibility</p:attrName>
                                        </p:attrNameLst>
                                      </p:cBhvr>
                                      <p:to>
                                        <p:strVal val="visible"/>
                                      </p:to>
                                    </p:set>
                                    <p:anim to="" calcmode="lin" valueType="num">
                                      <p:cBhvr>
                                        <p:cTn id="15"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8"/>
                                        </p:tgtEl>
                                      </p:cBhvr>
                                    </p:animEffect>
                                  </p:childTnLst>
                                </p:cTn>
                              </p:par>
                              <p:par>
                                <p:cTn id="17" presetID="0" presetClass="entr" presetSubtype="0" fill="hold" grpId="0" nodeType="withEffect">
                                  <p:stCondLst>
                                    <p:cond delay="0"/>
                                  </p:stCondLst>
                                  <p:childTnLst>
                                    <p:set>
                                      <p:cBhvr>
                                        <p:cTn id="18" dur="700" fill="hold">
                                          <p:stCondLst>
                                            <p:cond delay="0"/>
                                          </p:stCondLst>
                                        </p:cTn>
                                        <p:tgtEl>
                                          <p:spTgt spid="20"/>
                                        </p:tgtEl>
                                        <p:attrNameLst>
                                          <p:attrName>style.visibility</p:attrName>
                                        </p:attrNameLst>
                                      </p:cBhvr>
                                      <p:to>
                                        <p:strVal val="visible"/>
                                      </p:to>
                                    </p:set>
                                    <p:anim to="" calcmode="lin" valueType="num">
                                      <p:cBhvr>
                                        <p:cTn id="19"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20"/>
                                        </p:tgtEl>
                                      </p:cBhvr>
                                    </p:animEffect>
                                  </p:childTnLst>
                                </p:cTn>
                              </p:par>
                              <p:par>
                                <p:cTn id="21" presetID="0" presetClass="entr" presetSubtype="0" fill="hold" nodeType="withEffect">
                                  <p:stCondLst>
                                    <p:cond delay="0"/>
                                  </p:stCondLst>
                                  <p:childTnLst>
                                    <p:set>
                                      <p:cBhvr>
                                        <p:cTn id="22" dur="700" fill="hold">
                                          <p:stCondLst>
                                            <p:cond delay="0"/>
                                          </p:stCondLst>
                                        </p:cTn>
                                        <p:tgtEl>
                                          <p:spTgt spid="27"/>
                                        </p:tgtEl>
                                        <p:attrNameLst>
                                          <p:attrName>style.visibility</p:attrName>
                                        </p:attrNameLst>
                                      </p:cBhvr>
                                      <p:to>
                                        <p:strVal val="visible"/>
                                      </p:to>
                                    </p:set>
                                    <p:anim to="" calcmode="lin" valueType="num">
                                      <p:cBhvr>
                                        <p:cTn id="23"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27"/>
                                        </p:tgtEl>
                                      </p:cBhvr>
                                    </p:animEffect>
                                  </p:childTnLst>
                                </p:cTn>
                              </p:par>
                              <p:par>
                                <p:cTn id="25" presetID="0" presetClass="entr" presetSubtype="0" fill="hold" grpId="0" nodeType="withEffect">
                                  <p:stCondLst>
                                    <p:cond delay="0"/>
                                  </p:stCondLst>
                                  <p:childTnLst>
                                    <p:set>
                                      <p:cBhvr>
                                        <p:cTn id="26" dur="700" fill="hold">
                                          <p:stCondLst>
                                            <p:cond delay="0"/>
                                          </p:stCondLst>
                                        </p:cTn>
                                        <p:tgtEl>
                                          <p:spTgt spid="21"/>
                                        </p:tgtEl>
                                        <p:attrNameLst>
                                          <p:attrName>style.visibility</p:attrName>
                                        </p:attrNameLst>
                                      </p:cBhvr>
                                      <p:to>
                                        <p:strVal val="visible"/>
                                      </p:to>
                                    </p:set>
                                    <p:anim to="" calcmode="lin" valueType="num">
                                      <p:cBhvr>
                                        <p:cTn id="27"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矩形 2"/>
          <p:cNvSpPr/>
          <p:nvPr>
            <p:custDataLst>
              <p:tags r:id="rId1"/>
            </p:custDataLst>
          </p:nvPr>
        </p:nvSpPr>
        <p:spPr>
          <a:xfrm>
            <a:off x="1540170" y="1641174"/>
            <a:ext cx="9459926" cy="1754326"/>
          </a:xfrm>
          <a:prstGeom prst="rect">
            <a:avLst/>
          </a:prstGeom>
        </p:spPr>
        <p:txBody>
          <a:bodyPr wrap="square">
            <a:spAutoFit/>
          </a:bodyPr>
          <a:lstStyle/>
          <a:p>
            <a:r>
              <a:rPr lang="en-US" altLang="zh-CN" dirty="0">
                <a:solidFill>
                  <a:schemeClr val="tx1">
                    <a:lumMod val="75000"/>
                    <a:lumOff val="25000"/>
                  </a:schemeClr>
                </a:solidFill>
                <a:cs typeface="+mn-ea"/>
                <a:sym typeface="+mn-lt"/>
              </a:rPr>
              <a:t>According to the decision of the CPPCC in 1949 when the People's Republic of China was founded, military parade should be listed among the key programs of the Grand Celebrations of National Day there after. A total number of 11 parades were conducted during the coming ten years since then, which however were followed by a break-up for a consecutive period of 24 years. The parade was not resumed until 1984.</a:t>
            </a:r>
            <a:endParaRPr lang="zh-CN" altLang="en-US" dirty="0">
              <a:solidFill>
                <a:schemeClr val="tx1">
                  <a:lumMod val="75000"/>
                  <a:lumOff val="25000"/>
                </a:schemeClr>
              </a:solidFill>
              <a:cs typeface="+mn-ea"/>
              <a:sym typeface="+mn-lt"/>
            </a:endParaRPr>
          </a:p>
        </p:txBody>
      </p:sp>
      <p:sp>
        <p:nvSpPr>
          <p:cNvPr id="5" name="PA-矩形 4"/>
          <p:cNvSpPr/>
          <p:nvPr>
            <p:custDataLst>
              <p:tags r:id="rId2"/>
            </p:custDataLst>
          </p:nvPr>
        </p:nvSpPr>
        <p:spPr>
          <a:xfrm>
            <a:off x="1800977" y="3429000"/>
            <a:ext cx="3926584" cy="1670778"/>
          </a:xfrm>
          <a:prstGeom prst="rect">
            <a:avLst/>
          </a:prstGeom>
        </p:spPr>
        <p:txBody>
          <a:bodyPr wrap="square">
            <a:spAutoFit/>
          </a:bodyPr>
          <a:lstStyle/>
          <a:p>
            <a:pPr>
              <a:lnSpc>
                <a:spcPct val="200000"/>
              </a:lnSpc>
            </a:pPr>
            <a:r>
              <a:rPr lang="en-US" altLang="zh-CN" dirty="0">
                <a:solidFill>
                  <a:schemeClr val="tx1">
                    <a:lumMod val="75000"/>
                    <a:lumOff val="25000"/>
                  </a:schemeClr>
                </a:solidFill>
                <a:cs typeface="+mn-ea"/>
                <a:sym typeface="+mn-lt"/>
              </a:rPr>
              <a:t>1949</a:t>
            </a:r>
            <a:r>
              <a:rPr lang="zh-CN" altLang="en-US" dirty="0">
                <a:solidFill>
                  <a:schemeClr val="tx1">
                    <a:lumMod val="75000"/>
                    <a:lumOff val="25000"/>
                  </a:schemeClr>
                </a:solidFill>
                <a:cs typeface="+mn-ea"/>
                <a:sym typeface="+mn-lt"/>
              </a:rPr>
              <a:t>年中国的军事阅兵被列为重点项目。不过在进行了</a:t>
            </a:r>
            <a:r>
              <a:rPr lang="en-US" altLang="zh-CN" dirty="0">
                <a:solidFill>
                  <a:schemeClr val="tx1">
                    <a:lumMod val="75000"/>
                    <a:lumOff val="25000"/>
                  </a:schemeClr>
                </a:solidFill>
                <a:cs typeface="+mn-ea"/>
                <a:sym typeface="+mn-lt"/>
              </a:rPr>
              <a:t>11</a:t>
            </a:r>
            <a:r>
              <a:rPr lang="zh-CN" altLang="en-US" dirty="0">
                <a:solidFill>
                  <a:schemeClr val="tx1">
                    <a:lumMod val="75000"/>
                    <a:lumOff val="25000"/>
                  </a:schemeClr>
                </a:solidFill>
                <a:cs typeface="+mn-ea"/>
                <a:sym typeface="+mn-lt"/>
              </a:rPr>
              <a:t>次之 后停滞了连续</a:t>
            </a:r>
            <a:r>
              <a:rPr lang="en-US" altLang="zh-CN" dirty="0">
                <a:solidFill>
                  <a:schemeClr val="tx1">
                    <a:lumMod val="75000"/>
                    <a:lumOff val="25000"/>
                  </a:schemeClr>
                </a:solidFill>
                <a:cs typeface="+mn-ea"/>
                <a:sym typeface="+mn-lt"/>
              </a:rPr>
              <a:t>24</a:t>
            </a:r>
            <a:r>
              <a:rPr lang="zh-CN" altLang="en-US" dirty="0">
                <a:solidFill>
                  <a:schemeClr val="tx1">
                    <a:lumMod val="75000"/>
                    <a:lumOff val="25000"/>
                  </a:schemeClr>
                </a:solidFill>
                <a:cs typeface="+mn-ea"/>
                <a:sym typeface="+mn-lt"/>
              </a:rPr>
              <a:t>年， 直到</a:t>
            </a:r>
            <a:r>
              <a:rPr lang="en-US" altLang="zh-CN" dirty="0">
                <a:solidFill>
                  <a:schemeClr val="tx1">
                    <a:lumMod val="75000"/>
                    <a:lumOff val="25000"/>
                  </a:schemeClr>
                </a:solidFill>
                <a:cs typeface="+mn-ea"/>
                <a:sym typeface="+mn-lt"/>
              </a:rPr>
              <a:t>1984</a:t>
            </a:r>
            <a:r>
              <a:rPr lang="zh-CN" altLang="en-US" dirty="0">
                <a:solidFill>
                  <a:schemeClr val="tx1">
                    <a:lumMod val="75000"/>
                    <a:lumOff val="25000"/>
                  </a:schemeClr>
                </a:solidFill>
                <a:cs typeface="+mn-ea"/>
                <a:sym typeface="+mn-lt"/>
              </a:rPr>
              <a:t>年才恢复 阅兵。</a:t>
            </a:r>
          </a:p>
        </p:txBody>
      </p:sp>
      <p:grpSp>
        <p:nvGrpSpPr>
          <p:cNvPr id="6" name="PA-组合 6">
            <a:extLst>
              <a:ext uri="{FF2B5EF4-FFF2-40B4-BE49-F238E27FC236}">
                <a16:creationId xmlns="" xmlns:a16="http://schemas.microsoft.com/office/drawing/2014/main" id="{7EC36CC8-A0E7-4F18-B54B-88759ABCDB7D}"/>
              </a:ext>
            </a:extLst>
          </p:cNvPr>
          <p:cNvGrpSpPr/>
          <p:nvPr>
            <p:custDataLst>
              <p:tags r:id="rId3"/>
            </p:custDataLst>
          </p:nvPr>
        </p:nvGrpSpPr>
        <p:grpSpPr>
          <a:xfrm>
            <a:off x="4163568" y="375053"/>
            <a:ext cx="3864864" cy="1144000"/>
            <a:chOff x="3925824" y="692045"/>
            <a:chExt cx="3864864" cy="1144000"/>
          </a:xfrm>
        </p:grpSpPr>
        <p:grpSp>
          <p:nvGrpSpPr>
            <p:cNvPr id="7" name="组合 6">
              <a:extLst>
                <a:ext uri="{FF2B5EF4-FFF2-40B4-BE49-F238E27FC236}">
                  <a16:creationId xmlns="" xmlns:a16="http://schemas.microsoft.com/office/drawing/2014/main" id="{42AE122C-2EAA-4264-BCD1-ABE27A46E5B3}"/>
                </a:ext>
              </a:extLst>
            </p:cNvPr>
            <p:cNvGrpSpPr/>
            <p:nvPr/>
          </p:nvGrpSpPr>
          <p:grpSpPr>
            <a:xfrm>
              <a:off x="3925824" y="692045"/>
              <a:ext cx="3864864" cy="1144000"/>
              <a:chOff x="3657600" y="935885"/>
              <a:chExt cx="3864864" cy="1144000"/>
            </a:xfrm>
          </p:grpSpPr>
          <p:pic>
            <p:nvPicPr>
              <p:cNvPr id="9" name="PA-图片 3">
                <a:extLst>
                  <a:ext uri="{FF2B5EF4-FFF2-40B4-BE49-F238E27FC236}">
                    <a16:creationId xmlns="" xmlns:a16="http://schemas.microsoft.com/office/drawing/2014/main" id="{A0D6F803-C7FB-421A-A367-D674321F6EDA}"/>
                  </a:ext>
                </a:extLst>
              </p:cNvPr>
              <p:cNvPicPr>
                <a:picLocks noChangeAspect="1"/>
              </p:cNvPicPr>
              <p:nvPr>
                <p:custDataLst>
                  <p:tags r:id="rId5"/>
                </p:custDataLst>
              </p:nvPr>
            </p:nvPicPr>
            <p:blipFill rotWithShape="1">
              <a:blip r:embed="rId8"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10" name="PA-矩形 4">
                <a:extLst>
                  <a:ext uri="{FF2B5EF4-FFF2-40B4-BE49-F238E27FC236}">
                    <a16:creationId xmlns="" xmlns:a16="http://schemas.microsoft.com/office/drawing/2014/main" id="{160677E6-8F7B-4C9E-9131-1E7C74204C42}"/>
                  </a:ext>
                </a:extLst>
              </p:cNvPr>
              <p:cNvSpPr/>
              <p:nvPr>
                <p:custDataLst>
                  <p:tags r:id="rId6"/>
                </p:custDataLst>
              </p:nvPr>
            </p:nvSpPr>
            <p:spPr>
              <a:xfrm>
                <a:off x="4816025" y="1182281"/>
                <a:ext cx="1005403"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阅兵</a:t>
                </a:r>
              </a:p>
            </p:txBody>
          </p:sp>
        </p:grpSp>
        <p:sp>
          <p:nvSpPr>
            <p:cNvPr id="8" name="PA-矩形 5">
              <a:extLst>
                <a:ext uri="{FF2B5EF4-FFF2-40B4-BE49-F238E27FC236}">
                  <a16:creationId xmlns="" xmlns:a16="http://schemas.microsoft.com/office/drawing/2014/main" id="{64F9CD46-3CB5-4452-AFE7-0606EB2C48F1}"/>
                </a:ext>
              </a:extLst>
            </p:cNvPr>
            <p:cNvSpPr/>
            <p:nvPr>
              <p:custDataLst>
                <p:tags r:id="rId4"/>
              </p:custDataLst>
            </p:nvPr>
          </p:nvSpPr>
          <p:spPr>
            <a:xfrm>
              <a:off x="6000992" y="1056658"/>
              <a:ext cx="941283" cy="369332"/>
            </a:xfrm>
            <a:prstGeom prst="rect">
              <a:avLst/>
            </a:prstGeom>
          </p:spPr>
          <p:txBody>
            <a:bodyPr wrap="none">
              <a:spAutoFit/>
            </a:bodyPr>
            <a:lstStyle/>
            <a:p>
              <a:r>
                <a:rPr lang="en-US" altLang="zh-CN" dirty="0">
                  <a:solidFill>
                    <a:schemeClr val="accent4">
                      <a:lumMod val="20000"/>
                      <a:lumOff val="80000"/>
                    </a:schemeClr>
                  </a:solidFill>
                  <a:cs typeface="+mn-ea"/>
                  <a:sym typeface="+mn-lt"/>
                </a:rPr>
                <a:t>Parade</a:t>
              </a:r>
            </a:p>
          </p:txBody>
        </p:sp>
      </p:grpSp>
      <p:grpSp>
        <p:nvGrpSpPr>
          <p:cNvPr id="18" name="组合 17">
            <a:extLst>
              <a:ext uri="{FF2B5EF4-FFF2-40B4-BE49-F238E27FC236}">
                <a16:creationId xmlns="" xmlns:a16="http://schemas.microsoft.com/office/drawing/2014/main" id="{FF73B8A7-EE01-41DB-93B6-03B6451448EE}"/>
              </a:ext>
            </a:extLst>
          </p:cNvPr>
          <p:cNvGrpSpPr/>
          <p:nvPr/>
        </p:nvGrpSpPr>
        <p:grpSpPr>
          <a:xfrm>
            <a:off x="6464441" y="3240623"/>
            <a:ext cx="2855299" cy="2782305"/>
            <a:chOff x="6525610" y="3322809"/>
            <a:chExt cx="2855299" cy="2782305"/>
          </a:xfrm>
        </p:grpSpPr>
        <p:pic>
          <p:nvPicPr>
            <p:cNvPr id="16" name="图片 15">
              <a:extLst>
                <a:ext uri="{FF2B5EF4-FFF2-40B4-BE49-F238E27FC236}">
                  <a16:creationId xmlns="" xmlns:a16="http://schemas.microsoft.com/office/drawing/2014/main" id="{61D6E813-AB46-406B-AE31-C92B0BEFCBA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34527">
              <a:off x="6525610" y="3322809"/>
              <a:ext cx="2855299" cy="2782305"/>
            </a:xfrm>
            <a:prstGeom prst="rect">
              <a:avLst/>
            </a:prstGeom>
          </p:spPr>
        </p:pic>
        <p:pic>
          <p:nvPicPr>
            <p:cNvPr id="17" name="图片 16">
              <a:extLst>
                <a:ext uri="{FF2B5EF4-FFF2-40B4-BE49-F238E27FC236}">
                  <a16:creationId xmlns="" xmlns:a16="http://schemas.microsoft.com/office/drawing/2014/main" id="{9F1913E6-0643-4CB3-B6DE-7B3F3C8BCBF2}"/>
                </a:ext>
              </a:extLst>
            </p:cNvPr>
            <p:cNvPicPr>
              <a:picLocks noChangeAspect="1"/>
            </p:cNvPicPr>
            <p:nvPr/>
          </p:nvPicPr>
          <p:blipFill>
            <a:blip r:embed="rId10" cstate="screen">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a:ext>
              </a:extLst>
            </a:blip>
            <a:stretch>
              <a:fillRect/>
            </a:stretch>
          </p:blipFill>
          <p:spPr>
            <a:xfrm>
              <a:off x="7528325" y="4143531"/>
              <a:ext cx="849868" cy="849868"/>
            </a:xfrm>
            <a:prstGeom prst="rect">
              <a:avLst/>
            </a:prstGeom>
          </p:spPr>
        </p:pic>
      </p:grpSp>
    </p:spTree>
    <p:extLst>
      <p:ext uri="{BB962C8B-B14F-4D97-AF65-F5344CB8AC3E}">
        <p14:creationId xmlns:p14="http://schemas.microsoft.com/office/powerpoint/2010/main" val="22427345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6"/>
                                        </p:tgtEl>
                                        <p:attrNameLst>
                                          <p:attrName>style.visibility</p:attrName>
                                        </p:attrNameLst>
                                      </p:cBhvr>
                                      <p:to>
                                        <p:strVal val="visible"/>
                                      </p:to>
                                    </p:set>
                                    <p:anim to="" calcmode="lin" valueType="num">
                                      <p:cBhvr>
                                        <p:cTn id="7"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to="" calcmode="lin" valueType="num">
                                      <p:cBhvr>
                                        <p:cTn id="11" dur="700" fill="hold">
                                          <p:stCondLst>
                                            <p:cond delay="0"/>
                                          </p:stCondLst>
                                        </p:cTn>
                                        <p:tgtEl>
                                          <p:spTgt spid="3"/>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3"/>
                                        </p:tgtEl>
                                        <p:attrNameLst>
                                          <p:attrName>ppt_h</p:attrName>
                                        </p:attrNameLst>
                                      </p:cBhvr>
                                      <p:tavLst>
                                        <p:tav tm="0" fmla="#ppt_h-#ppt_h/4*sin(2*pi*$)*(1-$)">
                                          <p:val>
                                            <p:strVal val="0"/>
                                          </p:val>
                                        </p:tav>
                                        <p:tav tm="100000">
                                          <p:val>
                                            <p:strVal val="1"/>
                                          </p:val>
                                        </p:tav>
                                      </p:tavLst>
                                    </p:anim>
                                  </p:childTnLst>
                                </p:cTn>
                              </p:par>
                              <p:par>
                                <p:cTn id="13" presetID="0" presetClass="entr" presetSubtype="0" fill="hold" grpId="0" nodeType="with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to="" calcmode="lin" valueType="num">
                                      <p:cBhvr>
                                        <p:cTn id="15" dur="700" fill="hold">
                                          <p:stCondLst>
                                            <p:cond delay="0"/>
                                          </p:stCondLst>
                                        </p:cTn>
                                        <p:tgtEl>
                                          <p:spTgt spid="5"/>
                                        </p:tgtEl>
                                        <p:attrNameLst>
                                          <p:attrName>ppt_y</p:attrName>
                                        </p:attrNameLst>
                                      </p:cBhvr>
                                      <p:tavLst>
                                        <p:tav tm="0" fmla="#ppt_y-#ppt_h/6*sin(2*pi*$)*(1-$)*8/9">
                                          <p:val>
                                            <p:strVal val="0"/>
                                          </p:val>
                                        </p:tav>
                                        <p:tav tm="100000">
                                          <p:val>
                                            <p:strVal val="1"/>
                                          </p:val>
                                        </p:tav>
                                      </p:tavLst>
                                    </p:anim>
                                    <p:anim to="" calcmode="lin" valueType="num">
                                      <p:cBhvr>
                                        <p:cTn id="16" dur="700" fill="hold">
                                          <p:stCondLst>
                                            <p:cond delay="0"/>
                                          </p:stCondLst>
                                        </p:cTn>
                                        <p:tgtEl>
                                          <p:spTgt spid="5"/>
                                        </p:tgtEl>
                                        <p:attrNameLst>
                                          <p:attrName>ppt_h</p:attrName>
                                        </p:attrNameLst>
                                      </p:cBhvr>
                                      <p:tavLst>
                                        <p:tav tm="0" fmla="#ppt_h-#ppt_h/4*sin(2*pi*$)*(1-$)">
                                          <p:val>
                                            <p:strVal val="0"/>
                                          </p:val>
                                        </p:tav>
                                        <p:tav tm="100000">
                                          <p:val>
                                            <p:strVal val="1"/>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3580901" y="2764951"/>
            <a:ext cx="4493538"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其他国家国庆节</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2739943" y="3645299"/>
            <a:ext cx="5591018" cy="523220"/>
          </a:xfrm>
          <a:prstGeom prst="rect">
            <a:avLst/>
          </a:prstGeom>
        </p:spPr>
        <p:txBody>
          <a:bodyPr wrap="none">
            <a:spAutoFit/>
          </a:bodyPr>
          <a:lstStyle/>
          <a:p>
            <a:r>
              <a:rPr lang="en-US" altLang="zh-CN" sz="2800" dirty="0">
                <a:solidFill>
                  <a:srgbClr val="D10000"/>
                </a:solidFill>
                <a:cs typeface="+mn-ea"/>
                <a:sym typeface="+mn-lt"/>
              </a:rPr>
              <a:t>National Day of other countries</a:t>
            </a:r>
          </a:p>
        </p:txBody>
      </p:sp>
      <p:sp>
        <p:nvSpPr>
          <p:cNvPr id="2" name="椭圆 1">
            <a:extLst>
              <a:ext uri="{FF2B5EF4-FFF2-40B4-BE49-F238E27FC236}">
                <a16:creationId xmlns="" xmlns:a16="http://schemas.microsoft.com/office/drawing/2014/main" id="{4CAC1B03-71A2-4719-A44E-06994749AE9F}"/>
              </a:ext>
            </a:extLst>
          </p:cNvPr>
          <p:cNvSpPr/>
          <p:nvPr/>
        </p:nvSpPr>
        <p:spPr>
          <a:xfrm>
            <a:off x="5163996" y="1355460"/>
            <a:ext cx="1255776" cy="1255776"/>
          </a:xfrm>
          <a:prstGeom prst="ellipse">
            <a:avLst/>
          </a:prstGeom>
          <a:solidFill>
            <a:srgbClr val="D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03</a:t>
            </a:r>
            <a:endParaRPr lang="zh-CN" altLang="en-US" sz="4000" dirty="0">
              <a:solidFill>
                <a:schemeClr val="bg1"/>
              </a:solidFill>
              <a:cs typeface="+mn-ea"/>
              <a:sym typeface="+mn-lt"/>
            </a:endParaRPr>
          </a:p>
        </p:txBody>
      </p:sp>
    </p:spTree>
    <p:extLst>
      <p:ext uri="{BB962C8B-B14F-4D97-AF65-F5344CB8AC3E}">
        <p14:creationId xmlns:p14="http://schemas.microsoft.com/office/powerpoint/2010/main" val="4228300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2311021" y="2327913"/>
            <a:ext cx="8279642" cy="3332772"/>
          </a:xfrm>
          <a:prstGeom prst="rect">
            <a:avLst/>
          </a:prstGeom>
        </p:spPr>
        <p:txBody>
          <a:bodyPr wrap="square">
            <a:spAutoFit/>
          </a:bodyPr>
          <a:lstStyle/>
          <a:p>
            <a:pPr marL="285750" indent="-285750">
              <a:lnSpc>
                <a:spcPct val="200000"/>
              </a:lnSpc>
              <a:buFont typeface="Arial" panose="020B0604020202020204" pitchFamily="34" charset="0"/>
              <a:buChar char="•"/>
            </a:pPr>
            <a:r>
              <a:rPr lang="en-US" altLang="zh-CN" b="1" dirty="0">
                <a:solidFill>
                  <a:schemeClr val="tx1">
                    <a:lumMod val="75000"/>
                    <a:lumOff val="25000"/>
                  </a:schemeClr>
                </a:solidFill>
                <a:cs typeface="+mn-ea"/>
                <a:sym typeface="+mn-lt"/>
              </a:rPr>
              <a:t>America :July 4th </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美 国独立日</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日</a:t>
            </a:r>
            <a:r>
              <a:rPr lang="en-US" altLang="zh-CN" dirty="0">
                <a:solidFill>
                  <a:schemeClr val="tx1">
                    <a:lumMod val="75000"/>
                    <a:lumOff val="25000"/>
                  </a:schemeClr>
                </a:solidFill>
                <a:cs typeface="+mn-ea"/>
                <a:sym typeface="+mn-lt"/>
              </a:rPr>
              <a:t>)</a:t>
            </a:r>
          </a:p>
          <a:p>
            <a:pPr marL="285750" indent="-285750">
              <a:lnSpc>
                <a:spcPct val="200000"/>
              </a:lnSpc>
              <a:buFont typeface="Arial" panose="020B0604020202020204" pitchFamily="34" charset="0"/>
              <a:buChar char="•"/>
            </a:pPr>
            <a:r>
              <a:rPr lang="en-US" altLang="zh-CN" b="1" dirty="0" err="1">
                <a:solidFill>
                  <a:schemeClr val="tx1">
                    <a:lumMod val="75000"/>
                    <a:lumOff val="25000"/>
                  </a:schemeClr>
                </a:solidFill>
                <a:cs typeface="+mn-ea"/>
                <a:sym typeface="+mn-lt"/>
              </a:rPr>
              <a:t>UK:the</a:t>
            </a:r>
            <a:r>
              <a:rPr lang="en-US" altLang="zh-CN" b="1" dirty="0">
                <a:solidFill>
                  <a:schemeClr val="tx1">
                    <a:lumMod val="75000"/>
                    <a:lumOff val="25000"/>
                  </a:schemeClr>
                </a:solidFill>
                <a:cs typeface="+mn-ea"/>
                <a:sym typeface="+mn-lt"/>
              </a:rPr>
              <a:t> second Saturday of June</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女王官方诞辰且每年六月的第二个星期六</a:t>
            </a:r>
            <a:r>
              <a:rPr lang="en-US" altLang="zh-CN" dirty="0">
                <a:solidFill>
                  <a:schemeClr val="tx1">
                    <a:lumMod val="75000"/>
                    <a:lumOff val="25000"/>
                  </a:schemeClr>
                </a:solidFill>
                <a:cs typeface="+mn-ea"/>
                <a:sym typeface="+mn-lt"/>
              </a:rPr>
              <a:t>)</a:t>
            </a:r>
          </a:p>
          <a:p>
            <a:pPr marL="285750" indent="-285750">
              <a:lnSpc>
                <a:spcPct val="200000"/>
              </a:lnSpc>
              <a:buFont typeface="Arial" panose="020B0604020202020204" pitchFamily="34" charset="0"/>
              <a:buChar char="•"/>
            </a:pPr>
            <a:r>
              <a:rPr lang="en-US" altLang="zh-CN" b="1" dirty="0">
                <a:solidFill>
                  <a:schemeClr val="tx1">
                    <a:lumMod val="75000"/>
                    <a:lumOff val="25000"/>
                  </a:schemeClr>
                </a:solidFill>
                <a:cs typeface="+mn-ea"/>
                <a:sym typeface="+mn-lt"/>
              </a:rPr>
              <a:t>Australia : January 26th </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澳大利亚日</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26</a:t>
            </a:r>
            <a:r>
              <a:rPr lang="zh-CN" altLang="en-US" dirty="0">
                <a:solidFill>
                  <a:schemeClr val="tx1">
                    <a:lumMod val="75000"/>
                    <a:lumOff val="25000"/>
                  </a:schemeClr>
                </a:solidFill>
                <a:cs typeface="+mn-ea"/>
                <a:sym typeface="+mn-lt"/>
              </a:rPr>
              <a:t>日</a:t>
            </a:r>
            <a:r>
              <a:rPr lang="en-US" altLang="zh-CN" dirty="0">
                <a:solidFill>
                  <a:schemeClr val="tx1">
                    <a:lumMod val="75000"/>
                    <a:lumOff val="25000"/>
                  </a:schemeClr>
                </a:solidFill>
                <a:cs typeface="+mn-ea"/>
                <a:sym typeface="+mn-lt"/>
              </a:rPr>
              <a:t>)</a:t>
            </a:r>
          </a:p>
          <a:p>
            <a:pPr marL="285750" indent="-285750">
              <a:lnSpc>
                <a:spcPct val="200000"/>
              </a:lnSpc>
              <a:buFont typeface="Arial" panose="020B0604020202020204" pitchFamily="34" charset="0"/>
              <a:buChar char="•"/>
            </a:pPr>
            <a:r>
              <a:rPr lang="en-US" altLang="zh-CN" b="1" dirty="0">
                <a:solidFill>
                  <a:schemeClr val="tx1">
                    <a:lumMod val="75000"/>
                    <a:lumOff val="25000"/>
                  </a:schemeClr>
                </a:solidFill>
                <a:cs typeface="+mn-ea"/>
                <a:sym typeface="+mn-lt"/>
              </a:rPr>
              <a:t>Russia :June 12th </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俄罗斯且</a:t>
            </a:r>
            <a:r>
              <a:rPr lang="en-US" altLang="zh-CN" dirty="0">
                <a:solidFill>
                  <a:schemeClr val="tx1">
                    <a:lumMod val="75000"/>
                    <a:lumOff val="25000"/>
                  </a:schemeClr>
                </a:solidFill>
                <a:cs typeface="+mn-ea"/>
                <a:sym typeface="+mn-lt"/>
              </a:rPr>
              <a:t>6</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12</a:t>
            </a:r>
            <a:r>
              <a:rPr lang="zh-CN" altLang="en-US" dirty="0">
                <a:solidFill>
                  <a:schemeClr val="tx1">
                    <a:lumMod val="75000"/>
                    <a:lumOff val="25000"/>
                  </a:schemeClr>
                </a:solidFill>
                <a:cs typeface="+mn-ea"/>
                <a:sym typeface="+mn-lt"/>
              </a:rPr>
              <a:t>日</a:t>
            </a:r>
            <a:r>
              <a:rPr lang="en-US" altLang="zh-CN" dirty="0">
                <a:solidFill>
                  <a:schemeClr val="tx1">
                    <a:lumMod val="75000"/>
                    <a:lumOff val="25000"/>
                  </a:schemeClr>
                </a:solidFill>
                <a:cs typeface="+mn-ea"/>
                <a:sym typeface="+mn-lt"/>
              </a:rPr>
              <a:t>)</a:t>
            </a:r>
          </a:p>
          <a:p>
            <a:pPr marL="285750" indent="-285750">
              <a:lnSpc>
                <a:spcPct val="200000"/>
              </a:lnSpc>
              <a:buFont typeface="Arial" panose="020B0604020202020204" pitchFamily="34" charset="0"/>
              <a:buChar char="•"/>
            </a:pPr>
            <a:r>
              <a:rPr lang="en-US" altLang="zh-CN" b="1" dirty="0">
                <a:solidFill>
                  <a:schemeClr val="tx1">
                    <a:lumMod val="75000"/>
                    <a:lumOff val="25000"/>
                  </a:schemeClr>
                </a:solidFill>
                <a:cs typeface="+mn-ea"/>
                <a:sym typeface="+mn-lt"/>
              </a:rPr>
              <a:t>Canada: July 1st </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加拿大且</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日</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grpSp>
        <p:nvGrpSpPr>
          <p:cNvPr id="9" name="PA-组合 8">
            <a:extLst>
              <a:ext uri="{FF2B5EF4-FFF2-40B4-BE49-F238E27FC236}">
                <a16:creationId xmlns="" xmlns:a16="http://schemas.microsoft.com/office/drawing/2014/main" id="{4722E7E3-2B6C-4633-BD95-65830E1AE2AA}"/>
              </a:ext>
            </a:extLst>
          </p:cNvPr>
          <p:cNvGrpSpPr/>
          <p:nvPr>
            <p:custDataLst>
              <p:tags r:id="rId2"/>
            </p:custDataLst>
          </p:nvPr>
        </p:nvGrpSpPr>
        <p:grpSpPr>
          <a:xfrm>
            <a:off x="3048000" y="375053"/>
            <a:ext cx="5591018" cy="1685222"/>
            <a:chOff x="3048000" y="375053"/>
            <a:chExt cx="5591018" cy="1685222"/>
          </a:xfrm>
        </p:grpSpPr>
        <p:grpSp>
          <p:nvGrpSpPr>
            <p:cNvPr id="4" name="组合 3">
              <a:extLst>
                <a:ext uri="{FF2B5EF4-FFF2-40B4-BE49-F238E27FC236}">
                  <a16:creationId xmlns="" xmlns:a16="http://schemas.microsoft.com/office/drawing/2014/main" id="{C6F39A69-F553-4642-A5D4-115AC98BCDEB}"/>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76B793A7-95DF-47B5-8AE8-64EDDF3F9404}"/>
                  </a:ext>
                </a:extLst>
              </p:cNvPr>
              <p:cNvPicPr>
                <a:picLocks noChangeAspect="1"/>
              </p:cNvPicPr>
              <p:nvPr>
                <p:custDataLst>
                  <p:tags r:id="rId4"/>
                </p:custDataLst>
              </p:nvPr>
            </p:nvPicPr>
            <p:blipFill rotWithShape="1">
              <a:blip r:embed="rId8"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5ABD0B92-16BD-4BEE-8326-73D74302BB8E}"/>
                  </a:ext>
                </a:extLst>
              </p:cNvPr>
              <p:cNvSpPr/>
              <p:nvPr>
                <p:custDataLst>
                  <p:tags r:id="rId5"/>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其他国家国庆节</a:t>
                </a:r>
              </a:p>
            </p:txBody>
          </p:sp>
        </p:grpSp>
        <p:sp>
          <p:nvSpPr>
            <p:cNvPr id="8" name="PA-矩形 57">
              <a:extLst>
                <a:ext uri="{FF2B5EF4-FFF2-40B4-BE49-F238E27FC236}">
                  <a16:creationId xmlns="" xmlns:a16="http://schemas.microsoft.com/office/drawing/2014/main" id="{65451609-0339-4640-8A5E-6A513EF6BAD2}"/>
                </a:ext>
              </a:extLst>
            </p:cNvPr>
            <p:cNvSpPr/>
            <p:nvPr>
              <p:custDataLst>
                <p:tags r:id="rId3"/>
              </p:custDataLst>
            </p:nvPr>
          </p:nvSpPr>
          <p:spPr>
            <a:xfrm>
              <a:off x="3048000" y="1537055"/>
              <a:ext cx="5591018" cy="523220"/>
            </a:xfrm>
            <a:prstGeom prst="rect">
              <a:avLst/>
            </a:prstGeom>
          </p:spPr>
          <p:txBody>
            <a:bodyPr wrap="none">
              <a:spAutoFit/>
            </a:bodyPr>
            <a:lstStyle/>
            <a:p>
              <a:r>
                <a:rPr lang="en-US" altLang="zh-CN" sz="2800" dirty="0">
                  <a:solidFill>
                    <a:srgbClr val="D10000"/>
                  </a:solidFill>
                  <a:cs typeface="+mn-ea"/>
                  <a:sym typeface="+mn-lt"/>
                </a:rPr>
                <a:t>National Day of other countries</a:t>
              </a:r>
            </a:p>
          </p:txBody>
        </p:sp>
      </p:grpSp>
    </p:spTree>
    <p:extLst>
      <p:ext uri="{BB962C8B-B14F-4D97-AF65-F5344CB8AC3E}">
        <p14:creationId xmlns:p14="http://schemas.microsoft.com/office/powerpoint/2010/main" val="29084107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9"/>
                                        </p:tgtEl>
                                        <p:attrNameLst>
                                          <p:attrName>style.visibility</p:attrName>
                                        </p:attrNameLst>
                                      </p:cBhvr>
                                      <p:to>
                                        <p:strVal val="visible"/>
                                      </p:to>
                                    </p:set>
                                    <p:anim to="" calcmode="lin" valueType="num">
                                      <p:cBhvr>
                                        <p:cTn id="7"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9"/>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605946" y="1985510"/>
            <a:ext cx="9762639" cy="1751570"/>
          </a:xfrm>
          <a:prstGeom prst="rect">
            <a:avLst/>
          </a:prstGeom>
        </p:spPr>
        <p:txBody>
          <a:bodyPr wrap="square">
            <a:spAutoFit/>
          </a:bodyPr>
          <a:lstStyle/>
          <a:p>
            <a:pPr>
              <a:lnSpc>
                <a:spcPct val="150000"/>
              </a:lnSpc>
            </a:pPr>
            <a:r>
              <a:rPr lang="en-US" altLang="zh-CN" sz="2000" b="1" dirty="0">
                <a:solidFill>
                  <a:schemeClr val="tx1">
                    <a:lumMod val="75000"/>
                    <a:lumOff val="25000"/>
                  </a:schemeClr>
                </a:solidFill>
                <a:cs typeface="+mn-ea"/>
                <a:sym typeface="+mn-lt"/>
              </a:rPr>
              <a:t>USA Independence Day</a:t>
            </a:r>
            <a:endParaRPr lang="en-US" altLang="zh-CN" dirty="0">
              <a:solidFill>
                <a:schemeClr val="tx1">
                  <a:lumMod val="75000"/>
                  <a:lumOff val="25000"/>
                </a:schemeClr>
              </a:solidFill>
              <a:cs typeface="+mn-ea"/>
              <a:sym typeface="+mn-lt"/>
            </a:endParaRPr>
          </a:p>
          <a:p>
            <a:pPr>
              <a:lnSpc>
                <a:spcPct val="150000"/>
              </a:lnSpc>
            </a:pPr>
            <a:r>
              <a:rPr lang="en-US" altLang="zh-CN" dirty="0">
                <a:solidFill>
                  <a:schemeClr val="tx1">
                    <a:lumMod val="75000"/>
                    <a:lumOff val="25000"/>
                  </a:schemeClr>
                </a:solidFill>
                <a:cs typeface="+mn-ea"/>
                <a:sym typeface="+mn-lt"/>
              </a:rPr>
              <a:t>Independence Day (Independence Day) is one of the main legal holiday, the date of July 4th each year to commemorate the July4, 1776 Continental Congress formally adopted in Philadelphia, "the Declaration of Independence</a:t>
            </a:r>
            <a:endParaRPr lang="zh-CN" altLang="en-US" dirty="0">
              <a:solidFill>
                <a:schemeClr val="tx1">
                  <a:lumMod val="75000"/>
                  <a:lumOff val="25000"/>
                </a:schemeClr>
              </a:solidFill>
              <a:cs typeface="+mn-ea"/>
              <a:sym typeface="+mn-lt"/>
            </a:endParaRPr>
          </a:p>
        </p:txBody>
      </p:sp>
      <p:sp>
        <p:nvSpPr>
          <p:cNvPr id="3" name="PA-矩形 2"/>
          <p:cNvSpPr/>
          <p:nvPr>
            <p:custDataLst>
              <p:tags r:id="rId2"/>
            </p:custDataLst>
          </p:nvPr>
        </p:nvSpPr>
        <p:spPr>
          <a:xfrm>
            <a:off x="1750978" y="3882188"/>
            <a:ext cx="4131208"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独立日是美国的主要法定节日之一，日期为每年</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日，以纪念</a:t>
            </a:r>
            <a:r>
              <a:rPr lang="en-US" altLang="zh-CN" dirty="0">
                <a:solidFill>
                  <a:schemeClr val="tx1">
                    <a:lumMod val="75000"/>
                    <a:lumOff val="25000"/>
                  </a:schemeClr>
                </a:solidFill>
                <a:cs typeface="+mn-ea"/>
                <a:sym typeface="+mn-lt"/>
              </a:rPr>
              <a:t>1776</a:t>
            </a:r>
            <a:r>
              <a:rPr lang="zh-CN" altLang="en-US" dirty="0">
                <a:solidFill>
                  <a:schemeClr val="tx1">
                    <a:lumMod val="75000"/>
                    <a:lumOff val="25000"/>
                  </a:schemeClr>
                </a:solidFill>
                <a:cs typeface="+mn-ea"/>
                <a:sym typeface="+mn-lt"/>
              </a:rPr>
              <a:t>年</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日大陆会议在费城正式通过</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独立宣言</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grpSp>
        <p:nvGrpSpPr>
          <p:cNvPr id="4" name="PA-组合 8">
            <a:extLst>
              <a:ext uri="{FF2B5EF4-FFF2-40B4-BE49-F238E27FC236}">
                <a16:creationId xmlns="" xmlns:a16="http://schemas.microsoft.com/office/drawing/2014/main" id="{C24BE7A0-1436-42EA-BB7E-D28F72874E5B}"/>
              </a:ext>
            </a:extLst>
          </p:cNvPr>
          <p:cNvGrpSpPr/>
          <p:nvPr>
            <p:custDataLst>
              <p:tags r:id="rId3"/>
            </p:custDataLst>
          </p:nvPr>
        </p:nvGrpSpPr>
        <p:grpSpPr>
          <a:xfrm>
            <a:off x="3048000" y="375053"/>
            <a:ext cx="5591018" cy="1685222"/>
            <a:chOff x="3048000" y="375053"/>
            <a:chExt cx="5591018" cy="1685222"/>
          </a:xfrm>
        </p:grpSpPr>
        <p:grpSp>
          <p:nvGrpSpPr>
            <p:cNvPr id="5" name="组合 4">
              <a:extLst>
                <a:ext uri="{FF2B5EF4-FFF2-40B4-BE49-F238E27FC236}">
                  <a16:creationId xmlns="" xmlns:a16="http://schemas.microsoft.com/office/drawing/2014/main" id="{867EEC06-5043-4C06-8719-DCC725BEE9F4}"/>
                </a:ext>
              </a:extLst>
            </p:cNvPr>
            <p:cNvGrpSpPr/>
            <p:nvPr/>
          </p:nvGrpSpPr>
          <p:grpSpPr>
            <a:xfrm>
              <a:off x="4163568" y="375053"/>
              <a:ext cx="3864864" cy="1144000"/>
              <a:chOff x="3657600" y="935885"/>
              <a:chExt cx="3864864" cy="1144000"/>
            </a:xfrm>
          </p:grpSpPr>
          <p:pic>
            <p:nvPicPr>
              <p:cNvPr id="7" name="PA-图片 3">
                <a:extLst>
                  <a:ext uri="{FF2B5EF4-FFF2-40B4-BE49-F238E27FC236}">
                    <a16:creationId xmlns="" xmlns:a16="http://schemas.microsoft.com/office/drawing/2014/main" id="{C77DE190-CBDA-4301-9C4C-C30A4B4AA94B}"/>
                  </a:ext>
                </a:extLst>
              </p:cNvPr>
              <p:cNvPicPr>
                <a:picLocks noChangeAspect="1"/>
              </p:cNvPicPr>
              <p:nvPr>
                <p:custDataLst>
                  <p:tags r:id="rId5"/>
                </p:custDataLst>
              </p:nvPr>
            </p:nvPicPr>
            <p:blipFill rotWithShape="1">
              <a:blip r:embed="rId8"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8" name="PA-矩形 4">
                <a:extLst>
                  <a:ext uri="{FF2B5EF4-FFF2-40B4-BE49-F238E27FC236}">
                    <a16:creationId xmlns="" xmlns:a16="http://schemas.microsoft.com/office/drawing/2014/main" id="{E45E0A0C-C135-489A-8DDD-14F9EE63FF62}"/>
                  </a:ext>
                </a:extLst>
              </p:cNvPr>
              <p:cNvSpPr/>
              <p:nvPr>
                <p:custDataLst>
                  <p:tags r:id="rId6"/>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其他国家国庆节</a:t>
                </a:r>
              </a:p>
            </p:txBody>
          </p:sp>
        </p:grpSp>
        <p:sp>
          <p:nvSpPr>
            <p:cNvPr id="6" name="PA-矩形 57">
              <a:extLst>
                <a:ext uri="{FF2B5EF4-FFF2-40B4-BE49-F238E27FC236}">
                  <a16:creationId xmlns="" xmlns:a16="http://schemas.microsoft.com/office/drawing/2014/main" id="{9AA667ED-21CA-4517-B4C8-0E79B8835E69}"/>
                </a:ext>
              </a:extLst>
            </p:cNvPr>
            <p:cNvSpPr/>
            <p:nvPr>
              <p:custDataLst>
                <p:tags r:id="rId4"/>
              </p:custDataLst>
            </p:nvPr>
          </p:nvSpPr>
          <p:spPr>
            <a:xfrm>
              <a:off x="3048000" y="1537055"/>
              <a:ext cx="5591018" cy="523220"/>
            </a:xfrm>
            <a:prstGeom prst="rect">
              <a:avLst/>
            </a:prstGeom>
          </p:spPr>
          <p:txBody>
            <a:bodyPr wrap="none">
              <a:spAutoFit/>
            </a:bodyPr>
            <a:lstStyle/>
            <a:p>
              <a:r>
                <a:rPr lang="en-US" altLang="zh-CN" sz="2800" dirty="0">
                  <a:solidFill>
                    <a:srgbClr val="D10000"/>
                  </a:solidFill>
                  <a:cs typeface="+mn-ea"/>
                  <a:sym typeface="+mn-lt"/>
                </a:rPr>
                <a:t>National Day of other countries</a:t>
              </a:r>
            </a:p>
          </p:txBody>
        </p:sp>
      </p:grpSp>
      <p:grpSp>
        <p:nvGrpSpPr>
          <p:cNvPr id="9" name="组合 8">
            <a:extLst>
              <a:ext uri="{FF2B5EF4-FFF2-40B4-BE49-F238E27FC236}">
                <a16:creationId xmlns="" xmlns:a16="http://schemas.microsoft.com/office/drawing/2014/main" id="{AE314CD9-DA0E-42C3-9A8C-7CB7DCCBF50E}"/>
              </a:ext>
            </a:extLst>
          </p:cNvPr>
          <p:cNvGrpSpPr/>
          <p:nvPr/>
        </p:nvGrpSpPr>
        <p:grpSpPr>
          <a:xfrm>
            <a:off x="6805635" y="3429000"/>
            <a:ext cx="2855299" cy="2782305"/>
            <a:chOff x="6525610" y="3322809"/>
            <a:chExt cx="2855299" cy="2782305"/>
          </a:xfrm>
        </p:grpSpPr>
        <p:pic>
          <p:nvPicPr>
            <p:cNvPr id="10" name="图片 9">
              <a:extLst>
                <a:ext uri="{FF2B5EF4-FFF2-40B4-BE49-F238E27FC236}">
                  <a16:creationId xmlns="" xmlns:a16="http://schemas.microsoft.com/office/drawing/2014/main" id="{A9E4DBBE-55AA-450B-8F50-A2BFD96DA3F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34527">
              <a:off x="6525610" y="3322809"/>
              <a:ext cx="2855299" cy="2782305"/>
            </a:xfrm>
            <a:prstGeom prst="rect">
              <a:avLst/>
            </a:prstGeom>
          </p:spPr>
        </p:pic>
        <p:pic>
          <p:nvPicPr>
            <p:cNvPr id="11" name="图片 10">
              <a:extLst>
                <a:ext uri="{FF2B5EF4-FFF2-40B4-BE49-F238E27FC236}">
                  <a16:creationId xmlns="" xmlns:a16="http://schemas.microsoft.com/office/drawing/2014/main" id="{AC7865F0-68EE-4767-A460-6D725B180923}"/>
                </a:ext>
              </a:extLst>
            </p:cNvPr>
            <p:cNvPicPr>
              <a:picLocks noChangeAspect="1"/>
            </p:cNvPicPr>
            <p:nvPr/>
          </p:nvPicPr>
          <p:blipFill>
            <a:blip r:embed="rId10" cstate="screen">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a:ext>
              </a:extLst>
            </a:blip>
            <a:stretch>
              <a:fillRect/>
            </a:stretch>
          </p:blipFill>
          <p:spPr>
            <a:xfrm>
              <a:off x="7528325" y="4143531"/>
              <a:ext cx="849868" cy="849868"/>
            </a:xfrm>
            <a:prstGeom prst="rect">
              <a:avLst/>
            </a:prstGeom>
          </p:spPr>
        </p:pic>
      </p:grpSp>
    </p:spTree>
    <p:extLst>
      <p:ext uri="{BB962C8B-B14F-4D97-AF65-F5344CB8AC3E}">
        <p14:creationId xmlns:p14="http://schemas.microsoft.com/office/powerpoint/2010/main" val="1608507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par>
                                <p:cTn id="13" presetID="0" presetClass="entr" presetSubtype="0" fill="hold" grpId="0" nodeType="with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to="" calcmode="lin" valueType="num">
                                      <p:cBhvr>
                                        <p:cTn id="15" dur="700" fill="hold">
                                          <p:stCondLst>
                                            <p:cond delay="0"/>
                                          </p:stCondLst>
                                        </p:cTn>
                                        <p:tgtEl>
                                          <p:spTgt spid="3"/>
                                        </p:tgtEl>
                                        <p:attrNameLst>
                                          <p:attrName>ppt_y</p:attrName>
                                        </p:attrNameLst>
                                      </p:cBhvr>
                                      <p:tavLst>
                                        <p:tav tm="0" fmla="#ppt_y-#ppt_h/6*sin(2*pi*$)*(1-$)*8/9">
                                          <p:val>
                                            <p:strVal val="0"/>
                                          </p:val>
                                        </p:tav>
                                        <p:tav tm="100000">
                                          <p:val>
                                            <p:strVal val="1"/>
                                          </p:val>
                                        </p:tav>
                                      </p:tavLst>
                                    </p:anim>
                                    <p:anim to="" calcmode="lin" valueType="num">
                                      <p:cBhvr>
                                        <p:cTn id="16" dur="700" fill="hold">
                                          <p:stCondLst>
                                            <p:cond delay="0"/>
                                          </p:stCondLst>
                                        </p:cTn>
                                        <p:tgtEl>
                                          <p:spTgt spid="3"/>
                                        </p:tgtEl>
                                        <p:attrNameLst>
                                          <p:attrName>ppt_h</p:attrName>
                                        </p:attrNameLst>
                                      </p:cBhvr>
                                      <p:tavLst>
                                        <p:tav tm="0" fmla="#ppt_h-#ppt_h/4*sin(2*pi*$)*(1-$)">
                                          <p:val>
                                            <p:strVal val="0"/>
                                          </p:val>
                                        </p:tav>
                                        <p:tav tm="100000">
                                          <p:val>
                                            <p:strVal val="1"/>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754526" y="2322752"/>
            <a:ext cx="5996917" cy="3413563"/>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cs typeface="+mn-ea"/>
                <a:sym typeface="+mn-lt"/>
              </a:rPr>
              <a:t>英国国庆日一英国女王官方生日</a:t>
            </a:r>
            <a:endParaRPr lang="en-US" altLang="zh-CN" sz="2000" b="1" dirty="0">
              <a:solidFill>
                <a:schemeClr val="tx1">
                  <a:lumMod val="75000"/>
                  <a:lumOff val="25000"/>
                </a:schemeClr>
              </a:solidFill>
              <a:cs typeface="+mn-ea"/>
              <a:sym typeface="+mn-lt"/>
            </a:endParaRPr>
          </a:p>
          <a:p>
            <a:pPr>
              <a:lnSpc>
                <a:spcPct val="150000"/>
              </a:lnSpc>
            </a:pPr>
            <a:r>
              <a:rPr lang="en-US" altLang="zh-CN" dirty="0">
                <a:solidFill>
                  <a:schemeClr val="tx1">
                    <a:lumMod val="75000"/>
                    <a:lumOff val="25000"/>
                  </a:schemeClr>
                </a:solidFill>
                <a:cs typeface="+mn-ea"/>
                <a:sym typeface="+mn-lt"/>
              </a:rPr>
              <a:t>Official Birthday of Her Majesty Queen Elizabeth II (UK)</a:t>
            </a:r>
          </a:p>
          <a:p>
            <a:pPr>
              <a:lnSpc>
                <a:spcPct val="150000"/>
              </a:lnSpc>
            </a:pPr>
            <a:r>
              <a:rPr lang="zh-CN" altLang="en-US" dirty="0">
                <a:solidFill>
                  <a:schemeClr val="tx1">
                    <a:lumMod val="75000"/>
                    <a:lumOff val="25000"/>
                  </a:schemeClr>
                </a:solidFill>
                <a:cs typeface="+mn-ea"/>
                <a:sym typeface="+mn-lt"/>
              </a:rPr>
              <a:t>英国没有传统意义上的国庆节，只有女王的“官方生日”。英国女王伊丽莎白二世的真正生日是</a:t>
            </a:r>
            <a:r>
              <a:rPr lang="en-US" altLang="zh-CN" dirty="0">
                <a:solidFill>
                  <a:schemeClr val="tx1">
                    <a:lumMod val="75000"/>
                    <a:lumOff val="25000"/>
                  </a:schemeClr>
                </a:solidFill>
                <a:cs typeface="+mn-ea"/>
                <a:sym typeface="+mn-lt"/>
              </a:rPr>
              <a:t>1926</a:t>
            </a:r>
            <a:r>
              <a:rPr lang="zh-CN" altLang="en-US" dirty="0">
                <a:solidFill>
                  <a:schemeClr val="tx1">
                    <a:lumMod val="75000"/>
                    <a:lumOff val="25000"/>
                  </a:schemeClr>
                </a:solidFill>
                <a:cs typeface="+mn-ea"/>
                <a:sym typeface="+mn-lt"/>
              </a:rPr>
              <a:t>年</a:t>
            </a:r>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21</a:t>
            </a:r>
            <a:r>
              <a:rPr lang="zh-CN" altLang="en-US" dirty="0">
                <a:solidFill>
                  <a:schemeClr val="tx1">
                    <a:lumMod val="75000"/>
                    <a:lumOff val="25000"/>
                  </a:schemeClr>
                </a:solidFill>
                <a:cs typeface="+mn-ea"/>
                <a:sym typeface="+mn-lt"/>
              </a:rPr>
              <a:t>日，但因为</a:t>
            </a:r>
            <a:r>
              <a:rPr lang="en-US" altLang="zh-CN" dirty="0">
                <a:solidFill>
                  <a:schemeClr val="tx1">
                    <a:lumMod val="75000"/>
                    <a:lumOff val="25000"/>
                  </a:schemeClr>
                </a:solidFill>
                <a:cs typeface="+mn-ea"/>
                <a:sym typeface="+mn-lt"/>
              </a:rPr>
              <a:t>6</a:t>
            </a:r>
            <a:r>
              <a:rPr lang="zh-CN" altLang="en-US" dirty="0">
                <a:solidFill>
                  <a:schemeClr val="tx1">
                    <a:lumMod val="75000"/>
                    <a:lumOff val="25000"/>
                  </a:schemeClr>
                </a:solidFill>
                <a:cs typeface="+mn-ea"/>
                <a:sym typeface="+mn-lt"/>
              </a:rPr>
              <a:t>月天气好，女王的“官方生日”则定在每年靠近</a:t>
            </a:r>
            <a:r>
              <a:rPr lang="en-US" altLang="zh-CN" dirty="0">
                <a:solidFill>
                  <a:schemeClr val="tx1">
                    <a:lumMod val="75000"/>
                    <a:lumOff val="25000"/>
                  </a:schemeClr>
                </a:solidFill>
                <a:cs typeface="+mn-ea"/>
                <a:sym typeface="+mn-lt"/>
              </a:rPr>
              <a:t>6</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11</a:t>
            </a:r>
            <a:r>
              <a:rPr lang="zh-CN" altLang="en-US" dirty="0">
                <a:solidFill>
                  <a:schemeClr val="tx1">
                    <a:lumMod val="75000"/>
                    <a:lumOff val="25000"/>
                  </a:schemeClr>
                </a:solidFill>
                <a:cs typeface="+mn-ea"/>
                <a:sym typeface="+mn-lt"/>
              </a:rPr>
              <a:t>日的那个星期六。每年的这个时候，一向有“雾都”之称的伦敦天气也比较好，这传统从</a:t>
            </a:r>
            <a:r>
              <a:rPr lang="en-US" altLang="zh-CN" dirty="0">
                <a:solidFill>
                  <a:schemeClr val="tx1">
                    <a:lumMod val="75000"/>
                    <a:lumOff val="25000"/>
                  </a:schemeClr>
                </a:solidFill>
                <a:cs typeface="+mn-ea"/>
                <a:sym typeface="+mn-lt"/>
              </a:rPr>
              <a:t>1748</a:t>
            </a:r>
            <a:r>
              <a:rPr lang="zh-CN" altLang="en-US" dirty="0">
                <a:solidFill>
                  <a:schemeClr val="tx1">
                    <a:lumMod val="75000"/>
                    <a:lumOff val="25000"/>
                  </a:schemeClr>
                </a:solidFill>
                <a:cs typeface="+mn-ea"/>
                <a:sym typeface="+mn-lt"/>
              </a:rPr>
              <a:t>年沿袭至今</a:t>
            </a:r>
          </a:p>
        </p:txBody>
      </p:sp>
      <p:grpSp>
        <p:nvGrpSpPr>
          <p:cNvPr id="3" name="PA-组合 8">
            <a:extLst>
              <a:ext uri="{FF2B5EF4-FFF2-40B4-BE49-F238E27FC236}">
                <a16:creationId xmlns="" xmlns:a16="http://schemas.microsoft.com/office/drawing/2014/main" id="{99423E8B-C8D7-4BCC-A5FF-B1D3E012E43A}"/>
              </a:ext>
            </a:extLst>
          </p:cNvPr>
          <p:cNvGrpSpPr/>
          <p:nvPr>
            <p:custDataLst>
              <p:tags r:id="rId2"/>
            </p:custDataLst>
          </p:nvPr>
        </p:nvGrpSpPr>
        <p:grpSpPr>
          <a:xfrm>
            <a:off x="3048000" y="375053"/>
            <a:ext cx="5591018" cy="1685222"/>
            <a:chOff x="3048000" y="375053"/>
            <a:chExt cx="5591018" cy="1685222"/>
          </a:xfrm>
        </p:grpSpPr>
        <p:grpSp>
          <p:nvGrpSpPr>
            <p:cNvPr id="4" name="组合 3">
              <a:extLst>
                <a:ext uri="{FF2B5EF4-FFF2-40B4-BE49-F238E27FC236}">
                  <a16:creationId xmlns="" xmlns:a16="http://schemas.microsoft.com/office/drawing/2014/main" id="{F811CC46-0DD8-4588-BE8E-E26CB8324527}"/>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AE907626-8714-4526-8C2B-31DEDEAAA72E}"/>
                  </a:ext>
                </a:extLst>
              </p:cNvPr>
              <p:cNvPicPr>
                <a:picLocks noChangeAspect="1"/>
              </p:cNvPicPr>
              <p:nvPr>
                <p:custDataLst>
                  <p:tags r:id="rId4"/>
                </p:custDataLst>
              </p:nvPr>
            </p:nvPicPr>
            <p:blipFill rotWithShape="1">
              <a:blip r:embed="rId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BFEAD3D3-E1C9-4E17-864E-BAD0A67EDEEE}"/>
                  </a:ext>
                </a:extLst>
              </p:cNvPr>
              <p:cNvSpPr/>
              <p:nvPr>
                <p:custDataLst>
                  <p:tags r:id="rId5"/>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其他国家国庆节</a:t>
                </a:r>
              </a:p>
            </p:txBody>
          </p:sp>
        </p:grpSp>
        <p:sp>
          <p:nvSpPr>
            <p:cNvPr id="5" name="PA-矩形 57">
              <a:extLst>
                <a:ext uri="{FF2B5EF4-FFF2-40B4-BE49-F238E27FC236}">
                  <a16:creationId xmlns="" xmlns:a16="http://schemas.microsoft.com/office/drawing/2014/main" id="{211F0F64-D753-492D-8509-DC6833D04D42}"/>
                </a:ext>
              </a:extLst>
            </p:cNvPr>
            <p:cNvSpPr/>
            <p:nvPr>
              <p:custDataLst>
                <p:tags r:id="rId3"/>
              </p:custDataLst>
            </p:nvPr>
          </p:nvSpPr>
          <p:spPr>
            <a:xfrm>
              <a:off x="3048000" y="1537055"/>
              <a:ext cx="5591018" cy="523220"/>
            </a:xfrm>
            <a:prstGeom prst="rect">
              <a:avLst/>
            </a:prstGeom>
          </p:spPr>
          <p:txBody>
            <a:bodyPr wrap="none">
              <a:spAutoFit/>
            </a:bodyPr>
            <a:lstStyle/>
            <a:p>
              <a:r>
                <a:rPr lang="en-US" altLang="zh-CN" sz="2800" dirty="0">
                  <a:solidFill>
                    <a:srgbClr val="D10000"/>
                  </a:solidFill>
                  <a:cs typeface="+mn-ea"/>
                  <a:sym typeface="+mn-lt"/>
                </a:rPr>
                <a:t>National Day of other countries</a:t>
              </a:r>
            </a:p>
          </p:txBody>
        </p:sp>
      </p:grpSp>
      <p:grpSp>
        <p:nvGrpSpPr>
          <p:cNvPr id="8" name="组合 7">
            <a:extLst>
              <a:ext uri="{FF2B5EF4-FFF2-40B4-BE49-F238E27FC236}">
                <a16:creationId xmlns="" xmlns:a16="http://schemas.microsoft.com/office/drawing/2014/main" id="{9BCEE34E-D355-49BE-B7C1-38F8E5DE1513}"/>
              </a:ext>
            </a:extLst>
          </p:cNvPr>
          <p:cNvGrpSpPr/>
          <p:nvPr/>
        </p:nvGrpSpPr>
        <p:grpSpPr>
          <a:xfrm>
            <a:off x="8170411" y="2430695"/>
            <a:ext cx="2855299" cy="2782305"/>
            <a:chOff x="6525610" y="3322809"/>
            <a:chExt cx="2855299" cy="2782305"/>
          </a:xfrm>
        </p:grpSpPr>
        <p:pic>
          <p:nvPicPr>
            <p:cNvPr id="9" name="图片 8">
              <a:extLst>
                <a:ext uri="{FF2B5EF4-FFF2-40B4-BE49-F238E27FC236}">
                  <a16:creationId xmlns="" xmlns:a16="http://schemas.microsoft.com/office/drawing/2014/main" id="{3E93CADB-FCDD-40CD-8439-750E5FA21CD2}"/>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34527">
              <a:off x="6525610" y="3322809"/>
              <a:ext cx="2855299" cy="2782305"/>
            </a:xfrm>
            <a:prstGeom prst="rect">
              <a:avLst/>
            </a:prstGeom>
          </p:spPr>
        </p:pic>
        <p:pic>
          <p:nvPicPr>
            <p:cNvPr id="10" name="图片 9">
              <a:extLst>
                <a:ext uri="{FF2B5EF4-FFF2-40B4-BE49-F238E27FC236}">
                  <a16:creationId xmlns="" xmlns:a16="http://schemas.microsoft.com/office/drawing/2014/main" id="{9026922A-3AD4-40E2-9C23-D5FB64378909}"/>
                </a:ext>
              </a:extLst>
            </p:cNvPr>
            <p:cNvPicPr>
              <a:picLocks noChangeAspect="1"/>
            </p:cNvPicPr>
            <p:nvPr/>
          </p:nvPicPr>
          <p:blipFill>
            <a:blip r:embed="rId9" cstate="screen">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a:ext>
              </a:extLst>
            </a:blip>
            <a:stretch>
              <a:fillRect/>
            </a:stretch>
          </p:blipFill>
          <p:spPr>
            <a:xfrm>
              <a:off x="7528325" y="4143531"/>
              <a:ext cx="849868" cy="849868"/>
            </a:xfrm>
            <a:prstGeom prst="rect">
              <a:avLst/>
            </a:prstGeom>
          </p:spPr>
        </p:pic>
      </p:grpSp>
    </p:spTree>
    <p:extLst>
      <p:ext uri="{BB962C8B-B14F-4D97-AF65-F5344CB8AC3E}">
        <p14:creationId xmlns:p14="http://schemas.microsoft.com/office/powerpoint/2010/main" val="2164462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3580901" y="2764951"/>
            <a:ext cx="4493538"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国庆节相关词句</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669256" y="3743278"/>
            <a:ext cx="4949245" cy="954107"/>
          </a:xfrm>
          <a:prstGeom prst="rect">
            <a:avLst/>
          </a:prstGeom>
        </p:spPr>
        <p:txBody>
          <a:bodyPr wrap="square">
            <a:spAutoFit/>
          </a:bodyPr>
          <a:lstStyle/>
          <a:p>
            <a:r>
              <a:rPr lang="en-US" altLang="zh-CN" sz="2800" dirty="0">
                <a:solidFill>
                  <a:srgbClr val="D10000"/>
                </a:solidFill>
                <a:cs typeface="+mn-ea"/>
                <a:sym typeface="+mn-lt"/>
              </a:rPr>
              <a:t>National Day Related words and sentences</a:t>
            </a:r>
          </a:p>
        </p:txBody>
      </p:sp>
      <p:sp>
        <p:nvSpPr>
          <p:cNvPr id="2" name="椭圆 1">
            <a:extLst>
              <a:ext uri="{FF2B5EF4-FFF2-40B4-BE49-F238E27FC236}">
                <a16:creationId xmlns="" xmlns:a16="http://schemas.microsoft.com/office/drawing/2014/main" id="{4CAC1B03-71A2-4719-A44E-06994749AE9F}"/>
              </a:ext>
            </a:extLst>
          </p:cNvPr>
          <p:cNvSpPr/>
          <p:nvPr/>
        </p:nvSpPr>
        <p:spPr>
          <a:xfrm>
            <a:off x="5163996" y="1355460"/>
            <a:ext cx="1255776" cy="1255776"/>
          </a:xfrm>
          <a:prstGeom prst="ellipse">
            <a:avLst/>
          </a:prstGeom>
          <a:solidFill>
            <a:srgbClr val="D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04</a:t>
            </a:r>
            <a:endParaRPr lang="zh-CN" altLang="en-US" sz="4000" dirty="0">
              <a:solidFill>
                <a:schemeClr val="bg1"/>
              </a:solidFill>
              <a:cs typeface="+mn-ea"/>
              <a:sym typeface="+mn-lt"/>
            </a:endParaRPr>
          </a:p>
        </p:txBody>
      </p:sp>
    </p:spTree>
    <p:extLst>
      <p:ext uri="{BB962C8B-B14F-4D97-AF65-F5344CB8AC3E}">
        <p14:creationId xmlns:p14="http://schemas.microsoft.com/office/powerpoint/2010/main" val="19483697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717048" y="2175972"/>
            <a:ext cx="8110788" cy="3323987"/>
          </a:xfrm>
          <a:prstGeom prst="rect">
            <a:avLst/>
          </a:prstGeom>
        </p:spPr>
        <p:txBody>
          <a:bodyPr wrap="square">
            <a:spAutoFit/>
          </a:bodyPr>
          <a:lstStyle/>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Motherland(</a:t>
            </a:r>
            <a:r>
              <a:rPr lang="zh-CN" altLang="en-US" sz="2000" dirty="0">
                <a:solidFill>
                  <a:schemeClr val="tx1">
                    <a:lumMod val="75000"/>
                    <a:lumOff val="25000"/>
                  </a:schemeClr>
                </a:solidFill>
                <a:cs typeface="+mn-ea"/>
                <a:sym typeface="+mn-lt"/>
              </a:rPr>
              <a:t>祖国</a:t>
            </a:r>
            <a:r>
              <a:rPr lang="en-US" altLang="zh-CN" sz="2000" dirty="0">
                <a:solidFill>
                  <a:schemeClr val="tx1">
                    <a:lumMod val="75000"/>
                    <a:lumOff val="25000"/>
                  </a:schemeClr>
                </a:solidFill>
                <a:cs typeface="+mn-ea"/>
                <a:sym typeface="+mn-lt"/>
              </a:rPr>
              <a:t>)</a:t>
            </a: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National Day</a:t>
            </a:r>
            <a:r>
              <a:rPr lang="zh-CN" altLang="en-US" sz="2000" dirty="0">
                <a:solidFill>
                  <a:schemeClr val="tx1">
                    <a:lumMod val="75000"/>
                    <a:lumOff val="25000"/>
                  </a:schemeClr>
                </a:solidFill>
                <a:cs typeface="+mn-ea"/>
                <a:sym typeface="+mn-lt"/>
              </a:rPr>
              <a:t>国庆节</a:t>
            </a:r>
            <a:endParaRPr lang="en-US" altLang="zh-CN" sz="2000" dirty="0">
              <a:solidFill>
                <a:schemeClr val="tx1">
                  <a:lumMod val="75000"/>
                  <a:lumOff val="25000"/>
                </a:schemeClr>
              </a:solidFill>
              <a:cs typeface="+mn-ea"/>
              <a:sym typeface="+mn-lt"/>
            </a:endParaRP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Happy National Day</a:t>
            </a:r>
            <a:r>
              <a:rPr lang="zh-CN" altLang="en-US" sz="2000" dirty="0">
                <a:solidFill>
                  <a:schemeClr val="tx1">
                    <a:lumMod val="75000"/>
                    <a:lumOff val="25000"/>
                  </a:schemeClr>
                </a:solidFill>
                <a:cs typeface="+mn-ea"/>
                <a:sym typeface="+mn-lt"/>
              </a:rPr>
              <a:t>国庆快乐</a:t>
            </a:r>
            <a:endParaRPr lang="en-US" altLang="zh-CN" sz="2000" dirty="0">
              <a:solidFill>
                <a:schemeClr val="tx1">
                  <a:lumMod val="75000"/>
                  <a:lumOff val="25000"/>
                </a:schemeClr>
              </a:solidFill>
              <a:cs typeface="+mn-ea"/>
              <a:sym typeface="+mn-lt"/>
            </a:endParaRP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Best wishes to my country.</a:t>
            </a:r>
            <a:r>
              <a:rPr lang="zh-CN" altLang="en-US" sz="2000" dirty="0">
                <a:solidFill>
                  <a:schemeClr val="tx1">
                    <a:lumMod val="75000"/>
                    <a:lumOff val="25000"/>
                  </a:schemeClr>
                </a:solidFill>
                <a:cs typeface="+mn-ea"/>
                <a:sym typeface="+mn-lt"/>
              </a:rPr>
              <a:t>致以我的祖国美好的祝福。</a:t>
            </a:r>
            <a:endParaRPr lang="en-US" altLang="zh-CN" sz="2000" dirty="0">
              <a:solidFill>
                <a:schemeClr val="tx1">
                  <a:lumMod val="75000"/>
                  <a:lumOff val="25000"/>
                </a:schemeClr>
              </a:solidFill>
              <a:cs typeface="+mn-ea"/>
              <a:sym typeface="+mn-lt"/>
            </a:endParaRP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 love my country deep.</a:t>
            </a:r>
            <a:r>
              <a:rPr lang="zh-CN" altLang="en-US" sz="2000" dirty="0">
                <a:solidFill>
                  <a:schemeClr val="tx1">
                    <a:lumMod val="75000"/>
                    <a:lumOff val="25000"/>
                  </a:schemeClr>
                </a:solidFill>
                <a:cs typeface="+mn-ea"/>
                <a:sym typeface="+mn-lt"/>
              </a:rPr>
              <a:t>我深深地爱着我的祖国。</a:t>
            </a:r>
            <a:endParaRPr lang="en-US" altLang="zh-CN" sz="2000" dirty="0">
              <a:solidFill>
                <a:schemeClr val="tx1">
                  <a:lumMod val="75000"/>
                  <a:lumOff val="25000"/>
                </a:schemeClr>
              </a:solidFill>
              <a:cs typeface="+mn-ea"/>
              <a:sym typeface="+mn-lt"/>
            </a:endParaRP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Strong and beautiful country like flowers.</a:t>
            </a:r>
            <a:r>
              <a:rPr lang="zh-CN" altLang="en-US" sz="2000" dirty="0">
                <a:solidFill>
                  <a:schemeClr val="tx1">
                    <a:lumMod val="75000"/>
                    <a:lumOff val="25000"/>
                  </a:schemeClr>
                </a:solidFill>
                <a:cs typeface="+mn-ea"/>
                <a:sym typeface="+mn-lt"/>
              </a:rPr>
              <a:t>像鲜花</a:t>
            </a: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样美丽的祖国。</a:t>
            </a:r>
            <a:endParaRPr lang="en-US" altLang="zh-CN" sz="2000" dirty="0">
              <a:solidFill>
                <a:schemeClr val="tx1">
                  <a:lumMod val="75000"/>
                  <a:lumOff val="25000"/>
                </a:schemeClr>
              </a:solidFill>
              <a:cs typeface="+mn-ea"/>
              <a:sym typeface="+mn-lt"/>
            </a:endParaRPr>
          </a:p>
          <a:p>
            <a:pPr marL="342900" indent="-342900">
              <a:lnSpc>
                <a:spcPct val="150000"/>
              </a:lnSpc>
              <a:buFont typeface="Wingdings" panose="05000000000000000000" pitchFamily="2" charset="2"/>
              <a:buChar char="u"/>
            </a:pPr>
            <a:r>
              <a:rPr lang="en-US" altLang="zh-CN" sz="2000" dirty="0">
                <a:solidFill>
                  <a:schemeClr val="tx1">
                    <a:lumMod val="75000"/>
                    <a:lumOff val="25000"/>
                  </a:schemeClr>
                </a:solidFill>
                <a:cs typeface="+mn-ea"/>
                <a:sym typeface="+mn-lt"/>
              </a:rPr>
              <a:t>A </a:t>
            </a:r>
            <a:r>
              <a:rPr lang="en-US" altLang="zh-CN" sz="2000" dirty="0" err="1">
                <a:solidFill>
                  <a:schemeClr val="tx1">
                    <a:lumMod val="75000"/>
                    <a:lumOff val="25000"/>
                  </a:schemeClr>
                </a:solidFill>
                <a:cs typeface="+mn-ea"/>
                <a:sym typeface="+mn-lt"/>
              </a:rPr>
              <a:t>tramendous</a:t>
            </a:r>
            <a:r>
              <a:rPr lang="en-US" altLang="zh-CN" sz="2000" dirty="0">
                <a:solidFill>
                  <a:schemeClr val="tx1">
                    <a:lumMod val="75000"/>
                    <a:lumOff val="25000"/>
                  </a:schemeClr>
                </a:solidFill>
                <a:cs typeface="+mn-ea"/>
                <a:sym typeface="+mn-lt"/>
              </a:rPr>
              <a:t> dragon in east of Asia.</a:t>
            </a:r>
            <a:r>
              <a:rPr lang="zh-CN" altLang="en-US" sz="2000" dirty="0">
                <a:solidFill>
                  <a:schemeClr val="tx1">
                    <a:lumMod val="75000"/>
                    <a:lumOff val="25000"/>
                  </a:schemeClr>
                </a:solidFill>
                <a:cs typeface="+mn-ea"/>
                <a:sym typeface="+mn-lt"/>
              </a:rPr>
              <a:t>东方升起的巨龙。</a:t>
            </a:r>
          </a:p>
        </p:txBody>
      </p:sp>
      <p:grpSp>
        <p:nvGrpSpPr>
          <p:cNvPr id="3" name="PA-组合 8">
            <a:extLst>
              <a:ext uri="{FF2B5EF4-FFF2-40B4-BE49-F238E27FC236}">
                <a16:creationId xmlns="" xmlns:a16="http://schemas.microsoft.com/office/drawing/2014/main" id="{9000126A-9DDB-4B27-AA98-A45DEBC03EB2}"/>
              </a:ext>
            </a:extLst>
          </p:cNvPr>
          <p:cNvGrpSpPr/>
          <p:nvPr>
            <p:custDataLst>
              <p:tags r:id="rId2"/>
            </p:custDataLst>
          </p:nvPr>
        </p:nvGrpSpPr>
        <p:grpSpPr>
          <a:xfrm>
            <a:off x="1990730" y="375053"/>
            <a:ext cx="7509941" cy="1667219"/>
            <a:chOff x="1990730" y="375053"/>
            <a:chExt cx="7509941" cy="1667219"/>
          </a:xfrm>
        </p:grpSpPr>
        <p:grpSp>
          <p:nvGrpSpPr>
            <p:cNvPr id="4" name="组合 3">
              <a:extLst>
                <a:ext uri="{FF2B5EF4-FFF2-40B4-BE49-F238E27FC236}">
                  <a16:creationId xmlns="" xmlns:a16="http://schemas.microsoft.com/office/drawing/2014/main" id="{419E5785-05DE-4D8E-87A8-7D1EBEFDBD5D}"/>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35552154-98F8-4D59-A4B4-04672421D84B}"/>
                  </a:ext>
                </a:extLst>
              </p:cNvPr>
              <p:cNvPicPr>
                <a:picLocks noChangeAspect="1"/>
              </p:cNvPicPr>
              <p:nvPr>
                <p:custDataLst>
                  <p:tags r:id="rId4"/>
                </p:custDataLst>
              </p:nvPr>
            </p:nvPicPr>
            <p:blipFill rotWithShape="1">
              <a:blip r:embed="rId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6BEC3C88-C09B-4DDB-B3E6-F5C93A72A1F4}"/>
                  </a:ext>
                </a:extLst>
              </p:cNvPr>
              <p:cNvSpPr/>
              <p:nvPr>
                <p:custDataLst>
                  <p:tags r:id="rId5"/>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国庆节相关词句</a:t>
                </a:r>
              </a:p>
            </p:txBody>
          </p:sp>
        </p:grpSp>
        <p:sp>
          <p:nvSpPr>
            <p:cNvPr id="5" name="PA-矩形 57">
              <a:extLst>
                <a:ext uri="{FF2B5EF4-FFF2-40B4-BE49-F238E27FC236}">
                  <a16:creationId xmlns="" xmlns:a16="http://schemas.microsoft.com/office/drawing/2014/main" id="{33B9E83A-6A2A-43F6-AECB-15604396BF32}"/>
                </a:ext>
              </a:extLst>
            </p:cNvPr>
            <p:cNvSpPr/>
            <p:nvPr>
              <p:custDataLst>
                <p:tags r:id="rId3"/>
              </p:custDataLst>
            </p:nvPr>
          </p:nvSpPr>
          <p:spPr>
            <a:xfrm>
              <a:off x="1990730" y="1519052"/>
              <a:ext cx="7509941" cy="523220"/>
            </a:xfrm>
            <a:prstGeom prst="rect">
              <a:avLst/>
            </a:prstGeom>
          </p:spPr>
          <p:txBody>
            <a:bodyPr wrap="none">
              <a:spAutoFit/>
            </a:bodyPr>
            <a:lstStyle/>
            <a:p>
              <a:r>
                <a:rPr lang="en-US" altLang="zh-CN" sz="2800" dirty="0">
                  <a:solidFill>
                    <a:srgbClr val="D10000"/>
                  </a:solidFill>
                  <a:cs typeface="+mn-ea"/>
                  <a:sym typeface="+mn-lt"/>
                </a:rPr>
                <a:t>National Day Related words and sentences</a:t>
              </a:r>
            </a:p>
          </p:txBody>
        </p:sp>
      </p:grpSp>
      <p:pic>
        <p:nvPicPr>
          <p:cNvPr id="9" name="图片 8">
            <a:extLst>
              <a:ext uri="{FF2B5EF4-FFF2-40B4-BE49-F238E27FC236}">
                <a16:creationId xmlns="" xmlns:a16="http://schemas.microsoft.com/office/drawing/2014/main" id="{85A32A35-0FFC-4C55-90D3-EC78E866FD6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820745" y="2175972"/>
            <a:ext cx="2369024" cy="2369024"/>
          </a:xfrm>
          <a:prstGeom prst="rect">
            <a:avLst/>
          </a:prstGeom>
        </p:spPr>
      </p:pic>
    </p:spTree>
    <p:extLst>
      <p:ext uri="{BB962C8B-B14F-4D97-AF65-F5344CB8AC3E}">
        <p14:creationId xmlns:p14="http://schemas.microsoft.com/office/powerpoint/2010/main" val="2937338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237B72CE-54D8-45EC-88A2-68461485075D}"/>
              </a:ext>
            </a:extLst>
          </p:cNvPr>
          <p:cNvGrpSpPr/>
          <p:nvPr>
            <p:custDataLst>
              <p:tags r:id="rId1"/>
            </p:custDataLst>
          </p:nvPr>
        </p:nvGrpSpPr>
        <p:grpSpPr>
          <a:xfrm>
            <a:off x="1990730" y="375053"/>
            <a:ext cx="7509941" cy="1667219"/>
            <a:chOff x="1990730" y="375053"/>
            <a:chExt cx="7509941" cy="1667219"/>
          </a:xfrm>
        </p:grpSpPr>
        <p:grpSp>
          <p:nvGrpSpPr>
            <p:cNvPr id="4" name="组合 3">
              <a:extLst>
                <a:ext uri="{FF2B5EF4-FFF2-40B4-BE49-F238E27FC236}">
                  <a16:creationId xmlns="" xmlns:a16="http://schemas.microsoft.com/office/drawing/2014/main" id="{56A2DA47-665A-4B3F-9A85-4B4FCB4963FE}"/>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D166317A-1456-4FB3-A093-005BF01F0F8B}"/>
                  </a:ext>
                </a:extLst>
              </p:cNvPr>
              <p:cNvPicPr>
                <a:picLocks noChangeAspect="1"/>
              </p:cNvPicPr>
              <p:nvPr>
                <p:custDataLst>
                  <p:tags r:id="rId6"/>
                </p:custDataLst>
              </p:nvPr>
            </p:nvPicPr>
            <p:blipFill rotWithShape="1">
              <a:blip r:embed="rId9"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F2337F37-8E9D-4184-94FC-E528E07F27B5}"/>
                  </a:ext>
                </a:extLst>
              </p:cNvPr>
              <p:cNvSpPr/>
              <p:nvPr>
                <p:custDataLst>
                  <p:tags r:id="rId7"/>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国庆节相关词句</a:t>
                </a:r>
              </a:p>
            </p:txBody>
          </p:sp>
        </p:grpSp>
        <p:sp>
          <p:nvSpPr>
            <p:cNvPr id="5" name="PA-矩形 57">
              <a:extLst>
                <a:ext uri="{FF2B5EF4-FFF2-40B4-BE49-F238E27FC236}">
                  <a16:creationId xmlns="" xmlns:a16="http://schemas.microsoft.com/office/drawing/2014/main" id="{7FC17D1B-EE0C-405C-BAC6-956739050822}"/>
                </a:ext>
              </a:extLst>
            </p:cNvPr>
            <p:cNvSpPr/>
            <p:nvPr>
              <p:custDataLst>
                <p:tags r:id="rId5"/>
              </p:custDataLst>
            </p:nvPr>
          </p:nvSpPr>
          <p:spPr>
            <a:xfrm>
              <a:off x="1990730" y="1519052"/>
              <a:ext cx="7509941" cy="523220"/>
            </a:xfrm>
            <a:prstGeom prst="rect">
              <a:avLst/>
            </a:prstGeom>
          </p:spPr>
          <p:txBody>
            <a:bodyPr wrap="none">
              <a:spAutoFit/>
            </a:bodyPr>
            <a:lstStyle/>
            <a:p>
              <a:r>
                <a:rPr lang="en-US" altLang="zh-CN" sz="2800" dirty="0">
                  <a:solidFill>
                    <a:srgbClr val="D10000"/>
                  </a:solidFill>
                  <a:cs typeface="+mn-ea"/>
                  <a:sym typeface="+mn-lt"/>
                </a:rPr>
                <a:t>National Day Related words and sentences</a:t>
              </a:r>
            </a:p>
          </p:txBody>
        </p:sp>
      </p:grpSp>
      <p:sp>
        <p:nvSpPr>
          <p:cNvPr id="8" name="PA-矩形 7">
            <a:extLst>
              <a:ext uri="{FF2B5EF4-FFF2-40B4-BE49-F238E27FC236}">
                <a16:creationId xmlns="" xmlns:a16="http://schemas.microsoft.com/office/drawing/2014/main" id="{01AE3B9D-E493-4FBA-B032-4A8901F852A3}"/>
              </a:ext>
            </a:extLst>
          </p:cNvPr>
          <p:cNvSpPr/>
          <p:nvPr>
            <p:custDataLst>
              <p:tags r:id="rId2"/>
            </p:custDataLst>
          </p:nvPr>
        </p:nvSpPr>
        <p:spPr>
          <a:xfrm>
            <a:off x="2149054" y="2308832"/>
            <a:ext cx="8146974" cy="874407"/>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Yellow river, the </a:t>
            </a:r>
            <a:r>
              <a:rPr lang="en-US" altLang="zh-CN" dirty="0" err="1">
                <a:solidFill>
                  <a:prstClr val="black">
                    <a:lumMod val="75000"/>
                    <a:lumOff val="25000"/>
                  </a:prstClr>
                </a:solidFill>
                <a:cs typeface="+mn-ea"/>
                <a:sym typeface="+mn-lt"/>
              </a:rPr>
              <a:t>Changjiang</a:t>
            </a:r>
            <a:r>
              <a:rPr lang="en-US" altLang="zh-CN" dirty="0">
                <a:solidFill>
                  <a:prstClr val="black">
                    <a:lumMod val="75000"/>
                    <a:lumOff val="25000"/>
                  </a:prstClr>
                </a:solidFill>
                <a:cs typeface="+mn-ea"/>
                <a:sym typeface="+mn-lt"/>
              </a:rPr>
              <a:t> river, the great wall make a long territory.</a:t>
            </a:r>
          </a:p>
          <a:p>
            <a:pPr>
              <a:lnSpc>
                <a:spcPct val="150000"/>
              </a:lnSpc>
            </a:pPr>
            <a:r>
              <a:rPr lang="zh-CN" altLang="en-US" dirty="0">
                <a:solidFill>
                  <a:prstClr val="black">
                    <a:lumMod val="75000"/>
                    <a:lumOff val="25000"/>
                  </a:prstClr>
                </a:solidFill>
                <a:cs typeface="+mn-ea"/>
                <a:sym typeface="+mn-lt"/>
              </a:rPr>
              <a:t>      黄河，长江，长城铸就了伟大的江山。</a:t>
            </a:r>
            <a:endParaRPr lang="zh-CN" altLang="en-US" dirty="0">
              <a:solidFill>
                <a:schemeClr val="tx1">
                  <a:lumMod val="75000"/>
                  <a:lumOff val="25000"/>
                </a:schemeClr>
              </a:solidFill>
              <a:cs typeface="+mn-ea"/>
              <a:sym typeface="+mn-lt"/>
            </a:endParaRPr>
          </a:p>
        </p:txBody>
      </p:sp>
      <p:sp>
        <p:nvSpPr>
          <p:cNvPr id="9" name="PA-矩形 8">
            <a:extLst>
              <a:ext uri="{FF2B5EF4-FFF2-40B4-BE49-F238E27FC236}">
                <a16:creationId xmlns="" xmlns:a16="http://schemas.microsoft.com/office/drawing/2014/main" id="{6780FD5E-364D-4689-ACF9-75F317F04FB5}"/>
              </a:ext>
            </a:extLst>
          </p:cNvPr>
          <p:cNvSpPr/>
          <p:nvPr>
            <p:custDataLst>
              <p:tags r:id="rId3"/>
            </p:custDataLst>
          </p:nvPr>
        </p:nvSpPr>
        <p:spPr>
          <a:xfrm>
            <a:off x="3559370" y="3449928"/>
            <a:ext cx="8151975" cy="874407"/>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Innovation , opening and development illumine the eye of the word. .</a:t>
            </a:r>
          </a:p>
          <a:p>
            <a:pPr>
              <a:lnSpc>
                <a:spcPct val="150000"/>
              </a:lnSpc>
            </a:pPr>
            <a:r>
              <a:rPr lang="zh-CN" altLang="en-US" dirty="0">
                <a:solidFill>
                  <a:prstClr val="black">
                    <a:lumMod val="75000"/>
                    <a:lumOff val="25000"/>
                  </a:prstClr>
                </a:solidFill>
                <a:cs typeface="+mn-ea"/>
                <a:sym typeface="+mn-lt"/>
              </a:rPr>
              <a:t>      改革，开放和发展点亮了世界的眼睛。</a:t>
            </a:r>
            <a:endParaRPr lang="zh-CN" altLang="en-US" dirty="0">
              <a:solidFill>
                <a:schemeClr val="tx1">
                  <a:lumMod val="75000"/>
                  <a:lumOff val="25000"/>
                </a:schemeClr>
              </a:solidFill>
              <a:cs typeface="+mn-ea"/>
              <a:sym typeface="+mn-lt"/>
            </a:endParaRPr>
          </a:p>
        </p:txBody>
      </p:sp>
      <p:sp>
        <p:nvSpPr>
          <p:cNvPr id="10" name="PA-矩形 9">
            <a:extLst>
              <a:ext uri="{FF2B5EF4-FFF2-40B4-BE49-F238E27FC236}">
                <a16:creationId xmlns="" xmlns:a16="http://schemas.microsoft.com/office/drawing/2014/main" id="{CBE3B4AA-F845-475B-907E-85C9181BA7FD}"/>
              </a:ext>
            </a:extLst>
          </p:cNvPr>
          <p:cNvSpPr/>
          <p:nvPr>
            <p:custDataLst>
              <p:tags r:id="rId4"/>
            </p:custDataLst>
          </p:nvPr>
        </p:nvSpPr>
        <p:spPr>
          <a:xfrm>
            <a:off x="4163568" y="4690028"/>
            <a:ext cx="6602192" cy="458908"/>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Sun of draw which is my </a:t>
            </a:r>
            <a:r>
              <a:rPr lang="en-US" altLang="zh-CN" dirty="0" err="1">
                <a:solidFill>
                  <a:prstClr val="black">
                    <a:lumMod val="75000"/>
                    <a:lumOff val="25000"/>
                  </a:prstClr>
                </a:solidFill>
                <a:cs typeface="+mn-ea"/>
                <a:sym typeface="+mn-lt"/>
              </a:rPr>
              <a:t>contry</a:t>
            </a:r>
            <a:r>
              <a:rPr lang="en-US" altLang="zh-CN" dirty="0">
                <a:solidFill>
                  <a:prstClr val="black">
                    <a:lumMod val="75000"/>
                    <a:lumOff val="25000"/>
                  </a:prstClr>
                </a:solidFill>
                <a:cs typeface="+mn-ea"/>
                <a:sym typeface="+mn-lt"/>
              </a:rPr>
              <a:t> .</a:t>
            </a:r>
            <a:r>
              <a:rPr lang="zh-CN" altLang="en-US" dirty="0">
                <a:solidFill>
                  <a:prstClr val="black">
                    <a:lumMod val="75000"/>
                    <a:lumOff val="25000"/>
                  </a:prstClr>
                </a:solidFill>
                <a:cs typeface="+mn-ea"/>
                <a:sym typeface="+mn-lt"/>
              </a:rPr>
              <a:t>我的祖国是黎明的太阳。</a:t>
            </a:r>
            <a:endParaRPr lang="zh-CN" altLang="en-US" dirty="0">
              <a:solidFill>
                <a:schemeClr val="tx1">
                  <a:lumMod val="75000"/>
                  <a:lumOff val="25000"/>
                </a:schemeClr>
              </a:solidFill>
              <a:cs typeface="+mn-ea"/>
              <a:sym typeface="+mn-lt"/>
            </a:endParaRPr>
          </a:p>
        </p:txBody>
      </p:sp>
      <p:pic>
        <p:nvPicPr>
          <p:cNvPr id="17" name="图片 16">
            <a:extLst>
              <a:ext uri="{FF2B5EF4-FFF2-40B4-BE49-F238E27FC236}">
                <a16:creationId xmlns="" xmlns:a16="http://schemas.microsoft.com/office/drawing/2014/main" id="{EFBDFE05-592B-4C05-8ACC-FB47DABD711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a:off x="510654" y="2972434"/>
            <a:ext cx="3435189" cy="3435189"/>
          </a:xfrm>
          <a:prstGeom prst="rect">
            <a:avLst/>
          </a:prstGeom>
        </p:spPr>
      </p:pic>
    </p:spTree>
    <p:extLst>
      <p:ext uri="{BB962C8B-B14F-4D97-AF65-F5344CB8AC3E}">
        <p14:creationId xmlns:p14="http://schemas.microsoft.com/office/powerpoint/2010/main" val="21795345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par>
                          <p:cTn id="9" fill="hold">
                            <p:stCondLst>
                              <p:cond delay="700"/>
                            </p:stCondLst>
                            <p:childTnLst>
                              <p:par>
                                <p:cTn id="10" presetID="0" presetClass="entr" presetSubtype="0" decel="70000" fill="hold" grpId="0" nodeType="afterEffect">
                                  <p:stCondLst>
                                    <p:cond delay="0"/>
                                  </p:stCondLst>
                                  <p:iterate type="lt">
                                    <p:tmPct val="10000"/>
                                  </p:iterate>
                                  <p:childTnLst>
                                    <p:set>
                                      <p:cBhvr>
                                        <p:cTn id="11" dur="855" fill="hold">
                                          <p:stCondLst>
                                            <p:cond delay="1"/>
                                          </p:stCondLst>
                                        </p:cTn>
                                        <p:tgtEl>
                                          <p:spTgt spid="8"/>
                                        </p:tgtEl>
                                        <p:attrNameLst>
                                          <p:attrName>style.visibility</p:attrName>
                                        </p:attrNameLst>
                                      </p:cBhvr>
                                      <p:to>
                                        <p:strVal val="visible"/>
                                      </p:to>
                                    </p:set>
                                    <p:anim to="" calcmode="lin" valueType="num">
                                      <p:cBhvr>
                                        <p:cTn id="12" dur="1" fill="hold">
                                          <p:stCondLst>
                                            <p:cond delay="0"/>
                                          </p:stCondLst>
                                        </p:cTn>
                                        <p:tgtEl>
                                          <p:spTgt spid="8"/>
                                        </p:tgtEl>
                                        <p:attrNameLst>
                                          <p:attrName>ppt_x</p:attrName>
                                        </p:attrNameLst>
                                      </p:cBhvr>
                                      <p:tavLst>
                                        <p:tav tm="0">
                                          <p:val>
                                            <p:strVal val="#ppt_x"/>
                                          </p:val>
                                        </p:tav>
                                        <p:tav tm="100000">
                                          <p:val>
                                            <p:strVal val="#ppt_x+0.15*sin(rand(0-360)+0)+2"/>
                                          </p:val>
                                        </p:tav>
                                      </p:tavLst>
                                    </p:anim>
                                    <p:anim to="" calcmode="lin" valueType="num">
                                      <p:cBhvr>
                                        <p:cTn id="13" dur="1" fill="hold">
                                          <p:stCondLst>
                                            <p:cond delay="0"/>
                                          </p:stCondLst>
                                        </p:cTn>
                                        <p:tgtEl>
                                          <p:spTgt spid="8"/>
                                        </p:tgtEl>
                                        <p:attrNameLst>
                                          <p:attrName>ppt_y</p:attrName>
                                        </p:attrNameLst>
                                      </p:cBhvr>
                                      <p:tavLst>
                                        <p:tav tm="0">
                                          <p:val>
                                            <p:strVal val="#ppt_y"/>
                                          </p:val>
                                        </p:tav>
                                        <p:tav tm="100000">
                                          <p:val>
                                            <p:strVal val="#ppt_y+0.15*sin(rand(0-360)+0)+2"/>
                                          </p:val>
                                        </p:tav>
                                      </p:tavLst>
                                    </p:anim>
                                    <p:anim to="" calcmode="lin" valueType="num">
                                      <p:cBhvr>
                                        <p:cTn id="14" dur="998" fill="hold">
                                          <p:stCondLst>
                                            <p:cond delay="2"/>
                                          </p:stCondLst>
                                        </p:cTn>
                                        <p:tgtEl>
                                          <p:spTgt spid="8"/>
                                        </p:tgtEl>
                                        <p:attrNameLst>
                                          <p:attrName>style.opacity</p:attrName>
                                        </p:attrNameLst>
                                      </p:cBhvr>
                                      <p:tavLst>
                                        <p:tav tm="0">
                                          <p:val>
                                            <p:strVal val="0"/>
                                          </p:val>
                                        </p:tav>
                                        <p:tav tm="100000">
                                          <p:val>
                                            <p:strVal val="1"/>
                                          </p:val>
                                        </p:tav>
                                      </p:tavLst>
                                    </p:anim>
                                    <p:animScale>
                                      <p:cBhvr>
                                        <p:cTn id="15" dur="998" fill="hold">
                                          <p:stCondLst>
                                            <p:cond delay="1"/>
                                          </p:stCondLst>
                                        </p:cTn>
                                        <p:tgtEl>
                                          <p:spTgt spid="8"/>
                                        </p:tgtEl>
                                      </p:cBhvr>
                                      <p:from x="500000" y="500000"/>
                                      <p:to x="100000" y="100000"/>
                                    </p:animScale>
                                    <p:anim to="" calcmode="lin" valueType="num">
                                      <p:cBhvr>
                                        <p:cTn id="16" dur="714" fill="hold">
                                          <p:stCondLst>
                                            <p:cond delay="286"/>
                                          </p:stCondLst>
                                        </p:cTn>
                                        <p:tgtEl>
                                          <p:spTgt spid="8"/>
                                        </p:tgtEl>
                                        <p:attrNameLst>
                                          <p:attrName>ppt_x</p:attrName>
                                        </p:attrNameLst>
                                      </p:cBhvr>
                                      <p:tavLst>
                                        <p:tav tm="0">
                                          <p:val>
                                            <p:strVal val="ppt_x-2"/>
                                          </p:val>
                                        </p:tav>
                                        <p:tav tm="100000">
                                          <p:val>
                                            <p:strVal val="#ppt_x"/>
                                          </p:val>
                                        </p:tav>
                                      </p:tavLst>
                                    </p:anim>
                                    <p:anim to="" calcmode="lin" valueType="num">
                                      <p:cBhvr>
                                        <p:cTn id="17" dur="714" fill="hold">
                                          <p:stCondLst>
                                            <p:cond delay="286"/>
                                          </p:stCondLst>
                                        </p:cTn>
                                        <p:tgtEl>
                                          <p:spTgt spid="8"/>
                                        </p:tgtEl>
                                        <p:attrNameLst>
                                          <p:attrName>ppt_y</p:attrName>
                                        </p:attrNameLst>
                                      </p:cBhvr>
                                      <p:tavLst>
                                        <p:tav tm="0">
                                          <p:val>
                                            <p:strVal val="ppt_y-2"/>
                                          </p:val>
                                        </p:tav>
                                        <p:tav tm="100000">
                                          <p:val>
                                            <p:strVal val="#ppt_y"/>
                                          </p:val>
                                        </p:tav>
                                      </p:tavLst>
                                    </p:anim>
                                  </p:childTnLst>
                                </p:cTn>
                              </p:par>
                            </p:childTnLst>
                          </p:cTn>
                        </p:par>
                        <p:par>
                          <p:cTn id="18" fill="hold">
                            <p:stCondLst>
                              <p:cond delay="9500"/>
                            </p:stCondLst>
                            <p:childTnLst>
                              <p:par>
                                <p:cTn id="19" presetID="0" presetClass="entr" presetSubtype="0" decel="70000" fill="hold" grpId="0" nodeType="afterEffect">
                                  <p:stCondLst>
                                    <p:cond delay="0"/>
                                  </p:stCondLst>
                                  <p:iterate type="lt">
                                    <p:tmPct val="10000"/>
                                  </p:iterate>
                                  <p:childTnLst>
                                    <p:set>
                                      <p:cBhvr>
                                        <p:cTn id="20" dur="855" fill="hold">
                                          <p:stCondLst>
                                            <p:cond delay="1"/>
                                          </p:stCondLst>
                                        </p:cTn>
                                        <p:tgtEl>
                                          <p:spTgt spid="9"/>
                                        </p:tgtEl>
                                        <p:attrNameLst>
                                          <p:attrName>style.visibility</p:attrName>
                                        </p:attrNameLst>
                                      </p:cBhvr>
                                      <p:to>
                                        <p:strVal val="visible"/>
                                      </p:to>
                                    </p:set>
                                    <p:anim to="" calcmode="lin" valueType="num">
                                      <p:cBhvr>
                                        <p:cTn id="21" dur="1" fill="hold">
                                          <p:stCondLst>
                                            <p:cond delay="0"/>
                                          </p:stCondLst>
                                        </p:cTn>
                                        <p:tgtEl>
                                          <p:spTgt spid="9"/>
                                        </p:tgtEl>
                                        <p:attrNameLst>
                                          <p:attrName>ppt_x</p:attrName>
                                        </p:attrNameLst>
                                      </p:cBhvr>
                                      <p:tavLst>
                                        <p:tav tm="0">
                                          <p:val>
                                            <p:strVal val="#ppt_x"/>
                                          </p:val>
                                        </p:tav>
                                        <p:tav tm="100000">
                                          <p:val>
                                            <p:strVal val="#ppt_x+0.15*sin(rand(0-360)+0)+2"/>
                                          </p:val>
                                        </p:tav>
                                      </p:tavLst>
                                    </p:anim>
                                    <p:anim to="" calcmode="lin" valueType="num">
                                      <p:cBhvr>
                                        <p:cTn id="22" dur="1" fill="hold">
                                          <p:stCondLst>
                                            <p:cond delay="0"/>
                                          </p:stCondLst>
                                        </p:cTn>
                                        <p:tgtEl>
                                          <p:spTgt spid="9"/>
                                        </p:tgtEl>
                                        <p:attrNameLst>
                                          <p:attrName>ppt_y</p:attrName>
                                        </p:attrNameLst>
                                      </p:cBhvr>
                                      <p:tavLst>
                                        <p:tav tm="0">
                                          <p:val>
                                            <p:strVal val="#ppt_y"/>
                                          </p:val>
                                        </p:tav>
                                        <p:tav tm="100000">
                                          <p:val>
                                            <p:strVal val="#ppt_y+0.15*sin(rand(0-360)+0)+2"/>
                                          </p:val>
                                        </p:tav>
                                      </p:tavLst>
                                    </p:anim>
                                    <p:anim to="" calcmode="lin" valueType="num">
                                      <p:cBhvr>
                                        <p:cTn id="23" dur="998" fill="hold">
                                          <p:stCondLst>
                                            <p:cond delay="2"/>
                                          </p:stCondLst>
                                        </p:cTn>
                                        <p:tgtEl>
                                          <p:spTgt spid="9"/>
                                        </p:tgtEl>
                                        <p:attrNameLst>
                                          <p:attrName>style.opacity</p:attrName>
                                        </p:attrNameLst>
                                      </p:cBhvr>
                                      <p:tavLst>
                                        <p:tav tm="0">
                                          <p:val>
                                            <p:strVal val="0"/>
                                          </p:val>
                                        </p:tav>
                                        <p:tav tm="100000">
                                          <p:val>
                                            <p:strVal val="1"/>
                                          </p:val>
                                        </p:tav>
                                      </p:tavLst>
                                    </p:anim>
                                    <p:animScale>
                                      <p:cBhvr>
                                        <p:cTn id="24" dur="998" fill="hold">
                                          <p:stCondLst>
                                            <p:cond delay="1"/>
                                          </p:stCondLst>
                                        </p:cTn>
                                        <p:tgtEl>
                                          <p:spTgt spid="9"/>
                                        </p:tgtEl>
                                      </p:cBhvr>
                                      <p:from x="500000" y="500000"/>
                                      <p:to x="100000" y="100000"/>
                                    </p:animScale>
                                    <p:anim to="" calcmode="lin" valueType="num">
                                      <p:cBhvr>
                                        <p:cTn id="25" dur="714" fill="hold">
                                          <p:stCondLst>
                                            <p:cond delay="286"/>
                                          </p:stCondLst>
                                        </p:cTn>
                                        <p:tgtEl>
                                          <p:spTgt spid="9"/>
                                        </p:tgtEl>
                                        <p:attrNameLst>
                                          <p:attrName>ppt_x</p:attrName>
                                        </p:attrNameLst>
                                      </p:cBhvr>
                                      <p:tavLst>
                                        <p:tav tm="0">
                                          <p:val>
                                            <p:strVal val="ppt_x-2"/>
                                          </p:val>
                                        </p:tav>
                                        <p:tav tm="100000">
                                          <p:val>
                                            <p:strVal val="#ppt_x"/>
                                          </p:val>
                                        </p:tav>
                                      </p:tavLst>
                                    </p:anim>
                                    <p:anim to="" calcmode="lin" valueType="num">
                                      <p:cBhvr>
                                        <p:cTn id="26" dur="714" fill="hold">
                                          <p:stCondLst>
                                            <p:cond delay="286"/>
                                          </p:stCondLst>
                                        </p:cTn>
                                        <p:tgtEl>
                                          <p:spTgt spid="9"/>
                                        </p:tgtEl>
                                        <p:attrNameLst>
                                          <p:attrName>ppt_y</p:attrName>
                                        </p:attrNameLst>
                                      </p:cBhvr>
                                      <p:tavLst>
                                        <p:tav tm="0">
                                          <p:val>
                                            <p:strVal val="ppt_y-2"/>
                                          </p:val>
                                        </p:tav>
                                        <p:tav tm="100000">
                                          <p:val>
                                            <p:strVal val="#ppt_y"/>
                                          </p:val>
                                        </p:tav>
                                      </p:tavLst>
                                    </p:anim>
                                  </p:childTnLst>
                                </p:cTn>
                              </p:par>
                            </p:childTnLst>
                          </p:cTn>
                        </p:par>
                        <p:par>
                          <p:cTn id="27" fill="hold">
                            <p:stCondLst>
                              <p:cond delay="17800"/>
                            </p:stCondLst>
                            <p:childTnLst>
                              <p:par>
                                <p:cTn id="28" presetID="0" presetClass="entr" presetSubtype="0" decel="70000" fill="hold" grpId="0" nodeType="afterEffect">
                                  <p:stCondLst>
                                    <p:cond delay="0"/>
                                  </p:stCondLst>
                                  <p:iterate type="lt">
                                    <p:tmPct val="10000"/>
                                  </p:iterate>
                                  <p:childTnLst>
                                    <p:set>
                                      <p:cBhvr>
                                        <p:cTn id="29" dur="855" fill="hold">
                                          <p:stCondLst>
                                            <p:cond delay="1"/>
                                          </p:stCondLst>
                                        </p:cTn>
                                        <p:tgtEl>
                                          <p:spTgt spid="10"/>
                                        </p:tgtEl>
                                        <p:attrNameLst>
                                          <p:attrName>style.visibility</p:attrName>
                                        </p:attrNameLst>
                                      </p:cBhvr>
                                      <p:to>
                                        <p:strVal val="visible"/>
                                      </p:to>
                                    </p:set>
                                    <p:anim to="" calcmode="lin" valueType="num">
                                      <p:cBhvr>
                                        <p:cTn id="30" dur="1" fill="hold">
                                          <p:stCondLst>
                                            <p:cond delay="0"/>
                                          </p:stCondLst>
                                        </p:cTn>
                                        <p:tgtEl>
                                          <p:spTgt spid="10"/>
                                        </p:tgtEl>
                                        <p:attrNameLst>
                                          <p:attrName>ppt_x</p:attrName>
                                        </p:attrNameLst>
                                      </p:cBhvr>
                                      <p:tavLst>
                                        <p:tav tm="0">
                                          <p:val>
                                            <p:strVal val="#ppt_x"/>
                                          </p:val>
                                        </p:tav>
                                        <p:tav tm="100000">
                                          <p:val>
                                            <p:strVal val="#ppt_x+0.15*sin(rand(0-360)+0)+2"/>
                                          </p:val>
                                        </p:tav>
                                      </p:tavLst>
                                    </p:anim>
                                    <p:anim to="" calcmode="lin" valueType="num">
                                      <p:cBhvr>
                                        <p:cTn id="31" dur="1" fill="hold">
                                          <p:stCondLst>
                                            <p:cond delay="0"/>
                                          </p:stCondLst>
                                        </p:cTn>
                                        <p:tgtEl>
                                          <p:spTgt spid="10"/>
                                        </p:tgtEl>
                                        <p:attrNameLst>
                                          <p:attrName>ppt_y</p:attrName>
                                        </p:attrNameLst>
                                      </p:cBhvr>
                                      <p:tavLst>
                                        <p:tav tm="0">
                                          <p:val>
                                            <p:strVal val="#ppt_y"/>
                                          </p:val>
                                        </p:tav>
                                        <p:tav tm="100000">
                                          <p:val>
                                            <p:strVal val="#ppt_y+0.15*sin(rand(0-360)+0)+2"/>
                                          </p:val>
                                        </p:tav>
                                      </p:tavLst>
                                    </p:anim>
                                    <p:anim to="" calcmode="lin" valueType="num">
                                      <p:cBhvr>
                                        <p:cTn id="32" dur="998" fill="hold">
                                          <p:stCondLst>
                                            <p:cond delay="2"/>
                                          </p:stCondLst>
                                        </p:cTn>
                                        <p:tgtEl>
                                          <p:spTgt spid="10"/>
                                        </p:tgtEl>
                                        <p:attrNameLst>
                                          <p:attrName>style.opacity</p:attrName>
                                        </p:attrNameLst>
                                      </p:cBhvr>
                                      <p:tavLst>
                                        <p:tav tm="0">
                                          <p:val>
                                            <p:strVal val="0"/>
                                          </p:val>
                                        </p:tav>
                                        <p:tav tm="100000">
                                          <p:val>
                                            <p:strVal val="1"/>
                                          </p:val>
                                        </p:tav>
                                      </p:tavLst>
                                    </p:anim>
                                    <p:animScale>
                                      <p:cBhvr>
                                        <p:cTn id="33" dur="998" fill="hold">
                                          <p:stCondLst>
                                            <p:cond delay="1"/>
                                          </p:stCondLst>
                                        </p:cTn>
                                        <p:tgtEl>
                                          <p:spTgt spid="10"/>
                                        </p:tgtEl>
                                      </p:cBhvr>
                                      <p:from x="500000" y="500000"/>
                                      <p:to x="100000" y="100000"/>
                                    </p:animScale>
                                    <p:anim to="" calcmode="lin" valueType="num">
                                      <p:cBhvr>
                                        <p:cTn id="34" dur="714" fill="hold">
                                          <p:stCondLst>
                                            <p:cond delay="286"/>
                                          </p:stCondLst>
                                        </p:cTn>
                                        <p:tgtEl>
                                          <p:spTgt spid="10"/>
                                        </p:tgtEl>
                                        <p:attrNameLst>
                                          <p:attrName>ppt_x</p:attrName>
                                        </p:attrNameLst>
                                      </p:cBhvr>
                                      <p:tavLst>
                                        <p:tav tm="0">
                                          <p:val>
                                            <p:strVal val="ppt_x-2"/>
                                          </p:val>
                                        </p:tav>
                                        <p:tav tm="100000">
                                          <p:val>
                                            <p:strVal val="#ppt_x"/>
                                          </p:val>
                                        </p:tav>
                                      </p:tavLst>
                                    </p:anim>
                                    <p:anim to="" calcmode="lin" valueType="num">
                                      <p:cBhvr>
                                        <p:cTn id="35" dur="714" fill="hold">
                                          <p:stCondLst>
                                            <p:cond delay="286"/>
                                          </p:stCondLst>
                                        </p:cTn>
                                        <p:tgtEl>
                                          <p:spTgt spid="10"/>
                                        </p:tgtEl>
                                        <p:attrNameLst>
                                          <p:attrName>ppt_y</p:attrName>
                                        </p:attrNameLst>
                                      </p:cBhvr>
                                      <p:tavLst>
                                        <p:tav tm="0">
                                          <p:val>
                                            <p:strVal val="ppt_y-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237B72CE-54D8-45EC-88A2-68461485075D}"/>
              </a:ext>
            </a:extLst>
          </p:cNvPr>
          <p:cNvGrpSpPr/>
          <p:nvPr>
            <p:custDataLst>
              <p:tags r:id="rId1"/>
            </p:custDataLst>
          </p:nvPr>
        </p:nvGrpSpPr>
        <p:grpSpPr>
          <a:xfrm>
            <a:off x="1990730" y="375053"/>
            <a:ext cx="7509941" cy="1667219"/>
            <a:chOff x="1990730" y="375053"/>
            <a:chExt cx="7509941" cy="1667219"/>
          </a:xfrm>
        </p:grpSpPr>
        <p:grpSp>
          <p:nvGrpSpPr>
            <p:cNvPr id="4" name="组合 3">
              <a:extLst>
                <a:ext uri="{FF2B5EF4-FFF2-40B4-BE49-F238E27FC236}">
                  <a16:creationId xmlns="" xmlns:a16="http://schemas.microsoft.com/office/drawing/2014/main" id="{56A2DA47-665A-4B3F-9A85-4B4FCB4963FE}"/>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D166317A-1456-4FB3-A093-005BF01F0F8B}"/>
                  </a:ext>
                </a:extLst>
              </p:cNvPr>
              <p:cNvPicPr>
                <a:picLocks noChangeAspect="1"/>
              </p:cNvPicPr>
              <p:nvPr>
                <p:custDataLst>
                  <p:tags r:id="rId6"/>
                </p:custDataLst>
              </p:nvPr>
            </p:nvPicPr>
            <p:blipFill rotWithShape="1">
              <a:blip r:embed="rId9"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F2337F37-8E9D-4184-94FC-E528E07F27B5}"/>
                  </a:ext>
                </a:extLst>
              </p:cNvPr>
              <p:cNvSpPr/>
              <p:nvPr>
                <p:custDataLst>
                  <p:tags r:id="rId7"/>
                </p:custDataLst>
              </p:nvPr>
            </p:nvSpPr>
            <p:spPr>
              <a:xfrm>
                <a:off x="4188228" y="1215497"/>
                <a:ext cx="3057247"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国庆节相关词句</a:t>
                </a:r>
              </a:p>
            </p:txBody>
          </p:sp>
        </p:grpSp>
        <p:sp>
          <p:nvSpPr>
            <p:cNvPr id="5" name="PA-矩形 57">
              <a:extLst>
                <a:ext uri="{FF2B5EF4-FFF2-40B4-BE49-F238E27FC236}">
                  <a16:creationId xmlns="" xmlns:a16="http://schemas.microsoft.com/office/drawing/2014/main" id="{7FC17D1B-EE0C-405C-BAC6-956739050822}"/>
                </a:ext>
              </a:extLst>
            </p:cNvPr>
            <p:cNvSpPr/>
            <p:nvPr>
              <p:custDataLst>
                <p:tags r:id="rId5"/>
              </p:custDataLst>
            </p:nvPr>
          </p:nvSpPr>
          <p:spPr>
            <a:xfrm>
              <a:off x="1990730" y="1519052"/>
              <a:ext cx="7509941" cy="523220"/>
            </a:xfrm>
            <a:prstGeom prst="rect">
              <a:avLst/>
            </a:prstGeom>
          </p:spPr>
          <p:txBody>
            <a:bodyPr wrap="none">
              <a:spAutoFit/>
            </a:bodyPr>
            <a:lstStyle/>
            <a:p>
              <a:r>
                <a:rPr lang="en-US" altLang="zh-CN" sz="2800" dirty="0">
                  <a:solidFill>
                    <a:srgbClr val="D10000"/>
                  </a:solidFill>
                  <a:cs typeface="+mn-ea"/>
                  <a:sym typeface="+mn-lt"/>
                </a:rPr>
                <a:t>National Day Related words and sentences</a:t>
              </a:r>
            </a:p>
          </p:txBody>
        </p:sp>
      </p:grpSp>
      <p:sp>
        <p:nvSpPr>
          <p:cNvPr id="11" name="PA-矩形 10">
            <a:extLst>
              <a:ext uri="{FF2B5EF4-FFF2-40B4-BE49-F238E27FC236}">
                <a16:creationId xmlns="" xmlns:a16="http://schemas.microsoft.com/office/drawing/2014/main" id="{4021370D-0196-45B0-889B-08F782C7F61B}"/>
              </a:ext>
            </a:extLst>
          </p:cNvPr>
          <p:cNvSpPr/>
          <p:nvPr>
            <p:custDataLst>
              <p:tags r:id="rId2"/>
            </p:custDataLst>
          </p:nvPr>
        </p:nvSpPr>
        <p:spPr>
          <a:xfrm>
            <a:off x="3810075" y="2470476"/>
            <a:ext cx="6791283" cy="458908"/>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My country Bassinet of east culture.</a:t>
            </a:r>
            <a:r>
              <a:rPr lang="zh-CN" altLang="en-US" dirty="0">
                <a:solidFill>
                  <a:prstClr val="black">
                    <a:lumMod val="75000"/>
                    <a:lumOff val="25000"/>
                  </a:prstClr>
                </a:solidFill>
                <a:cs typeface="+mn-ea"/>
                <a:sym typeface="+mn-lt"/>
              </a:rPr>
              <a:t>祖国东方文明的摇篮。</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2" name="PA-矩形 11">
            <a:extLst>
              <a:ext uri="{FF2B5EF4-FFF2-40B4-BE49-F238E27FC236}">
                <a16:creationId xmlns="" xmlns:a16="http://schemas.microsoft.com/office/drawing/2014/main" id="{B0B9758F-BF7B-4163-AE97-56E268AC2164}"/>
              </a:ext>
            </a:extLst>
          </p:cNvPr>
          <p:cNvSpPr/>
          <p:nvPr>
            <p:custDataLst>
              <p:tags r:id="rId3"/>
            </p:custDataLst>
          </p:nvPr>
        </p:nvSpPr>
        <p:spPr>
          <a:xfrm>
            <a:off x="3810075" y="3248113"/>
            <a:ext cx="4559774" cy="458908"/>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 love you my mom.</a:t>
            </a:r>
            <a:r>
              <a:rPr lang="zh-CN" altLang="en-US" dirty="0">
                <a:solidFill>
                  <a:prstClr val="black">
                    <a:lumMod val="75000"/>
                    <a:lumOff val="25000"/>
                  </a:prstClr>
                </a:solidFill>
                <a:cs typeface="+mn-ea"/>
                <a:sym typeface="+mn-lt"/>
              </a:rPr>
              <a:t>我爱你</a:t>
            </a:r>
            <a:r>
              <a:rPr lang="en-US" altLang="zh-CN" dirty="0">
                <a:solidFill>
                  <a:prstClr val="black">
                    <a:lumMod val="75000"/>
                    <a:lumOff val="25000"/>
                  </a:prstClr>
                </a:solidFill>
                <a:cs typeface="+mn-ea"/>
                <a:sym typeface="+mn-lt"/>
              </a:rPr>
              <a:t>,</a:t>
            </a:r>
            <a:r>
              <a:rPr lang="zh-CN" altLang="en-US" dirty="0">
                <a:solidFill>
                  <a:prstClr val="black">
                    <a:lumMod val="75000"/>
                    <a:lumOff val="25000"/>
                  </a:prstClr>
                </a:solidFill>
                <a:cs typeface="+mn-ea"/>
                <a:sym typeface="+mn-lt"/>
              </a:rPr>
              <a:t>我的妈妈。</a:t>
            </a:r>
            <a:endParaRPr lang="zh-CN" altLang="en-US" dirty="0">
              <a:solidFill>
                <a:schemeClr val="tx1">
                  <a:lumMod val="75000"/>
                  <a:lumOff val="25000"/>
                </a:schemeClr>
              </a:solidFill>
              <a:cs typeface="+mn-ea"/>
              <a:sym typeface="+mn-lt"/>
            </a:endParaRPr>
          </a:p>
        </p:txBody>
      </p:sp>
      <p:sp>
        <p:nvSpPr>
          <p:cNvPr id="13" name="PA-矩形 12">
            <a:extLst>
              <a:ext uri="{FF2B5EF4-FFF2-40B4-BE49-F238E27FC236}">
                <a16:creationId xmlns="" xmlns:a16="http://schemas.microsoft.com/office/drawing/2014/main" id="{0D07E34F-B6DA-466B-8416-C68394F6D8DF}"/>
              </a:ext>
            </a:extLst>
          </p:cNvPr>
          <p:cNvSpPr/>
          <p:nvPr>
            <p:custDataLst>
              <p:tags r:id="rId4"/>
            </p:custDataLst>
          </p:nvPr>
        </p:nvSpPr>
        <p:spPr>
          <a:xfrm>
            <a:off x="3810075" y="4025751"/>
            <a:ext cx="5896871" cy="874407"/>
          </a:xfrm>
          <a:prstGeom prst="rect">
            <a:avLst/>
          </a:prstGeom>
        </p:spPr>
        <p:txBody>
          <a:bodyPr wrap="none">
            <a:spAutoFit/>
          </a:bodyPr>
          <a:lstStyle/>
          <a:p>
            <a:pPr marL="285750" indent="-285750">
              <a:lnSpc>
                <a:spcPct val="150000"/>
              </a:lnSpc>
              <a:buFont typeface="Wingdings" panose="05000000000000000000" pitchFamily="2" charset="2"/>
              <a:buChar char="u"/>
            </a:pPr>
            <a:r>
              <a:rPr lang="en-US" altLang="zh-CN" dirty="0">
                <a:solidFill>
                  <a:prstClr val="black">
                    <a:lumMod val="75000"/>
                    <a:lumOff val="25000"/>
                  </a:prstClr>
                </a:solidFill>
                <a:cs typeface="+mn-ea"/>
                <a:sym typeface="+mn-lt"/>
              </a:rPr>
              <a:t>| am people's son , I love my country and people.</a:t>
            </a:r>
          </a:p>
          <a:p>
            <a:pPr>
              <a:lnSpc>
                <a:spcPct val="150000"/>
              </a:lnSpc>
            </a:pPr>
            <a:r>
              <a:rPr lang="zh-CN" altLang="en-US" dirty="0">
                <a:solidFill>
                  <a:prstClr val="black">
                    <a:lumMod val="75000"/>
                    <a:lumOff val="25000"/>
                  </a:prstClr>
                </a:solidFill>
                <a:cs typeface="+mn-ea"/>
                <a:sym typeface="+mn-lt"/>
              </a:rPr>
              <a:t>      我是人民的儿子，我深爱着我的祖国和人民</a:t>
            </a:r>
            <a:r>
              <a:rPr lang="en-US" altLang="zh-CN" dirty="0">
                <a:solidFill>
                  <a:prstClr val="black">
                    <a:lumMod val="75000"/>
                    <a:lumOff val="25000"/>
                  </a:prstClr>
                </a:solidFill>
                <a:cs typeface="+mn-ea"/>
                <a:sym typeface="+mn-lt"/>
              </a:rPr>
              <a:t>.</a:t>
            </a:r>
            <a:endParaRPr lang="zh-CN" altLang="en-US" dirty="0">
              <a:solidFill>
                <a:schemeClr val="tx1">
                  <a:lumMod val="75000"/>
                  <a:lumOff val="25000"/>
                </a:schemeClr>
              </a:solidFill>
              <a:cs typeface="+mn-ea"/>
              <a:sym typeface="+mn-lt"/>
            </a:endParaRPr>
          </a:p>
        </p:txBody>
      </p:sp>
      <p:pic>
        <p:nvPicPr>
          <p:cNvPr id="14" name="图片 13">
            <a:extLst>
              <a:ext uri="{FF2B5EF4-FFF2-40B4-BE49-F238E27FC236}">
                <a16:creationId xmlns="" xmlns:a16="http://schemas.microsoft.com/office/drawing/2014/main" id="{4E398ADF-7112-460D-8BBD-E399D347559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a:off x="265604" y="2641310"/>
            <a:ext cx="3733189" cy="3546530"/>
          </a:xfrm>
          <a:prstGeom prst="rect">
            <a:avLst/>
          </a:prstGeom>
        </p:spPr>
      </p:pic>
    </p:spTree>
    <p:extLst>
      <p:ext uri="{BB962C8B-B14F-4D97-AF65-F5344CB8AC3E}">
        <p14:creationId xmlns:p14="http://schemas.microsoft.com/office/powerpoint/2010/main" val="23522944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500"/>
                            </p:stCondLst>
                            <p:childTnLst>
                              <p:par>
                                <p:cTn id="15" presetID="0" presetClass="entr" presetSubtype="0" decel="70000" fill="hold" grpId="0" nodeType="afterEffect">
                                  <p:stCondLst>
                                    <p:cond delay="0"/>
                                  </p:stCondLst>
                                  <p:iterate type="lt">
                                    <p:tmPct val="10000"/>
                                  </p:iterate>
                                  <p:childTnLst>
                                    <p:set>
                                      <p:cBhvr>
                                        <p:cTn id="16" dur="855" fill="hold">
                                          <p:stCondLst>
                                            <p:cond delay="1"/>
                                          </p:stCondLst>
                                        </p:cTn>
                                        <p:tgtEl>
                                          <p:spTgt spid="11"/>
                                        </p:tgtEl>
                                        <p:attrNameLst>
                                          <p:attrName>style.visibility</p:attrName>
                                        </p:attrNameLst>
                                      </p:cBhvr>
                                      <p:to>
                                        <p:strVal val="visible"/>
                                      </p:to>
                                    </p:set>
                                    <p:anim to="" calcmode="lin" valueType="num">
                                      <p:cBhvr>
                                        <p:cTn id="17" dur="1" fill="hold">
                                          <p:stCondLst>
                                            <p:cond delay="0"/>
                                          </p:stCondLst>
                                        </p:cTn>
                                        <p:tgtEl>
                                          <p:spTgt spid="11"/>
                                        </p:tgtEl>
                                        <p:attrNameLst>
                                          <p:attrName>ppt_x</p:attrName>
                                        </p:attrNameLst>
                                      </p:cBhvr>
                                      <p:tavLst>
                                        <p:tav tm="0">
                                          <p:val>
                                            <p:strVal val="#ppt_x"/>
                                          </p:val>
                                        </p:tav>
                                        <p:tav tm="100000">
                                          <p:val>
                                            <p:strVal val="#ppt_x+0.15*sin(rand(0-360)+0)+2"/>
                                          </p:val>
                                        </p:tav>
                                      </p:tavLst>
                                    </p:anim>
                                    <p:anim to="" calcmode="lin" valueType="num">
                                      <p:cBhvr>
                                        <p:cTn id="18" dur="1" fill="hold">
                                          <p:stCondLst>
                                            <p:cond delay="0"/>
                                          </p:stCondLst>
                                        </p:cTn>
                                        <p:tgtEl>
                                          <p:spTgt spid="11"/>
                                        </p:tgtEl>
                                        <p:attrNameLst>
                                          <p:attrName>ppt_y</p:attrName>
                                        </p:attrNameLst>
                                      </p:cBhvr>
                                      <p:tavLst>
                                        <p:tav tm="0">
                                          <p:val>
                                            <p:strVal val="#ppt_y"/>
                                          </p:val>
                                        </p:tav>
                                        <p:tav tm="100000">
                                          <p:val>
                                            <p:strVal val="#ppt_y+0.15*sin(rand(0-360)+0)+2"/>
                                          </p:val>
                                        </p:tav>
                                      </p:tavLst>
                                    </p:anim>
                                    <p:anim to="" calcmode="lin" valueType="num">
                                      <p:cBhvr>
                                        <p:cTn id="19" dur="998" fill="hold">
                                          <p:stCondLst>
                                            <p:cond delay="2"/>
                                          </p:stCondLst>
                                        </p:cTn>
                                        <p:tgtEl>
                                          <p:spTgt spid="11"/>
                                        </p:tgtEl>
                                        <p:attrNameLst>
                                          <p:attrName>style.opacity</p:attrName>
                                        </p:attrNameLst>
                                      </p:cBhvr>
                                      <p:tavLst>
                                        <p:tav tm="0">
                                          <p:val>
                                            <p:strVal val="0"/>
                                          </p:val>
                                        </p:tav>
                                        <p:tav tm="100000">
                                          <p:val>
                                            <p:strVal val="1"/>
                                          </p:val>
                                        </p:tav>
                                      </p:tavLst>
                                    </p:anim>
                                    <p:animScale>
                                      <p:cBhvr>
                                        <p:cTn id="20" dur="998" fill="hold">
                                          <p:stCondLst>
                                            <p:cond delay="1"/>
                                          </p:stCondLst>
                                        </p:cTn>
                                        <p:tgtEl>
                                          <p:spTgt spid="11"/>
                                        </p:tgtEl>
                                      </p:cBhvr>
                                      <p:from x="500000" y="500000"/>
                                      <p:to x="100000" y="100000"/>
                                    </p:animScale>
                                    <p:anim to="" calcmode="lin" valueType="num">
                                      <p:cBhvr>
                                        <p:cTn id="21" dur="714" fill="hold">
                                          <p:stCondLst>
                                            <p:cond delay="286"/>
                                          </p:stCondLst>
                                        </p:cTn>
                                        <p:tgtEl>
                                          <p:spTgt spid="11"/>
                                        </p:tgtEl>
                                        <p:attrNameLst>
                                          <p:attrName>ppt_x</p:attrName>
                                        </p:attrNameLst>
                                      </p:cBhvr>
                                      <p:tavLst>
                                        <p:tav tm="0">
                                          <p:val>
                                            <p:strVal val="ppt_x-2"/>
                                          </p:val>
                                        </p:tav>
                                        <p:tav tm="100000">
                                          <p:val>
                                            <p:strVal val="#ppt_x"/>
                                          </p:val>
                                        </p:tav>
                                      </p:tavLst>
                                    </p:anim>
                                    <p:anim to="" calcmode="lin" valueType="num">
                                      <p:cBhvr>
                                        <p:cTn id="22" dur="714" fill="hold">
                                          <p:stCondLst>
                                            <p:cond delay="286"/>
                                          </p:stCondLst>
                                        </p:cTn>
                                        <p:tgtEl>
                                          <p:spTgt spid="11"/>
                                        </p:tgtEl>
                                        <p:attrNameLst>
                                          <p:attrName>ppt_y</p:attrName>
                                        </p:attrNameLst>
                                      </p:cBhvr>
                                      <p:tavLst>
                                        <p:tav tm="0">
                                          <p:val>
                                            <p:strVal val="ppt_y-2"/>
                                          </p:val>
                                        </p:tav>
                                        <p:tav tm="100000">
                                          <p:val>
                                            <p:strVal val="#ppt_y"/>
                                          </p:val>
                                        </p:tav>
                                      </p:tavLst>
                                    </p:anim>
                                  </p:childTnLst>
                                </p:cTn>
                              </p:par>
                            </p:childTnLst>
                          </p:cTn>
                        </p:par>
                        <p:par>
                          <p:cTn id="23" fill="hold">
                            <p:stCondLst>
                              <p:cond delay="5600"/>
                            </p:stCondLst>
                            <p:childTnLst>
                              <p:par>
                                <p:cTn id="24" presetID="0" presetClass="entr" presetSubtype="0" decel="70000" fill="hold" grpId="0" nodeType="afterEffect">
                                  <p:stCondLst>
                                    <p:cond delay="0"/>
                                  </p:stCondLst>
                                  <p:iterate type="lt">
                                    <p:tmPct val="10000"/>
                                  </p:iterate>
                                  <p:childTnLst>
                                    <p:set>
                                      <p:cBhvr>
                                        <p:cTn id="25" dur="855" fill="hold">
                                          <p:stCondLst>
                                            <p:cond delay="1"/>
                                          </p:stCondLst>
                                        </p:cTn>
                                        <p:tgtEl>
                                          <p:spTgt spid="12"/>
                                        </p:tgtEl>
                                        <p:attrNameLst>
                                          <p:attrName>style.visibility</p:attrName>
                                        </p:attrNameLst>
                                      </p:cBhvr>
                                      <p:to>
                                        <p:strVal val="visible"/>
                                      </p:to>
                                    </p:set>
                                    <p:anim to="" calcmode="lin" valueType="num">
                                      <p:cBhvr>
                                        <p:cTn id="26" dur="1" fill="hold">
                                          <p:stCondLst>
                                            <p:cond delay="0"/>
                                          </p:stCondLst>
                                        </p:cTn>
                                        <p:tgtEl>
                                          <p:spTgt spid="12"/>
                                        </p:tgtEl>
                                        <p:attrNameLst>
                                          <p:attrName>ppt_x</p:attrName>
                                        </p:attrNameLst>
                                      </p:cBhvr>
                                      <p:tavLst>
                                        <p:tav tm="0">
                                          <p:val>
                                            <p:strVal val="#ppt_x"/>
                                          </p:val>
                                        </p:tav>
                                        <p:tav tm="100000">
                                          <p:val>
                                            <p:strVal val="#ppt_x+0.15*sin(rand(0-360)+0)+2"/>
                                          </p:val>
                                        </p:tav>
                                      </p:tavLst>
                                    </p:anim>
                                    <p:anim to="" calcmode="lin" valueType="num">
                                      <p:cBhvr>
                                        <p:cTn id="27" dur="1" fill="hold">
                                          <p:stCondLst>
                                            <p:cond delay="0"/>
                                          </p:stCondLst>
                                        </p:cTn>
                                        <p:tgtEl>
                                          <p:spTgt spid="12"/>
                                        </p:tgtEl>
                                        <p:attrNameLst>
                                          <p:attrName>ppt_y</p:attrName>
                                        </p:attrNameLst>
                                      </p:cBhvr>
                                      <p:tavLst>
                                        <p:tav tm="0">
                                          <p:val>
                                            <p:strVal val="#ppt_y"/>
                                          </p:val>
                                        </p:tav>
                                        <p:tav tm="100000">
                                          <p:val>
                                            <p:strVal val="#ppt_y+0.15*sin(rand(0-360)+0)+2"/>
                                          </p:val>
                                        </p:tav>
                                      </p:tavLst>
                                    </p:anim>
                                    <p:anim to="" calcmode="lin" valueType="num">
                                      <p:cBhvr>
                                        <p:cTn id="28" dur="998" fill="hold">
                                          <p:stCondLst>
                                            <p:cond delay="2"/>
                                          </p:stCondLst>
                                        </p:cTn>
                                        <p:tgtEl>
                                          <p:spTgt spid="12"/>
                                        </p:tgtEl>
                                        <p:attrNameLst>
                                          <p:attrName>style.opacity</p:attrName>
                                        </p:attrNameLst>
                                      </p:cBhvr>
                                      <p:tavLst>
                                        <p:tav tm="0">
                                          <p:val>
                                            <p:strVal val="0"/>
                                          </p:val>
                                        </p:tav>
                                        <p:tav tm="100000">
                                          <p:val>
                                            <p:strVal val="1"/>
                                          </p:val>
                                        </p:tav>
                                      </p:tavLst>
                                    </p:anim>
                                    <p:animScale>
                                      <p:cBhvr>
                                        <p:cTn id="29" dur="998" fill="hold">
                                          <p:stCondLst>
                                            <p:cond delay="1"/>
                                          </p:stCondLst>
                                        </p:cTn>
                                        <p:tgtEl>
                                          <p:spTgt spid="12"/>
                                        </p:tgtEl>
                                      </p:cBhvr>
                                      <p:from x="500000" y="500000"/>
                                      <p:to x="100000" y="100000"/>
                                    </p:animScale>
                                    <p:anim to="" calcmode="lin" valueType="num">
                                      <p:cBhvr>
                                        <p:cTn id="30" dur="714" fill="hold">
                                          <p:stCondLst>
                                            <p:cond delay="286"/>
                                          </p:stCondLst>
                                        </p:cTn>
                                        <p:tgtEl>
                                          <p:spTgt spid="12"/>
                                        </p:tgtEl>
                                        <p:attrNameLst>
                                          <p:attrName>ppt_x</p:attrName>
                                        </p:attrNameLst>
                                      </p:cBhvr>
                                      <p:tavLst>
                                        <p:tav tm="0">
                                          <p:val>
                                            <p:strVal val="ppt_x-2"/>
                                          </p:val>
                                        </p:tav>
                                        <p:tav tm="100000">
                                          <p:val>
                                            <p:strVal val="#ppt_x"/>
                                          </p:val>
                                        </p:tav>
                                      </p:tavLst>
                                    </p:anim>
                                    <p:anim to="" calcmode="lin" valueType="num">
                                      <p:cBhvr>
                                        <p:cTn id="31" dur="714" fill="hold">
                                          <p:stCondLst>
                                            <p:cond delay="286"/>
                                          </p:stCondLst>
                                        </p:cTn>
                                        <p:tgtEl>
                                          <p:spTgt spid="12"/>
                                        </p:tgtEl>
                                        <p:attrNameLst>
                                          <p:attrName>ppt_y</p:attrName>
                                        </p:attrNameLst>
                                      </p:cBhvr>
                                      <p:tavLst>
                                        <p:tav tm="0">
                                          <p:val>
                                            <p:strVal val="ppt_y-2"/>
                                          </p:val>
                                        </p:tav>
                                        <p:tav tm="100000">
                                          <p:val>
                                            <p:strVal val="#ppt_y"/>
                                          </p:val>
                                        </p:tav>
                                      </p:tavLst>
                                    </p:anim>
                                  </p:childTnLst>
                                </p:cTn>
                              </p:par>
                            </p:childTnLst>
                          </p:cTn>
                        </p:par>
                        <p:par>
                          <p:cTn id="32" fill="hold">
                            <p:stCondLst>
                              <p:cond delay="8800"/>
                            </p:stCondLst>
                            <p:childTnLst>
                              <p:par>
                                <p:cTn id="33" presetID="0" presetClass="entr" presetSubtype="0" decel="70000" fill="hold" grpId="0" nodeType="afterEffect">
                                  <p:stCondLst>
                                    <p:cond delay="0"/>
                                  </p:stCondLst>
                                  <p:iterate type="lt">
                                    <p:tmPct val="10000"/>
                                  </p:iterate>
                                  <p:childTnLst>
                                    <p:set>
                                      <p:cBhvr>
                                        <p:cTn id="34" dur="855" fill="hold">
                                          <p:stCondLst>
                                            <p:cond delay="1"/>
                                          </p:stCondLst>
                                        </p:cTn>
                                        <p:tgtEl>
                                          <p:spTgt spid="13"/>
                                        </p:tgtEl>
                                        <p:attrNameLst>
                                          <p:attrName>style.visibility</p:attrName>
                                        </p:attrNameLst>
                                      </p:cBhvr>
                                      <p:to>
                                        <p:strVal val="visible"/>
                                      </p:to>
                                    </p:set>
                                    <p:anim to="" calcmode="lin" valueType="num">
                                      <p:cBhvr>
                                        <p:cTn id="35" dur="1" fill="hold">
                                          <p:stCondLst>
                                            <p:cond delay="0"/>
                                          </p:stCondLst>
                                        </p:cTn>
                                        <p:tgtEl>
                                          <p:spTgt spid="13"/>
                                        </p:tgtEl>
                                        <p:attrNameLst>
                                          <p:attrName>ppt_x</p:attrName>
                                        </p:attrNameLst>
                                      </p:cBhvr>
                                      <p:tavLst>
                                        <p:tav tm="0">
                                          <p:val>
                                            <p:strVal val="#ppt_x"/>
                                          </p:val>
                                        </p:tav>
                                        <p:tav tm="100000">
                                          <p:val>
                                            <p:strVal val="#ppt_x+0.15*sin(rand(0-360)+0)+2"/>
                                          </p:val>
                                        </p:tav>
                                      </p:tavLst>
                                    </p:anim>
                                    <p:anim to="" calcmode="lin" valueType="num">
                                      <p:cBhvr>
                                        <p:cTn id="36" dur="1" fill="hold">
                                          <p:stCondLst>
                                            <p:cond delay="0"/>
                                          </p:stCondLst>
                                        </p:cTn>
                                        <p:tgtEl>
                                          <p:spTgt spid="13"/>
                                        </p:tgtEl>
                                        <p:attrNameLst>
                                          <p:attrName>ppt_y</p:attrName>
                                        </p:attrNameLst>
                                      </p:cBhvr>
                                      <p:tavLst>
                                        <p:tav tm="0">
                                          <p:val>
                                            <p:strVal val="#ppt_y"/>
                                          </p:val>
                                        </p:tav>
                                        <p:tav tm="100000">
                                          <p:val>
                                            <p:strVal val="#ppt_y+0.15*sin(rand(0-360)+0)+2"/>
                                          </p:val>
                                        </p:tav>
                                      </p:tavLst>
                                    </p:anim>
                                    <p:anim to="" calcmode="lin" valueType="num">
                                      <p:cBhvr>
                                        <p:cTn id="37" dur="998" fill="hold">
                                          <p:stCondLst>
                                            <p:cond delay="2"/>
                                          </p:stCondLst>
                                        </p:cTn>
                                        <p:tgtEl>
                                          <p:spTgt spid="13"/>
                                        </p:tgtEl>
                                        <p:attrNameLst>
                                          <p:attrName>style.opacity</p:attrName>
                                        </p:attrNameLst>
                                      </p:cBhvr>
                                      <p:tavLst>
                                        <p:tav tm="0">
                                          <p:val>
                                            <p:strVal val="0"/>
                                          </p:val>
                                        </p:tav>
                                        <p:tav tm="100000">
                                          <p:val>
                                            <p:strVal val="1"/>
                                          </p:val>
                                        </p:tav>
                                      </p:tavLst>
                                    </p:anim>
                                    <p:animScale>
                                      <p:cBhvr>
                                        <p:cTn id="38" dur="998" fill="hold">
                                          <p:stCondLst>
                                            <p:cond delay="1"/>
                                          </p:stCondLst>
                                        </p:cTn>
                                        <p:tgtEl>
                                          <p:spTgt spid="13"/>
                                        </p:tgtEl>
                                      </p:cBhvr>
                                      <p:from x="500000" y="500000"/>
                                      <p:to x="100000" y="100000"/>
                                    </p:animScale>
                                    <p:anim to="" calcmode="lin" valueType="num">
                                      <p:cBhvr>
                                        <p:cTn id="39" dur="714" fill="hold">
                                          <p:stCondLst>
                                            <p:cond delay="286"/>
                                          </p:stCondLst>
                                        </p:cTn>
                                        <p:tgtEl>
                                          <p:spTgt spid="13"/>
                                        </p:tgtEl>
                                        <p:attrNameLst>
                                          <p:attrName>ppt_x</p:attrName>
                                        </p:attrNameLst>
                                      </p:cBhvr>
                                      <p:tavLst>
                                        <p:tav tm="0">
                                          <p:val>
                                            <p:strVal val="ppt_x-2"/>
                                          </p:val>
                                        </p:tav>
                                        <p:tav tm="100000">
                                          <p:val>
                                            <p:strVal val="#ppt_x"/>
                                          </p:val>
                                        </p:tav>
                                      </p:tavLst>
                                    </p:anim>
                                    <p:anim to="" calcmode="lin" valueType="num">
                                      <p:cBhvr>
                                        <p:cTn id="40" dur="714" fill="hold">
                                          <p:stCondLst>
                                            <p:cond delay="286"/>
                                          </p:stCondLst>
                                        </p:cTn>
                                        <p:tgtEl>
                                          <p:spTgt spid="13"/>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9379613" y="2983174"/>
            <a:ext cx="2824911" cy="2627824"/>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20"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67976" y="2886261"/>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flipH="1">
            <a:off x="-12527" y="3602813"/>
            <a:ext cx="1687595" cy="1569856"/>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90578" y="2343855"/>
            <a:ext cx="2215991" cy="1767154"/>
          </a:xfrm>
          <a:prstGeom prst="rect">
            <a:avLst/>
          </a:prstGeom>
        </p:spPr>
        <p:txBody>
          <a:bodyPr vert="eaVert" wrap="square">
            <a:spAutoFit/>
          </a:bodyPr>
          <a:lstStyle/>
          <a:p>
            <a:pPr algn="dist"/>
            <a:r>
              <a:rPr lang="zh-CN" altLang="en-US" sz="6600" dirty="0">
                <a:solidFill>
                  <a:srgbClr val="D10000"/>
                </a:solidFill>
                <a:latin typeface="三极春联字体简" panose="00000500000000000000" pitchFamily="2" charset="-122"/>
                <a:ea typeface="三极春联字体简" panose="00000500000000000000" pitchFamily="2" charset="-122"/>
                <a:cs typeface="+mn-ea"/>
                <a:sym typeface="+mn-lt"/>
              </a:rPr>
              <a:t>目录</a:t>
            </a:r>
          </a:p>
        </p:txBody>
      </p:sp>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788002" y="4602148"/>
            <a:ext cx="2405633" cy="2405633"/>
          </a:xfrm>
          <a:prstGeom prst="rect">
            <a:avLst/>
          </a:prstGeom>
        </p:spPr>
      </p:pic>
      <p:pic>
        <p:nvPicPr>
          <p:cNvPr id="3" name="图片 2">
            <a:extLst>
              <a:ext uri="{FF2B5EF4-FFF2-40B4-BE49-F238E27FC236}">
                <a16:creationId xmlns="" xmlns:a16="http://schemas.microsoft.com/office/drawing/2014/main" id="{4F61C09A-6DCA-43C7-B177-4972DAF1EAE4}"/>
              </a:ext>
            </a:extLst>
          </p:cNvPr>
          <p:cNvPicPr>
            <a:picLocks noChangeAspect="1"/>
          </p:cNvPicPr>
          <p:nvPr/>
        </p:nvPicPr>
        <p:blipFill rotWithShape="1">
          <a:blip r:embed="rId27" cstate="screen">
            <a:extLst>
              <a:ext uri="{28A0092B-C50C-407E-A947-70E740481C1C}">
                <a14:useLocalDpi xmlns:a14="http://schemas.microsoft.com/office/drawing/2010/main"/>
              </a:ext>
            </a:extLst>
          </a:blip>
          <a:srcRect/>
          <a:stretch/>
        </p:blipFill>
        <p:spPr>
          <a:xfrm>
            <a:off x="7643648" y="4586402"/>
            <a:ext cx="3867038" cy="2388660"/>
          </a:xfrm>
          <a:prstGeom prst="rect">
            <a:avLst/>
          </a:prstGeom>
        </p:spPr>
      </p:pic>
      <p:grpSp>
        <p:nvGrpSpPr>
          <p:cNvPr id="5" name="PA-组合 4">
            <a:extLst>
              <a:ext uri="{FF2B5EF4-FFF2-40B4-BE49-F238E27FC236}">
                <a16:creationId xmlns="" xmlns:a16="http://schemas.microsoft.com/office/drawing/2014/main" id="{AAC977A0-785A-48EA-8836-D5DC198930AB}"/>
              </a:ext>
            </a:extLst>
          </p:cNvPr>
          <p:cNvGrpSpPr/>
          <p:nvPr>
            <p:custDataLst>
              <p:tags r:id="rId2"/>
            </p:custDataLst>
          </p:nvPr>
        </p:nvGrpSpPr>
        <p:grpSpPr>
          <a:xfrm>
            <a:off x="2617801" y="1738688"/>
            <a:ext cx="3862914" cy="480131"/>
            <a:chOff x="4870764" y="1767528"/>
            <a:chExt cx="3862914" cy="480131"/>
          </a:xfrm>
        </p:grpSpPr>
        <p:sp>
          <p:nvSpPr>
            <p:cNvPr id="18" name="PA-文本框 17">
              <a:extLst>
                <a:ext uri="{FF2B5EF4-FFF2-40B4-BE49-F238E27FC236}">
                  <a16:creationId xmlns="" xmlns:a16="http://schemas.microsoft.com/office/drawing/2014/main" id="{B0C1F788-333B-48A3-8BF8-39829BF1F15C}"/>
                </a:ext>
              </a:extLst>
            </p:cNvPr>
            <p:cNvSpPr txBox="1"/>
            <p:nvPr>
              <p:custDataLst>
                <p:tags r:id="rId15"/>
              </p:custDataLst>
            </p:nvPr>
          </p:nvSpPr>
          <p:spPr>
            <a:xfrm>
              <a:off x="4870764" y="1767528"/>
              <a:ext cx="1133644" cy="480131"/>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dirty="0">
                  <a:solidFill>
                    <a:schemeClr val="tx1">
                      <a:lumMod val="75000"/>
                      <a:lumOff val="25000"/>
                    </a:schemeClr>
                  </a:solidFill>
                  <a:cs typeface="+mn-ea"/>
                  <a:sym typeface="+mn-lt"/>
                </a:rPr>
                <a:t>起源</a:t>
              </a:r>
            </a:p>
          </p:txBody>
        </p:sp>
        <p:sp>
          <p:nvSpPr>
            <p:cNvPr id="4" name="PA-矩形 3">
              <a:extLst>
                <a:ext uri="{FF2B5EF4-FFF2-40B4-BE49-F238E27FC236}">
                  <a16:creationId xmlns="" xmlns:a16="http://schemas.microsoft.com/office/drawing/2014/main" id="{0C93D4CF-4FD4-4957-B10D-8C565A84D771}"/>
                </a:ext>
              </a:extLst>
            </p:cNvPr>
            <p:cNvSpPr/>
            <p:nvPr>
              <p:custDataLst>
                <p:tags r:id="rId16"/>
              </p:custDataLst>
            </p:nvPr>
          </p:nvSpPr>
          <p:spPr>
            <a:xfrm>
              <a:off x="6062434" y="1767528"/>
              <a:ext cx="2671244" cy="369332"/>
            </a:xfrm>
            <a:prstGeom prst="rect">
              <a:avLst/>
            </a:prstGeom>
          </p:spPr>
          <p:txBody>
            <a:bodyPr wrap="none">
              <a:spAutoFit/>
            </a:bodyPr>
            <a:lstStyle/>
            <a:p>
              <a:r>
                <a:rPr lang="zh-CN" altLang="en-US" dirty="0">
                  <a:cs typeface="+mn-ea"/>
                  <a:sym typeface="+mn-lt"/>
                </a:rPr>
                <a:t>Origin of National Day</a:t>
              </a:r>
            </a:p>
          </p:txBody>
        </p:sp>
      </p:grpSp>
      <p:grpSp>
        <p:nvGrpSpPr>
          <p:cNvPr id="8" name="PA-组合 7">
            <a:extLst>
              <a:ext uri="{FF2B5EF4-FFF2-40B4-BE49-F238E27FC236}">
                <a16:creationId xmlns="" xmlns:a16="http://schemas.microsoft.com/office/drawing/2014/main" id="{0ABA2E83-9CC7-41F0-A1BE-E3A3B1FEC3B2}"/>
              </a:ext>
            </a:extLst>
          </p:cNvPr>
          <p:cNvGrpSpPr/>
          <p:nvPr>
            <p:custDataLst>
              <p:tags r:id="rId3"/>
            </p:custDataLst>
          </p:nvPr>
        </p:nvGrpSpPr>
        <p:grpSpPr>
          <a:xfrm>
            <a:off x="2617801" y="2398572"/>
            <a:ext cx="4373257" cy="480131"/>
            <a:chOff x="4870764" y="2427412"/>
            <a:chExt cx="4373257" cy="480131"/>
          </a:xfrm>
        </p:grpSpPr>
        <p:sp>
          <p:nvSpPr>
            <p:cNvPr id="19" name="PA-文本框 18">
              <a:extLst>
                <a:ext uri="{FF2B5EF4-FFF2-40B4-BE49-F238E27FC236}">
                  <a16:creationId xmlns="" xmlns:a16="http://schemas.microsoft.com/office/drawing/2014/main" id="{1378CBE9-E93A-45E6-826A-C00BACCDA5D9}"/>
                </a:ext>
              </a:extLst>
            </p:cNvPr>
            <p:cNvSpPr txBox="1"/>
            <p:nvPr>
              <p:custDataLst>
                <p:tags r:id="rId13"/>
              </p:custDataLst>
            </p:nvPr>
          </p:nvSpPr>
          <p:spPr>
            <a:xfrm>
              <a:off x="4870764" y="2427412"/>
              <a:ext cx="1851789" cy="480131"/>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dirty="0">
                  <a:solidFill>
                    <a:schemeClr val="tx1">
                      <a:lumMod val="75000"/>
                      <a:lumOff val="25000"/>
                    </a:schemeClr>
                  </a:solidFill>
                  <a:cs typeface="+mn-ea"/>
                  <a:sym typeface="+mn-lt"/>
                </a:rPr>
                <a:t>国庆习俗</a:t>
              </a:r>
            </a:p>
          </p:txBody>
        </p:sp>
        <p:sp>
          <p:nvSpPr>
            <p:cNvPr id="7" name="PA-矩形 6">
              <a:extLst>
                <a:ext uri="{FF2B5EF4-FFF2-40B4-BE49-F238E27FC236}">
                  <a16:creationId xmlns="" xmlns:a16="http://schemas.microsoft.com/office/drawing/2014/main" id="{DF1F7000-0836-4E9A-B8AE-DBBD3E2FC6C8}"/>
                </a:ext>
              </a:extLst>
            </p:cNvPr>
            <p:cNvSpPr/>
            <p:nvPr>
              <p:custDataLst>
                <p:tags r:id="rId14"/>
              </p:custDataLst>
            </p:nvPr>
          </p:nvSpPr>
          <p:spPr>
            <a:xfrm>
              <a:off x="6631126" y="2442363"/>
              <a:ext cx="2612895" cy="369332"/>
            </a:xfrm>
            <a:prstGeom prst="rect">
              <a:avLst/>
            </a:prstGeom>
          </p:spPr>
          <p:txBody>
            <a:bodyPr wrap="none">
              <a:spAutoFit/>
            </a:bodyPr>
            <a:lstStyle/>
            <a:p>
              <a:r>
                <a:rPr lang="zh-CN" altLang="en-US" dirty="0">
                  <a:cs typeface="+mn-ea"/>
                  <a:sym typeface="+mn-lt"/>
                </a:rPr>
                <a:t>National Day customs</a:t>
              </a:r>
            </a:p>
          </p:txBody>
        </p:sp>
      </p:grpSp>
      <p:grpSp>
        <p:nvGrpSpPr>
          <p:cNvPr id="10" name="PA-组合 9">
            <a:extLst>
              <a:ext uri="{FF2B5EF4-FFF2-40B4-BE49-F238E27FC236}">
                <a16:creationId xmlns="" xmlns:a16="http://schemas.microsoft.com/office/drawing/2014/main" id="{A80FF38F-DCD3-473B-87BB-F8BD2567D04B}"/>
              </a:ext>
            </a:extLst>
          </p:cNvPr>
          <p:cNvGrpSpPr/>
          <p:nvPr>
            <p:custDataLst>
              <p:tags r:id="rId4"/>
            </p:custDataLst>
          </p:nvPr>
        </p:nvGrpSpPr>
        <p:grpSpPr>
          <a:xfrm>
            <a:off x="2617801" y="3058456"/>
            <a:ext cx="6488223" cy="480131"/>
            <a:chOff x="4870764" y="3087296"/>
            <a:chExt cx="6488223" cy="480131"/>
          </a:xfrm>
        </p:grpSpPr>
        <p:sp>
          <p:nvSpPr>
            <p:cNvPr id="20" name="PA-文本框 19">
              <a:extLst>
                <a:ext uri="{FF2B5EF4-FFF2-40B4-BE49-F238E27FC236}">
                  <a16:creationId xmlns="" xmlns:a16="http://schemas.microsoft.com/office/drawing/2014/main" id="{C6F65B40-8DE6-4A59-BFEC-988CC14EC154}"/>
                </a:ext>
              </a:extLst>
            </p:cNvPr>
            <p:cNvSpPr txBox="1"/>
            <p:nvPr>
              <p:custDataLst>
                <p:tags r:id="rId11"/>
              </p:custDataLst>
            </p:nvPr>
          </p:nvSpPr>
          <p:spPr>
            <a:xfrm>
              <a:off x="4870764" y="3087296"/>
              <a:ext cx="2929007" cy="480131"/>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dirty="0">
                  <a:solidFill>
                    <a:schemeClr val="tx1">
                      <a:lumMod val="75000"/>
                      <a:lumOff val="25000"/>
                    </a:schemeClr>
                  </a:solidFill>
                  <a:cs typeface="+mn-ea"/>
                  <a:sym typeface="+mn-lt"/>
                </a:rPr>
                <a:t>其他国家国庆节</a:t>
              </a:r>
            </a:p>
          </p:txBody>
        </p:sp>
        <p:sp>
          <p:nvSpPr>
            <p:cNvPr id="9" name="PA-矩形 8">
              <a:extLst>
                <a:ext uri="{FF2B5EF4-FFF2-40B4-BE49-F238E27FC236}">
                  <a16:creationId xmlns="" xmlns:a16="http://schemas.microsoft.com/office/drawing/2014/main" id="{8C597E5E-5510-4279-AE80-F9B7C237F42B}"/>
                </a:ext>
              </a:extLst>
            </p:cNvPr>
            <p:cNvSpPr/>
            <p:nvPr>
              <p:custDataLst>
                <p:tags r:id="rId12"/>
              </p:custDataLst>
            </p:nvPr>
          </p:nvSpPr>
          <p:spPr>
            <a:xfrm>
              <a:off x="7687469" y="3092243"/>
              <a:ext cx="3671518" cy="369332"/>
            </a:xfrm>
            <a:prstGeom prst="rect">
              <a:avLst/>
            </a:prstGeom>
          </p:spPr>
          <p:txBody>
            <a:bodyPr wrap="none">
              <a:spAutoFit/>
            </a:bodyPr>
            <a:lstStyle/>
            <a:p>
              <a:r>
                <a:rPr lang="zh-CN" altLang="en-US" dirty="0">
                  <a:cs typeface="+mn-ea"/>
                  <a:sym typeface="+mn-lt"/>
                </a:rPr>
                <a:t>National Day of other countries</a:t>
              </a:r>
            </a:p>
          </p:txBody>
        </p:sp>
      </p:grpSp>
      <p:grpSp>
        <p:nvGrpSpPr>
          <p:cNvPr id="13" name="PA-组合 12">
            <a:extLst>
              <a:ext uri="{FF2B5EF4-FFF2-40B4-BE49-F238E27FC236}">
                <a16:creationId xmlns="" xmlns:a16="http://schemas.microsoft.com/office/drawing/2014/main" id="{902E6E29-2991-4D5C-BEF7-5C8516523566}"/>
              </a:ext>
            </a:extLst>
          </p:cNvPr>
          <p:cNvGrpSpPr/>
          <p:nvPr>
            <p:custDataLst>
              <p:tags r:id="rId5"/>
            </p:custDataLst>
          </p:nvPr>
        </p:nvGrpSpPr>
        <p:grpSpPr>
          <a:xfrm>
            <a:off x="2617801" y="3718340"/>
            <a:ext cx="7799292" cy="480131"/>
            <a:chOff x="4870764" y="3747180"/>
            <a:chExt cx="7799292" cy="480131"/>
          </a:xfrm>
        </p:grpSpPr>
        <p:sp>
          <p:nvSpPr>
            <p:cNvPr id="22" name="PA-文本框 21">
              <a:extLst>
                <a:ext uri="{FF2B5EF4-FFF2-40B4-BE49-F238E27FC236}">
                  <a16:creationId xmlns="" xmlns:a16="http://schemas.microsoft.com/office/drawing/2014/main" id="{1440BAC1-39BA-4E33-991B-B207C28D822D}"/>
                </a:ext>
              </a:extLst>
            </p:cNvPr>
            <p:cNvSpPr txBox="1"/>
            <p:nvPr>
              <p:custDataLst>
                <p:tags r:id="rId9"/>
              </p:custDataLst>
            </p:nvPr>
          </p:nvSpPr>
          <p:spPr>
            <a:xfrm>
              <a:off x="4870764" y="3747180"/>
              <a:ext cx="2929007" cy="480131"/>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dirty="0">
                  <a:solidFill>
                    <a:schemeClr val="tx1">
                      <a:lumMod val="75000"/>
                      <a:lumOff val="25000"/>
                    </a:schemeClr>
                  </a:solidFill>
                  <a:cs typeface="+mn-ea"/>
                  <a:sym typeface="+mn-lt"/>
                </a:rPr>
                <a:t>国庆节相关词句</a:t>
              </a:r>
            </a:p>
          </p:txBody>
        </p:sp>
        <p:sp>
          <p:nvSpPr>
            <p:cNvPr id="12" name="PA-矩形 11">
              <a:extLst>
                <a:ext uri="{FF2B5EF4-FFF2-40B4-BE49-F238E27FC236}">
                  <a16:creationId xmlns="" xmlns:a16="http://schemas.microsoft.com/office/drawing/2014/main" id="{42A768C9-D2E2-497E-A10A-E5216ED26E85}"/>
                </a:ext>
              </a:extLst>
            </p:cNvPr>
            <p:cNvSpPr/>
            <p:nvPr>
              <p:custDataLst>
                <p:tags r:id="rId10"/>
              </p:custDataLst>
            </p:nvPr>
          </p:nvSpPr>
          <p:spPr>
            <a:xfrm>
              <a:off x="7761725" y="3795585"/>
              <a:ext cx="4908331" cy="369332"/>
            </a:xfrm>
            <a:prstGeom prst="rect">
              <a:avLst/>
            </a:prstGeom>
          </p:spPr>
          <p:txBody>
            <a:bodyPr wrap="none">
              <a:spAutoFit/>
            </a:bodyPr>
            <a:lstStyle/>
            <a:p>
              <a:r>
                <a:rPr lang="zh-CN" altLang="en-US" dirty="0">
                  <a:cs typeface="+mn-ea"/>
                  <a:sym typeface="+mn-lt"/>
                </a:rPr>
                <a:t>National Day Related words and sentences</a:t>
              </a:r>
            </a:p>
          </p:txBody>
        </p:sp>
      </p:grpSp>
      <p:grpSp>
        <p:nvGrpSpPr>
          <p:cNvPr id="15" name="PA-组合 14">
            <a:extLst>
              <a:ext uri="{FF2B5EF4-FFF2-40B4-BE49-F238E27FC236}">
                <a16:creationId xmlns="" xmlns:a16="http://schemas.microsoft.com/office/drawing/2014/main" id="{9A346A56-A454-45D8-A940-2351F21DA269}"/>
              </a:ext>
            </a:extLst>
          </p:cNvPr>
          <p:cNvGrpSpPr/>
          <p:nvPr>
            <p:custDataLst>
              <p:tags r:id="rId6"/>
            </p:custDataLst>
          </p:nvPr>
        </p:nvGrpSpPr>
        <p:grpSpPr>
          <a:xfrm>
            <a:off x="2617801" y="4378225"/>
            <a:ext cx="5250970" cy="480131"/>
            <a:chOff x="4870764" y="4407065"/>
            <a:chExt cx="5250970" cy="480131"/>
          </a:xfrm>
        </p:grpSpPr>
        <p:sp>
          <p:nvSpPr>
            <p:cNvPr id="23" name="PA-文本框 22">
              <a:extLst>
                <a:ext uri="{FF2B5EF4-FFF2-40B4-BE49-F238E27FC236}">
                  <a16:creationId xmlns="" xmlns:a16="http://schemas.microsoft.com/office/drawing/2014/main" id="{2BD98C14-1ACB-4AA3-81C8-F6F4FDA2C235}"/>
                </a:ext>
              </a:extLst>
            </p:cNvPr>
            <p:cNvSpPr txBox="1"/>
            <p:nvPr>
              <p:custDataLst>
                <p:tags r:id="rId7"/>
              </p:custDataLst>
            </p:nvPr>
          </p:nvSpPr>
          <p:spPr>
            <a:xfrm>
              <a:off x="4870764" y="4407065"/>
              <a:ext cx="2569934" cy="480131"/>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dirty="0">
                  <a:solidFill>
                    <a:schemeClr val="tx1">
                      <a:lumMod val="75000"/>
                      <a:lumOff val="25000"/>
                    </a:schemeClr>
                  </a:solidFill>
                  <a:cs typeface="+mn-ea"/>
                  <a:sym typeface="+mn-lt"/>
                </a:rPr>
                <a:t>国庆节祝福语</a:t>
              </a:r>
            </a:p>
          </p:txBody>
        </p:sp>
        <p:sp>
          <p:nvSpPr>
            <p:cNvPr id="14" name="PA-矩形 13">
              <a:extLst>
                <a:ext uri="{FF2B5EF4-FFF2-40B4-BE49-F238E27FC236}">
                  <a16:creationId xmlns="" xmlns:a16="http://schemas.microsoft.com/office/drawing/2014/main" id="{8ECA8C92-65EC-433F-959E-B9427710DE0F}"/>
                </a:ext>
              </a:extLst>
            </p:cNvPr>
            <p:cNvSpPr/>
            <p:nvPr>
              <p:custDataLst>
                <p:tags r:id="rId8"/>
              </p:custDataLst>
            </p:nvPr>
          </p:nvSpPr>
          <p:spPr>
            <a:xfrm>
              <a:off x="7524548" y="4454619"/>
              <a:ext cx="2597186" cy="369332"/>
            </a:xfrm>
            <a:prstGeom prst="rect">
              <a:avLst/>
            </a:prstGeom>
          </p:spPr>
          <p:txBody>
            <a:bodyPr wrap="none">
              <a:spAutoFit/>
            </a:bodyPr>
            <a:lstStyle/>
            <a:p>
              <a:r>
                <a:rPr lang="zh-CN" altLang="en-US" dirty="0">
                  <a:cs typeface="+mn-ea"/>
                  <a:sym typeface="+mn-lt"/>
                </a:rPr>
                <a:t>National Day blessing</a:t>
              </a:r>
            </a:p>
          </p:txBody>
        </p:sp>
      </p:grpSp>
      <p:sp>
        <p:nvSpPr>
          <p:cNvPr id="2" name="文本框 1"/>
          <p:cNvSpPr txBox="1"/>
          <p:nvPr/>
        </p:nvSpPr>
        <p:spPr>
          <a:xfrm>
            <a:off x="5761608" y="736847"/>
            <a:ext cx="1376039" cy="200055"/>
          </a:xfrm>
          <a:prstGeom prst="rect">
            <a:avLst/>
          </a:prstGeom>
          <a:noFill/>
        </p:spPr>
        <p:txBody>
          <a:bodyPr wrap="square" rtlCol="0">
            <a:spAutoFit/>
          </a:bodyPr>
          <a:lstStyle/>
          <a:p>
            <a:r>
              <a:rPr lang="en-US" altLang="zh-CN" sz="700" dirty="0">
                <a:solidFill>
                  <a:srgbClr val="FEF4D9"/>
                </a:solidFill>
              </a:rPr>
              <a:t>https://www.ypppt.com/</a:t>
            </a:r>
            <a:endParaRPr lang="zh-CN" altLang="en-US" sz="700" dirty="0">
              <a:solidFill>
                <a:srgbClr val="FEF4D9"/>
              </a:solidFill>
            </a:endParaRPr>
          </a:p>
        </p:txBody>
      </p:sp>
    </p:spTree>
    <p:extLst>
      <p:ext uri="{BB962C8B-B14F-4D97-AF65-F5344CB8AC3E}">
        <p14:creationId xmlns:p14="http://schemas.microsoft.com/office/powerpoint/2010/main" val="8922837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0" presetClass="entr" presetSubtype="0" decel="70000" fill="hold" grpId="0" nodeType="withEffect">
                                  <p:stCondLst>
                                    <p:cond delay="0"/>
                                  </p:stCondLst>
                                  <p:iterate type="lt">
                                    <p:tmPct val="10000"/>
                                  </p:iterate>
                                  <p:childTnLst>
                                    <p:set>
                                      <p:cBhvr>
                                        <p:cTn id="33" dur="855" fill="hold">
                                          <p:stCondLst>
                                            <p:cond delay="1"/>
                                          </p:stCondLst>
                                        </p:cTn>
                                        <p:tgtEl>
                                          <p:spTgt spid="57"/>
                                        </p:tgtEl>
                                        <p:attrNameLst>
                                          <p:attrName>style.visibility</p:attrName>
                                        </p:attrNameLst>
                                      </p:cBhvr>
                                      <p:to>
                                        <p:strVal val="visible"/>
                                      </p:to>
                                    </p:set>
                                    <p:anim to="" calcmode="lin" valueType="num">
                                      <p:cBhvr>
                                        <p:cTn id="34"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35"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36" dur="998" fill="hold">
                                          <p:stCondLst>
                                            <p:cond delay="2"/>
                                          </p:stCondLst>
                                        </p:cTn>
                                        <p:tgtEl>
                                          <p:spTgt spid="57"/>
                                        </p:tgtEl>
                                        <p:attrNameLst>
                                          <p:attrName>style.opacity</p:attrName>
                                        </p:attrNameLst>
                                      </p:cBhvr>
                                      <p:tavLst>
                                        <p:tav tm="0">
                                          <p:val>
                                            <p:strVal val="0"/>
                                          </p:val>
                                        </p:tav>
                                        <p:tav tm="100000">
                                          <p:val>
                                            <p:strVal val="1"/>
                                          </p:val>
                                        </p:tav>
                                      </p:tavLst>
                                    </p:anim>
                                    <p:animScale>
                                      <p:cBhvr>
                                        <p:cTn id="37" dur="998" fill="hold">
                                          <p:stCondLst>
                                            <p:cond delay="1"/>
                                          </p:stCondLst>
                                        </p:cTn>
                                        <p:tgtEl>
                                          <p:spTgt spid="57"/>
                                        </p:tgtEl>
                                      </p:cBhvr>
                                      <p:from x="500000" y="500000"/>
                                      <p:to x="100000" y="100000"/>
                                    </p:animScale>
                                    <p:anim to="" calcmode="lin" valueType="num">
                                      <p:cBhvr>
                                        <p:cTn id="38"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39"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par>
                          <p:cTn id="40" fill="hold">
                            <p:stCondLst>
                              <p:cond delay="1100"/>
                            </p:stCondLst>
                            <p:childTnLst>
                              <p:par>
                                <p:cTn id="41" presetID="0" presetClass="entr" presetSubtype="0" decel="70000" fill="hold" nodeType="afterEffect">
                                  <p:stCondLst>
                                    <p:cond delay="0"/>
                                  </p:stCondLst>
                                  <p:childTnLst>
                                    <p:set>
                                      <p:cBhvr>
                                        <p:cTn id="42" dur="855" fill="hold">
                                          <p:stCondLst>
                                            <p:cond delay="1"/>
                                          </p:stCondLst>
                                        </p:cTn>
                                        <p:tgtEl>
                                          <p:spTgt spid="5"/>
                                        </p:tgtEl>
                                        <p:attrNameLst>
                                          <p:attrName>style.visibility</p:attrName>
                                        </p:attrNameLst>
                                      </p:cBhvr>
                                      <p:to>
                                        <p:strVal val="visible"/>
                                      </p:to>
                                    </p:set>
                                    <p:anim to="" calcmode="lin" valueType="num">
                                      <p:cBhvr>
                                        <p:cTn id="43" dur="1" fill="hold">
                                          <p:stCondLst>
                                            <p:cond delay="0"/>
                                          </p:stCondLst>
                                        </p:cTn>
                                        <p:tgtEl>
                                          <p:spTgt spid="5"/>
                                        </p:tgtEl>
                                        <p:attrNameLst>
                                          <p:attrName>ppt_x</p:attrName>
                                        </p:attrNameLst>
                                      </p:cBhvr>
                                      <p:tavLst>
                                        <p:tav tm="0">
                                          <p:val>
                                            <p:strVal val="#ppt_x"/>
                                          </p:val>
                                        </p:tav>
                                        <p:tav tm="100000">
                                          <p:val>
                                            <p:strVal val="#ppt_x+0.15*sin(rand(0-360)+0)+2"/>
                                          </p:val>
                                        </p:tav>
                                      </p:tavLst>
                                    </p:anim>
                                    <p:anim to="" calcmode="lin" valueType="num">
                                      <p:cBhvr>
                                        <p:cTn id="44" dur="1" fill="hold">
                                          <p:stCondLst>
                                            <p:cond delay="0"/>
                                          </p:stCondLst>
                                        </p:cTn>
                                        <p:tgtEl>
                                          <p:spTgt spid="5"/>
                                        </p:tgtEl>
                                        <p:attrNameLst>
                                          <p:attrName>ppt_y</p:attrName>
                                        </p:attrNameLst>
                                      </p:cBhvr>
                                      <p:tavLst>
                                        <p:tav tm="0">
                                          <p:val>
                                            <p:strVal val="#ppt_y"/>
                                          </p:val>
                                        </p:tav>
                                        <p:tav tm="100000">
                                          <p:val>
                                            <p:strVal val="#ppt_y+0.15*sin(rand(0-360)+0)+2"/>
                                          </p:val>
                                        </p:tav>
                                      </p:tavLst>
                                    </p:anim>
                                    <p:anim to="" calcmode="lin" valueType="num">
                                      <p:cBhvr>
                                        <p:cTn id="45" dur="998" fill="hold">
                                          <p:stCondLst>
                                            <p:cond delay="2"/>
                                          </p:stCondLst>
                                        </p:cTn>
                                        <p:tgtEl>
                                          <p:spTgt spid="5"/>
                                        </p:tgtEl>
                                        <p:attrNameLst>
                                          <p:attrName>style.opacity</p:attrName>
                                        </p:attrNameLst>
                                      </p:cBhvr>
                                      <p:tavLst>
                                        <p:tav tm="0">
                                          <p:val>
                                            <p:strVal val="0"/>
                                          </p:val>
                                        </p:tav>
                                        <p:tav tm="100000">
                                          <p:val>
                                            <p:strVal val="1"/>
                                          </p:val>
                                        </p:tav>
                                      </p:tavLst>
                                    </p:anim>
                                    <p:animScale>
                                      <p:cBhvr>
                                        <p:cTn id="46" dur="998" fill="hold">
                                          <p:stCondLst>
                                            <p:cond delay="1"/>
                                          </p:stCondLst>
                                        </p:cTn>
                                        <p:tgtEl>
                                          <p:spTgt spid="5"/>
                                        </p:tgtEl>
                                      </p:cBhvr>
                                      <p:from x="500000" y="500000"/>
                                      <p:to x="100000" y="100000"/>
                                    </p:animScale>
                                    <p:anim to="" calcmode="lin" valueType="num">
                                      <p:cBhvr>
                                        <p:cTn id="47" dur="714" fill="hold">
                                          <p:stCondLst>
                                            <p:cond delay="286"/>
                                          </p:stCondLst>
                                        </p:cTn>
                                        <p:tgtEl>
                                          <p:spTgt spid="5"/>
                                        </p:tgtEl>
                                        <p:attrNameLst>
                                          <p:attrName>ppt_x</p:attrName>
                                        </p:attrNameLst>
                                      </p:cBhvr>
                                      <p:tavLst>
                                        <p:tav tm="0">
                                          <p:val>
                                            <p:strVal val="ppt_x-2"/>
                                          </p:val>
                                        </p:tav>
                                        <p:tav tm="100000">
                                          <p:val>
                                            <p:strVal val="#ppt_x"/>
                                          </p:val>
                                        </p:tav>
                                      </p:tavLst>
                                    </p:anim>
                                    <p:anim to="" calcmode="lin" valueType="num">
                                      <p:cBhvr>
                                        <p:cTn id="48" dur="714" fill="hold">
                                          <p:stCondLst>
                                            <p:cond delay="286"/>
                                          </p:stCondLst>
                                        </p:cTn>
                                        <p:tgtEl>
                                          <p:spTgt spid="5"/>
                                        </p:tgtEl>
                                        <p:attrNameLst>
                                          <p:attrName>ppt_y</p:attrName>
                                        </p:attrNameLst>
                                      </p:cBhvr>
                                      <p:tavLst>
                                        <p:tav tm="0">
                                          <p:val>
                                            <p:strVal val="ppt_y-2"/>
                                          </p:val>
                                        </p:tav>
                                        <p:tav tm="100000">
                                          <p:val>
                                            <p:strVal val="#ppt_y"/>
                                          </p:val>
                                        </p:tav>
                                      </p:tavLst>
                                    </p:anim>
                                  </p:childTnLst>
                                </p:cTn>
                              </p:par>
                            </p:childTnLst>
                          </p:cTn>
                        </p:par>
                        <p:par>
                          <p:cTn id="49" fill="hold">
                            <p:stCondLst>
                              <p:cond delay="2100"/>
                            </p:stCondLst>
                            <p:childTnLst>
                              <p:par>
                                <p:cTn id="50" presetID="0" presetClass="entr" presetSubtype="0" decel="70000" fill="hold" nodeType="afterEffect">
                                  <p:stCondLst>
                                    <p:cond delay="0"/>
                                  </p:stCondLst>
                                  <p:childTnLst>
                                    <p:set>
                                      <p:cBhvr>
                                        <p:cTn id="51" dur="855" fill="hold">
                                          <p:stCondLst>
                                            <p:cond delay="1"/>
                                          </p:stCondLst>
                                        </p:cTn>
                                        <p:tgtEl>
                                          <p:spTgt spid="8"/>
                                        </p:tgtEl>
                                        <p:attrNameLst>
                                          <p:attrName>style.visibility</p:attrName>
                                        </p:attrNameLst>
                                      </p:cBhvr>
                                      <p:to>
                                        <p:strVal val="visible"/>
                                      </p:to>
                                    </p:set>
                                    <p:anim to="" calcmode="lin" valueType="num">
                                      <p:cBhvr>
                                        <p:cTn id="52" dur="1" fill="hold">
                                          <p:stCondLst>
                                            <p:cond delay="0"/>
                                          </p:stCondLst>
                                        </p:cTn>
                                        <p:tgtEl>
                                          <p:spTgt spid="8"/>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8"/>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8"/>
                                        </p:tgtEl>
                                        <p:attrNameLst>
                                          <p:attrName>style.opacity</p:attrName>
                                        </p:attrNameLst>
                                      </p:cBhvr>
                                      <p:tavLst>
                                        <p:tav tm="0">
                                          <p:val>
                                            <p:strVal val="0"/>
                                          </p:val>
                                        </p:tav>
                                        <p:tav tm="100000">
                                          <p:val>
                                            <p:strVal val="1"/>
                                          </p:val>
                                        </p:tav>
                                      </p:tavLst>
                                    </p:anim>
                                    <p:animScale>
                                      <p:cBhvr>
                                        <p:cTn id="55" dur="998" fill="hold">
                                          <p:stCondLst>
                                            <p:cond delay="1"/>
                                          </p:stCondLst>
                                        </p:cTn>
                                        <p:tgtEl>
                                          <p:spTgt spid="8"/>
                                        </p:tgtEl>
                                      </p:cBhvr>
                                      <p:from x="500000" y="500000"/>
                                      <p:to x="100000" y="100000"/>
                                    </p:animScale>
                                    <p:anim to="" calcmode="lin" valueType="num">
                                      <p:cBhvr>
                                        <p:cTn id="56" dur="714" fill="hold">
                                          <p:stCondLst>
                                            <p:cond delay="286"/>
                                          </p:stCondLst>
                                        </p:cTn>
                                        <p:tgtEl>
                                          <p:spTgt spid="8"/>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8"/>
                                        </p:tgtEl>
                                        <p:attrNameLst>
                                          <p:attrName>ppt_y</p:attrName>
                                        </p:attrNameLst>
                                      </p:cBhvr>
                                      <p:tavLst>
                                        <p:tav tm="0">
                                          <p:val>
                                            <p:strVal val="ppt_y-2"/>
                                          </p:val>
                                        </p:tav>
                                        <p:tav tm="100000">
                                          <p:val>
                                            <p:strVal val="#ppt_y"/>
                                          </p:val>
                                        </p:tav>
                                      </p:tavLst>
                                    </p:anim>
                                  </p:childTnLst>
                                </p:cTn>
                              </p:par>
                            </p:childTnLst>
                          </p:cTn>
                        </p:par>
                        <p:par>
                          <p:cTn id="58" fill="hold">
                            <p:stCondLst>
                              <p:cond delay="3100"/>
                            </p:stCondLst>
                            <p:childTnLst>
                              <p:par>
                                <p:cTn id="59" presetID="0" presetClass="entr" presetSubtype="0" decel="70000" fill="hold" nodeType="afterEffect">
                                  <p:stCondLst>
                                    <p:cond delay="0"/>
                                  </p:stCondLst>
                                  <p:childTnLst>
                                    <p:set>
                                      <p:cBhvr>
                                        <p:cTn id="60" dur="855" fill="hold">
                                          <p:stCondLst>
                                            <p:cond delay="1"/>
                                          </p:stCondLst>
                                        </p:cTn>
                                        <p:tgtEl>
                                          <p:spTgt spid="10"/>
                                        </p:tgtEl>
                                        <p:attrNameLst>
                                          <p:attrName>style.visibility</p:attrName>
                                        </p:attrNameLst>
                                      </p:cBhvr>
                                      <p:to>
                                        <p:strVal val="visible"/>
                                      </p:to>
                                    </p:set>
                                    <p:anim to="" calcmode="lin" valueType="num">
                                      <p:cBhvr>
                                        <p:cTn id="61" dur="1" fill="hold">
                                          <p:stCondLst>
                                            <p:cond delay="0"/>
                                          </p:stCondLst>
                                        </p:cTn>
                                        <p:tgtEl>
                                          <p:spTgt spid="10"/>
                                        </p:tgtEl>
                                        <p:attrNameLst>
                                          <p:attrName>ppt_x</p:attrName>
                                        </p:attrNameLst>
                                      </p:cBhvr>
                                      <p:tavLst>
                                        <p:tav tm="0">
                                          <p:val>
                                            <p:strVal val="#ppt_x"/>
                                          </p:val>
                                        </p:tav>
                                        <p:tav tm="100000">
                                          <p:val>
                                            <p:strVal val="#ppt_x+0.15*sin(rand(0-360)+0)+2"/>
                                          </p:val>
                                        </p:tav>
                                      </p:tavLst>
                                    </p:anim>
                                    <p:anim to="" calcmode="lin" valueType="num">
                                      <p:cBhvr>
                                        <p:cTn id="62" dur="1" fill="hold">
                                          <p:stCondLst>
                                            <p:cond delay="0"/>
                                          </p:stCondLst>
                                        </p:cTn>
                                        <p:tgtEl>
                                          <p:spTgt spid="10"/>
                                        </p:tgtEl>
                                        <p:attrNameLst>
                                          <p:attrName>ppt_y</p:attrName>
                                        </p:attrNameLst>
                                      </p:cBhvr>
                                      <p:tavLst>
                                        <p:tav tm="0">
                                          <p:val>
                                            <p:strVal val="#ppt_y"/>
                                          </p:val>
                                        </p:tav>
                                        <p:tav tm="100000">
                                          <p:val>
                                            <p:strVal val="#ppt_y+0.15*sin(rand(0-360)+0)+2"/>
                                          </p:val>
                                        </p:tav>
                                      </p:tavLst>
                                    </p:anim>
                                    <p:anim to="" calcmode="lin" valueType="num">
                                      <p:cBhvr>
                                        <p:cTn id="63" dur="998" fill="hold">
                                          <p:stCondLst>
                                            <p:cond delay="2"/>
                                          </p:stCondLst>
                                        </p:cTn>
                                        <p:tgtEl>
                                          <p:spTgt spid="10"/>
                                        </p:tgtEl>
                                        <p:attrNameLst>
                                          <p:attrName>style.opacity</p:attrName>
                                        </p:attrNameLst>
                                      </p:cBhvr>
                                      <p:tavLst>
                                        <p:tav tm="0">
                                          <p:val>
                                            <p:strVal val="0"/>
                                          </p:val>
                                        </p:tav>
                                        <p:tav tm="100000">
                                          <p:val>
                                            <p:strVal val="1"/>
                                          </p:val>
                                        </p:tav>
                                      </p:tavLst>
                                    </p:anim>
                                    <p:animScale>
                                      <p:cBhvr>
                                        <p:cTn id="64" dur="998" fill="hold">
                                          <p:stCondLst>
                                            <p:cond delay="1"/>
                                          </p:stCondLst>
                                        </p:cTn>
                                        <p:tgtEl>
                                          <p:spTgt spid="10"/>
                                        </p:tgtEl>
                                      </p:cBhvr>
                                      <p:from x="500000" y="500000"/>
                                      <p:to x="100000" y="100000"/>
                                    </p:animScale>
                                    <p:anim to="" calcmode="lin" valueType="num">
                                      <p:cBhvr>
                                        <p:cTn id="65" dur="714" fill="hold">
                                          <p:stCondLst>
                                            <p:cond delay="286"/>
                                          </p:stCondLst>
                                        </p:cTn>
                                        <p:tgtEl>
                                          <p:spTgt spid="10"/>
                                        </p:tgtEl>
                                        <p:attrNameLst>
                                          <p:attrName>ppt_x</p:attrName>
                                        </p:attrNameLst>
                                      </p:cBhvr>
                                      <p:tavLst>
                                        <p:tav tm="0">
                                          <p:val>
                                            <p:strVal val="ppt_x-2"/>
                                          </p:val>
                                        </p:tav>
                                        <p:tav tm="100000">
                                          <p:val>
                                            <p:strVal val="#ppt_x"/>
                                          </p:val>
                                        </p:tav>
                                      </p:tavLst>
                                    </p:anim>
                                    <p:anim to="" calcmode="lin" valueType="num">
                                      <p:cBhvr>
                                        <p:cTn id="66" dur="714" fill="hold">
                                          <p:stCondLst>
                                            <p:cond delay="286"/>
                                          </p:stCondLst>
                                        </p:cTn>
                                        <p:tgtEl>
                                          <p:spTgt spid="10"/>
                                        </p:tgtEl>
                                        <p:attrNameLst>
                                          <p:attrName>ppt_y</p:attrName>
                                        </p:attrNameLst>
                                      </p:cBhvr>
                                      <p:tavLst>
                                        <p:tav tm="0">
                                          <p:val>
                                            <p:strVal val="ppt_y-2"/>
                                          </p:val>
                                        </p:tav>
                                        <p:tav tm="100000">
                                          <p:val>
                                            <p:strVal val="#ppt_y"/>
                                          </p:val>
                                        </p:tav>
                                      </p:tavLst>
                                    </p:anim>
                                  </p:childTnLst>
                                </p:cTn>
                              </p:par>
                            </p:childTnLst>
                          </p:cTn>
                        </p:par>
                        <p:par>
                          <p:cTn id="67" fill="hold">
                            <p:stCondLst>
                              <p:cond delay="4100"/>
                            </p:stCondLst>
                            <p:childTnLst>
                              <p:par>
                                <p:cTn id="68" presetID="0" presetClass="entr" presetSubtype="0" decel="70000" fill="hold" nodeType="afterEffect">
                                  <p:stCondLst>
                                    <p:cond delay="0"/>
                                  </p:stCondLst>
                                  <p:childTnLst>
                                    <p:set>
                                      <p:cBhvr>
                                        <p:cTn id="69" dur="855" fill="hold">
                                          <p:stCondLst>
                                            <p:cond delay="1"/>
                                          </p:stCondLst>
                                        </p:cTn>
                                        <p:tgtEl>
                                          <p:spTgt spid="13"/>
                                        </p:tgtEl>
                                        <p:attrNameLst>
                                          <p:attrName>style.visibility</p:attrName>
                                        </p:attrNameLst>
                                      </p:cBhvr>
                                      <p:to>
                                        <p:strVal val="visible"/>
                                      </p:to>
                                    </p:set>
                                    <p:anim to="" calcmode="lin" valueType="num">
                                      <p:cBhvr>
                                        <p:cTn id="70" dur="1" fill="hold">
                                          <p:stCondLst>
                                            <p:cond delay="0"/>
                                          </p:stCondLst>
                                        </p:cTn>
                                        <p:tgtEl>
                                          <p:spTgt spid="13"/>
                                        </p:tgtEl>
                                        <p:attrNameLst>
                                          <p:attrName>ppt_x</p:attrName>
                                        </p:attrNameLst>
                                      </p:cBhvr>
                                      <p:tavLst>
                                        <p:tav tm="0">
                                          <p:val>
                                            <p:strVal val="#ppt_x"/>
                                          </p:val>
                                        </p:tav>
                                        <p:tav tm="100000">
                                          <p:val>
                                            <p:strVal val="#ppt_x+0.15*sin(rand(0-360)+0)+2"/>
                                          </p:val>
                                        </p:tav>
                                      </p:tavLst>
                                    </p:anim>
                                    <p:anim to="" calcmode="lin" valueType="num">
                                      <p:cBhvr>
                                        <p:cTn id="71" dur="1" fill="hold">
                                          <p:stCondLst>
                                            <p:cond delay="0"/>
                                          </p:stCondLst>
                                        </p:cTn>
                                        <p:tgtEl>
                                          <p:spTgt spid="13"/>
                                        </p:tgtEl>
                                        <p:attrNameLst>
                                          <p:attrName>ppt_y</p:attrName>
                                        </p:attrNameLst>
                                      </p:cBhvr>
                                      <p:tavLst>
                                        <p:tav tm="0">
                                          <p:val>
                                            <p:strVal val="#ppt_y"/>
                                          </p:val>
                                        </p:tav>
                                        <p:tav tm="100000">
                                          <p:val>
                                            <p:strVal val="#ppt_y+0.15*sin(rand(0-360)+0)+2"/>
                                          </p:val>
                                        </p:tav>
                                      </p:tavLst>
                                    </p:anim>
                                    <p:anim to="" calcmode="lin" valueType="num">
                                      <p:cBhvr>
                                        <p:cTn id="72" dur="998" fill="hold">
                                          <p:stCondLst>
                                            <p:cond delay="2"/>
                                          </p:stCondLst>
                                        </p:cTn>
                                        <p:tgtEl>
                                          <p:spTgt spid="13"/>
                                        </p:tgtEl>
                                        <p:attrNameLst>
                                          <p:attrName>style.opacity</p:attrName>
                                        </p:attrNameLst>
                                      </p:cBhvr>
                                      <p:tavLst>
                                        <p:tav tm="0">
                                          <p:val>
                                            <p:strVal val="0"/>
                                          </p:val>
                                        </p:tav>
                                        <p:tav tm="100000">
                                          <p:val>
                                            <p:strVal val="1"/>
                                          </p:val>
                                        </p:tav>
                                      </p:tavLst>
                                    </p:anim>
                                    <p:animScale>
                                      <p:cBhvr>
                                        <p:cTn id="73" dur="998" fill="hold">
                                          <p:stCondLst>
                                            <p:cond delay="1"/>
                                          </p:stCondLst>
                                        </p:cTn>
                                        <p:tgtEl>
                                          <p:spTgt spid="13"/>
                                        </p:tgtEl>
                                      </p:cBhvr>
                                      <p:from x="500000" y="500000"/>
                                      <p:to x="100000" y="100000"/>
                                    </p:animScale>
                                    <p:anim to="" calcmode="lin" valueType="num">
                                      <p:cBhvr>
                                        <p:cTn id="74" dur="714" fill="hold">
                                          <p:stCondLst>
                                            <p:cond delay="286"/>
                                          </p:stCondLst>
                                        </p:cTn>
                                        <p:tgtEl>
                                          <p:spTgt spid="13"/>
                                        </p:tgtEl>
                                        <p:attrNameLst>
                                          <p:attrName>ppt_x</p:attrName>
                                        </p:attrNameLst>
                                      </p:cBhvr>
                                      <p:tavLst>
                                        <p:tav tm="0">
                                          <p:val>
                                            <p:strVal val="ppt_x-2"/>
                                          </p:val>
                                        </p:tav>
                                        <p:tav tm="100000">
                                          <p:val>
                                            <p:strVal val="#ppt_x"/>
                                          </p:val>
                                        </p:tav>
                                      </p:tavLst>
                                    </p:anim>
                                    <p:anim to="" calcmode="lin" valueType="num">
                                      <p:cBhvr>
                                        <p:cTn id="75" dur="714" fill="hold">
                                          <p:stCondLst>
                                            <p:cond delay="286"/>
                                          </p:stCondLst>
                                        </p:cTn>
                                        <p:tgtEl>
                                          <p:spTgt spid="13"/>
                                        </p:tgtEl>
                                        <p:attrNameLst>
                                          <p:attrName>ppt_y</p:attrName>
                                        </p:attrNameLst>
                                      </p:cBhvr>
                                      <p:tavLst>
                                        <p:tav tm="0">
                                          <p:val>
                                            <p:strVal val="ppt_y-2"/>
                                          </p:val>
                                        </p:tav>
                                        <p:tav tm="100000">
                                          <p:val>
                                            <p:strVal val="#ppt_y"/>
                                          </p:val>
                                        </p:tav>
                                      </p:tavLst>
                                    </p:anim>
                                  </p:childTnLst>
                                </p:cTn>
                              </p:par>
                            </p:childTnLst>
                          </p:cTn>
                        </p:par>
                        <p:par>
                          <p:cTn id="76" fill="hold">
                            <p:stCondLst>
                              <p:cond delay="5100"/>
                            </p:stCondLst>
                            <p:childTnLst>
                              <p:par>
                                <p:cTn id="77" presetID="0" presetClass="entr" presetSubtype="0" decel="70000" fill="hold" nodeType="afterEffect">
                                  <p:stCondLst>
                                    <p:cond delay="0"/>
                                  </p:stCondLst>
                                  <p:childTnLst>
                                    <p:set>
                                      <p:cBhvr>
                                        <p:cTn id="78" dur="855" fill="hold">
                                          <p:stCondLst>
                                            <p:cond delay="1"/>
                                          </p:stCondLst>
                                        </p:cTn>
                                        <p:tgtEl>
                                          <p:spTgt spid="15"/>
                                        </p:tgtEl>
                                        <p:attrNameLst>
                                          <p:attrName>style.visibility</p:attrName>
                                        </p:attrNameLst>
                                      </p:cBhvr>
                                      <p:to>
                                        <p:strVal val="visible"/>
                                      </p:to>
                                    </p:set>
                                    <p:anim to="" calcmode="lin" valueType="num">
                                      <p:cBhvr>
                                        <p:cTn id="79" dur="1" fill="hold">
                                          <p:stCondLst>
                                            <p:cond delay="0"/>
                                          </p:stCondLst>
                                        </p:cTn>
                                        <p:tgtEl>
                                          <p:spTgt spid="15"/>
                                        </p:tgtEl>
                                        <p:attrNameLst>
                                          <p:attrName>ppt_x</p:attrName>
                                        </p:attrNameLst>
                                      </p:cBhvr>
                                      <p:tavLst>
                                        <p:tav tm="0">
                                          <p:val>
                                            <p:strVal val="#ppt_x"/>
                                          </p:val>
                                        </p:tav>
                                        <p:tav tm="100000">
                                          <p:val>
                                            <p:strVal val="#ppt_x+0.15*sin(rand(0-360)+0)+2"/>
                                          </p:val>
                                        </p:tav>
                                      </p:tavLst>
                                    </p:anim>
                                    <p:anim to="" calcmode="lin" valueType="num">
                                      <p:cBhvr>
                                        <p:cTn id="80" dur="1" fill="hold">
                                          <p:stCondLst>
                                            <p:cond delay="0"/>
                                          </p:stCondLst>
                                        </p:cTn>
                                        <p:tgtEl>
                                          <p:spTgt spid="15"/>
                                        </p:tgtEl>
                                        <p:attrNameLst>
                                          <p:attrName>ppt_y</p:attrName>
                                        </p:attrNameLst>
                                      </p:cBhvr>
                                      <p:tavLst>
                                        <p:tav tm="0">
                                          <p:val>
                                            <p:strVal val="#ppt_y"/>
                                          </p:val>
                                        </p:tav>
                                        <p:tav tm="100000">
                                          <p:val>
                                            <p:strVal val="#ppt_y+0.15*sin(rand(0-360)+0)+2"/>
                                          </p:val>
                                        </p:tav>
                                      </p:tavLst>
                                    </p:anim>
                                    <p:anim to="" calcmode="lin" valueType="num">
                                      <p:cBhvr>
                                        <p:cTn id="81" dur="998" fill="hold">
                                          <p:stCondLst>
                                            <p:cond delay="2"/>
                                          </p:stCondLst>
                                        </p:cTn>
                                        <p:tgtEl>
                                          <p:spTgt spid="15"/>
                                        </p:tgtEl>
                                        <p:attrNameLst>
                                          <p:attrName>style.opacity</p:attrName>
                                        </p:attrNameLst>
                                      </p:cBhvr>
                                      <p:tavLst>
                                        <p:tav tm="0">
                                          <p:val>
                                            <p:strVal val="0"/>
                                          </p:val>
                                        </p:tav>
                                        <p:tav tm="100000">
                                          <p:val>
                                            <p:strVal val="1"/>
                                          </p:val>
                                        </p:tav>
                                      </p:tavLst>
                                    </p:anim>
                                    <p:animScale>
                                      <p:cBhvr>
                                        <p:cTn id="82" dur="998" fill="hold">
                                          <p:stCondLst>
                                            <p:cond delay="1"/>
                                          </p:stCondLst>
                                        </p:cTn>
                                        <p:tgtEl>
                                          <p:spTgt spid="15"/>
                                        </p:tgtEl>
                                      </p:cBhvr>
                                      <p:from x="500000" y="500000"/>
                                      <p:to x="100000" y="100000"/>
                                    </p:animScale>
                                    <p:anim to="" calcmode="lin" valueType="num">
                                      <p:cBhvr>
                                        <p:cTn id="83" dur="714" fill="hold">
                                          <p:stCondLst>
                                            <p:cond delay="286"/>
                                          </p:stCondLst>
                                        </p:cTn>
                                        <p:tgtEl>
                                          <p:spTgt spid="15"/>
                                        </p:tgtEl>
                                        <p:attrNameLst>
                                          <p:attrName>ppt_x</p:attrName>
                                        </p:attrNameLst>
                                      </p:cBhvr>
                                      <p:tavLst>
                                        <p:tav tm="0">
                                          <p:val>
                                            <p:strVal val="ppt_x-2"/>
                                          </p:val>
                                        </p:tav>
                                        <p:tav tm="100000">
                                          <p:val>
                                            <p:strVal val="#ppt_x"/>
                                          </p:val>
                                        </p:tav>
                                      </p:tavLst>
                                    </p:anim>
                                    <p:anim to="" calcmode="lin" valueType="num">
                                      <p:cBhvr>
                                        <p:cTn id="84" dur="714" fill="hold">
                                          <p:stCondLst>
                                            <p:cond delay="286"/>
                                          </p:stCondLst>
                                        </p:cTn>
                                        <p:tgtEl>
                                          <p:spTgt spid="15"/>
                                        </p:tgtEl>
                                        <p:attrNameLst>
                                          <p:attrName>ppt_y</p:attrName>
                                        </p:attrNameLst>
                                      </p:cBhvr>
                                      <p:tavLst>
                                        <p:tav tm="0">
                                          <p:val>
                                            <p:strVal val="ppt_y-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3"/>
                                        </p:tgtEl>
                                        <p:attrNameLst>
                                          <p:attrName>style.visibility</p:attrName>
                                        </p:attrNameLst>
                                      </p:cBhvr>
                                      <p:to>
                                        <p:strVal val="visible"/>
                                      </p:to>
                                    </p:set>
                                    <p:animEffect transition="in" filter="fade">
                                      <p:cBhvr>
                                        <p:cTn id="8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3888678" y="2764951"/>
            <a:ext cx="3877985"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国庆节祝福语</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669256" y="3743278"/>
            <a:ext cx="4492105" cy="523220"/>
          </a:xfrm>
          <a:prstGeom prst="rect">
            <a:avLst/>
          </a:prstGeom>
        </p:spPr>
        <p:txBody>
          <a:bodyPr wrap="square">
            <a:spAutoFit/>
          </a:bodyPr>
          <a:lstStyle/>
          <a:p>
            <a:r>
              <a:rPr lang="en-US" altLang="zh-CN" sz="2800" dirty="0">
                <a:solidFill>
                  <a:srgbClr val="D10000"/>
                </a:solidFill>
                <a:cs typeface="+mn-ea"/>
                <a:sym typeface="+mn-lt"/>
              </a:rPr>
              <a:t>National Day blessing</a:t>
            </a:r>
          </a:p>
        </p:txBody>
      </p:sp>
      <p:sp>
        <p:nvSpPr>
          <p:cNvPr id="2" name="椭圆 1">
            <a:extLst>
              <a:ext uri="{FF2B5EF4-FFF2-40B4-BE49-F238E27FC236}">
                <a16:creationId xmlns="" xmlns:a16="http://schemas.microsoft.com/office/drawing/2014/main" id="{4CAC1B03-71A2-4719-A44E-06994749AE9F}"/>
              </a:ext>
            </a:extLst>
          </p:cNvPr>
          <p:cNvSpPr/>
          <p:nvPr/>
        </p:nvSpPr>
        <p:spPr>
          <a:xfrm>
            <a:off x="5163996" y="1355460"/>
            <a:ext cx="1255776" cy="1255776"/>
          </a:xfrm>
          <a:prstGeom prst="ellipse">
            <a:avLst/>
          </a:prstGeom>
          <a:solidFill>
            <a:srgbClr val="D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05</a:t>
            </a:r>
            <a:endParaRPr lang="zh-CN" altLang="en-US" sz="4000" dirty="0">
              <a:solidFill>
                <a:schemeClr val="bg1"/>
              </a:solidFill>
              <a:cs typeface="+mn-ea"/>
              <a:sym typeface="+mn-lt"/>
            </a:endParaRPr>
          </a:p>
        </p:txBody>
      </p:sp>
    </p:spTree>
    <p:extLst>
      <p:ext uri="{BB962C8B-B14F-4D97-AF65-F5344CB8AC3E}">
        <p14:creationId xmlns:p14="http://schemas.microsoft.com/office/powerpoint/2010/main" val="1012738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FFC29CB1-27C5-483D-8C57-51107167924B}"/>
              </a:ext>
            </a:extLst>
          </p:cNvPr>
          <p:cNvGrpSpPr/>
          <p:nvPr>
            <p:custDataLst>
              <p:tags r:id="rId1"/>
            </p:custDataLst>
          </p:nvPr>
        </p:nvGrpSpPr>
        <p:grpSpPr>
          <a:xfrm>
            <a:off x="3972510" y="375053"/>
            <a:ext cx="4055922" cy="1580093"/>
            <a:chOff x="3972510" y="375053"/>
            <a:chExt cx="4055922" cy="1580093"/>
          </a:xfrm>
        </p:grpSpPr>
        <p:grpSp>
          <p:nvGrpSpPr>
            <p:cNvPr id="4" name="组合 3">
              <a:extLst>
                <a:ext uri="{FF2B5EF4-FFF2-40B4-BE49-F238E27FC236}">
                  <a16:creationId xmlns="" xmlns:a16="http://schemas.microsoft.com/office/drawing/2014/main" id="{07893105-E852-4000-B7F8-010E03F7ACD3}"/>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37297DC5-FBD9-4538-AF3C-D2E59C8558B6}"/>
                  </a:ext>
                </a:extLst>
              </p:cNvPr>
              <p:cNvPicPr>
                <a:picLocks noChangeAspect="1"/>
              </p:cNvPicPr>
              <p:nvPr>
                <p:custDataLst>
                  <p:tags r:id="rId8"/>
                </p:custDataLst>
              </p:nvPr>
            </p:nvPicPr>
            <p:blipFill rotWithShape="1">
              <a:blip r:embed="rId11"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DC8AF8CC-1264-4810-8095-3BEB4518B068}"/>
                  </a:ext>
                </a:extLst>
              </p:cNvPr>
              <p:cNvSpPr/>
              <p:nvPr>
                <p:custDataLst>
                  <p:tags r:id="rId9"/>
                </p:custDataLst>
              </p:nvPr>
            </p:nvSpPr>
            <p:spPr>
              <a:xfrm>
                <a:off x="4326554" y="1215497"/>
                <a:ext cx="2646878"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国庆节祝福语</a:t>
                </a:r>
              </a:p>
            </p:txBody>
          </p:sp>
        </p:grpSp>
        <p:sp>
          <p:nvSpPr>
            <p:cNvPr id="5" name="PA-矩形 57">
              <a:extLst>
                <a:ext uri="{FF2B5EF4-FFF2-40B4-BE49-F238E27FC236}">
                  <a16:creationId xmlns="" xmlns:a16="http://schemas.microsoft.com/office/drawing/2014/main" id="{6C1608B7-4FEF-4186-93EF-F7476A3A6886}"/>
                </a:ext>
              </a:extLst>
            </p:cNvPr>
            <p:cNvSpPr/>
            <p:nvPr>
              <p:custDataLst>
                <p:tags r:id="rId7"/>
              </p:custDataLst>
            </p:nvPr>
          </p:nvSpPr>
          <p:spPr>
            <a:xfrm>
              <a:off x="3972510" y="1431926"/>
              <a:ext cx="3932487" cy="523220"/>
            </a:xfrm>
            <a:prstGeom prst="rect">
              <a:avLst/>
            </a:prstGeom>
          </p:spPr>
          <p:txBody>
            <a:bodyPr wrap="none">
              <a:spAutoFit/>
            </a:bodyPr>
            <a:lstStyle/>
            <a:p>
              <a:r>
                <a:rPr lang="en-US" altLang="zh-CN" sz="2800" dirty="0">
                  <a:solidFill>
                    <a:srgbClr val="D10000"/>
                  </a:solidFill>
                  <a:cs typeface="+mn-ea"/>
                  <a:sym typeface="+mn-lt"/>
                </a:rPr>
                <a:t>National Day blessing</a:t>
              </a:r>
            </a:p>
          </p:txBody>
        </p:sp>
      </p:grpSp>
      <p:sp>
        <p:nvSpPr>
          <p:cNvPr id="8" name="PA-矩形 7">
            <a:extLst>
              <a:ext uri="{FF2B5EF4-FFF2-40B4-BE49-F238E27FC236}">
                <a16:creationId xmlns="" xmlns:a16="http://schemas.microsoft.com/office/drawing/2014/main" id="{65003649-8A34-4888-A607-2E54D3FCCDC9}"/>
              </a:ext>
            </a:extLst>
          </p:cNvPr>
          <p:cNvSpPr/>
          <p:nvPr>
            <p:custDataLst>
              <p:tags r:id="rId2"/>
            </p:custDataLst>
          </p:nvPr>
        </p:nvSpPr>
        <p:spPr>
          <a:xfrm>
            <a:off x="1621935" y="2296313"/>
            <a:ext cx="6658426" cy="646331"/>
          </a:xfrm>
          <a:prstGeom prst="rect">
            <a:avLst/>
          </a:prstGeom>
        </p:spPr>
        <p:txBody>
          <a:bodyPr wrap="none">
            <a:spAutoFit/>
          </a:bodyPr>
          <a:lstStyle/>
          <a:p>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、国庆节</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祝你有美洋洋的心情， 尽享懒洋洋的时光。</a:t>
            </a:r>
            <a:endParaRPr lang="en-US" altLang="zh-CN" dirty="0">
              <a:solidFill>
                <a:schemeClr val="tx1">
                  <a:lumMod val="75000"/>
                  <a:lumOff val="25000"/>
                </a:schemeClr>
              </a:solidFill>
              <a:cs typeface="+mn-ea"/>
              <a:sym typeface="+mn-lt"/>
            </a:endParaRPr>
          </a:p>
          <a:p>
            <a:r>
              <a:rPr lang="en-US" altLang="zh-CN" dirty="0">
                <a:solidFill>
                  <a:schemeClr val="tx1">
                    <a:lumMod val="75000"/>
                    <a:lumOff val="25000"/>
                  </a:schemeClr>
                </a:solidFill>
                <a:cs typeface="+mn-ea"/>
                <a:sym typeface="+mn-lt"/>
              </a:rPr>
              <a:t>National Day, | wish you a beautiful mood, enjoy lazy time.</a:t>
            </a:r>
            <a:endParaRPr lang="zh-CN" altLang="en-US" dirty="0">
              <a:solidFill>
                <a:schemeClr val="tx1">
                  <a:lumMod val="75000"/>
                  <a:lumOff val="25000"/>
                </a:schemeClr>
              </a:solidFill>
              <a:cs typeface="+mn-ea"/>
              <a:sym typeface="+mn-lt"/>
            </a:endParaRPr>
          </a:p>
        </p:txBody>
      </p:sp>
      <p:sp>
        <p:nvSpPr>
          <p:cNvPr id="9" name="PA-矩形 8">
            <a:extLst>
              <a:ext uri="{FF2B5EF4-FFF2-40B4-BE49-F238E27FC236}">
                <a16:creationId xmlns="" xmlns:a16="http://schemas.microsoft.com/office/drawing/2014/main" id="{2ED2D8D7-B7CA-4712-BADB-D4A994BE4507}"/>
              </a:ext>
            </a:extLst>
          </p:cNvPr>
          <p:cNvSpPr/>
          <p:nvPr>
            <p:custDataLst>
              <p:tags r:id="rId3"/>
            </p:custDataLst>
          </p:nvPr>
        </p:nvSpPr>
        <p:spPr>
          <a:xfrm>
            <a:off x="1621935" y="3288443"/>
            <a:ext cx="6906763" cy="646331"/>
          </a:xfrm>
          <a:prstGeom prst="rect">
            <a:avLst/>
          </a:prstGeom>
        </p:spPr>
        <p:txBody>
          <a:bodyPr wrap="none">
            <a:spAutoFit/>
          </a:bodyPr>
          <a:lstStyle/>
          <a:p>
            <a:r>
              <a:rPr lang="en-US" altLang="zh-CN" dirty="0">
                <a:solidFill>
                  <a:schemeClr val="tx1">
                    <a:lumMod val="75000"/>
                    <a:lumOff val="25000"/>
                  </a:schemeClr>
                </a:solidFill>
                <a:cs typeface="+mn-ea"/>
                <a:sym typeface="+mn-lt"/>
              </a:rPr>
              <a:t>2</a:t>
            </a:r>
            <a:r>
              <a:rPr lang="zh-CN" altLang="en-US" dirty="0">
                <a:solidFill>
                  <a:schemeClr val="tx1">
                    <a:lumMod val="75000"/>
                    <a:lumOff val="25000"/>
                  </a:schemeClr>
                </a:solidFill>
                <a:cs typeface="+mn-ea"/>
                <a:sym typeface="+mn-lt"/>
              </a:rPr>
              <a:t>、国庆佳节就要到了</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提前送上我的祝福，愿你幸福快乐。</a:t>
            </a:r>
            <a:endParaRPr lang="en-US" altLang="zh-CN" dirty="0">
              <a:solidFill>
                <a:schemeClr val="tx1">
                  <a:lumMod val="75000"/>
                  <a:lumOff val="25000"/>
                </a:schemeClr>
              </a:solidFill>
              <a:cs typeface="+mn-ea"/>
              <a:sym typeface="+mn-lt"/>
            </a:endParaRPr>
          </a:p>
          <a:p>
            <a:r>
              <a:rPr lang="en-US" altLang="zh-CN" dirty="0">
                <a:solidFill>
                  <a:schemeClr val="tx1">
                    <a:lumMod val="75000"/>
                    <a:lumOff val="25000"/>
                  </a:schemeClr>
                </a:solidFill>
                <a:cs typeface="+mn-ea"/>
                <a:sym typeface="+mn-lt"/>
              </a:rPr>
              <a:t>National Day is coming. I wish you happiness ahead of time. </a:t>
            </a:r>
            <a:endParaRPr lang="zh-CN" altLang="en-US" dirty="0">
              <a:solidFill>
                <a:schemeClr val="tx1">
                  <a:lumMod val="75000"/>
                  <a:lumOff val="25000"/>
                </a:schemeClr>
              </a:solidFill>
              <a:cs typeface="+mn-ea"/>
              <a:sym typeface="+mn-lt"/>
            </a:endParaRPr>
          </a:p>
        </p:txBody>
      </p:sp>
      <p:grpSp>
        <p:nvGrpSpPr>
          <p:cNvPr id="13" name="PA-组合 12">
            <a:extLst>
              <a:ext uri="{FF2B5EF4-FFF2-40B4-BE49-F238E27FC236}">
                <a16:creationId xmlns="" xmlns:a16="http://schemas.microsoft.com/office/drawing/2014/main" id="{1F52FCB9-E4D7-4827-AB7B-5B8A442E649F}"/>
              </a:ext>
            </a:extLst>
          </p:cNvPr>
          <p:cNvGrpSpPr/>
          <p:nvPr>
            <p:custDataLst>
              <p:tags r:id="rId4"/>
            </p:custDataLst>
          </p:nvPr>
        </p:nvGrpSpPr>
        <p:grpSpPr>
          <a:xfrm>
            <a:off x="1621935" y="4280572"/>
            <a:ext cx="8875255" cy="988560"/>
            <a:chOff x="2548403" y="4023031"/>
            <a:chExt cx="8998086" cy="988560"/>
          </a:xfrm>
        </p:grpSpPr>
        <p:sp>
          <p:nvSpPr>
            <p:cNvPr id="10" name="PA-矩形 9">
              <a:extLst>
                <a:ext uri="{FF2B5EF4-FFF2-40B4-BE49-F238E27FC236}">
                  <a16:creationId xmlns="" xmlns:a16="http://schemas.microsoft.com/office/drawing/2014/main" id="{165563C2-28B3-4B19-8CDF-7A3D19E48AA4}"/>
                </a:ext>
              </a:extLst>
            </p:cNvPr>
            <p:cNvSpPr/>
            <p:nvPr>
              <p:custDataLst>
                <p:tags r:id="rId5"/>
              </p:custDataLst>
            </p:nvPr>
          </p:nvSpPr>
          <p:spPr>
            <a:xfrm>
              <a:off x="2548403" y="4023031"/>
              <a:ext cx="8834848" cy="369332"/>
            </a:xfrm>
            <a:prstGeom prst="rect">
              <a:avLst/>
            </a:prstGeom>
          </p:spPr>
          <p:txBody>
            <a:bodyPr wrap="none">
              <a:spAutoFit/>
            </a:bodyPr>
            <a:lstStyle/>
            <a:p>
              <a:r>
                <a:rPr lang="en-US" altLang="zh-CN">
                  <a:solidFill>
                    <a:schemeClr val="tx1">
                      <a:lumMod val="75000"/>
                      <a:lumOff val="25000"/>
                    </a:schemeClr>
                  </a:solidFill>
                  <a:cs typeface="+mn-ea"/>
                  <a:sym typeface="+mn-lt"/>
                </a:rPr>
                <a:t>3</a:t>
              </a:r>
              <a:r>
                <a:rPr lang="zh-CN" altLang="en-US">
                  <a:solidFill>
                    <a:schemeClr val="tx1">
                      <a:lumMod val="75000"/>
                      <a:lumOff val="25000"/>
                    </a:schemeClr>
                  </a:solidFill>
                  <a:cs typeface="+mn-ea"/>
                  <a:sym typeface="+mn-lt"/>
                </a:rPr>
                <a:t>、国庆国庆相亲相近，祖国腾</a:t>
              </a:r>
              <a:r>
                <a:rPr lang="en-US" altLang="zh-CN">
                  <a:solidFill>
                    <a:schemeClr val="tx1">
                      <a:lumMod val="75000"/>
                      <a:lumOff val="25000"/>
                    </a:schemeClr>
                  </a:solidFill>
                  <a:cs typeface="+mn-ea"/>
                  <a:sym typeface="+mn-lt"/>
                </a:rPr>
                <a:t>~</a:t>
              </a:r>
              <a:r>
                <a:rPr lang="zh-CN" altLang="en-US">
                  <a:solidFill>
                    <a:schemeClr val="tx1">
                      <a:lumMod val="75000"/>
                      <a:lumOff val="25000"/>
                    </a:schemeClr>
                  </a:solidFill>
                  <a:cs typeface="+mn-ea"/>
                  <a:sym typeface="+mn-lt"/>
                </a:rPr>
                <a:t>飞人民奋进</a:t>
              </a:r>
              <a:r>
                <a:rPr lang="en-US" altLang="zh-CN">
                  <a:solidFill>
                    <a:schemeClr val="tx1">
                      <a:lumMod val="75000"/>
                      <a:lumOff val="25000"/>
                    </a:schemeClr>
                  </a:solidFill>
                  <a:cs typeface="+mn-ea"/>
                  <a:sym typeface="+mn-lt"/>
                </a:rPr>
                <a:t>!</a:t>
              </a:r>
              <a:r>
                <a:rPr lang="zh-CN" altLang="en-US">
                  <a:solidFill>
                    <a:schemeClr val="tx1">
                      <a:lumMod val="75000"/>
                      <a:lumOff val="25000"/>
                    </a:schemeClr>
                  </a:solidFill>
                  <a:cs typeface="+mn-ea"/>
                  <a:sym typeface="+mn-lt"/>
                </a:rPr>
                <a:t>你奔小康我来鼓劲，为了明天我们前进</a:t>
              </a:r>
              <a:r>
                <a:rPr lang="en-US" altLang="zh-CN">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1" name="PA-矩形 10">
              <a:extLst>
                <a:ext uri="{FF2B5EF4-FFF2-40B4-BE49-F238E27FC236}">
                  <a16:creationId xmlns="" xmlns:a16="http://schemas.microsoft.com/office/drawing/2014/main" id="{CBF21532-D775-4ADA-A373-417E949675AD}"/>
                </a:ext>
              </a:extLst>
            </p:cNvPr>
            <p:cNvSpPr/>
            <p:nvPr>
              <p:custDataLst>
                <p:tags r:id="rId6"/>
              </p:custDataLst>
            </p:nvPr>
          </p:nvSpPr>
          <p:spPr>
            <a:xfrm>
              <a:off x="2758913" y="4365260"/>
              <a:ext cx="8787576" cy="646331"/>
            </a:xfrm>
            <a:prstGeom prst="rect">
              <a:avLst/>
            </a:prstGeom>
          </p:spPr>
          <p:txBody>
            <a:bodyPr wrap="square">
              <a:spAutoFit/>
            </a:bodyPr>
            <a:lstStyle/>
            <a:p>
              <a:r>
                <a:rPr lang="en-US" altLang="zh-CN" dirty="0">
                  <a:solidFill>
                    <a:schemeClr val="tx1">
                      <a:lumMod val="75000"/>
                      <a:lumOff val="25000"/>
                    </a:schemeClr>
                  </a:solidFill>
                  <a:cs typeface="+mn-ea"/>
                  <a:sym typeface="+mn-lt"/>
                </a:rPr>
                <a:t>The National Day is close, and the motherland is soaring. You kept me fairly well-off to tomorrow!</a:t>
              </a:r>
              <a:endParaRPr lang="zh-CN" altLang="en-US"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686602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par>
                          <p:cTn id="9" fill="hold">
                            <p:stCondLst>
                              <p:cond delay="700"/>
                            </p:stCondLst>
                            <p:childTnLst>
                              <p:par>
                                <p:cTn id="10" presetID="0" presetClass="entr" presetSubtype="0" decel="70000" fill="hold" grpId="0" nodeType="afterEffect">
                                  <p:stCondLst>
                                    <p:cond delay="0"/>
                                  </p:stCondLst>
                                  <p:iterate type="lt">
                                    <p:tmPct val="10000"/>
                                  </p:iterate>
                                  <p:childTnLst>
                                    <p:set>
                                      <p:cBhvr>
                                        <p:cTn id="11" dur="855" fill="hold">
                                          <p:stCondLst>
                                            <p:cond delay="1"/>
                                          </p:stCondLst>
                                        </p:cTn>
                                        <p:tgtEl>
                                          <p:spTgt spid="8"/>
                                        </p:tgtEl>
                                        <p:attrNameLst>
                                          <p:attrName>style.visibility</p:attrName>
                                        </p:attrNameLst>
                                      </p:cBhvr>
                                      <p:to>
                                        <p:strVal val="visible"/>
                                      </p:to>
                                    </p:set>
                                    <p:anim to="" calcmode="lin" valueType="num">
                                      <p:cBhvr>
                                        <p:cTn id="12" dur="1" fill="hold">
                                          <p:stCondLst>
                                            <p:cond delay="0"/>
                                          </p:stCondLst>
                                        </p:cTn>
                                        <p:tgtEl>
                                          <p:spTgt spid="8"/>
                                        </p:tgtEl>
                                        <p:attrNameLst>
                                          <p:attrName>ppt_x</p:attrName>
                                        </p:attrNameLst>
                                      </p:cBhvr>
                                      <p:tavLst>
                                        <p:tav tm="0">
                                          <p:val>
                                            <p:strVal val="#ppt_x"/>
                                          </p:val>
                                        </p:tav>
                                        <p:tav tm="100000">
                                          <p:val>
                                            <p:strVal val="#ppt_x+0.15*sin(rand(0-360)+0)+2"/>
                                          </p:val>
                                        </p:tav>
                                      </p:tavLst>
                                    </p:anim>
                                    <p:anim to="" calcmode="lin" valueType="num">
                                      <p:cBhvr>
                                        <p:cTn id="13" dur="1" fill="hold">
                                          <p:stCondLst>
                                            <p:cond delay="0"/>
                                          </p:stCondLst>
                                        </p:cTn>
                                        <p:tgtEl>
                                          <p:spTgt spid="8"/>
                                        </p:tgtEl>
                                        <p:attrNameLst>
                                          <p:attrName>ppt_y</p:attrName>
                                        </p:attrNameLst>
                                      </p:cBhvr>
                                      <p:tavLst>
                                        <p:tav tm="0">
                                          <p:val>
                                            <p:strVal val="#ppt_y"/>
                                          </p:val>
                                        </p:tav>
                                        <p:tav tm="100000">
                                          <p:val>
                                            <p:strVal val="#ppt_y+0.15*sin(rand(0-360)+0)+2"/>
                                          </p:val>
                                        </p:tav>
                                      </p:tavLst>
                                    </p:anim>
                                    <p:anim to="" calcmode="lin" valueType="num">
                                      <p:cBhvr>
                                        <p:cTn id="14" dur="998" fill="hold">
                                          <p:stCondLst>
                                            <p:cond delay="2"/>
                                          </p:stCondLst>
                                        </p:cTn>
                                        <p:tgtEl>
                                          <p:spTgt spid="8"/>
                                        </p:tgtEl>
                                        <p:attrNameLst>
                                          <p:attrName>style.opacity</p:attrName>
                                        </p:attrNameLst>
                                      </p:cBhvr>
                                      <p:tavLst>
                                        <p:tav tm="0">
                                          <p:val>
                                            <p:strVal val="0"/>
                                          </p:val>
                                        </p:tav>
                                        <p:tav tm="100000">
                                          <p:val>
                                            <p:strVal val="1"/>
                                          </p:val>
                                        </p:tav>
                                      </p:tavLst>
                                    </p:anim>
                                    <p:animScale>
                                      <p:cBhvr>
                                        <p:cTn id="15" dur="998" fill="hold">
                                          <p:stCondLst>
                                            <p:cond delay="1"/>
                                          </p:stCondLst>
                                        </p:cTn>
                                        <p:tgtEl>
                                          <p:spTgt spid="8"/>
                                        </p:tgtEl>
                                      </p:cBhvr>
                                      <p:from x="500000" y="500000"/>
                                      <p:to x="100000" y="100000"/>
                                    </p:animScale>
                                    <p:anim to="" calcmode="lin" valueType="num">
                                      <p:cBhvr>
                                        <p:cTn id="16" dur="714" fill="hold">
                                          <p:stCondLst>
                                            <p:cond delay="286"/>
                                          </p:stCondLst>
                                        </p:cTn>
                                        <p:tgtEl>
                                          <p:spTgt spid="8"/>
                                        </p:tgtEl>
                                        <p:attrNameLst>
                                          <p:attrName>ppt_x</p:attrName>
                                        </p:attrNameLst>
                                      </p:cBhvr>
                                      <p:tavLst>
                                        <p:tav tm="0">
                                          <p:val>
                                            <p:strVal val="ppt_x-2"/>
                                          </p:val>
                                        </p:tav>
                                        <p:tav tm="100000">
                                          <p:val>
                                            <p:strVal val="#ppt_x"/>
                                          </p:val>
                                        </p:tav>
                                      </p:tavLst>
                                    </p:anim>
                                    <p:anim to="" calcmode="lin" valueType="num">
                                      <p:cBhvr>
                                        <p:cTn id="17" dur="714" fill="hold">
                                          <p:stCondLst>
                                            <p:cond delay="286"/>
                                          </p:stCondLst>
                                        </p:cTn>
                                        <p:tgtEl>
                                          <p:spTgt spid="8"/>
                                        </p:tgtEl>
                                        <p:attrNameLst>
                                          <p:attrName>ppt_y</p:attrName>
                                        </p:attrNameLst>
                                      </p:cBhvr>
                                      <p:tavLst>
                                        <p:tav tm="0">
                                          <p:val>
                                            <p:strVal val="ppt_y-2"/>
                                          </p:val>
                                        </p:tav>
                                        <p:tav tm="100000">
                                          <p:val>
                                            <p:strVal val="#ppt_y"/>
                                          </p:val>
                                        </p:tav>
                                      </p:tavLst>
                                    </p:anim>
                                  </p:childTnLst>
                                </p:cTn>
                              </p:par>
                            </p:childTnLst>
                          </p:cTn>
                        </p:par>
                        <p:par>
                          <p:cTn id="18" fill="hold">
                            <p:stCondLst>
                              <p:cond delay="9000"/>
                            </p:stCondLst>
                            <p:childTnLst>
                              <p:par>
                                <p:cTn id="19" presetID="0" presetClass="entr" presetSubtype="0" decel="70000" fill="hold" grpId="0" nodeType="afterEffect">
                                  <p:stCondLst>
                                    <p:cond delay="0"/>
                                  </p:stCondLst>
                                  <p:iterate type="lt">
                                    <p:tmPct val="10000"/>
                                  </p:iterate>
                                  <p:childTnLst>
                                    <p:set>
                                      <p:cBhvr>
                                        <p:cTn id="20" dur="855" fill="hold">
                                          <p:stCondLst>
                                            <p:cond delay="1"/>
                                          </p:stCondLst>
                                        </p:cTn>
                                        <p:tgtEl>
                                          <p:spTgt spid="9"/>
                                        </p:tgtEl>
                                        <p:attrNameLst>
                                          <p:attrName>style.visibility</p:attrName>
                                        </p:attrNameLst>
                                      </p:cBhvr>
                                      <p:to>
                                        <p:strVal val="visible"/>
                                      </p:to>
                                    </p:set>
                                    <p:anim to="" calcmode="lin" valueType="num">
                                      <p:cBhvr>
                                        <p:cTn id="21" dur="1" fill="hold">
                                          <p:stCondLst>
                                            <p:cond delay="0"/>
                                          </p:stCondLst>
                                        </p:cTn>
                                        <p:tgtEl>
                                          <p:spTgt spid="9"/>
                                        </p:tgtEl>
                                        <p:attrNameLst>
                                          <p:attrName>ppt_x</p:attrName>
                                        </p:attrNameLst>
                                      </p:cBhvr>
                                      <p:tavLst>
                                        <p:tav tm="0">
                                          <p:val>
                                            <p:strVal val="#ppt_x"/>
                                          </p:val>
                                        </p:tav>
                                        <p:tav tm="100000">
                                          <p:val>
                                            <p:strVal val="#ppt_x+0.15*sin(rand(0-360)+0)+2"/>
                                          </p:val>
                                        </p:tav>
                                      </p:tavLst>
                                    </p:anim>
                                    <p:anim to="" calcmode="lin" valueType="num">
                                      <p:cBhvr>
                                        <p:cTn id="22" dur="1" fill="hold">
                                          <p:stCondLst>
                                            <p:cond delay="0"/>
                                          </p:stCondLst>
                                        </p:cTn>
                                        <p:tgtEl>
                                          <p:spTgt spid="9"/>
                                        </p:tgtEl>
                                        <p:attrNameLst>
                                          <p:attrName>ppt_y</p:attrName>
                                        </p:attrNameLst>
                                      </p:cBhvr>
                                      <p:tavLst>
                                        <p:tav tm="0">
                                          <p:val>
                                            <p:strVal val="#ppt_y"/>
                                          </p:val>
                                        </p:tav>
                                        <p:tav tm="100000">
                                          <p:val>
                                            <p:strVal val="#ppt_y+0.15*sin(rand(0-360)+0)+2"/>
                                          </p:val>
                                        </p:tav>
                                      </p:tavLst>
                                    </p:anim>
                                    <p:anim to="" calcmode="lin" valueType="num">
                                      <p:cBhvr>
                                        <p:cTn id="23" dur="998" fill="hold">
                                          <p:stCondLst>
                                            <p:cond delay="2"/>
                                          </p:stCondLst>
                                        </p:cTn>
                                        <p:tgtEl>
                                          <p:spTgt spid="9"/>
                                        </p:tgtEl>
                                        <p:attrNameLst>
                                          <p:attrName>style.opacity</p:attrName>
                                        </p:attrNameLst>
                                      </p:cBhvr>
                                      <p:tavLst>
                                        <p:tav tm="0">
                                          <p:val>
                                            <p:strVal val="0"/>
                                          </p:val>
                                        </p:tav>
                                        <p:tav tm="100000">
                                          <p:val>
                                            <p:strVal val="1"/>
                                          </p:val>
                                        </p:tav>
                                      </p:tavLst>
                                    </p:anim>
                                    <p:animScale>
                                      <p:cBhvr>
                                        <p:cTn id="24" dur="998" fill="hold">
                                          <p:stCondLst>
                                            <p:cond delay="1"/>
                                          </p:stCondLst>
                                        </p:cTn>
                                        <p:tgtEl>
                                          <p:spTgt spid="9"/>
                                        </p:tgtEl>
                                      </p:cBhvr>
                                      <p:from x="500000" y="500000"/>
                                      <p:to x="100000" y="100000"/>
                                    </p:animScale>
                                    <p:anim to="" calcmode="lin" valueType="num">
                                      <p:cBhvr>
                                        <p:cTn id="25" dur="714" fill="hold">
                                          <p:stCondLst>
                                            <p:cond delay="286"/>
                                          </p:stCondLst>
                                        </p:cTn>
                                        <p:tgtEl>
                                          <p:spTgt spid="9"/>
                                        </p:tgtEl>
                                        <p:attrNameLst>
                                          <p:attrName>ppt_x</p:attrName>
                                        </p:attrNameLst>
                                      </p:cBhvr>
                                      <p:tavLst>
                                        <p:tav tm="0">
                                          <p:val>
                                            <p:strVal val="ppt_x-2"/>
                                          </p:val>
                                        </p:tav>
                                        <p:tav tm="100000">
                                          <p:val>
                                            <p:strVal val="#ppt_x"/>
                                          </p:val>
                                        </p:tav>
                                      </p:tavLst>
                                    </p:anim>
                                    <p:anim to="" calcmode="lin" valueType="num">
                                      <p:cBhvr>
                                        <p:cTn id="26" dur="714" fill="hold">
                                          <p:stCondLst>
                                            <p:cond delay="286"/>
                                          </p:stCondLst>
                                        </p:cTn>
                                        <p:tgtEl>
                                          <p:spTgt spid="9"/>
                                        </p:tgtEl>
                                        <p:attrNameLst>
                                          <p:attrName>ppt_y</p:attrName>
                                        </p:attrNameLst>
                                      </p:cBhvr>
                                      <p:tavLst>
                                        <p:tav tm="0">
                                          <p:val>
                                            <p:strVal val="ppt_y-2"/>
                                          </p:val>
                                        </p:tav>
                                        <p:tav tm="100000">
                                          <p:val>
                                            <p:strVal val="#ppt_y"/>
                                          </p:val>
                                        </p:tav>
                                      </p:tavLst>
                                    </p:anim>
                                  </p:childTnLst>
                                </p:cTn>
                              </p:par>
                            </p:childTnLst>
                          </p:cTn>
                        </p:par>
                        <p:par>
                          <p:cTn id="27" fill="hold">
                            <p:stCondLst>
                              <p:cond delay="17500"/>
                            </p:stCondLst>
                            <p:childTnLst>
                              <p:par>
                                <p:cTn id="28" presetID="0" presetClass="entr" presetSubtype="0" decel="70000" fill="hold" nodeType="afterEffect">
                                  <p:stCondLst>
                                    <p:cond delay="0"/>
                                  </p:stCondLst>
                                  <p:iterate type="lt">
                                    <p:tmPct val="10000"/>
                                  </p:iterate>
                                  <p:childTnLst>
                                    <p:set>
                                      <p:cBhvr>
                                        <p:cTn id="29" dur="855" fill="hold">
                                          <p:stCondLst>
                                            <p:cond delay="1"/>
                                          </p:stCondLst>
                                        </p:cTn>
                                        <p:tgtEl>
                                          <p:spTgt spid="13"/>
                                        </p:tgtEl>
                                        <p:attrNameLst>
                                          <p:attrName>style.visibility</p:attrName>
                                        </p:attrNameLst>
                                      </p:cBhvr>
                                      <p:to>
                                        <p:strVal val="visible"/>
                                      </p:to>
                                    </p:set>
                                    <p:anim to="" calcmode="lin" valueType="num">
                                      <p:cBhvr>
                                        <p:cTn id="30" dur="1" fill="hold">
                                          <p:stCondLst>
                                            <p:cond delay="0"/>
                                          </p:stCondLst>
                                        </p:cTn>
                                        <p:tgtEl>
                                          <p:spTgt spid="13"/>
                                        </p:tgtEl>
                                        <p:attrNameLst>
                                          <p:attrName>ppt_x</p:attrName>
                                        </p:attrNameLst>
                                      </p:cBhvr>
                                      <p:tavLst>
                                        <p:tav tm="0">
                                          <p:val>
                                            <p:strVal val="#ppt_x"/>
                                          </p:val>
                                        </p:tav>
                                        <p:tav tm="100000">
                                          <p:val>
                                            <p:strVal val="#ppt_x+0.15*sin(rand(0-360)+0)+2"/>
                                          </p:val>
                                        </p:tav>
                                      </p:tavLst>
                                    </p:anim>
                                    <p:anim to="" calcmode="lin" valueType="num">
                                      <p:cBhvr>
                                        <p:cTn id="31" dur="1" fill="hold">
                                          <p:stCondLst>
                                            <p:cond delay="0"/>
                                          </p:stCondLst>
                                        </p:cTn>
                                        <p:tgtEl>
                                          <p:spTgt spid="13"/>
                                        </p:tgtEl>
                                        <p:attrNameLst>
                                          <p:attrName>ppt_y</p:attrName>
                                        </p:attrNameLst>
                                      </p:cBhvr>
                                      <p:tavLst>
                                        <p:tav tm="0">
                                          <p:val>
                                            <p:strVal val="#ppt_y"/>
                                          </p:val>
                                        </p:tav>
                                        <p:tav tm="100000">
                                          <p:val>
                                            <p:strVal val="#ppt_y+0.15*sin(rand(0-360)+0)+2"/>
                                          </p:val>
                                        </p:tav>
                                      </p:tavLst>
                                    </p:anim>
                                    <p:anim to="" calcmode="lin" valueType="num">
                                      <p:cBhvr>
                                        <p:cTn id="32" dur="998" fill="hold">
                                          <p:stCondLst>
                                            <p:cond delay="2"/>
                                          </p:stCondLst>
                                        </p:cTn>
                                        <p:tgtEl>
                                          <p:spTgt spid="13"/>
                                        </p:tgtEl>
                                        <p:attrNameLst>
                                          <p:attrName>style.opacity</p:attrName>
                                        </p:attrNameLst>
                                      </p:cBhvr>
                                      <p:tavLst>
                                        <p:tav tm="0">
                                          <p:val>
                                            <p:strVal val="0"/>
                                          </p:val>
                                        </p:tav>
                                        <p:tav tm="100000">
                                          <p:val>
                                            <p:strVal val="1"/>
                                          </p:val>
                                        </p:tav>
                                      </p:tavLst>
                                    </p:anim>
                                    <p:animScale>
                                      <p:cBhvr>
                                        <p:cTn id="33" dur="998" fill="hold">
                                          <p:stCondLst>
                                            <p:cond delay="1"/>
                                          </p:stCondLst>
                                        </p:cTn>
                                        <p:tgtEl>
                                          <p:spTgt spid="13"/>
                                        </p:tgtEl>
                                      </p:cBhvr>
                                      <p:from x="500000" y="500000"/>
                                      <p:to x="100000" y="100000"/>
                                    </p:animScale>
                                    <p:anim to="" calcmode="lin" valueType="num">
                                      <p:cBhvr>
                                        <p:cTn id="34" dur="714" fill="hold">
                                          <p:stCondLst>
                                            <p:cond delay="286"/>
                                          </p:stCondLst>
                                        </p:cTn>
                                        <p:tgtEl>
                                          <p:spTgt spid="13"/>
                                        </p:tgtEl>
                                        <p:attrNameLst>
                                          <p:attrName>ppt_x</p:attrName>
                                        </p:attrNameLst>
                                      </p:cBhvr>
                                      <p:tavLst>
                                        <p:tav tm="0">
                                          <p:val>
                                            <p:strVal val="ppt_x-2"/>
                                          </p:val>
                                        </p:tav>
                                        <p:tav tm="100000">
                                          <p:val>
                                            <p:strVal val="#ppt_x"/>
                                          </p:val>
                                        </p:tav>
                                      </p:tavLst>
                                    </p:anim>
                                    <p:anim to="" calcmode="lin" valueType="num">
                                      <p:cBhvr>
                                        <p:cTn id="35" dur="714" fill="hold">
                                          <p:stCondLst>
                                            <p:cond delay="286"/>
                                          </p:stCondLst>
                                        </p:cTn>
                                        <p:tgtEl>
                                          <p:spTgt spid="13"/>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FFC29CB1-27C5-483D-8C57-51107167924B}"/>
              </a:ext>
            </a:extLst>
          </p:cNvPr>
          <p:cNvGrpSpPr/>
          <p:nvPr>
            <p:custDataLst>
              <p:tags r:id="rId1"/>
            </p:custDataLst>
          </p:nvPr>
        </p:nvGrpSpPr>
        <p:grpSpPr>
          <a:xfrm>
            <a:off x="3972510" y="375053"/>
            <a:ext cx="4055922" cy="1580093"/>
            <a:chOff x="3972510" y="375053"/>
            <a:chExt cx="4055922" cy="1580093"/>
          </a:xfrm>
        </p:grpSpPr>
        <p:grpSp>
          <p:nvGrpSpPr>
            <p:cNvPr id="4" name="组合 3">
              <a:extLst>
                <a:ext uri="{FF2B5EF4-FFF2-40B4-BE49-F238E27FC236}">
                  <a16:creationId xmlns="" xmlns:a16="http://schemas.microsoft.com/office/drawing/2014/main" id="{07893105-E852-4000-B7F8-010E03F7ACD3}"/>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37297DC5-FBD9-4538-AF3C-D2E59C8558B6}"/>
                  </a:ext>
                </a:extLst>
              </p:cNvPr>
              <p:cNvPicPr>
                <a:picLocks noChangeAspect="1"/>
              </p:cNvPicPr>
              <p:nvPr>
                <p:custDataLst>
                  <p:tags r:id="rId10"/>
                </p:custDataLst>
              </p:nvPr>
            </p:nvPicPr>
            <p:blipFill rotWithShape="1">
              <a:blip r:embed="rId13"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DC8AF8CC-1264-4810-8095-3BEB4518B068}"/>
                  </a:ext>
                </a:extLst>
              </p:cNvPr>
              <p:cNvSpPr/>
              <p:nvPr>
                <p:custDataLst>
                  <p:tags r:id="rId11"/>
                </p:custDataLst>
              </p:nvPr>
            </p:nvSpPr>
            <p:spPr>
              <a:xfrm>
                <a:off x="4326554" y="1215497"/>
                <a:ext cx="2646878"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国庆节祝福语</a:t>
                </a:r>
              </a:p>
            </p:txBody>
          </p:sp>
        </p:grpSp>
        <p:sp>
          <p:nvSpPr>
            <p:cNvPr id="5" name="PA-矩形 57">
              <a:extLst>
                <a:ext uri="{FF2B5EF4-FFF2-40B4-BE49-F238E27FC236}">
                  <a16:creationId xmlns="" xmlns:a16="http://schemas.microsoft.com/office/drawing/2014/main" id="{6C1608B7-4FEF-4186-93EF-F7476A3A6886}"/>
                </a:ext>
              </a:extLst>
            </p:cNvPr>
            <p:cNvSpPr/>
            <p:nvPr>
              <p:custDataLst>
                <p:tags r:id="rId9"/>
              </p:custDataLst>
            </p:nvPr>
          </p:nvSpPr>
          <p:spPr>
            <a:xfrm>
              <a:off x="3972510" y="1431926"/>
              <a:ext cx="3932487" cy="523220"/>
            </a:xfrm>
            <a:prstGeom prst="rect">
              <a:avLst/>
            </a:prstGeom>
          </p:spPr>
          <p:txBody>
            <a:bodyPr wrap="none">
              <a:spAutoFit/>
            </a:bodyPr>
            <a:lstStyle/>
            <a:p>
              <a:r>
                <a:rPr lang="en-US" altLang="zh-CN" sz="2800" dirty="0">
                  <a:solidFill>
                    <a:srgbClr val="D10000"/>
                  </a:solidFill>
                  <a:cs typeface="+mn-ea"/>
                  <a:sym typeface="+mn-lt"/>
                </a:rPr>
                <a:t>National Day blessing</a:t>
              </a:r>
            </a:p>
          </p:txBody>
        </p:sp>
      </p:grpSp>
      <p:sp>
        <p:nvSpPr>
          <p:cNvPr id="12" name="PA-矩形 11">
            <a:extLst>
              <a:ext uri="{FF2B5EF4-FFF2-40B4-BE49-F238E27FC236}">
                <a16:creationId xmlns="" xmlns:a16="http://schemas.microsoft.com/office/drawing/2014/main" id="{1638B3BD-910E-453F-8D0E-24C01688823F}"/>
              </a:ext>
            </a:extLst>
          </p:cNvPr>
          <p:cNvSpPr/>
          <p:nvPr>
            <p:custDataLst>
              <p:tags r:id="rId2"/>
            </p:custDataLst>
          </p:nvPr>
        </p:nvSpPr>
        <p:spPr>
          <a:xfrm>
            <a:off x="1769999" y="2252760"/>
            <a:ext cx="7640746" cy="646331"/>
          </a:xfrm>
          <a:prstGeom prst="rect">
            <a:avLst/>
          </a:prstGeom>
        </p:spPr>
        <p:txBody>
          <a:bodyPr wrap="none">
            <a:spAutoFit/>
          </a:bodyPr>
          <a:lstStyle/>
          <a:p>
            <a:r>
              <a:rPr lang="en-US" altLang="zh-CN" dirty="0">
                <a:solidFill>
                  <a:schemeClr val="tx1">
                    <a:lumMod val="75000"/>
                    <a:lumOff val="25000"/>
                  </a:schemeClr>
                </a:solidFill>
                <a:cs typeface="+mn-ea"/>
                <a:sym typeface="+mn-lt"/>
              </a:rPr>
              <a:t>4</a:t>
            </a:r>
            <a:r>
              <a:rPr lang="zh-CN" altLang="en-US" dirty="0">
                <a:solidFill>
                  <a:schemeClr val="tx1">
                    <a:lumMod val="75000"/>
                    <a:lumOff val="25000"/>
                  </a:schemeClr>
                </a:solidFill>
                <a:cs typeface="+mn-ea"/>
                <a:sym typeface="+mn-lt"/>
              </a:rPr>
              <a:t>、国庆到了，愿你开心无忧，幸福翱翔</a:t>
            </a:r>
            <a:r>
              <a:rPr lang="en-US" altLang="zh-CN" dirty="0">
                <a:solidFill>
                  <a:schemeClr val="tx1">
                    <a:lumMod val="75000"/>
                    <a:lumOff val="25000"/>
                  </a:schemeClr>
                </a:solidFill>
                <a:cs typeface="+mn-ea"/>
                <a:sym typeface="+mn-lt"/>
              </a:rPr>
              <a:t>!</a:t>
            </a:r>
          </a:p>
          <a:p>
            <a:r>
              <a:rPr lang="en-US" altLang="zh-CN" dirty="0">
                <a:solidFill>
                  <a:schemeClr val="tx1">
                    <a:lumMod val="75000"/>
                    <a:lumOff val="25000"/>
                  </a:schemeClr>
                </a:solidFill>
                <a:cs typeface="+mn-ea"/>
                <a:sym typeface="+mn-lt"/>
              </a:rPr>
              <a:t>When the national day arrives, I wish you happiness and happiness.</a:t>
            </a:r>
            <a:endParaRPr lang="zh-CN" altLang="en-US" dirty="0">
              <a:solidFill>
                <a:schemeClr val="tx1">
                  <a:lumMod val="75000"/>
                  <a:lumOff val="25000"/>
                </a:schemeClr>
              </a:solidFill>
              <a:cs typeface="+mn-ea"/>
              <a:sym typeface="+mn-lt"/>
            </a:endParaRPr>
          </a:p>
        </p:txBody>
      </p:sp>
      <p:grpSp>
        <p:nvGrpSpPr>
          <p:cNvPr id="14" name="PA-组合 13">
            <a:extLst>
              <a:ext uri="{FF2B5EF4-FFF2-40B4-BE49-F238E27FC236}">
                <a16:creationId xmlns="" xmlns:a16="http://schemas.microsoft.com/office/drawing/2014/main" id="{370B7268-5338-41A2-8609-B8851432918F}"/>
              </a:ext>
            </a:extLst>
          </p:cNvPr>
          <p:cNvGrpSpPr/>
          <p:nvPr>
            <p:custDataLst>
              <p:tags r:id="rId3"/>
            </p:custDataLst>
          </p:nvPr>
        </p:nvGrpSpPr>
        <p:grpSpPr>
          <a:xfrm>
            <a:off x="1769999" y="3176031"/>
            <a:ext cx="8376011" cy="962798"/>
            <a:chOff x="2973049" y="1271135"/>
            <a:chExt cx="8376011" cy="962798"/>
          </a:xfrm>
        </p:grpSpPr>
        <p:sp>
          <p:nvSpPr>
            <p:cNvPr id="15" name="PA-矩形 14">
              <a:extLst>
                <a:ext uri="{FF2B5EF4-FFF2-40B4-BE49-F238E27FC236}">
                  <a16:creationId xmlns="" xmlns:a16="http://schemas.microsoft.com/office/drawing/2014/main" id="{E783C920-C35C-4BF9-8DB9-7AC5A0D7D595}"/>
                </a:ext>
              </a:extLst>
            </p:cNvPr>
            <p:cNvSpPr/>
            <p:nvPr>
              <p:custDataLst>
                <p:tags r:id="rId7"/>
              </p:custDataLst>
            </p:nvPr>
          </p:nvSpPr>
          <p:spPr>
            <a:xfrm>
              <a:off x="2973049" y="1271135"/>
              <a:ext cx="8300670" cy="369332"/>
            </a:xfrm>
            <a:prstGeom prst="rect">
              <a:avLst/>
            </a:prstGeom>
          </p:spPr>
          <p:txBody>
            <a:bodyPr wrap="none">
              <a:spAutoFit/>
            </a:bodyPr>
            <a:lstStyle/>
            <a:p>
              <a:r>
                <a:rPr lang="en-US" altLang="zh-CN">
                  <a:solidFill>
                    <a:schemeClr val="tx1">
                      <a:lumMod val="75000"/>
                      <a:lumOff val="25000"/>
                    </a:schemeClr>
                  </a:solidFill>
                  <a:cs typeface="+mn-ea"/>
                  <a:sym typeface="+mn-lt"/>
                </a:rPr>
                <a:t>5</a:t>
              </a:r>
              <a:r>
                <a:rPr lang="zh-CN" altLang="en-US">
                  <a:solidFill>
                    <a:schemeClr val="tx1">
                      <a:lumMod val="75000"/>
                      <a:lumOff val="25000"/>
                    </a:schemeClr>
                  </a:solidFill>
                  <a:cs typeface="+mn-ea"/>
                  <a:sym typeface="+mn-lt"/>
                </a:rPr>
                <a:t>、国庆好运临，人间喜事连。真心祝你，幸福双双至，快乐到永远</a:t>
              </a:r>
              <a:r>
                <a:rPr lang="en-US" altLang="zh-CN">
                  <a:solidFill>
                    <a:schemeClr val="tx1">
                      <a:lumMod val="75000"/>
                      <a:lumOff val="25000"/>
                    </a:schemeClr>
                  </a:solidFill>
                  <a:cs typeface="+mn-ea"/>
                  <a:sym typeface="+mn-lt"/>
                </a:rPr>
                <a:t>!</a:t>
              </a:r>
              <a:r>
                <a:rPr lang="zh-CN" altLang="en-US">
                  <a:solidFill>
                    <a:schemeClr val="tx1">
                      <a:lumMod val="75000"/>
                      <a:lumOff val="25000"/>
                    </a:schemeClr>
                  </a:solidFill>
                  <a:cs typeface="+mn-ea"/>
                  <a:sym typeface="+mn-lt"/>
                </a:rPr>
                <a:t>国庆节快乐</a:t>
              </a:r>
              <a:r>
                <a:rPr lang="en-US" altLang="zh-CN">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6" name="PA-矩形 15">
              <a:extLst>
                <a:ext uri="{FF2B5EF4-FFF2-40B4-BE49-F238E27FC236}">
                  <a16:creationId xmlns="" xmlns:a16="http://schemas.microsoft.com/office/drawing/2014/main" id="{741CCED5-7CB6-4F1A-93AF-B58232C32C1B}"/>
                </a:ext>
              </a:extLst>
            </p:cNvPr>
            <p:cNvSpPr/>
            <p:nvPr>
              <p:custDataLst>
                <p:tags r:id="rId8"/>
              </p:custDataLst>
            </p:nvPr>
          </p:nvSpPr>
          <p:spPr>
            <a:xfrm>
              <a:off x="2973049" y="1587602"/>
              <a:ext cx="8376011" cy="646331"/>
            </a:xfrm>
            <a:prstGeom prst="rect">
              <a:avLst/>
            </a:prstGeom>
          </p:spPr>
          <p:txBody>
            <a:bodyPr wrap="square">
              <a:spAutoFit/>
            </a:bodyPr>
            <a:lstStyle/>
            <a:p>
              <a:r>
                <a:rPr lang="en-US" altLang="zh-CN" dirty="0">
                  <a:solidFill>
                    <a:schemeClr val="tx1">
                      <a:lumMod val="75000"/>
                      <a:lumOff val="25000"/>
                    </a:schemeClr>
                  </a:solidFill>
                  <a:cs typeface="+mn-ea"/>
                  <a:sym typeface="+mn-lt"/>
                </a:rPr>
                <a:t>National Day is good luck. Sincerely wish you happiness and happiness forever! Happy National Day!</a:t>
              </a:r>
              <a:endParaRPr lang="zh-CN" altLang="en-US" dirty="0">
                <a:solidFill>
                  <a:schemeClr val="tx1">
                    <a:lumMod val="75000"/>
                    <a:lumOff val="25000"/>
                  </a:schemeClr>
                </a:solidFill>
                <a:cs typeface="+mn-ea"/>
                <a:sym typeface="+mn-lt"/>
              </a:endParaRPr>
            </a:p>
          </p:txBody>
        </p:sp>
      </p:grpSp>
      <p:grpSp>
        <p:nvGrpSpPr>
          <p:cNvPr id="17" name="PA-组合 16">
            <a:extLst>
              <a:ext uri="{FF2B5EF4-FFF2-40B4-BE49-F238E27FC236}">
                <a16:creationId xmlns="" xmlns:a16="http://schemas.microsoft.com/office/drawing/2014/main" id="{1C5A1C97-E4E5-4BA5-926B-144A724039FC}"/>
              </a:ext>
            </a:extLst>
          </p:cNvPr>
          <p:cNvGrpSpPr/>
          <p:nvPr>
            <p:custDataLst>
              <p:tags r:id="rId4"/>
            </p:custDataLst>
          </p:nvPr>
        </p:nvGrpSpPr>
        <p:grpSpPr>
          <a:xfrm>
            <a:off x="1769999" y="4415769"/>
            <a:ext cx="8641196" cy="1010305"/>
            <a:chOff x="2973049" y="2642735"/>
            <a:chExt cx="8641196" cy="1010305"/>
          </a:xfrm>
        </p:grpSpPr>
        <p:sp>
          <p:nvSpPr>
            <p:cNvPr id="18" name="PA-矩形 17">
              <a:extLst>
                <a:ext uri="{FF2B5EF4-FFF2-40B4-BE49-F238E27FC236}">
                  <a16:creationId xmlns="" xmlns:a16="http://schemas.microsoft.com/office/drawing/2014/main" id="{32737CBC-7A02-4499-B5F8-7B526A920699}"/>
                </a:ext>
              </a:extLst>
            </p:cNvPr>
            <p:cNvSpPr/>
            <p:nvPr>
              <p:custDataLst>
                <p:tags r:id="rId5"/>
              </p:custDataLst>
            </p:nvPr>
          </p:nvSpPr>
          <p:spPr>
            <a:xfrm>
              <a:off x="2973049" y="2642735"/>
              <a:ext cx="8376011" cy="369332"/>
            </a:xfrm>
            <a:prstGeom prst="rect">
              <a:avLst/>
            </a:prstGeom>
          </p:spPr>
          <p:txBody>
            <a:bodyPr wrap="none">
              <a:spAutoFit/>
            </a:bodyPr>
            <a:lstStyle/>
            <a:p>
              <a:r>
                <a:rPr lang="en-US" altLang="zh-CN" dirty="0">
                  <a:solidFill>
                    <a:schemeClr val="tx1">
                      <a:lumMod val="75000"/>
                      <a:lumOff val="25000"/>
                    </a:schemeClr>
                  </a:solidFill>
                  <a:cs typeface="+mn-ea"/>
                  <a:sym typeface="+mn-lt"/>
                </a:rPr>
                <a:t>6</a:t>
              </a:r>
              <a:r>
                <a:rPr lang="zh-CN" altLang="en-US" dirty="0">
                  <a:solidFill>
                    <a:schemeClr val="tx1">
                      <a:lumMod val="75000"/>
                      <a:lumOff val="25000"/>
                    </a:schemeClr>
                  </a:solidFill>
                  <a:cs typeface="+mn-ea"/>
                  <a:sym typeface="+mn-lt"/>
                </a:rPr>
                <a:t>、欢度国庆，举国同庆</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这美好的日子，让我用最真挚的祝福陪你度过</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国庆快乐</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9" name="PA-矩形 18">
              <a:extLst>
                <a:ext uri="{FF2B5EF4-FFF2-40B4-BE49-F238E27FC236}">
                  <a16:creationId xmlns="" xmlns:a16="http://schemas.microsoft.com/office/drawing/2014/main" id="{A4575A42-D903-405B-BB29-64480ADE5654}"/>
                </a:ext>
              </a:extLst>
            </p:cNvPr>
            <p:cNvSpPr/>
            <p:nvPr>
              <p:custDataLst>
                <p:tags r:id="rId6"/>
              </p:custDataLst>
            </p:nvPr>
          </p:nvSpPr>
          <p:spPr>
            <a:xfrm>
              <a:off x="2973049" y="3006709"/>
              <a:ext cx="8641196" cy="646331"/>
            </a:xfrm>
            <a:prstGeom prst="rect">
              <a:avLst/>
            </a:prstGeom>
          </p:spPr>
          <p:txBody>
            <a:bodyPr wrap="square">
              <a:spAutoFit/>
            </a:bodyPr>
            <a:lstStyle/>
            <a:p>
              <a:r>
                <a:rPr lang="en-US" altLang="zh-CN" dirty="0">
                  <a:solidFill>
                    <a:schemeClr val="tx1">
                      <a:lumMod val="75000"/>
                      <a:lumOff val="25000"/>
                    </a:schemeClr>
                  </a:solidFill>
                  <a:cs typeface="+mn-ea"/>
                  <a:sym typeface="+mn-lt"/>
                </a:rPr>
                <a:t>Celebrate National Day and celebrate the whole nation! This beautiful day, let me use the most sincere blessing to accompany you! Happy National Day!</a:t>
              </a:r>
              <a:endParaRPr lang="zh-CN" altLang="en-US"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20368219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par>
                          <p:cTn id="9" fill="hold">
                            <p:stCondLst>
                              <p:cond delay="700"/>
                            </p:stCondLst>
                            <p:childTnLst>
                              <p:par>
                                <p:cTn id="10" presetID="0" presetClass="entr" presetSubtype="0" decel="70000" fill="hold" grpId="0" nodeType="afterEffect">
                                  <p:stCondLst>
                                    <p:cond delay="0"/>
                                  </p:stCondLst>
                                  <p:iterate type="lt">
                                    <p:tmPct val="10000"/>
                                  </p:iterate>
                                  <p:childTnLst>
                                    <p:set>
                                      <p:cBhvr>
                                        <p:cTn id="11" dur="855" fill="hold">
                                          <p:stCondLst>
                                            <p:cond delay="1"/>
                                          </p:stCondLst>
                                        </p:cTn>
                                        <p:tgtEl>
                                          <p:spTgt spid="12"/>
                                        </p:tgtEl>
                                        <p:attrNameLst>
                                          <p:attrName>style.visibility</p:attrName>
                                        </p:attrNameLst>
                                      </p:cBhvr>
                                      <p:to>
                                        <p:strVal val="visible"/>
                                      </p:to>
                                    </p:set>
                                    <p:anim to="" calcmode="lin" valueType="num">
                                      <p:cBhvr>
                                        <p:cTn id="12" dur="1" fill="hold">
                                          <p:stCondLst>
                                            <p:cond delay="0"/>
                                          </p:stCondLst>
                                        </p:cTn>
                                        <p:tgtEl>
                                          <p:spTgt spid="12"/>
                                        </p:tgtEl>
                                        <p:attrNameLst>
                                          <p:attrName>ppt_x</p:attrName>
                                        </p:attrNameLst>
                                      </p:cBhvr>
                                      <p:tavLst>
                                        <p:tav tm="0">
                                          <p:val>
                                            <p:strVal val="#ppt_x"/>
                                          </p:val>
                                        </p:tav>
                                        <p:tav tm="100000">
                                          <p:val>
                                            <p:strVal val="#ppt_x+0.15*sin(rand(0-360)+0)+2"/>
                                          </p:val>
                                        </p:tav>
                                      </p:tavLst>
                                    </p:anim>
                                    <p:anim to="" calcmode="lin" valueType="num">
                                      <p:cBhvr>
                                        <p:cTn id="13" dur="1" fill="hold">
                                          <p:stCondLst>
                                            <p:cond delay="0"/>
                                          </p:stCondLst>
                                        </p:cTn>
                                        <p:tgtEl>
                                          <p:spTgt spid="12"/>
                                        </p:tgtEl>
                                        <p:attrNameLst>
                                          <p:attrName>ppt_y</p:attrName>
                                        </p:attrNameLst>
                                      </p:cBhvr>
                                      <p:tavLst>
                                        <p:tav tm="0">
                                          <p:val>
                                            <p:strVal val="#ppt_y"/>
                                          </p:val>
                                        </p:tav>
                                        <p:tav tm="100000">
                                          <p:val>
                                            <p:strVal val="#ppt_y+0.15*sin(rand(0-360)+0)+2"/>
                                          </p:val>
                                        </p:tav>
                                      </p:tavLst>
                                    </p:anim>
                                    <p:anim to="" calcmode="lin" valueType="num">
                                      <p:cBhvr>
                                        <p:cTn id="14" dur="998" fill="hold">
                                          <p:stCondLst>
                                            <p:cond delay="2"/>
                                          </p:stCondLst>
                                        </p:cTn>
                                        <p:tgtEl>
                                          <p:spTgt spid="12"/>
                                        </p:tgtEl>
                                        <p:attrNameLst>
                                          <p:attrName>style.opacity</p:attrName>
                                        </p:attrNameLst>
                                      </p:cBhvr>
                                      <p:tavLst>
                                        <p:tav tm="0">
                                          <p:val>
                                            <p:strVal val="0"/>
                                          </p:val>
                                        </p:tav>
                                        <p:tav tm="100000">
                                          <p:val>
                                            <p:strVal val="1"/>
                                          </p:val>
                                        </p:tav>
                                      </p:tavLst>
                                    </p:anim>
                                    <p:animScale>
                                      <p:cBhvr>
                                        <p:cTn id="15" dur="998" fill="hold">
                                          <p:stCondLst>
                                            <p:cond delay="1"/>
                                          </p:stCondLst>
                                        </p:cTn>
                                        <p:tgtEl>
                                          <p:spTgt spid="12"/>
                                        </p:tgtEl>
                                      </p:cBhvr>
                                      <p:from x="500000" y="500000"/>
                                      <p:to x="100000" y="100000"/>
                                    </p:animScale>
                                    <p:anim to="" calcmode="lin" valueType="num">
                                      <p:cBhvr>
                                        <p:cTn id="16" dur="714" fill="hold">
                                          <p:stCondLst>
                                            <p:cond delay="286"/>
                                          </p:stCondLst>
                                        </p:cTn>
                                        <p:tgtEl>
                                          <p:spTgt spid="12"/>
                                        </p:tgtEl>
                                        <p:attrNameLst>
                                          <p:attrName>ppt_x</p:attrName>
                                        </p:attrNameLst>
                                      </p:cBhvr>
                                      <p:tavLst>
                                        <p:tav tm="0">
                                          <p:val>
                                            <p:strVal val="ppt_x-2"/>
                                          </p:val>
                                        </p:tav>
                                        <p:tav tm="100000">
                                          <p:val>
                                            <p:strVal val="#ppt_x"/>
                                          </p:val>
                                        </p:tav>
                                      </p:tavLst>
                                    </p:anim>
                                    <p:anim to="" calcmode="lin" valueType="num">
                                      <p:cBhvr>
                                        <p:cTn id="17" dur="714" fill="hold">
                                          <p:stCondLst>
                                            <p:cond delay="286"/>
                                          </p:stCondLst>
                                        </p:cTn>
                                        <p:tgtEl>
                                          <p:spTgt spid="12"/>
                                        </p:tgtEl>
                                        <p:attrNameLst>
                                          <p:attrName>ppt_y</p:attrName>
                                        </p:attrNameLst>
                                      </p:cBhvr>
                                      <p:tavLst>
                                        <p:tav tm="0">
                                          <p:val>
                                            <p:strVal val="ppt_y-2"/>
                                          </p:val>
                                        </p:tav>
                                        <p:tav tm="100000">
                                          <p:val>
                                            <p:strVal val="#ppt_y"/>
                                          </p:val>
                                        </p:tav>
                                      </p:tavLst>
                                    </p:anim>
                                  </p:childTnLst>
                                </p:cTn>
                              </p:par>
                            </p:childTnLst>
                          </p:cTn>
                        </p:par>
                        <p:par>
                          <p:cTn id="18" fill="hold">
                            <p:stCondLst>
                              <p:cond delay="9100"/>
                            </p:stCondLst>
                            <p:childTnLst>
                              <p:par>
                                <p:cTn id="19" presetID="0" presetClass="entr" presetSubtype="0" decel="70000" fill="hold" nodeType="afterEffect">
                                  <p:stCondLst>
                                    <p:cond delay="0"/>
                                  </p:stCondLst>
                                  <p:iterate type="lt">
                                    <p:tmPct val="10000"/>
                                  </p:iterate>
                                  <p:childTnLst>
                                    <p:set>
                                      <p:cBhvr>
                                        <p:cTn id="20" dur="855" fill="hold">
                                          <p:stCondLst>
                                            <p:cond delay="1"/>
                                          </p:stCondLst>
                                        </p:cTn>
                                        <p:tgtEl>
                                          <p:spTgt spid="14"/>
                                        </p:tgtEl>
                                        <p:attrNameLst>
                                          <p:attrName>style.visibility</p:attrName>
                                        </p:attrNameLst>
                                      </p:cBhvr>
                                      <p:to>
                                        <p:strVal val="visible"/>
                                      </p:to>
                                    </p:set>
                                    <p:anim to="" calcmode="lin" valueType="num">
                                      <p:cBhvr>
                                        <p:cTn id="21" dur="1" fill="hold">
                                          <p:stCondLst>
                                            <p:cond delay="0"/>
                                          </p:stCondLst>
                                        </p:cTn>
                                        <p:tgtEl>
                                          <p:spTgt spid="14"/>
                                        </p:tgtEl>
                                        <p:attrNameLst>
                                          <p:attrName>ppt_x</p:attrName>
                                        </p:attrNameLst>
                                      </p:cBhvr>
                                      <p:tavLst>
                                        <p:tav tm="0">
                                          <p:val>
                                            <p:strVal val="#ppt_x"/>
                                          </p:val>
                                        </p:tav>
                                        <p:tav tm="100000">
                                          <p:val>
                                            <p:strVal val="#ppt_x+0.15*sin(rand(0-360)+0)+2"/>
                                          </p:val>
                                        </p:tav>
                                      </p:tavLst>
                                    </p:anim>
                                    <p:anim to="" calcmode="lin" valueType="num">
                                      <p:cBhvr>
                                        <p:cTn id="22" dur="1" fill="hold">
                                          <p:stCondLst>
                                            <p:cond delay="0"/>
                                          </p:stCondLst>
                                        </p:cTn>
                                        <p:tgtEl>
                                          <p:spTgt spid="14"/>
                                        </p:tgtEl>
                                        <p:attrNameLst>
                                          <p:attrName>ppt_y</p:attrName>
                                        </p:attrNameLst>
                                      </p:cBhvr>
                                      <p:tavLst>
                                        <p:tav tm="0">
                                          <p:val>
                                            <p:strVal val="#ppt_y"/>
                                          </p:val>
                                        </p:tav>
                                        <p:tav tm="100000">
                                          <p:val>
                                            <p:strVal val="#ppt_y+0.15*sin(rand(0-360)+0)+2"/>
                                          </p:val>
                                        </p:tav>
                                      </p:tavLst>
                                    </p:anim>
                                    <p:anim to="" calcmode="lin" valueType="num">
                                      <p:cBhvr>
                                        <p:cTn id="23" dur="998" fill="hold">
                                          <p:stCondLst>
                                            <p:cond delay="2"/>
                                          </p:stCondLst>
                                        </p:cTn>
                                        <p:tgtEl>
                                          <p:spTgt spid="14"/>
                                        </p:tgtEl>
                                        <p:attrNameLst>
                                          <p:attrName>style.opacity</p:attrName>
                                        </p:attrNameLst>
                                      </p:cBhvr>
                                      <p:tavLst>
                                        <p:tav tm="0">
                                          <p:val>
                                            <p:strVal val="0"/>
                                          </p:val>
                                        </p:tav>
                                        <p:tav tm="100000">
                                          <p:val>
                                            <p:strVal val="1"/>
                                          </p:val>
                                        </p:tav>
                                      </p:tavLst>
                                    </p:anim>
                                    <p:animScale>
                                      <p:cBhvr>
                                        <p:cTn id="24" dur="998" fill="hold">
                                          <p:stCondLst>
                                            <p:cond delay="1"/>
                                          </p:stCondLst>
                                        </p:cTn>
                                        <p:tgtEl>
                                          <p:spTgt spid="14"/>
                                        </p:tgtEl>
                                      </p:cBhvr>
                                      <p:from x="500000" y="500000"/>
                                      <p:to x="100000" y="100000"/>
                                    </p:animScale>
                                    <p:anim to="" calcmode="lin" valueType="num">
                                      <p:cBhvr>
                                        <p:cTn id="25" dur="714" fill="hold">
                                          <p:stCondLst>
                                            <p:cond delay="286"/>
                                          </p:stCondLst>
                                        </p:cTn>
                                        <p:tgtEl>
                                          <p:spTgt spid="14"/>
                                        </p:tgtEl>
                                        <p:attrNameLst>
                                          <p:attrName>ppt_x</p:attrName>
                                        </p:attrNameLst>
                                      </p:cBhvr>
                                      <p:tavLst>
                                        <p:tav tm="0">
                                          <p:val>
                                            <p:strVal val="ppt_x-2"/>
                                          </p:val>
                                        </p:tav>
                                        <p:tav tm="100000">
                                          <p:val>
                                            <p:strVal val="#ppt_x"/>
                                          </p:val>
                                        </p:tav>
                                      </p:tavLst>
                                    </p:anim>
                                    <p:anim to="" calcmode="lin" valueType="num">
                                      <p:cBhvr>
                                        <p:cTn id="26" dur="714" fill="hold">
                                          <p:stCondLst>
                                            <p:cond delay="286"/>
                                          </p:stCondLst>
                                        </p:cTn>
                                        <p:tgtEl>
                                          <p:spTgt spid="14"/>
                                        </p:tgtEl>
                                        <p:attrNameLst>
                                          <p:attrName>ppt_y</p:attrName>
                                        </p:attrNameLst>
                                      </p:cBhvr>
                                      <p:tavLst>
                                        <p:tav tm="0">
                                          <p:val>
                                            <p:strVal val="ppt_y-2"/>
                                          </p:val>
                                        </p:tav>
                                        <p:tav tm="100000">
                                          <p:val>
                                            <p:strVal val="#ppt_y"/>
                                          </p:val>
                                        </p:tav>
                                      </p:tavLst>
                                    </p:anim>
                                  </p:childTnLst>
                                </p:cTn>
                              </p:par>
                            </p:childTnLst>
                          </p:cTn>
                        </p:par>
                        <p:par>
                          <p:cTn id="27" fill="hold">
                            <p:stCondLst>
                              <p:cond delay="10100"/>
                            </p:stCondLst>
                            <p:childTnLst>
                              <p:par>
                                <p:cTn id="28" presetID="0" presetClass="entr" presetSubtype="0" decel="70000" fill="hold" nodeType="afterEffect">
                                  <p:stCondLst>
                                    <p:cond delay="0"/>
                                  </p:stCondLst>
                                  <p:iterate type="lt">
                                    <p:tmPct val="10000"/>
                                  </p:iterate>
                                  <p:childTnLst>
                                    <p:set>
                                      <p:cBhvr>
                                        <p:cTn id="29" dur="855" fill="hold">
                                          <p:stCondLst>
                                            <p:cond delay="1"/>
                                          </p:stCondLst>
                                        </p:cTn>
                                        <p:tgtEl>
                                          <p:spTgt spid="17"/>
                                        </p:tgtEl>
                                        <p:attrNameLst>
                                          <p:attrName>style.visibility</p:attrName>
                                        </p:attrNameLst>
                                      </p:cBhvr>
                                      <p:to>
                                        <p:strVal val="visible"/>
                                      </p:to>
                                    </p:set>
                                    <p:anim to="" calcmode="lin" valueType="num">
                                      <p:cBhvr>
                                        <p:cTn id="30" dur="1" fill="hold">
                                          <p:stCondLst>
                                            <p:cond delay="0"/>
                                          </p:stCondLst>
                                        </p:cTn>
                                        <p:tgtEl>
                                          <p:spTgt spid="17"/>
                                        </p:tgtEl>
                                        <p:attrNameLst>
                                          <p:attrName>ppt_x</p:attrName>
                                        </p:attrNameLst>
                                      </p:cBhvr>
                                      <p:tavLst>
                                        <p:tav tm="0">
                                          <p:val>
                                            <p:strVal val="#ppt_x"/>
                                          </p:val>
                                        </p:tav>
                                        <p:tav tm="100000">
                                          <p:val>
                                            <p:strVal val="#ppt_x+0.15*sin(rand(0-360)+0)+2"/>
                                          </p:val>
                                        </p:tav>
                                      </p:tavLst>
                                    </p:anim>
                                    <p:anim to="" calcmode="lin" valueType="num">
                                      <p:cBhvr>
                                        <p:cTn id="31" dur="1" fill="hold">
                                          <p:stCondLst>
                                            <p:cond delay="0"/>
                                          </p:stCondLst>
                                        </p:cTn>
                                        <p:tgtEl>
                                          <p:spTgt spid="17"/>
                                        </p:tgtEl>
                                        <p:attrNameLst>
                                          <p:attrName>ppt_y</p:attrName>
                                        </p:attrNameLst>
                                      </p:cBhvr>
                                      <p:tavLst>
                                        <p:tav tm="0">
                                          <p:val>
                                            <p:strVal val="#ppt_y"/>
                                          </p:val>
                                        </p:tav>
                                        <p:tav tm="100000">
                                          <p:val>
                                            <p:strVal val="#ppt_y+0.15*sin(rand(0-360)+0)+2"/>
                                          </p:val>
                                        </p:tav>
                                      </p:tavLst>
                                    </p:anim>
                                    <p:anim to="" calcmode="lin" valueType="num">
                                      <p:cBhvr>
                                        <p:cTn id="32" dur="998" fill="hold">
                                          <p:stCondLst>
                                            <p:cond delay="2"/>
                                          </p:stCondLst>
                                        </p:cTn>
                                        <p:tgtEl>
                                          <p:spTgt spid="17"/>
                                        </p:tgtEl>
                                        <p:attrNameLst>
                                          <p:attrName>style.opacity</p:attrName>
                                        </p:attrNameLst>
                                      </p:cBhvr>
                                      <p:tavLst>
                                        <p:tav tm="0">
                                          <p:val>
                                            <p:strVal val="0"/>
                                          </p:val>
                                        </p:tav>
                                        <p:tav tm="100000">
                                          <p:val>
                                            <p:strVal val="1"/>
                                          </p:val>
                                        </p:tav>
                                      </p:tavLst>
                                    </p:anim>
                                    <p:animScale>
                                      <p:cBhvr>
                                        <p:cTn id="33" dur="998" fill="hold">
                                          <p:stCondLst>
                                            <p:cond delay="1"/>
                                          </p:stCondLst>
                                        </p:cTn>
                                        <p:tgtEl>
                                          <p:spTgt spid="17"/>
                                        </p:tgtEl>
                                      </p:cBhvr>
                                      <p:from x="500000" y="500000"/>
                                      <p:to x="100000" y="100000"/>
                                    </p:animScale>
                                    <p:anim to="" calcmode="lin" valueType="num">
                                      <p:cBhvr>
                                        <p:cTn id="34" dur="714" fill="hold">
                                          <p:stCondLst>
                                            <p:cond delay="286"/>
                                          </p:stCondLst>
                                        </p:cTn>
                                        <p:tgtEl>
                                          <p:spTgt spid="17"/>
                                        </p:tgtEl>
                                        <p:attrNameLst>
                                          <p:attrName>ppt_x</p:attrName>
                                        </p:attrNameLst>
                                      </p:cBhvr>
                                      <p:tavLst>
                                        <p:tav tm="0">
                                          <p:val>
                                            <p:strVal val="ppt_x-2"/>
                                          </p:val>
                                        </p:tav>
                                        <p:tav tm="100000">
                                          <p:val>
                                            <p:strVal val="#ppt_x"/>
                                          </p:val>
                                        </p:tav>
                                      </p:tavLst>
                                    </p:anim>
                                    <p:anim to="" calcmode="lin" valueType="num">
                                      <p:cBhvr>
                                        <p:cTn id="35" dur="714" fill="hold">
                                          <p:stCondLst>
                                            <p:cond delay="286"/>
                                          </p:stCondLst>
                                        </p:cTn>
                                        <p:tgtEl>
                                          <p:spTgt spid="1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FFC29CB1-27C5-483D-8C57-51107167924B}"/>
              </a:ext>
            </a:extLst>
          </p:cNvPr>
          <p:cNvGrpSpPr/>
          <p:nvPr>
            <p:custDataLst>
              <p:tags r:id="rId1"/>
            </p:custDataLst>
          </p:nvPr>
        </p:nvGrpSpPr>
        <p:grpSpPr>
          <a:xfrm>
            <a:off x="3972510" y="375053"/>
            <a:ext cx="4055922" cy="1580093"/>
            <a:chOff x="3972510" y="375053"/>
            <a:chExt cx="4055922" cy="1580093"/>
          </a:xfrm>
        </p:grpSpPr>
        <p:grpSp>
          <p:nvGrpSpPr>
            <p:cNvPr id="4" name="组合 3">
              <a:extLst>
                <a:ext uri="{FF2B5EF4-FFF2-40B4-BE49-F238E27FC236}">
                  <a16:creationId xmlns="" xmlns:a16="http://schemas.microsoft.com/office/drawing/2014/main" id="{07893105-E852-4000-B7F8-010E03F7ACD3}"/>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37297DC5-FBD9-4538-AF3C-D2E59C8558B6}"/>
                  </a:ext>
                </a:extLst>
              </p:cNvPr>
              <p:cNvPicPr>
                <a:picLocks noChangeAspect="1"/>
              </p:cNvPicPr>
              <p:nvPr>
                <p:custDataLst>
                  <p:tags r:id="rId10"/>
                </p:custDataLst>
              </p:nvPr>
            </p:nvPicPr>
            <p:blipFill rotWithShape="1">
              <a:blip r:embed="rId13"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DC8AF8CC-1264-4810-8095-3BEB4518B068}"/>
                  </a:ext>
                </a:extLst>
              </p:cNvPr>
              <p:cNvSpPr/>
              <p:nvPr>
                <p:custDataLst>
                  <p:tags r:id="rId11"/>
                </p:custDataLst>
              </p:nvPr>
            </p:nvSpPr>
            <p:spPr>
              <a:xfrm>
                <a:off x="4326554" y="1215497"/>
                <a:ext cx="2646878"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国庆节祝福语</a:t>
                </a:r>
              </a:p>
            </p:txBody>
          </p:sp>
        </p:grpSp>
        <p:sp>
          <p:nvSpPr>
            <p:cNvPr id="5" name="PA-矩形 57">
              <a:extLst>
                <a:ext uri="{FF2B5EF4-FFF2-40B4-BE49-F238E27FC236}">
                  <a16:creationId xmlns="" xmlns:a16="http://schemas.microsoft.com/office/drawing/2014/main" id="{6C1608B7-4FEF-4186-93EF-F7476A3A6886}"/>
                </a:ext>
              </a:extLst>
            </p:cNvPr>
            <p:cNvSpPr/>
            <p:nvPr>
              <p:custDataLst>
                <p:tags r:id="rId9"/>
              </p:custDataLst>
            </p:nvPr>
          </p:nvSpPr>
          <p:spPr>
            <a:xfrm>
              <a:off x="3972510" y="1431926"/>
              <a:ext cx="3932487" cy="523220"/>
            </a:xfrm>
            <a:prstGeom prst="rect">
              <a:avLst/>
            </a:prstGeom>
          </p:spPr>
          <p:txBody>
            <a:bodyPr wrap="none">
              <a:spAutoFit/>
            </a:bodyPr>
            <a:lstStyle/>
            <a:p>
              <a:r>
                <a:rPr lang="en-US" altLang="zh-CN" sz="2800" dirty="0">
                  <a:solidFill>
                    <a:srgbClr val="D10000"/>
                  </a:solidFill>
                  <a:cs typeface="+mn-ea"/>
                  <a:sym typeface="+mn-lt"/>
                </a:rPr>
                <a:t>National Day blessing</a:t>
              </a:r>
            </a:p>
          </p:txBody>
        </p:sp>
      </p:grpSp>
      <p:grpSp>
        <p:nvGrpSpPr>
          <p:cNvPr id="20" name="PA-组合 19">
            <a:extLst>
              <a:ext uri="{FF2B5EF4-FFF2-40B4-BE49-F238E27FC236}">
                <a16:creationId xmlns="" xmlns:a16="http://schemas.microsoft.com/office/drawing/2014/main" id="{C0BF231B-F949-44C5-9450-A99E70E4E94D}"/>
              </a:ext>
            </a:extLst>
          </p:cNvPr>
          <p:cNvGrpSpPr/>
          <p:nvPr>
            <p:custDataLst>
              <p:tags r:id="rId2"/>
            </p:custDataLst>
          </p:nvPr>
        </p:nvGrpSpPr>
        <p:grpSpPr>
          <a:xfrm>
            <a:off x="1927113" y="2301246"/>
            <a:ext cx="7426545" cy="920650"/>
            <a:chOff x="2973049" y="4014335"/>
            <a:chExt cx="7426545" cy="920650"/>
          </a:xfrm>
        </p:grpSpPr>
        <p:sp>
          <p:nvSpPr>
            <p:cNvPr id="21" name="PA-矩形 20">
              <a:extLst>
                <a:ext uri="{FF2B5EF4-FFF2-40B4-BE49-F238E27FC236}">
                  <a16:creationId xmlns="" xmlns:a16="http://schemas.microsoft.com/office/drawing/2014/main" id="{355D648F-38E4-4064-8D34-825E7F46998F}"/>
                </a:ext>
              </a:extLst>
            </p:cNvPr>
            <p:cNvSpPr/>
            <p:nvPr>
              <p:custDataLst>
                <p:tags r:id="rId7"/>
              </p:custDataLst>
            </p:nvPr>
          </p:nvSpPr>
          <p:spPr>
            <a:xfrm>
              <a:off x="2973049" y="4014335"/>
              <a:ext cx="7226658" cy="369332"/>
            </a:xfrm>
            <a:prstGeom prst="rect">
              <a:avLst/>
            </a:prstGeom>
          </p:spPr>
          <p:txBody>
            <a:bodyPr wrap="none">
              <a:spAutoFit/>
            </a:bodyPr>
            <a:lstStyle/>
            <a:p>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、祖国繁荣享生活，阖家欢乐品幸福。祝朋友国庆快乐，幸福每天。</a:t>
              </a:r>
            </a:p>
          </p:txBody>
        </p:sp>
        <p:sp>
          <p:nvSpPr>
            <p:cNvPr id="22" name="PA-矩形 21">
              <a:extLst>
                <a:ext uri="{FF2B5EF4-FFF2-40B4-BE49-F238E27FC236}">
                  <a16:creationId xmlns="" xmlns:a16="http://schemas.microsoft.com/office/drawing/2014/main" id="{29FC7D98-3F15-4C88-8333-44C827B451B6}"/>
                </a:ext>
              </a:extLst>
            </p:cNvPr>
            <p:cNvSpPr/>
            <p:nvPr>
              <p:custDataLst>
                <p:tags r:id="rId8"/>
              </p:custDataLst>
            </p:nvPr>
          </p:nvSpPr>
          <p:spPr>
            <a:xfrm>
              <a:off x="2973049" y="4288654"/>
              <a:ext cx="7426545" cy="646331"/>
            </a:xfrm>
            <a:prstGeom prst="rect">
              <a:avLst/>
            </a:prstGeom>
          </p:spPr>
          <p:txBody>
            <a:bodyPr wrap="square">
              <a:spAutoFit/>
            </a:bodyPr>
            <a:lstStyle/>
            <a:p>
              <a:r>
                <a:rPr lang="en-US" altLang="zh-CN" dirty="0">
                  <a:solidFill>
                    <a:schemeClr val="tx1">
                      <a:lumMod val="75000"/>
                      <a:lumOff val="25000"/>
                    </a:schemeClr>
                  </a:solidFill>
                  <a:cs typeface="+mn-ea"/>
                  <a:sym typeface="+mn-lt"/>
                </a:rPr>
                <a:t>The motherland enjoys prosperity and happiness. | wish my friends a happy National Day and a happy day.</a:t>
              </a:r>
              <a:endParaRPr lang="zh-CN" altLang="en-US" dirty="0">
                <a:solidFill>
                  <a:schemeClr val="tx1">
                    <a:lumMod val="75000"/>
                    <a:lumOff val="25000"/>
                  </a:schemeClr>
                </a:solidFill>
                <a:cs typeface="+mn-ea"/>
                <a:sym typeface="+mn-lt"/>
              </a:endParaRPr>
            </a:p>
          </p:txBody>
        </p:sp>
      </p:grpSp>
      <p:sp>
        <p:nvSpPr>
          <p:cNvPr id="23" name="PA-矩形 22">
            <a:extLst>
              <a:ext uri="{FF2B5EF4-FFF2-40B4-BE49-F238E27FC236}">
                <a16:creationId xmlns="" xmlns:a16="http://schemas.microsoft.com/office/drawing/2014/main" id="{112ADA50-EF4D-49A3-A2EF-A06B2547E325}"/>
              </a:ext>
            </a:extLst>
          </p:cNvPr>
          <p:cNvSpPr/>
          <p:nvPr>
            <p:custDataLst>
              <p:tags r:id="rId3"/>
            </p:custDataLst>
          </p:nvPr>
        </p:nvSpPr>
        <p:spPr>
          <a:xfrm>
            <a:off x="1927113" y="3547398"/>
            <a:ext cx="5928226" cy="646331"/>
          </a:xfrm>
          <a:prstGeom prst="rect">
            <a:avLst/>
          </a:prstGeom>
        </p:spPr>
        <p:txBody>
          <a:bodyPr wrap="none">
            <a:spAutoFit/>
          </a:bodyPr>
          <a:lstStyle/>
          <a:p>
            <a:r>
              <a:rPr lang="en-US" altLang="zh-CN" dirty="0">
                <a:solidFill>
                  <a:schemeClr val="tx1">
                    <a:lumMod val="75000"/>
                    <a:lumOff val="25000"/>
                  </a:schemeClr>
                </a:solidFill>
                <a:cs typeface="+mn-ea"/>
                <a:sym typeface="+mn-lt"/>
              </a:rPr>
              <a:t>8</a:t>
            </a:r>
            <a:r>
              <a:rPr lang="zh-CN" altLang="en-US" dirty="0">
                <a:solidFill>
                  <a:schemeClr val="tx1">
                    <a:lumMod val="75000"/>
                    <a:lumOff val="25000"/>
                  </a:schemeClr>
                </a:solidFill>
                <a:cs typeface="+mn-ea"/>
                <a:sym typeface="+mn-lt"/>
              </a:rPr>
              <a:t>、祝你玩的开心，吃的放心，过的舒心，总之一切顺心</a:t>
            </a:r>
            <a:r>
              <a:rPr lang="en-US" altLang="zh-CN" dirty="0">
                <a:solidFill>
                  <a:schemeClr val="tx1">
                    <a:lumMod val="75000"/>
                    <a:lumOff val="25000"/>
                  </a:schemeClr>
                </a:solidFill>
                <a:cs typeface="+mn-ea"/>
                <a:sym typeface="+mn-lt"/>
              </a:rPr>
              <a:t>!</a:t>
            </a:r>
          </a:p>
          <a:p>
            <a:r>
              <a:rPr lang="en-US" altLang="zh-CN" dirty="0">
                <a:solidFill>
                  <a:schemeClr val="tx1">
                    <a:lumMod val="75000"/>
                    <a:lumOff val="25000"/>
                  </a:schemeClr>
                </a:solidFill>
                <a:cs typeface="+mn-ea"/>
                <a:sym typeface="+mn-lt"/>
              </a:rPr>
              <a:t>| wish you a good time to enjoy your life.</a:t>
            </a:r>
            <a:endParaRPr lang="zh-CN" altLang="en-US" dirty="0">
              <a:solidFill>
                <a:schemeClr val="tx1">
                  <a:lumMod val="75000"/>
                  <a:lumOff val="25000"/>
                </a:schemeClr>
              </a:solidFill>
              <a:cs typeface="+mn-ea"/>
              <a:sym typeface="+mn-lt"/>
            </a:endParaRPr>
          </a:p>
        </p:txBody>
      </p:sp>
      <p:grpSp>
        <p:nvGrpSpPr>
          <p:cNvPr id="24" name="PA-组合 23">
            <a:extLst>
              <a:ext uri="{FF2B5EF4-FFF2-40B4-BE49-F238E27FC236}">
                <a16:creationId xmlns="" xmlns:a16="http://schemas.microsoft.com/office/drawing/2014/main" id="{8EB98EF6-F10C-4B5E-9FFE-661864C3D42D}"/>
              </a:ext>
            </a:extLst>
          </p:cNvPr>
          <p:cNvGrpSpPr/>
          <p:nvPr>
            <p:custDataLst>
              <p:tags r:id="rId4"/>
            </p:custDataLst>
          </p:nvPr>
        </p:nvGrpSpPr>
        <p:grpSpPr>
          <a:xfrm>
            <a:off x="1927113" y="4519232"/>
            <a:ext cx="8391784" cy="643652"/>
            <a:chOff x="1878766" y="1402459"/>
            <a:chExt cx="8391784" cy="643652"/>
          </a:xfrm>
        </p:grpSpPr>
        <p:sp>
          <p:nvSpPr>
            <p:cNvPr id="25" name="PA-矩形 24">
              <a:extLst>
                <a:ext uri="{FF2B5EF4-FFF2-40B4-BE49-F238E27FC236}">
                  <a16:creationId xmlns="" xmlns:a16="http://schemas.microsoft.com/office/drawing/2014/main" id="{DAD1BFB8-C7CC-4664-9BFD-8BBF52C956AD}"/>
                </a:ext>
              </a:extLst>
            </p:cNvPr>
            <p:cNvSpPr/>
            <p:nvPr>
              <p:custDataLst>
                <p:tags r:id="rId5"/>
              </p:custDataLst>
            </p:nvPr>
          </p:nvSpPr>
          <p:spPr>
            <a:xfrm>
              <a:off x="1878766" y="1402459"/>
              <a:ext cx="7919156" cy="369332"/>
            </a:xfrm>
            <a:prstGeom prst="rect">
              <a:avLst/>
            </a:prstGeom>
          </p:spPr>
          <p:txBody>
            <a:bodyPr wrap="none">
              <a:spAutoFit/>
            </a:bodyPr>
            <a:lstStyle/>
            <a:p>
              <a:r>
                <a:rPr lang="en-US" altLang="zh-CN" dirty="0">
                  <a:solidFill>
                    <a:schemeClr val="tx1">
                      <a:lumMod val="75000"/>
                      <a:lumOff val="25000"/>
                    </a:schemeClr>
                  </a:solidFill>
                  <a:cs typeface="+mn-ea"/>
                  <a:sym typeface="+mn-lt"/>
                </a:rPr>
                <a:t>9</a:t>
              </a:r>
              <a:r>
                <a:rPr lang="zh-CN" altLang="en-US" dirty="0">
                  <a:solidFill>
                    <a:schemeClr val="tx1">
                      <a:lumMod val="75000"/>
                      <a:lumOff val="25000"/>
                    </a:schemeClr>
                  </a:solidFill>
                  <a:cs typeface="+mn-ea"/>
                  <a:sym typeface="+mn-lt"/>
                </a:rPr>
                <a:t>、万紫千红迎国庆，片片红叶舞秋风。举国上下齐欢畅，家和国盛万事兴。</a:t>
              </a:r>
            </a:p>
          </p:txBody>
        </p:sp>
        <p:sp>
          <p:nvSpPr>
            <p:cNvPr id="26" name="PA-矩形 25">
              <a:extLst>
                <a:ext uri="{FF2B5EF4-FFF2-40B4-BE49-F238E27FC236}">
                  <a16:creationId xmlns="" xmlns:a16="http://schemas.microsoft.com/office/drawing/2014/main" id="{A11B3B03-1F7B-4333-A044-FBD24F05D297}"/>
                </a:ext>
              </a:extLst>
            </p:cNvPr>
            <p:cNvSpPr/>
            <p:nvPr>
              <p:custDataLst>
                <p:tags r:id="rId6"/>
              </p:custDataLst>
            </p:nvPr>
          </p:nvSpPr>
          <p:spPr>
            <a:xfrm>
              <a:off x="1878766" y="1676779"/>
              <a:ext cx="8391784" cy="369332"/>
            </a:xfrm>
            <a:prstGeom prst="rect">
              <a:avLst/>
            </a:prstGeom>
          </p:spPr>
          <p:txBody>
            <a:bodyPr wrap="none">
              <a:spAutoFit/>
            </a:bodyPr>
            <a:lstStyle/>
            <a:p>
              <a:r>
                <a:rPr lang="en-US" altLang="zh-CN" dirty="0">
                  <a:solidFill>
                    <a:schemeClr val="tx1">
                      <a:lumMod val="75000"/>
                      <a:lumOff val="25000"/>
                    </a:schemeClr>
                  </a:solidFill>
                  <a:cs typeface="+mn-ea"/>
                  <a:sym typeface="+mn-lt"/>
                </a:rPr>
                <a:t>Red flowers and autumn wind. The whole nation is happy and prosperous.</a:t>
              </a:r>
              <a:endParaRPr lang="zh-CN" altLang="en-US"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07103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par>
                          <p:cTn id="9" fill="hold">
                            <p:stCondLst>
                              <p:cond delay="700"/>
                            </p:stCondLst>
                            <p:childTnLst>
                              <p:par>
                                <p:cTn id="10" presetID="0" presetClass="entr" presetSubtype="0" decel="70000" fill="hold" nodeType="afterEffect">
                                  <p:stCondLst>
                                    <p:cond delay="0"/>
                                  </p:stCondLst>
                                  <p:childTnLst>
                                    <p:set>
                                      <p:cBhvr>
                                        <p:cTn id="11" dur="855" fill="hold">
                                          <p:stCondLst>
                                            <p:cond delay="1"/>
                                          </p:stCondLst>
                                        </p:cTn>
                                        <p:tgtEl>
                                          <p:spTgt spid="20"/>
                                        </p:tgtEl>
                                        <p:attrNameLst>
                                          <p:attrName>style.visibility</p:attrName>
                                        </p:attrNameLst>
                                      </p:cBhvr>
                                      <p:to>
                                        <p:strVal val="visible"/>
                                      </p:to>
                                    </p:set>
                                    <p:anim to="" calcmode="lin" valueType="num">
                                      <p:cBhvr>
                                        <p:cTn id="12" dur="1" fill="hold">
                                          <p:stCondLst>
                                            <p:cond delay="0"/>
                                          </p:stCondLst>
                                        </p:cTn>
                                        <p:tgtEl>
                                          <p:spTgt spid="20"/>
                                        </p:tgtEl>
                                        <p:attrNameLst>
                                          <p:attrName>ppt_x</p:attrName>
                                        </p:attrNameLst>
                                      </p:cBhvr>
                                      <p:tavLst>
                                        <p:tav tm="0">
                                          <p:val>
                                            <p:strVal val="#ppt_x"/>
                                          </p:val>
                                        </p:tav>
                                        <p:tav tm="100000">
                                          <p:val>
                                            <p:strVal val="#ppt_x+0.15*sin(rand(0-360)+0)+2"/>
                                          </p:val>
                                        </p:tav>
                                      </p:tavLst>
                                    </p:anim>
                                    <p:anim to="" calcmode="lin" valueType="num">
                                      <p:cBhvr>
                                        <p:cTn id="13" dur="1" fill="hold">
                                          <p:stCondLst>
                                            <p:cond delay="0"/>
                                          </p:stCondLst>
                                        </p:cTn>
                                        <p:tgtEl>
                                          <p:spTgt spid="20"/>
                                        </p:tgtEl>
                                        <p:attrNameLst>
                                          <p:attrName>ppt_y</p:attrName>
                                        </p:attrNameLst>
                                      </p:cBhvr>
                                      <p:tavLst>
                                        <p:tav tm="0">
                                          <p:val>
                                            <p:strVal val="#ppt_y"/>
                                          </p:val>
                                        </p:tav>
                                        <p:tav tm="100000">
                                          <p:val>
                                            <p:strVal val="#ppt_y+0.15*sin(rand(0-360)+0)+2"/>
                                          </p:val>
                                        </p:tav>
                                      </p:tavLst>
                                    </p:anim>
                                    <p:anim to="" calcmode="lin" valueType="num">
                                      <p:cBhvr>
                                        <p:cTn id="14" dur="998" fill="hold">
                                          <p:stCondLst>
                                            <p:cond delay="2"/>
                                          </p:stCondLst>
                                        </p:cTn>
                                        <p:tgtEl>
                                          <p:spTgt spid="20"/>
                                        </p:tgtEl>
                                        <p:attrNameLst>
                                          <p:attrName>style.opacity</p:attrName>
                                        </p:attrNameLst>
                                      </p:cBhvr>
                                      <p:tavLst>
                                        <p:tav tm="0">
                                          <p:val>
                                            <p:strVal val="0"/>
                                          </p:val>
                                        </p:tav>
                                        <p:tav tm="100000">
                                          <p:val>
                                            <p:strVal val="1"/>
                                          </p:val>
                                        </p:tav>
                                      </p:tavLst>
                                    </p:anim>
                                    <p:animScale>
                                      <p:cBhvr>
                                        <p:cTn id="15" dur="998" fill="hold">
                                          <p:stCondLst>
                                            <p:cond delay="1"/>
                                          </p:stCondLst>
                                        </p:cTn>
                                        <p:tgtEl>
                                          <p:spTgt spid="20"/>
                                        </p:tgtEl>
                                      </p:cBhvr>
                                      <p:from x="500000" y="500000"/>
                                      <p:to x="100000" y="100000"/>
                                    </p:animScale>
                                    <p:anim to="" calcmode="lin" valueType="num">
                                      <p:cBhvr>
                                        <p:cTn id="16" dur="714" fill="hold">
                                          <p:stCondLst>
                                            <p:cond delay="286"/>
                                          </p:stCondLst>
                                        </p:cTn>
                                        <p:tgtEl>
                                          <p:spTgt spid="20"/>
                                        </p:tgtEl>
                                        <p:attrNameLst>
                                          <p:attrName>ppt_x</p:attrName>
                                        </p:attrNameLst>
                                      </p:cBhvr>
                                      <p:tavLst>
                                        <p:tav tm="0">
                                          <p:val>
                                            <p:strVal val="ppt_x-2"/>
                                          </p:val>
                                        </p:tav>
                                        <p:tav tm="100000">
                                          <p:val>
                                            <p:strVal val="#ppt_x"/>
                                          </p:val>
                                        </p:tav>
                                      </p:tavLst>
                                    </p:anim>
                                    <p:anim to="" calcmode="lin" valueType="num">
                                      <p:cBhvr>
                                        <p:cTn id="17" dur="714" fill="hold">
                                          <p:stCondLst>
                                            <p:cond delay="286"/>
                                          </p:stCondLst>
                                        </p:cTn>
                                        <p:tgtEl>
                                          <p:spTgt spid="20"/>
                                        </p:tgtEl>
                                        <p:attrNameLst>
                                          <p:attrName>ppt_y</p:attrName>
                                        </p:attrNameLst>
                                      </p:cBhvr>
                                      <p:tavLst>
                                        <p:tav tm="0">
                                          <p:val>
                                            <p:strVal val="ppt_y-2"/>
                                          </p:val>
                                        </p:tav>
                                        <p:tav tm="100000">
                                          <p:val>
                                            <p:strVal val="#ppt_y"/>
                                          </p:val>
                                        </p:tav>
                                      </p:tavLst>
                                    </p:anim>
                                  </p:childTnLst>
                                </p:cTn>
                              </p:par>
                            </p:childTnLst>
                          </p:cTn>
                        </p:par>
                        <p:par>
                          <p:cTn id="18" fill="hold">
                            <p:stCondLst>
                              <p:cond delay="1700"/>
                            </p:stCondLst>
                            <p:childTnLst>
                              <p:par>
                                <p:cTn id="19" presetID="0" presetClass="entr" presetSubtype="0" decel="70000" fill="hold" grpId="0" nodeType="afterEffect">
                                  <p:stCondLst>
                                    <p:cond delay="0"/>
                                  </p:stCondLst>
                                  <p:childTnLst>
                                    <p:set>
                                      <p:cBhvr>
                                        <p:cTn id="20" dur="855" fill="hold">
                                          <p:stCondLst>
                                            <p:cond delay="1"/>
                                          </p:stCondLst>
                                        </p:cTn>
                                        <p:tgtEl>
                                          <p:spTgt spid="23"/>
                                        </p:tgtEl>
                                        <p:attrNameLst>
                                          <p:attrName>style.visibility</p:attrName>
                                        </p:attrNameLst>
                                      </p:cBhvr>
                                      <p:to>
                                        <p:strVal val="visible"/>
                                      </p:to>
                                    </p:set>
                                    <p:anim to="" calcmode="lin" valueType="num">
                                      <p:cBhvr>
                                        <p:cTn id="21" dur="1" fill="hold">
                                          <p:stCondLst>
                                            <p:cond delay="0"/>
                                          </p:stCondLst>
                                        </p:cTn>
                                        <p:tgtEl>
                                          <p:spTgt spid="23"/>
                                        </p:tgtEl>
                                        <p:attrNameLst>
                                          <p:attrName>ppt_x</p:attrName>
                                        </p:attrNameLst>
                                      </p:cBhvr>
                                      <p:tavLst>
                                        <p:tav tm="0">
                                          <p:val>
                                            <p:strVal val="#ppt_x"/>
                                          </p:val>
                                        </p:tav>
                                        <p:tav tm="100000">
                                          <p:val>
                                            <p:strVal val="#ppt_x+0.15*sin(rand(0-360)+0)+2"/>
                                          </p:val>
                                        </p:tav>
                                      </p:tavLst>
                                    </p:anim>
                                    <p:anim to="" calcmode="lin" valueType="num">
                                      <p:cBhvr>
                                        <p:cTn id="22" dur="1" fill="hold">
                                          <p:stCondLst>
                                            <p:cond delay="0"/>
                                          </p:stCondLst>
                                        </p:cTn>
                                        <p:tgtEl>
                                          <p:spTgt spid="23"/>
                                        </p:tgtEl>
                                        <p:attrNameLst>
                                          <p:attrName>ppt_y</p:attrName>
                                        </p:attrNameLst>
                                      </p:cBhvr>
                                      <p:tavLst>
                                        <p:tav tm="0">
                                          <p:val>
                                            <p:strVal val="#ppt_y"/>
                                          </p:val>
                                        </p:tav>
                                        <p:tav tm="100000">
                                          <p:val>
                                            <p:strVal val="#ppt_y+0.15*sin(rand(0-360)+0)+2"/>
                                          </p:val>
                                        </p:tav>
                                      </p:tavLst>
                                    </p:anim>
                                    <p:anim to="" calcmode="lin" valueType="num">
                                      <p:cBhvr>
                                        <p:cTn id="23" dur="998" fill="hold">
                                          <p:stCondLst>
                                            <p:cond delay="2"/>
                                          </p:stCondLst>
                                        </p:cTn>
                                        <p:tgtEl>
                                          <p:spTgt spid="23"/>
                                        </p:tgtEl>
                                        <p:attrNameLst>
                                          <p:attrName>style.opacity</p:attrName>
                                        </p:attrNameLst>
                                      </p:cBhvr>
                                      <p:tavLst>
                                        <p:tav tm="0">
                                          <p:val>
                                            <p:strVal val="0"/>
                                          </p:val>
                                        </p:tav>
                                        <p:tav tm="100000">
                                          <p:val>
                                            <p:strVal val="1"/>
                                          </p:val>
                                        </p:tav>
                                      </p:tavLst>
                                    </p:anim>
                                    <p:animScale>
                                      <p:cBhvr>
                                        <p:cTn id="24" dur="998" fill="hold">
                                          <p:stCondLst>
                                            <p:cond delay="1"/>
                                          </p:stCondLst>
                                        </p:cTn>
                                        <p:tgtEl>
                                          <p:spTgt spid="23"/>
                                        </p:tgtEl>
                                      </p:cBhvr>
                                      <p:from x="500000" y="500000"/>
                                      <p:to x="100000" y="100000"/>
                                    </p:animScale>
                                    <p:anim to="" calcmode="lin" valueType="num">
                                      <p:cBhvr>
                                        <p:cTn id="25" dur="714" fill="hold">
                                          <p:stCondLst>
                                            <p:cond delay="286"/>
                                          </p:stCondLst>
                                        </p:cTn>
                                        <p:tgtEl>
                                          <p:spTgt spid="23"/>
                                        </p:tgtEl>
                                        <p:attrNameLst>
                                          <p:attrName>ppt_x</p:attrName>
                                        </p:attrNameLst>
                                      </p:cBhvr>
                                      <p:tavLst>
                                        <p:tav tm="0">
                                          <p:val>
                                            <p:strVal val="ppt_x-2"/>
                                          </p:val>
                                        </p:tav>
                                        <p:tav tm="100000">
                                          <p:val>
                                            <p:strVal val="#ppt_x"/>
                                          </p:val>
                                        </p:tav>
                                      </p:tavLst>
                                    </p:anim>
                                    <p:anim to="" calcmode="lin" valueType="num">
                                      <p:cBhvr>
                                        <p:cTn id="26" dur="714" fill="hold">
                                          <p:stCondLst>
                                            <p:cond delay="286"/>
                                          </p:stCondLst>
                                        </p:cTn>
                                        <p:tgtEl>
                                          <p:spTgt spid="23"/>
                                        </p:tgtEl>
                                        <p:attrNameLst>
                                          <p:attrName>ppt_y</p:attrName>
                                        </p:attrNameLst>
                                      </p:cBhvr>
                                      <p:tavLst>
                                        <p:tav tm="0">
                                          <p:val>
                                            <p:strVal val="ppt_y-2"/>
                                          </p:val>
                                        </p:tav>
                                        <p:tav tm="100000">
                                          <p:val>
                                            <p:strVal val="#ppt_y"/>
                                          </p:val>
                                        </p:tav>
                                      </p:tavLst>
                                    </p:anim>
                                  </p:childTnLst>
                                </p:cTn>
                              </p:par>
                            </p:childTnLst>
                          </p:cTn>
                        </p:par>
                        <p:par>
                          <p:cTn id="27" fill="hold">
                            <p:stCondLst>
                              <p:cond delay="2700"/>
                            </p:stCondLst>
                            <p:childTnLst>
                              <p:par>
                                <p:cTn id="28" presetID="0" presetClass="entr" presetSubtype="0" decel="70000" fill="hold" nodeType="afterEffect">
                                  <p:stCondLst>
                                    <p:cond delay="0"/>
                                  </p:stCondLst>
                                  <p:childTnLst>
                                    <p:set>
                                      <p:cBhvr>
                                        <p:cTn id="29" dur="855" fill="hold">
                                          <p:stCondLst>
                                            <p:cond delay="1"/>
                                          </p:stCondLst>
                                        </p:cTn>
                                        <p:tgtEl>
                                          <p:spTgt spid="24"/>
                                        </p:tgtEl>
                                        <p:attrNameLst>
                                          <p:attrName>style.visibility</p:attrName>
                                        </p:attrNameLst>
                                      </p:cBhvr>
                                      <p:to>
                                        <p:strVal val="visible"/>
                                      </p:to>
                                    </p:set>
                                    <p:anim to="" calcmode="lin" valueType="num">
                                      <p:cBhvr>
                                        <p:cTn id="30" dur="1" fill="hold">
                                          <p:stCondLst>
                                            <p:cond delay="0"/>
                                          </p:stCondLst>
                                        </p:cTn>
                                        <p:tgtEl>
                                          <p:spTgt spid="24"/>
                                        </p:tgtEl>
                                        <p:attrNameLst>
                                          <p:attrName>ppt_x</p:attrName>
                                        </p:attrNameLst>
                                      </p:cBhvr>
                                      <p:tavLst>
                                        <p:tav tm="0">
                                          <p:val>
                                            <p:strVal val="#ppt_x"/>
                                          </p:val>
                                        </p:tav>
                                        <p:tav tm="100000">
                                          <p:val>
                                            <p:strVal val="#ppt_x+0.15*sin(rand(0-360)+0)+2"/>
                                          </p:val>
                                        </p:tav>
                                      </p:tavLst>
                                    </p:anim>
                                    <p:anim to="" calcmode="lin" valueType="num">
                                      <p:cBhvr>
                                        <p:cTn id="31" dur="1" fill="hold">
                                          <p:stCondLst>
                                            <p:cond delay="0"/>
                                          </p:stCondLst>
                                        </p:cTn>
                                        <p:tgtEl>
                                          <p:spTgt spid="24"/>
                                        </p:tgtEl>
                                        <p:attrNameLst>
                                          <p:attrName>ppt_y</p:attrName>
                                        </p:attrNameLst>
                                      </p:cBhvr>
                                      <p:tavLst>
                                        <p:tav tm="0">
                                          <p:val>
                                            <p:strVal val="#ppt_y"/>
                                          </p:val>
                                        </p:tav>
                                        <p:tav tm="100000">
                                          <p:val>
                                            <p:strVal val="#ppt_y+0.15*sin(rand(0-360)+0)+2"/>
                                          </p:val>
                                        </p:tav>
                                      </p:tavLst>
                                    </p:anim>
                                    <p:anim to="" calcmode="lin" valueType="num">
                                      <p:cBhvr>
                                        <p:cTn id="32" dur="998" fill="hold">
                                          <p:stCondLst>
                                            <p:cond delay="2"/>
                                          </p:stCondLst>
                                        </p:cTn>
                                        <p:tgtEl>
                                          <p:spTgt spid="24"/>
                                        </p:tgtEl>
                                        <p:attrNameLst>
                                          <p:attrName>style.opacity</p:attrName>
                                        </p:attrNameLst>
                                      </p:cBhvr>
                                      <p:tavLst>
                                        <p:tav tm="0">
                                          <p:val>
                                            <p:strVal val="0"/>
                                          </p:val>
                                        </p:tav>
                                        <p:tav tm="100000">
                                          <p:val>
                                            <p:strVal val="1"/>
                                          </p:val>
                                        </p:tav>
                                      </p:tavLst>
                                    </p:anim>
                                    <p:animScale>
                                      <p:cBhvr>
                                        <p:cTn id="33" dur="998" fill="hold">
                                          <p:stCondLst>
                                            <p:cond delay="1"/>
                                          </p:stCondLst>
                                        </p:cTn>
                                        <p:tgtEl>
                                          <p:spTgt spid="24"/>
                                        </p:tgtEl>
                                      </p:cBhvr>
                                      <p:from x="500000" y="500000"/>
                                      <p:to x="100000" y="100000"/>
                                    </p:animScale>
                                    <p:anim to="" calcmode="lin" valueType="num">
                                      <p:cBhvr>
                                        <p:cTn id="34" dur="714" fill="hold">
                                          <p:stCondLst>
                                            <p:cond delay="286"/>
                                          </p:stCondLst>
                                        </p:cTn>
                                        <p:tgtEl>
                                          <p:spTgt spid="24"/>
                                        </p:tgtEl>
                                        <p:attrNameLst>
                                          <p:attrName>ppt_x</p:attrName>
                                        </p:attrNameLst>
                                      </p:cBhvr>
                                      <p:tavLst>
                                        <p:tav tm="0">
                                          <p:val>
                                            <p:strVal val="ppt_x-2"/>
                                          </p:val>
                                        </p:tav>
                                        <p:tav tm="100000">
                                          <p:val>
                                            <p:strVal val="#ppt_x"/>
                                          </p:val>
                                        </p:tav>
                                      </p:tavLst>
                                    </p:anim>
                                    <p:anim to="" calcmode="lin" valueType="num">
                                      <p:cBhvr>
                                        <p:cTn id="35" dur="714" fill="hold">
                                          <p:stCondLst>
                                            <p:cond delay="286"/>
                                          </p:stCondLst>
                                        </p:cTn>
                                        <p:tgtEl>
                                          <p:spTgt spid="24"/>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8">
            <a:extLst>
              <a:ext uri="{FF2B5EF4-FFF2-40B4-BE49-F238E27FC236}">
                <a16:creationId xmlns="" xmlns:a16="http://schemas.microsoft.com/office/drawing/2014/main" id="{FFC29CB1-27C5-483D-8C57-51107167924B}"/>
              </a:ext>
            </a:extLst>
          </p:cNvPr>
          <p:cNvGrpSpPr/>
          <p:nvPr>
            <p:custDataLst>
              <p:tags r:id="rId1"/>
            </p:custDataLst>
          </p:nvPr>
        </p:nvGrpSpPr>
        <p:grpSpPr>
          <a:xfrm>
            <a:off x="3972510" y="375053"/>
            <a:ext cx="4055922" cy="1580093"/>
            <a:chOff x="3972510" y="375053"/>
            <a:chExt cx="4055922" cy="1580093"/>
          </a:xfrm>
        </p:grpSpPr>
        <p:grpSp>
          <p:nvGrpSpPr>
            <p:cNvPr id="4" name="组合 3">
              <a:extLst>
                <a:ext uri="{FF2B5EF4-FFF2-40B4-BE49-F238E27FC236}">
                  <a16:creationId xmlns="" xmlns:a16="http://schemas.microsoft.com/office/drawing/2014/main" id="{07893105-E852-4000-B7F8-010E03F7ACD3}"/>
                </a:ext>
              </a:extLst>
            </p:cNvPr>
            <p:cNvGrpSpPr/>
            <p:nvPr/>
          </p:nvGrpSpPr>
          <p:grpSpPr>
            <a:xfrm>
              <a:off x="4163568" y="375053"/>
              <a:ext cx="3864864" cy="1144000"/>
              <a:chOff x="3657600" y="935885"/>
              <a:chExt cx="3864864" cy="1144000"/>
            </a:xfrm>
          </p:grpSpPr>
          <p:pic>
            <p:nvPicPr>
              <p:cNvPr id="6" name="PA-图片 3">
                <a:extLst>
                  <a:ext uri="{FF2B5EF4-FFF2-40B4-BE49-F238E27FC236}">
                    <a16:creationId xmlns="" xmlns:a16="http://schemas.microsoft.com/office/drawing/2014/main" id="{37297DC5-FBD9-4538-AF3C-D2E59C8558B6}"/>
                  </a:ext>
                </a:extLst>
              </p:cNvPr>
              <p:cNvPicPr>
                <a:picLocks noChangeAspect="1"/>
              </p:cNvPicPr>
              <p:nvPr>
                <p:custDataLst>
                  <p:tags r:id="rId9"/>
                </p:custDataLst>
              </p:nvPr>
            </p:nvPicPr>
            <p:blipFill rotWithShape="1">
              <a:blip r:embed="rId12"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7" name="PA-矩形 4">
                <a:extLst>
                  <a:ext uri="{FF2B5EF4-FFF2-40B4-BE49-F238E27FC236}">
                    <a16:creationId xmlns="" xmlns:a16="http://schemas.microsoft.com/office/drawing/2014/main" id="{DC8AF8CC-1264-4810-8095-3BEB4518B068}"/>
                  </a:ext>
                </a:extLst>
              </p:cNvPr>
              <p:cNvSpPr/>
              <p:nvPr>
                <p:custDataLst>
                  <p:tags r:id="rId10"/>
                </p:custDataLst>
              </p:nvPr>
            </p:nvSpPr>
            <p:spPr>
              <a:xfrm>
                <a:off x="4326554" y="1215497"/>
                <a:ext cx="2646878"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国庆节祝福语</a:t>
                </a:r>
              </a:p>
            </p:txBody>
          </p:sp>
        </p:grpSp>
        <p:sp>
          <p:nvSpPr>
            <p:cNvPr id="5" name="PA-矩形 57">
              <a:extLst>
                <a:ext uri="{FF2B5EF4-FFF2-40B4-BE49-F238E27FC236}">
                  <a16:creationId xmlns="" xmlns:a16="http://schemas.microsoft.com/office/drawing/2014/main" id="{6C1608B7-4FEF-4186-93EF-F7476A3A6886}"/>
                </a:ext>
              </a:extLst>
            </p:cNvPr>
            <p:cNvSpPr/>
            <p:nvPr>
              <p:custDataLst>
                <p:tags r:id="rId8"/>
              </p:custDataLst>
            </p:nvPr>
          </p:nvSpPr>
          <p:spPr>
            <a:xfrm>
              <a:off x="3972510" y="1431926"/>
              <a:ext cx="3932487" cy="523220"/>
            </a:xfrm>
            <a:prstGeom prst="rect">
              <a:avLst/>
            </a:prstGeom>
          </p:spPr>
          <p:txBody>
            <a:bodyPr wrap="none">
              <a:spAutoFit/>
            </a:bodyPr>
            <a:lstStyle/>
            <a:p>
              <a:r>
                <a:rPr lang="en-US" altLang="zh-CN" sz="2800" dirty="0">
                  <a:solidFill>
                    <a:srgbClr val="D10000"/>
                  </a:solidFill>
                  <a:cs typeface="+mn-ea"/>
                  <a:sym typeface="+mn-lt"/>
                </a:rPr>
                <a:t>National Day blessing</a:t>
              </a:r>
            </a:p>
          </p:txBody>
        </p:sp>
      </p:grpSp>
      <p:grpSp>
        <p:nvGrpSpPr>
          <p:cNvPr id="14" name="PA-组合 13">
            <a:extLst>
              <a:ext uri="{FF2B5EF4-FFF2-40B4-BE49-F238E27FC236}">
                <a16:creationId xmlns="" xmlns:a16="http://schemas.microsoft.com/office/drawing/2014/main" id="{6049C043-7491-4B79-9C72-FCB2DE7A1022}"/>
              </a:ext>
            </a:extLst>
          </p:cNvPr>
          <p:cNvGrpSpPr/>
          <p:nvPr>
            <p:custDataLst>
              <p:tags r:id="rId2"/>
            </p:custDataLst>
          </p:nvPr>
        </p:nvGrpSpPr>
        <p:grpSpPr>
          <a:xfrm>
            <a:off x="2053514" y="2511028"/>
            <a:ext cx="8084971" cy="920651"/>
            <a:chOff x="1878766" y="2225419"/>
            <a:chExt cx="8084971" cy="920651"/>
          </a:xfrm>
        </p:grpSpPr>
        <p:sp>
          <p:nvSpPr>
            <p:cNvPr id="15" name="PA-矩形 14">
              <a:extLst>
                <a:ext uri="{FF2B5EF4-FFF2-40B4-BE49-F238E27FC236}">
                  <a16:creationId xmlns="" xmlns:a16="http://schemas.microsoft.com/office/drawing/2014/main" id="{22423BB1-B78B-4D20-A8CC-D77F629E232B}"/>
                </a:ext>
              </a:extLst>
            </p:cNvPr>
            <p:cNvSpPr/>
            <p:nvPr>
              <p:custDataLst>
                <p:tags r:id="rId6"/>
              </p:custDataLst>
            </p:nvPr>
          </p:nvSpPr>
          <p:spPr>
            <a:xfrm>
              <a:off x="1878766" y="2225419"/>
              <a:ext cx="7649851" cy="369332"/>
            </a:xfrm>
            <a:prstGeom prst="rect">
              <a:avLst/>
            </a:prstGeom>
          </p:spPr>
          <p:txBody>
            <a:bodyPr wrap="none">
              <a:spAutoFit/>
            </a:bodyPr>
            <a:lstStyle/>
            <a:p>
              <a:r>
                <a:rPr lang="en-US" altLang="zh-CN" dirty="0">
                  <a:solidFill>
                    <a:schemeClr val="tx1">
                      <a:lumMod val="75000"/>
                      <a:lumOff val="25000"/>
                    </a:schemeClr>
                  </a:solidFill>
                  <a:cs typeface="+mn-ea"/>
                  <a:sym typeface="+mn-lt"/>
                </a:rPr>
                <a:t>10</a:t>
              </a:r>
              <a:r>
                <a:rPr lang="zh-CN" altLang="en-US" dirty="0">
                  <a:solidFill>
                    <a:schemeClr val="tx1">
                      <a:lumMod val="75000"/>
                      <a:lumOff val="25000"/>
                    </a:schemeClr>
                  </a:solidFill>
                  <a:cs typeface="+mn-ea"/>
                  <a:sym typeface="+mn-lt"/>
                </a:rPr>
                <a:t>、岁月相伴，友情相守，人生四季与你携手。国庆节，祝你快乐到永久</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6" name="PA-矩形 15">
              <a:extLst>
                <a:ext uri="{FF2B5EF4-FFF2-40B4-BE49-F238E27FC236}">
                  <a16:creationId xmlns="" xmlns:a16="http://schemas.microsoft.com/office/drawing/2014/main" id="{C8B6A188-D4CB-40CC-B12E-07191BF5EEEE}"/>
                </a:ext>
              </a:extLst>
            </p:cNvPr>
            <p:cNvSpPr/>
            <p:nvPr>
              <p:custDataLst>
                <p:tags r:id="rId7"/>
              </p:custDataLst>
            </p:nvPr>
          </p:nvSpPr>
          <p:spPr>
            <a:xfrm>
              <a:off x="1878767" y="2499739"/>
              <a:ext cx="8084970" cy="646331"/>
            </a:xfrm>
            <a:prstGeom prst="rect">
              <a:avLst/>
            </a:prstGeom>
          </p:spPr>
          <p:txBody>
            <a:bodyPr wrap="square">
              <a:spAutoFit/>
            </a:bodyPr>
            <a:lstStyle/>
            <a:p>
              <a:r>
                <a:rPr lang="en-US" altLang="zh-CN" dirty="0">
                  <a:solidFill>
                    <a:schemeClr val="tx1">
                      <a:lumMod val="75000"/>
                      <a:lumOff val="25000"/>
                    </a:schemeClr>
                  </a:solidFill>
                  <a:cs typeface="+mn-ea"/>
                  <a:sym typeface="+mn-lt"/>
                </a:rPr>
                <a:t>Time goes by, friends live together, and life goes hand in hand with you. Happy birthday to you on National Day!</a:t>
              </a:r>
              <a:endParaRPr lang="zh-CN" altLang="en-US" dirty="0">
                <a:solidFill>
                  <a:schemeClr val="tx1">
                    <a:lumMod val="75000"/>
                    <a:lumOff val="25000"/>
                  </a:schemeClr>
                </a:solidFill>
                <a:cs typeface="+mn-ea"/>
                <a:sym typeface="+mn-lt"/>
              </a:endParaRPr>
            </a:p>
          </p:txBody>
        </p:sp>
      </p:grpSp>
      <p:grpSp>
        <p:nvGrpSpPr>
          <p:cNvPr id="17" name="PA-组合 16">
            <a:extLst>
              <a:ext uri="{FF2B5EF4-FFF2-40B4-BE49-F238E27FC236}">
                <a16:creationId xmlns="" xmlns:a16="http://schemas.microsoft.com/office/drawing/2014/main" id="{5E9F663F-D098-4FCC-91E2-4D79DB825AC0}"/>
              </a:ext>
            </a:extLst>
          </p:cNvPr>
          <p:cNvGrpSpPr/>
          <p:nvPr>
            <p:custDataLst>
              <p:tags r:id="rId3"/>
            </p:custDataLst>
          </p:nvPr>
        </p:nvGrpSpPr>
        <p:grpSpPr>
          <a:xfrm>
            <a:off x="2016924" y="3703320"/>
            <a:ext cx="8569995" cy="733306"/>
            <a:chOff x="2083105" y="4634200"/>
            <a:chExt cx="8569995" cy="733306"/>
          </a:xfrm>
        </p:grpSpPr>
        <p:sp>
          <p:nvSpPr>
            <p:cNvPr id="18" name="PA-矩形 17">
              <a:extLst>
                <a:ext uri="{FF2B5EF4-FFF2-40B4-BE49-F238E27FC236}">
                  <a16:creationId xmlns="" xmlns:a16="http://schemas.microsoft.com/office/drawing/2014/main" id="{695CAEF5-6A0F-4701-9562-1B9A0B93C503}"/>
                </a:ext>
              </a:extLst>
            </p:cNvPr>
            <p:cNvSpPr/>
            <p:nvPr>
              <p:custDataLst>
                <p:tags r:id="rId4"/>
              </p:custDataLst>
            </p:nvPr>
          </p:nvSpPr>
          <p:spPr>
            <a:xfrm>
              <a:off x="2083105" y="4634200"/>
              <a:ext cx="7529625" cy="369332"/>
            </a:xfrm>
            <a:prstGeom prst="rect">
              <a:avLst/>
            </a:prstGeom>
          </p:spPr>
          <p:txBody>
            <a:bodyPr wrap="none">
              <a:spAutoFit/>
            </a:bodyPr>
            <a:lstStyle/>
            <a:p>
              <a:r>
                <a:rPr lang="en-US" altLang="zh-CN" dirty="0">
                  <a:solidFill>
                    <a:schemeClr val="tx1">
                      <a:lumMod val="75000"/>
                      <a:lumOff val="25000"/>
                    </a:schemeClr>
                  </a:solidFill>
                  <a:cs typeface="+mn-ea"/>
                  <a:sym typeface="+mn-lt"/>
                </a:rPr>
                <a:t>11</a:t>
              </a:r>
              <a:r>
                <a:rPr lang="zh-CN" altLang="en-US" dirty="0">
                  <a:solidFill>
                    <a:schemeClr val="tx1">
                      <a:lumMod val="75000"/>
                      <a:lumOff val="25000"/>
                    </a:schemeClr>
                  </a:solidFill>
                  <a:cs typeface="+mn-ea"/>
                  <a:sym typeface="+mn-lt"/>
                </a:rPr>
                <a:t>、愿你喜事不断，向黄金周要一些财气， 愿你财富连连，国庆节快乐</a:t>
              </a:r>
              <a:r>
                <a:rPr lang="en-US" altLang="zh-CN" dirty="0">
                  <a:solidFill>
                    <a:schemeClr val="tx1">
                      <a:lumMod val="75000"/>
                      <a:lumOff val="25000"/>
                    </a:schemeClr>
                  </a:solidFill>
                  <a:cs typeface="+mn-ea"/>
                  <a:sym typeface="+mn-lt"/>
                </a:rPr>
                <a:t>!</a:t>
              </a:r>
              <a:endParaRPr lang="zh-CN" altLang="en-US" dirty="0">
                <a:solidFill>
                  <a:schemeClr val="tx1">
                    <a:lumMod val="75000"/>
                    <a:lumOff val="25000"/>
                  </a:schemeClr>
                </a:solidFill>
                <a:cs typeface="+mn-ea"/>
                <a:sym typeface="+mn-lt"/>
              </a:endParaRPr>
            </a:p>
          </p:txBody>
        </p:sp>
        <p:sp>
          <p:nvSpPr>
            <p:cNvPr id="19" name="PA-矩形 18">
              <a:extLst>
                <a:ext uri="{FF2B5EF4-FFF2-40B4-BE49-F238E27FC236}">
                  <a16:creationId xmlns="" xmlns:a16="http://schemas.microsoft.com/office/drawing/2014/main" id="{FA3B95C9-E05F-4D92-AE82-EAE68F386A2F}"/>
                </a:ext>
              </a:extLst>
            </p:cNvPr>
            <p:cNvSpPr/>
            <p:nvPr>
              <p:custDataLst>
                <p:tags r:id="rId5"/>
              </p:custDataLst>
            </p:nvPr>
          </p:nvSpPr>
          <p:spPr>
            <a:xfrm>
              <a:off x="2156287" y="4998174"/>
              <a:ext cx="8496813" cy="369332"/>
            </a:xfrm>
            <a:prstGeom prst="rect">
              <a:avLst/>
            </a:prstGeom>
          </p:spPr>
          <p:txBody>
            <a:bodyPr wrap="none">
              <a:spAutoFit/>
            </a:bodyPr>
            <a:lstStyle/>
            <a:p>
              <a:r>
                <a:rPr lang="en-US" altLang="zh-CN" dirty="0">
                  <a:solidFill>
                    <a:schemeClr val="tx1">
                      <a:lumMod val="75000"/>
                      <a:lumOff val="25000"/>
                    </a:schemeClr>
                  </a:solidFill>
                  <a:cs typeface="+mn-ea"/>
                  <a:sym typeface="+mn-lt"/>
                </a:rPr>
                <a:t>| wish you a lot of happiness. I wish you a lot of money in the golden week.</a:t>
              </a:r>
              <a:endParaRPr lang="zh-CN" altLang="en-US"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21613121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childTnLst>
                          </p:cTn>
                        </p:par>
                        <p:par>
                          <p:cTn id="9" fill="hold">
                            <p:stCondLst>
                              <p:cond delay="700"/>
                            </p:stCondLst>
                            <p:childTnLst>
                              <p:par>
                                <p:cTn id="10" presetID="0" presetClass="entr" presetSubtype="0" decel="70000" fill="hold" nodeType="afterEffect">
                                  <p:stCondLst>
                                    <p:cond delay="0"/>
                                  </p:stCondLst>
                                  <p:childTnLst>
                                    <p:set>
                                      <p:cBhvr>
                                        <p:cTn id="11" dur="855" fill="hold">
                                          <p:stCondLst>
                                            <p:cond delay="1"/>
                                          </p:stCondLst>
                                        </p:cTn>
                                        <p:tgtEl>
                                          <p:spTgt spid="14"/>
                                        </p:tgtEl>
                                        <p:attrNameLst>
                                          <p:attrName>style.visibility</p:attrName>
                                        </p:attrNameLst>
                                      </p:cBhvr>
                                      <p:to>
                                        <p:strVal val="visible"/>
                                      </p:to>
                                    </p:set>
                                    <p:anim to="" calcmode="lin" valueType="num">
                                      <p:cBhvr>
                                        <p:cTn id="12" dur="1" fill="hold">
                                          <p:stCondLst>
                                            <p:cond delay="0"/>
                                          </p:stCondLst>
                                        </p:cTn>
                                        <p:tgtEl>
                                          <p:spTgt spid="14"/>
                                        </p:tgtEl>
                                        <p:attrNameLst>
                                          <p:attrName>ppt_x</p:attrName>
                                        </p:attrNameLst>
                                      </p:cBhvr>
                                      <p:tavLst>
                                        <p:tav tm="0">
                                          <p:val>
                                            <p:strVal val="#ppt_x"/>
                                          </p:val>
                                        </p:tav>
                                        <p:tav tm="100000">
                                          <p:val>
                                            <p:strVal val="#ppt_x+0.15*sin(rand(0-360)+0)+2"/>
                                          </p:val>
                                        </p:tav>
                                      </p:tavLst>
                                    </p:anim>
                                    <p:anim to="" calcmode="lin" valueType="num">
                                      <p:cBhvr>
                                        <p:cTn id="13" dur="1" fill="hold">
                                          <p:stCondLst>
                                            <p:cond delay="0"/>
                                          </p:stCondLst>
                                        </p:cTn>
                                        <p:tgtEl>
                                          <p:spTgt spid="14"/>
                                        </p:tgtEl>
                                        <p:attrNameLst>
                                          <p:attrName>ppt_y</p:attrName>
                                        </p:attrNameLst>
                                      </p:cBhvr>
                                      <p:tavLst>
                                        <p:tav tm="0">
                                          <p:val>
                                            <p:strVal val="#ppt_y"/>
                                          </p:val>
                                        </p:tav>
                                        <p:tav tm="100000">
                                          <p:val>
                                            <p:strVal val="#ppt_y+0.15*sin(rand(0-360)+0)+2"/>
                                          </p:val>
                                        </p:tav>
                                      </p:tavLst>
                                    </p:anim>
                                    <p:anim to="" calcmode="lin" valueType="num">
                                      <p:cBhvr>
                                        <p:cTn id="14" dur="998" fill="hold">
                                          <p:stCondLst>
                                            <p:cond delay="2"/>
                                          </p:stCondLst>
                                        </p:cTn>
                                        <p:tgtEl>
                                          <p:spTgt spid="14"/>
                                        </p:tgtEl>
                                        <p:attrNameLst>
                                          <p:attrName>style.opacity</p:attrName>
                                        </p:attrNameLst>
                                      </p:cBhvr>
                                      <p:tavLst>
                                        <p:tav tm="0">
                                          <p:val>
                                            <p:strVal val="0"/>
                                          </p:val>
                                        </p:tav>
                                        <p:tav tm="100000">
                                          <p:val>
                                            <p:strVal val="1"/>
                                          </p:val>
                                        </p:tav>
                                      </p:tavLst>
                                    </p:anim>
                                    <p:animScale>
                                      <p:cBhvr>
                                        <p:cTn id="15" dur="998" fill="hold">
                                          <p:stCondLst>
                                            <p:cond delay="1"/>
                                          </p:stCondLst>
                                        </p:cTn>
                                        <p:tgtEl>
                                          <p:spTgt spid="14"/>
                                        </p:tgtEl>
                                      </p:cBhvr>
                                      <p:from x="500000" y="500000"/>
                                      <p:to x="100000" y="100000"/>
                                    </p:animScale>
                                    <p:anim to="" calcmode="lin" valueType="num">
                                      <p:cBhvr>
                                        <p:cTn id="16" dur="714" fill="hold">
                                          <p:stCondLst>
                                            <p:cond delay="286"/>
                                          </p:stCondLst>
                                        </p:cTn>
                                        <p:tgtEl>
                                          <p:spTgt spid="14"/>
                                        </p:tgtEl>
                                        <p:attrNameLst>
                                          <p:attrName>ppt_x</p:attrName>
                                        </p:attrNameLst>
                                      </p:cBhvr>
                                      <p:tavLst>
                                        <p:tav tm="0">
                                          <p:val>
                                            <p:strVal val="ppt_x-2"/>
                                          </p:val>
                                        </p:tav>
                                        <p:tav tm="100000">
                                          <p:val>
                                            <p:strVal val="#ppt_x"/>
                                          </p:val>
                                        </p:tav>
                                      </p:tavLst>
                                    </p:anim>
                                    <p:anim to="" calcmode="lin" valueType="num">
                                      <p:cBhvr>
                                        <p:cTn id="17" dur="714" fill="hold">
                                          <p:stCondLst>
                                            <p:cond delay="286"/>
                                          </p:stCondLst>
                                        </p:cTn>
                                        <p:tgtEl>
                                          <p:spTgt spid="14"/>
                                        </p:tgtEl>
                                        <p:attrNameLst>
                                          <p:attrName>ppt_y</p:attrName>
                                        </p:attrNameLst>
                                      </p:cBhvr>
                                      <p:tavLst>
                                        <p:tav tm="0">
                                          <p:val>
                                            <p:strVal val="ppt_y-2"/>
                                          </p:val>
                                        </p:tav>
                                        <p:tav tm="100000">
                                          <p:val>
                                            <p:strVal val="#ppt_y"/>
                                          </p:val>
                                        </p:tav>
                                      </p:tavLst>
                                    </p:anim>
                                  </p:childTnLst>
                                </p:cTn>
                              </p:par>
                            </p:childTnLst>
                          </p:cTn>
                        </p:par>
                        <p:par>
                          <p:cTn id="18" fill="hold">
                            <p:stCondLst>
                              <p:cond delay="1700"/>
                            </p:stCondLst>
                            <p:childTnLst>
                              <p:par>
                                <p:cTn id="19" presetID="0" presetClass="entr" presetSubtype="0" decel="70000" fill="hold" nodeType="afterEffect">
                                  <p:stCondLst>
                                    <p:cond delay="0"/>
                                  </p:stCondLst>
                                  <p:childTnLst>
                                    <p:set>
                                      <p:cBhvr>
                                        <p:cTn id="20" dur="855" fill="hold">
                                          <p:stCondLst>
                                            <p:cond delay="1"/>
                                          </p:stCondLst>
                                        </p:cTn>
                                        <p:tgtEl>
                                          <p:spTgt spid="17"/>
                                        </p:tgtEl>
                                        <p:attrNameLst>
                                          <p:attrName>style.visibility</p:attrName>
                                        </p:attrNameLst>
                                      </p:cBhvr>
                                      <p:to>
                                        <p:strVal val="visible"/>
                                      </p:to>
                                    </p:set>
                                    <p:anim to="" calcmode="lin" valueType="num">
                                      <p:cBhvr>
                                        <p:cTn id="21" dur="1" fill="hold">
                                          <p:stCondLst>
                                            <p:cond delay="0"/>
                                          </p:stCondLst>
                                        </p:cTn>
                                        <p:tgtEl>
                                          <p:spTgt spid="17"/>
                                        </p:tgtEl>
                                        <p:attrNameLst>
                                          <p:attrName>ppt_x</p:attrName>
                                        </p:attrNameLst>
                                      </p:cBhvr>
                                      <p:tavLst>
                                        <p:tav tm="0">
                                          <p:val>
                                            <p:strVal val="#ppt_x"/>
                                          </p:val>
                                        </p:tav>
                                        <p:tav tm="100000">
                                          <p:val>
                                            <p:strVal val="#ppt_x+0.15*sin(rand(0-360)+0)+2"/>
                                          </p:val>
                                        </p:tav>
                                      </p:tavLst>
                                    </p:anim>
                                    <p:anim to="" calcmode="lin" valueType="num">
                                      <p:cBhvr>
                                        <p:cTn id="22" dur="1" fill="hold">
                                          <p:stCondLst>
                                            <p:cond delay="0"/>
                                          </p:stCondLst>
                                        </p:cTn>
                                        <p:tgtEl>
                                          <p:spTgt spid="17"/>
                                        </p:tgtEl>
                                        <p:attrNameLst>
                                          <p:attrName>ppt_y</p:attrName>
                                        </p:attrNameLst>
                                      </p:cBhvr>
                                      <p:tavLst>
                                        <p:tav tm="0">
                                          <p:val>
                                            <p:strVal val="#ppt_y"/>
                                          </p:val>
                                        </p:tav>
                                        <p:tav tm="100000">
                                          <p:val>
                                            <p:strVal val="#ppt_y+0.15*sin(rand(0-360)+0)+2"/>
                                          </p:val>
                                        </p:tav>
                                      </p:tavLst>
                                    </p:anim>
                                    <p:anim to="" calcmode="lin" valueType="num">
                                      <p:cBhvr>
                                        <p:cTn id="23" dur="998" fill="hold">
                                          <p:stCondLst>
                                            <p:cond delay="2"/>
                                          </p:stCondLst>
                                        </p:cTn>
                                        <p:tgtEl>
                                          <p:spTgt spid="17"/>
                                        </p:tgtEl>
                                        <p:attrNameLst>
                                          <p:attrName>style.opacity</p:attrName>
                                        </p:attrNameLst>
                                      </p:cBhvr>
                                      <p:tavLst>
                                        <p:tav tm="0">
                                          <p:val>
                                            <p:strVal val="0"/>
                                          </p:val>
                                        </p:tav>
                                        <p:tav tm="100000">
                                          <p:val>
                                            <p:strVal val="1"/>
                                          </p:val>
                                        </p:tav>
                                      </p:tavLst>
                                    </p:anim>
                                    <p:animScale>
                                      <p:cBhvr>
                                        <p:cTn id="24" dur="998" fill="hold">
                                          <p:stCondLst>
                                            <p:cond delay="1"/>
                                          </p:stCondLst>
                                        </p:cTn>
                                        <p:tgtEl>
                                          <p:spTgt spid="17"/>
                                        </p:tgtEl>
                                      </p:cBhvr>
                                      <p:from x="500000" y="500000"/>
                                      <p:to x="100000" y="100000"/>
                                    </p:animScale>
                                    <p:anim to="" calcmode="lin" valueType="num">
                                      <p:cBhvr>
                                        <p:cTn id="25" dur="714" fill="hold">
                                          <p:stCondLst>
                                            <p:cond delay="286"/>
                                          </p:stCondLst>
                                        </p:cTn>
                                        <p:tgtEl>
                                          <p:spTgt spid="17"/>
                                        </p:tgtEl>
                                        <p:attrNameLst>
                                          <p:attrName>ppt_x</p:attrName>
                                        </p:attrNameLst>
                                      </p:cBhvr>
                                      <p:tavLst>
                                        <p:tav tm="0">
                                          <p:val>
                                            <p:strVal val="ppt_x-2"/>
                                          </p:val>
                                        </p:tav>
                                        <p:tav tm="100000">
                                          <p:val>
                                            <p:strVal val="#ppt_x"/>
                                          </p:val>
                                        </p:tav>
                                      </p:tavLst>
                                    </p:anim>
                                    <p:anim to="" calcmode="lin" valueType="num">
                                      <p:cBhvr>
                                        <p:cTn id="26" dur="714" fill="hold">
                                          <p:stCondLst>
                                            <p:cond delay="286"/>
                                          </p:stCondLst>
                                        </p:cTn>
                                        <p:tgtEl>
                                          <p:spTgt spid="1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47" name="图片 46">
            <a:extLst>
              <a:ext uri="{FF2B5EF4-FFF2-40B4-BE49-F238E27FC236}">
                <a16:creationId xmlns="" xmlns:a16="http://schemas.microsoft.com/office/drawing/2014/main" id="{21C5FD28-09E2-40E3-98B9-8A64E53B2CC6}"/>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431406" y="732760"/>
            <a:ext cx="6949491" cy="3424734"/>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4051824" y="4530363"/>
            <a:ext cx="3877985"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国庆英文介绍</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518012" y="3961730"/>
            <a:ext cx="4830425" cy="523220"/>
          </a:xfrm>
          <a:prstGeom prst="rect">
            <a:avLst/>
          </a:prstGeom>
        </p:spPr>
        <p:txBody>
          <a:bodyPr wrap="none">
            <a:spAutoFit/>
          </a:bodyPr>
          <a:lstStyle/>
          <a:p>
            <a:r>
              <a:rPr lang="zh-CN" altLang="en-US" sz="2800" dirty="0">
                <a:solidFill>
                  <a:srgbClr val="D10000"/>
                </a:solidFill>
                <a:cs typeface="+mn-ea"/>
                <a:sym typeface="+mn-lt"/>
              </a:rPr>
              <a:t>Celebrate the National Day</a:t>
            </a:r>
          </a:p>
        </p:txBody>
      </p:sp>
    </p:spTree>
    <p:extLst>
      <p:ext uri="{BB962C8B-B14F-4D97-AF65-F5344CB8AC3E}">
        <p14:creationId xmlns:p14="http://schemas.microsoft.com/office/powerpoint/2010/main" val="1228837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Effect transition="in" filter="fade">
                                      <p:cBhvr>
                                        <p:cTn id="43" dur="500"/>
                                        <p:tgtEl>
                                          <p:spTgt spid="47"/>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5475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4613809" y="2787899"/>
            <a:ext cx="2646878"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国庆起源</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863347" y="3766375"/>
            <a:ext cx="4048929" cy="523220"/>
          </a:xfrm>
          <a:prstGeom prst="rect">
            <a:avLst/>
          </a:prstGeom>
        </p:spPr>
        <p:txBody>
          <a:bodyPr wrap="none">
            <a:spAutoFit/>
          </a:bodyPr>
          <a:lstStyle/>
          <a:p>
            <a:r>
              <a:rPr lang="en-US" altLang="zh-CN" sz="2800" dirty="0">
                <a:solidFill>
                  <a:srgbClr val="D10000"/>
                </a:solidFill>
                <a:cs typeface="+mn-ea"/>
                <a:sym typeface="+mn-lt"/>
              </a:rPr>
              <a:t>Origin of National Day</a:t>
            </a:r>
            <a:endParaRPr lang="zh-CN" altLang="en-US" sz="2800" dirty="0">
              <a:solidFill>
                <a:srgbClr val="D10000"/>
              </a:solidFill>
              <a:cs typeface="+mn-ea"/>
              <a:sym typeface="+mn-lt"/>
            </a:endParaRPr>
          </a:p>
        </p:txBody>
      </p:sp>
      <p:sp>
        <p:nvSpPr>
          <p:cNvPr id="2" name="椭圆 1">
            <a:extLst>
              <a:ext uri="{FF2B5EF4-FFF2-40B4-BE49-F238E27FC236}">
                <a16:creationId xmlns="" xmlns:a16="http://schemas.microsoft.com/office/drawing/2014/main" id="{4CAC1B03-71A2-4719-A44E-06994749AE9F}"/>
              </a:ext>
            </a:extLst>
          </p:cNvPr>
          <p:cNvSpPr/>
          <p:nvPr/>
        </p:nvSpPr>
        <p:spPr>
          <a:xfrm>
            <a:off x="5309360" y="1391670"/>
            <a:ext cx="1255776" cy="1255776"/>
          </a:xfrm>
          <a:prstGeom prst="ellipse">
            <a:avLst/>
          </a:prstGeom>
          <a:solidFill>
            <a:srgbClr val="D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01</a:t>
            </a:r>
            <a:endParaRPr lang="zh-CN" altLang="en-US" sz="4000" dirty="0">
              <a:solidFill>
                <a:schemeClr val="bg1"/>
              </a:solidFill>
              <a:cs typeface="+mn-ea"/>
              <a:sym typeface="+mn-lt"/>
            </a:endParaRPr>
          </a:p>
        </p:txBody>
      </p:sp>
    </p:spTree>
    <p:extLst>
      <p:ext uri="{BB962C8B-B14F-4D97-AF65-F5344CB8AC3E}">
        <p14:creationId xmlns:p14="http://schemas.microsoft.com/office/powerpoint/2010/main" val="16507017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34656" y="4542521"/>
            <a:ext cx="1963999" cy="646331"/>
          </a:xfrm>
          <a:prstGeom prst="rect">
            <a:avLst/>
          </a:prstGeom>
          <a:noFill/>
        </p:spPr>
        <p:txBody>
          <a:bodyPr wrap="none" rtlCol="0">
            <a:spAutoFit/>
          </a:bodyPr>
          <a:lstStyle/>
          <a:p>
            <a:r>
              <a:rPr lang="en-US" altLang="zh-CN" sz="3600" b="1" dirty="0">
                <a:solidFill>
                  <a:srgbClr val="D10000"/>
                </a:solidFill>
                <a:cs typeface="+mn-ea"/>
                <a:sym typeface="+mn-lt"/>
              </a:rPr>
              <a:t>10</a:t>
            </a:r>
            <a:r>
              <a:rPr lang="zh-CN" altLang="en-US" sz="3600" b="1" dirty="0">
                <a:solidFill>
                  <a:srgbClr val="D10000"/>
                </a:solidFill>
                <a:cs typeface="+mn-ea"/>
                <a:sym typeface="+mn-lt"/>
              </a:rPr>
              <a:t>月</a:t>
            </a:r>
            <a:r>
              <a:rPr lang="en-US" altLang="zh-CN" sz="3600" b="1" dirty="0">
                <a:solidFill>
                  <a:srgbClr val="D10000"/>
                </a:solidFill>
                <a:cs typeface="+mn-ea"/>
                <a:sym typeface="+mn-lt"/>
              </a:rPr>
              <a:t>1</a:t>
            </a:r>
            <a:r>
              <a:rPr lang="zh-CN" altLang="en-US" sz="3600" b="1" dirty="0">
                <a:solidFill>
                  <a:srgbClr val="D10000"/>
                </a:solidFill>
                <a:cs typeface="+mn-ea"/>
                <a:sym typeface="+mn-lt"/>
              </a:rPr>
              <a:t>日</a:t>
            </a:r>
          </a:p>
        </p:txBody>
      </p:sp>
      <p:sp>
        <p:nvSpPr>
          <p:cNvPr id="5" name="PA-矩形 4"/>
          <p:cNvSpPr/>
          <p:nvPr>
            <p:custDataLst>
              <p:tags r:id="rId1"/>
            </p:custDataLst>
          </p:nvPr>
        </p:nvSpPr>
        <p:spPr>
          <a:xfrm>
            <a:off x="1991970" y="2174161"/>
            <a:ext cx="4702744" cy="1705403"/>
          </a:xfrm>
          <a:prstGeom prst="rect">
            <a:avLst/>
          </a:prstGeom>
        </p:spPr>
        <p:txBody>
          <a:bodyPr wrap="square">
            <a:spAutoFit/>
          </a:bodyPr>
          <a:lstStyle/>
          <a:p>
            <a:pPr>
              <a:lnSpc>
                <a:spcPct val="150000"/>
              </a:lnSpc>
            </a:pPr>
            <a:r>
              <a:rPr lang="en-US" altLang="zh-CN" dirty="0">
                <a:solidFill>
                  <a:schemeClr val="tx1">
                    <a:lumMod val="75000"/>
                    <a:lumOff val="25000"/>
                  </a:schemeClr>
                </a:solidFill>
                <a:cs typeface="+mn-ea"/>
                <a:sym typeface="+mn-lt"/>
              </a:rPr>
              <a:t>In our country, especially the National Day of the Republic of China was formally ( </a:t>
            </a:r>
            <a:r>
              <a:rPr lang="zh-CN" altLang="en-US" dirty="0">
                <a:solidFill>
                  <a:schemeClr val="tx1">
                    <a:lumMod val="75000"/>
                    <a:lumOff val="25000"/>
                  </a:schemeClr>
                </a:solidFill>
                <a:cs typeface="+mn-ea"/>
                <a:sym typeface="+mn-lt"/>
              </a:rPr>
              <a:t>正式地</a:t>
            </a:r>
            <a:r>
              <a:rPr lang="en-US" altLang="zh-CN" dirty="0">
                <a:solidFill>
                  <a:schemeClr val="tx1">
                    <a:lumMod val="75000"/>
                    <a:lumOff val="25000"/>
                  </a:schemeClr>
                </a:solidFill>
                <a:cs typeface="+mn-ea"/>
                <a:sym typeface="+mn-lt"/>
              </a:rPr>
              <a:t>) established on October 1st.</a:t>
            </a:r>
          </a:p>
        </p:txBody>
      </p:sp>
      <p:sp>
        <p:nvSpPr>
          <p:cNvPr id="6" name="PA-矩形 5"/>
          <p:cNvSpPr/>
          <p:nvPr>
            <p:custDataLst>
              <p:tags r:id="rId2"/>
            </p:custDataLst>
          </p:nvPr>
        </p:nvSpPr>
        <p:spPr>
          <a:xfrm>
            <a:off x="1991970" y="3904204"/>
            <a:ext cx="3867707" cy="961289"/>
          </a:xfrm>
          <a:prstGeom prst="rect">
            <a:avLst/>
          </a:prstGeom>
        </p:spPr>
        <p:txBody>
          <a:bodyPr wrap="square">
            <a:spAutoFit/>
          </a:bodyPr>
          <a:lstStyle/>
          <a:p>
            <a:pPr>
              <a:lnSpc>
                <a:spcPct val="150000"/>
              </a:lnSpc>
            </a:pPr>
            <a:r>
              <a:rPr lang="zh-CN" altLang="en-US" sz="2000" dirty="0">
                <a:solidFill>
                  <a:schemeClr val="tx1">
                    <a:lumMod val="75000"/>
                    <a:lumOff val="25000"/>
                  </a:schemeClr>
                </a:solidFill>
                <a:cs typeface="+mn-ea"/>
                <a:sym typeface="+mn-lt"/>
              </a:rPr>
              <a:t>在我国，国庆节特指中华人民共和国正式宣告成立的</a:t>
            </a:r>
            <a:r>
              <a:rPr lang="en-US" altLang="zh-CN" sz="2000" dirty="0">
                <a:solidFill>
                  <a:schemeClr val="tx1">
                    <a:lumMod val="75000"/>
                    <a:lumOff val="25000"/>
                  </a:schemeClr>
                </a:solidFill>
                <a:cs typeface="+mn-ea"/>
                <a:sym typeface="+mn-lt"/>
              </a:rPr>
              <a:t>10</a:t>
            </a:r>
            <a:r>
              <a:rPr lang="zh-CN" altLang="en-US" sz="2000" dirty="0">
                <a:solidFill>
                  <a:schemeClr val="tx1">
                    <a:lumMod val="75000"/>
                    <a:lumOff val="25000"/>
                  </a:schemeClr>
                </a:solidFill>
                <a:cs typeface="+mn-ea"/>
                <a:sym typeface="+mn-lt"/>
              </a:rPr>
              <a:t>月</a:t>
            </a:r>
            <a:r>
              <a:rPr lang="en-US" altLang="zh-CN" sz="2000" dirty="0">
                <a:solidFill>
                  <a:schemeClr val="tx1">
                    <a:lumMod val="75000"/>
                    <a:lumOff val="25000"/>
                  </a:schemeClr>
                </a:solidFill>
                <a:cs typeface="+mn-ea"/>
                <a:sym typeface="+mn-lt"/>
              </a:rPr>
              <a:t>1</a:t>
            </a:r>
            <a:r>
              <a:rPr lang="zh-CN" altLang="en-US" sz="2000" dirty="0">
                <a:solidFill>
                  <a:schemeClr val="tx1">
                    <a:lumMod val="75000"/>
                    <a:lumOff val="25000"/>
                  </a:schemeClr>
                </a:solidFill>
                <a:cs typeface="+mn-ea"/>
                <a:sym typeface="+mn-lt"/>
              </a:rPr>
              <a:t>日。</a:t>
            </a:r>
          </a:p>
        </p:txBody>
      </p:sp>
      <p:grpSp>
        <p:nvGrpSpPr>
          <p:cNvPr id="10" name="PA-组合 9">
            <a:extLst>
              <a:ext uri="{FF2B5EF4-FFF2-40B4-BE49-F238E27FC236}">
                <a16:creationId xmlns="" xmlns:a16="http://schemas.microsoft.com/office/drawing/2014/main" id="{13D6A2B0-5611-45C5-B47C-C5093C4DA4C3}"/>
              </a:ext>
            </a:extLst>
          </p:cNvPr>
          <p:cNvGrpSpPr/>
          <p:nvPr>
            <p:custDataLst>
              <p:tags r:id="rId3"/>
            </p:custDataLst>
          </p:nvPr>
        </p:nvGrpSpPr>
        <p:grpSpPr>
          <a:xfrm>
            <a:off x="4035552" y="590152"/>
            <a:ext cx="3864864" cy="1144000"/>
            <a:chOff x="3657600" y="935885"/>
            <a:chExt cx="3864864" cy="1144000"/>
          </a:xfrm>
        </p:grpSpPr>
        <p:pic>
          <p:nvPicPr>
            <p:cNvPr id="9" name="PA-图片 8">
              <a:extLst>
                <a:ext uri="{FF2B5EF4-FFF2-40B4-BE49-F238E27FC236}">
                  <a16:creationId xmlns="" xmlns:a16="http://schemas.microsoft.com/office/drawing/2014/main" id="{3CBC97E5-A0FC-4E5B-8BD5-81BAF4FA2B6E}"/>
                </a:ext>
              </a:extLst>
            </p:cNvPr>
            <p:cNvPicPr>
              <a:picLocks noChangeAspect="1"/>
            </p:cNvPicPr>
            <p:nvPr>
              <p:custDataLst>
                <p:tags r:id="rId4"/>
              </p:custDataLst>
            </p:nvPr>
          </p:nvPicPr>
          <p:blipFill rotWithShape="1">
            <a:blip r:embed="rId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3" name="PA-矩形 2"/>
            <p:cNvSpPr/>
            <p:nvPr>
              <p:custDataLst>
                <p:tags r:id="rId5"/>
              </p:custDataLst>
            </p:nvPr>
          </p:nvSpPr>
          <p:spPr>
            <a:xfrm>
              <a:off x="4256110" y="1236740"/>
              <a:ext cx="2978508" cy="584775"/>
            </a:xfrm>
            <a:prstGeom prst="rect">
              <a:avLst/>
            </a:prstGeom>
          </p:spPr>
          <p:txBody>
            <a:bodyPr wrap="none">
              <a:spAutoFit/>
            </a:bodyPr>
            <a:lstStyle/>
            <a:p>
              <a:r>
                <a:rPr lang="en-US" altLang="zh-CN" sz="3200" b="1" dirty="0">
                  <a:solidFill>
                    <a:schemeClr val="accent4">
                      <a:lumMod val="20000"/>
                      <a:lumOff val="80000"/>
                    </a:schemeClr>
                  </a:solidFill>
                  <a:cs typeface="+mn-ea"/>
                  <a:sym typeface="+mn-lt"/>
                </a:rPr>
                <a:t>The Date </a:t>
              </a:r>
              <a:r>
                <a:rPr lang="zh-CN" altLang="en-US" sz="3200" b="1" dirty="0">
                  <a:solidFill>
                    <a:schemeClr val="accent4">
                      <a:lumMod val="20000"/>
                      <a:lumOff val="80000"/>
                    </a:schemeClr>
                  </a:solidFill>
                  <a:cs typeface="+mn-ea"/>
                  <a:sym typeface="+mn-lt"/>
                </a:rPr>
                <a:t>日期</a:t>
              </a:r>
              <a:endParaRPr lang="en-US" altLang="zh-CN" sz="3200" b="1" dirty="0">
                <a:solidFill>
                  <a:schemeClr val="accent4">
                    <a:lumMod val="20000"/>
                    <a:lumOff val="80000"/>
                  </a:schemeClr>
                </a:solidFill>
                <a:cs typeface="+mn-ea"/>
                <a:sym typeface="+mn-lt"/>
              </a:endParaRPr>
            </a:p>
          </p:txBody>
        </p:sp>
      </p:grpSp>
      <p:pic>
        <p:nvPicPr>
          <p:cNvPr id="11" name="图片 10">
            <a:extLst>
              <a:ext uri="{FF2B5EF4-FFF2-40B4-BE49-F238E27FC236}">
                <a16:creationId xmlns="" xmlns:a16="http://schemas.microsoft.com/office/drawing/2014/main" id="{8DB4A6B8-37B3-40C3-8132-ED8EDD6144F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94602" y="1986466"/>
            <a:ext cx="2405633" cy="2405633"/>
          </a:xfrm>
          <a:prstGeom prst="rect">
            <a:avLst/>
          </a:prstGeom>
        </p:spPr>
      </p:pic>
    </p:spTree>
    <p:extLst>
      <p:ext uri="{BB962C8B-B14F-4D97-AF65-F5344CB8AC3E}">
        <p14:creationId xmlns:p14="http://schemas.microsoft.com/office/powerpoint/2010/main" val="551304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10"/>
                                        </p:tgtEl>
                                        <p:attrNameLst>
                                          <p:attrName>style.visibility</p:attrName>
                                        </p:attrNameLst>
                                      </p:cBhvr>
                                      <p:to>
                                        <p:strVal val="visible"/>
                                      </p:to>
                                    </p:set>
                                    <p:anim to="" calcmode="lin" valueType="num">
                                      <p:cBhvr>
                                        <p:cTn id="7"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10"/>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to="" calcmode="lin" valueType="num">
                                      <p:cBhvr>
                                        <p:cTn id="11" dur="700" fill="hold">
                                          <p:stCondLst>
                                            <p:cond delay="0"/>
                                          </p:stCondLst>
                                        </p:cTn>
                                        <p:tgtEl>
                                          <p:spTgt spid="5"/>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5"/>
                                        </p:tgtEl>
                                        <p:attrNameLst>
                                          <p:attrName>ppt_h</p:attrName>
                                        </p:attrNameLst>
                                      </p:cBhvr>
                                      <p:tavLst>
                                        <p:tav tm="0" fmla="#ppt_h-#ppt_h/4*sin(2*pi*$)*(1-$)">
                                          <p:val>
                                            <p:strVal val="0"/>
                                          </p:val>
                                        </p:tav>
                                        <p:tav tm="100000">
                                          <p:val>
                                            <p:strVal val="1"/>
                                          </p:val>
                                        </p:tav>
                                      </p:tavLst>
                                    </p:anim>
                                  </p:childTnLst>
                                </p:cTn>
                              </p:par>
                              <p:par>
                                <p:cTn id="13" presetID="0" presetClass="entr" presetSubtype="0" fill="hold" grpId="0" nodeType="with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 to="" calcmode="lin" valueType="num">
                                      <p:cBhvr>
                                        <p:cTn id="15" dur="700" fill="hold">
                                          <p:stCondLst>
                                            <p:cond delay="0"/>
                                          </p:stCondLst>
                                        </p:cTn>
                                        <p:tgtEl>
                                          <p:spTgt spid="6"/>
                                        </p:tgtEl>
                                        <p:attrNameLst>
                                          <p:attrName>ppt_y</p:attrName>
                                        </p:attrNameLst>
                                      </p:cBhvr>
                                      <p:tavLst>
                                        <p:tav tm="0" fmla="#ppt_y-#ppt_h/6*sin(2*pi*$)*(1-$)*8/9">
                                          <p:val>
                                            <p:strVal val="0"/>
                                          </p:val>
                                        </p:tav>
                                        <p:tav tm="100000">
                                          <p:val>
                                            <p:strVal val="1"/>
                                          </p:val>
                                        </p:tav>
                                      </p:tavLst>
                                    </p:anim>
                                    <p:anim to="" calcmode="lin" valueType="num">
                                      <p:cBhvr>
                                        <p:cTn id="16" dur="700" fill="hold">
                                          <p:stCondLst>
                                            <p:cond delay="0"/>
                                          </p:stCondLst>
                                        </p:cTn>
                                        <p:tgtEl>
                                          <p:spTgt spid="6"/>
                                        </p:tgtEl>
                                        <p:attrNameLst>
                                          <p:attrName>ppt_h</p:attrName>
                                        </p:attrNameLst>
                                      </p:cBhvr>
                                      <p:tavLst>
                                        <p:tav tm="0" fmla="#ppt_h-#ppt_h/4*sin(2*pi*$)*(1-$)">
                                          <p:val>
                                            <p:strVal val="0"/>
                                          </p:val>
                                        </p:tav>
                                        <p:tav tm="100000">
                                          <p:val>
                                            <p:strVal val="1"/>
                                          </p:val>
                                        </p:tav>
                                      </p:tavLst>
                                    </p:anim>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930032" y="2253517"/>
            <a:ext cx="8591664" cy="3139321"/>
          </a:xfrm>
          <a:prstGeom prst="rect">
            <a:avLst/>
          </a:prstGeom>
        </p:spPr>
        <p:txBody>
          <a:bodyPr wrap="square">
            <a:spAutoFit/>
          </a:bodyPr>
          <a:lstStyle/>
          <a:p>
            <a:r>
              <a:rPr lang="en-US" altLang="zh-CN" dirty="0">
                <a:solidFill>
                  <a:schemeClr val="tx1">
                    <a:lumMod val="75000"/>
                    <a:lumOff val="25000"/>
                  </a:schemeClr>
                </a:solidFill>
                <a:cs typeface="+mn-ea"/>
                <a:sym typeface="+mn-lt"/>
              </a:rPr>
              <a:t>National Day" the term refers to the national celebration of the matter, was first seen in the Western </a:t>
            </a:r>
            <a:r>
              <a:rPr lang="en-US" altLang="zh-CN" dirty="0" err="1">
                <a:solidFill>
                  <a:schemeClr val="tx1">
                    <a:lumMod val="75000"/>
                    <a:lumOff val="25000"/>
                  </a:schemeClr>
                </a:solidFill>
                <a:cs typeface="+mn-ea"/>
                <a:sym typeface="+mn-lt"/>
              </a:rPr>
              <a:t>Jin</a:t>
            </a:r>
            <a:r>
              <a:rPr lang="en-US" altLang="zh-CN" dirty="0">
                <a:solidFill>
                  <a:schemeClr val="tx1">
                    <a:lumMod val="75000"/>
                    <a:lumOff val="25000"/>
                  </a:schemeClr>
                </a:solidFill>
                <a:cs typeface="+mn-ea"/>
                <a:sym typeface="+mn-lt"/>
              </a:rPr>
              <a:t> Dynasty(</a:t>
            </a:r>
            <a:r>
              <a:rPr lang="zh-CN" altLang="en-US" dirty="0">
                <a:solidFill>
                  <a:schemeClr val="tx1">
                    <a:lumMod val="75000"/>
                    <a:lumOff val="25000"/>
                  </a:schemeClr>
                </a:solidFill>
                <a:cs typeface="+mn-ea"/>
                <a:sym typeface="+mn-lt"/>
              </a:rPr>
              <a:t>西晋时代</a:t>
            </a:r>
            <a:r>
              <a:rPr lang="en-US" altLang="zh-CN" dirty="0">
                <a:solidFill>
                  <a:schemeClr val="tx1">
                    <a:lumMod val="75000"/>
                    <a:lumOff val="25000"/>
                  </a:schemeClr>
                </a:solidFill>
                <a:cs typeface="+mn-ea"/>
                <a:sym typeface="+mn-lt"/>
              </a:rPr>
              <a:t>). Western </a:t>
            </a:r>
            <a:r>
              <a:rPr lang="en-US" altLang="zh-CN" dirty="0" err="1">
                <a:solidFill>
                  <a:schemeClr val="tx1">
                    <a:lumMod val="75000"/>
                    <a:lumOff val="25000"/>
                  </a:schemeClr>
                </a:solidFill>
                <a:cs typeface="+mn-ea"/>
                <a:sym typeface="+mn-lt"/>
              </a:rPr>
              <a:t>Jin</a:t>
            </a:r>
            <a:r>
              <a:rPr lang="en-US" altLang="zh-CN" dirty="0">
                <a:solidFill>
                  <a:schemeClr val="tx1">
                    <a:lumMod val="75000"/>
                    <a:lumOff val="25000"/>
                  </a:schemeClr>
                </a:solidFill>
                <a:cs typeface="+mn-ea"/>
                <a:sym typeface="+mn-lt"/>
              </a:rPr>
              <a:t> Dynasty writer Lu in the "Five other princes (</a:t>
            </a:r>
            <a:r>
              <a:rPr lang="zh-CN" altLang="en-US" dirty="0">
                <a:solidFill>
                  <a:schemeClr val="tx1">
                    <a:lumMod val="75000"/>
                    <a:lumOff val="25000"/>
                  </a:schemeClr>
                </a:solidFill>
                <a:cs typeface="+mn-ea"/>
                <a:sym typeface="+mn-lt"/>
              </a:rPr>
              <a:t>王子</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诸侯</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贵公子</a:t>
            </a:r>
            <a:r>
              <a:rPr lang="en-US" altLang="zh-CN" dirty="0">
                <a:solidFill>
                  <a:schemeClr val="tx1">
                    <a:lumMod val="75000"/>
                    <a:lumOff val="25000"/>
                  </a:schemeClr>
                </a:solidFill>
                <a:cs typeface="+mn-ea"/>
                <a:sym typeface="+mn-lt"/>
              </a:rPr>
              <a:t>) theory" a text once the "National Day alone its benefit, the main sorrow (</a:t>
            </a:r>
            <a:r>
              <a:rPr lang="zh-CN" altLang="en-US" dirty="0">
                <a:solidFill>
                  <a:schemeClr val="tx1">
                    <a:lumMod val="75000"/>
                    <a:lumOff val="25000"/>
                  </a:schemeClr>
                </a:solidFill>
                <a:cs typeface="+mn-ea"/>
                <a:sym typeface="+mn-lt"/>
              </a:rPr>
              <a:t>悲伤</a:t>
            </a:r>
            <a:r>
              <a:rPr lang="en-US" altLang="zh-CN" dirty="0">
                <a:solidFill>
                  <a:schemeClr val="tx1">
                    <a:lumMod val="75000"/>
                    <a:lumOff val="25000"/>
                  </a:schemeClr>
                </a:solidFill>
                <a:cs typeface="+mn-ea"/>
                <a:sym typeface="+mn-lt"/>
              </a:rPr>
              <a:t>) harms" there cord(</a:t>
            </a:r>
            <a:r>
              <a:rPr lang="zh-CN" altLang="en-US" dirty="0">
                <a:solidFill>
                  <a:schemeClr val="tx1">
                    <a:lumMod val="75000"/>
                    <a:lumOff val="25000"/>
                  </a:schemeClr>
                </a:solidFill>
                <a:cs typeface="+mn-ea"/>
                <a:sym typeface="+mn-lt"/>
              </a:rPr>
              <a:t>记载</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China's feudal(</a:t>
            </a:r>
            <a:r>
              <a:rPr lang="zh-CN" altLang="en-US" dirty="0">
                <a:solidFill>
                  <a:schemeClr val="tx1">
                    <a:lumMod val="75000"/>
                    <a:lumOff val="25000"/>
                  </a:schemeClr>
                </a:solidFill>
                <a:cs typeface="+mn-ea"/>
                <a:sym typeface="+mn-lt"/>
              </a:rPr>
              <a:t>封建制度的</a:t>
            </a:r>
            <a:r>
              <a:rPr lang="en-US" altLang="zh-CN" dirty="0">
                <a:solidFill>
                  <a:schemeClr val="tx1">
                    <a:lumMod val="75000"/>
                    <a:lumOff val="25000"/>
                  </a:schemeClr>
                </a:solidFill>
                <a:cs typeface="+mn-ea"/>
                <a:sym typeface="+mn-lt"/>
              </a:rPr>
              <a:t>) era (</a:t>
            </a:r>
            <a:r>
              <a:rPr lang="zh-CN" altLang="en-US" dirty="0">
                <a:solidFill>
                  <a:schemeClr val="tx1">
                    <a:lumMod val="75000"/>
                    <a:lumOff val="25000"/>
                  </a:schemeClr>
                </a:solidFill>
                <a:cs typeface="+mn-ea"/>
                <a:sym typeface="+mn-lt"/>
              </a:rPr>
              <a:t>时代</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年代</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纪元</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the national celebration of the event, too great imperial (</a:t>
            </a:r>
            <a:r>
              <a:rPr lang="zh-CN" altLang="en-US" dirty="0">
                <a:solidFill>
                  <a:schemeClr val="tx1">
                    <a:lumMod val="75000"/>
                    <a:lumOff val="25000"/>
                  </a:schemeClr>
                </a:solidFill>
                <a:cs typeface="+mn-ea"/>
                <a:sym typeface="+mn-lt"/>
              </a:rPr>
              <a:t>至高无上的</a:t>
            </a:r>
            <a:r>
              <a:rPr lang="en-US" altLang="zh-CN" dirty="0">
                <a:solidFill>
                  <a:schemeClr val="tx1">
                    <a:lumMod val="75000"/>
                    <a:lumOff val="25000"/>
                  </a:schemeClr>
                </a:solidFill>
                <a:cs typeface="+mn-ea"/>
                <a:sym typeface="+mn-lt"/>
              </a:rPr>
              <a:t>) throne (</a:t>
            </a:r>
            <a:r>
              <a:rPr lang="zh-CN" altLang="en-US" dirty="0">
                <a:solidFill>
                  <a:schemeClr val="tx1">
                    <a:lumMod val="75000"/>
                    <a:lumOff val="25000"/>
                  </a:schemeClr>
                </a:solidFill>
                <a:cs typeface="+mn-ea"/>
                <a:sym typeface="+mn-lt"/>
              </a:rPr>
              <a:t>王座</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君主</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王权</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birthday(Qing emperor's birthday is called Viva Festival</a:t>
            </a:r>
            <a:r>
              <a:rPr lang="zh-CN" altLang="en-US" dirty="0">
                <a:solidFill>
                  <a:schemeClr val="tx1">
                    <a:lumMod val="75000"/>
                    <a:lumOff val="25000"/>
                  </a:schemeClr>
                </a:solidFill>
                <a:cs typeface="+mn-ea"/>
                <a:sym typeface="+mn-lt"/>
              </a:rPr>
              <a:t>万岁</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表示祝愿或赞成的欢呼声</a:t>
            </a:r>
            <a:r>
              <a:rPr lang="en-US" altLang="zh-CN" dirty="0">
                <a:solidFill>
                  <a:schemeClr val="tx1">
                    <a:lumMod val="75000"/>
                    <a:lumOff val="25000"/>
                  </a:schemeClr>
                </a:solidFill>
                <a:cs typeface="+mn-ea"/>
                <a:sym typeface="+mn-lt"/>
              </a:rPr>
              <a:t>) ) and so on. Thus in ancient China thee emperor (</a:t>
            </a:r>
            <a:r>
              <a:rPr lang="zh-CN" altLang="en-US" dirty="0">
                <a:solidFill>
                  <a:schemeClr val="tx1">
                    <a:lumMod val="75000"/>
                    <a:lumOff val="25000"/>
                  </a:schemeClr>
                </a:solidFill>
                <a:cs typeface="+mn-ea"/>
                <a:sym typeface="+mn-lt"/>
              </a:rPr>
              <a:t>皇帝</a:t>
            </a:r>
            <a:r>
              <a:rPr lang="en-US" altLang="zh-CN" dirty="0">
                <a:solidFill>
                  <a:schemeClr val="tx1">
                    <a:lumMod val="75000"/>
                    <a:lumOff val="25000"/>
                  </a:schemeClr>
                </a:solidFill>
                <a:cs typeface="+mn-ea"/>
                <a:sym typeface="+mn-lt"/>
              </a:rPr>
              <a:t>) ascended (</a:t>
            </a:r>
            <a:r>
              <a:rPr lang="zh-CN" altLang="en-US" dirty="0">
                <a:solidFill>
                  <a:schemeClr val="tx1">
                    <a:lumMod val="75000"/>
                    <a:lumOff val="25000"/>
                  </a:schemeClr>
                </a:solidFill>
                <a:cs typeface="+mn-ea"/>
                <a:sym typeface="+mn-lt"/>
              </a:rPr>
              <a:t>登基</a:t>
            </a:r>
            <a:r>
              <a:rPr lang="en-US" altLang="zh-CN" dirty="0">
                <a:solidFill>
                  <a:schemeClr val="tx1">
                    <a:lumMod val="75000"/>
                    <a:lumOff val="25000"/>
                  </a:schemeClr>
                </a:solidFill>
                <a:cs typeface="+mn-ea"/>
                <a:sym typeface="+mn-lt"/>
              </a:rPr>
              <a:t>) the throne (</a:t>
            </a:r>
            <a:r>
              <a:rPr lang="zh-CN" altLang="en-US" dirty="0">
                <a:solidFill>
                  <a:schemeClr val="tx1">
                    <a:lumMod val="75000"/>
                    <a:lumOff val="25000"/>
                  </a:schemeClr>
                </a:solidFill>
                <a:cs typeface="+mn-ea"/>
                <a:sym typeface="+mn-lt"/>
              </a:rPr>
              <a:t>登上王座</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birthday is called the "National Day." Said today that the country was founded on the anniversary (</a:t>
            </a:r>
            <a:r>
              <a:rPr lang="zh-CN" altLang="en-US" dirty="0">
                <a:solidFill>
                  <a:schemeClr val="tx1">
                    <a:lumMod val="75000"/>
                    <a:lumOff val="25000"/>
                  </a:schemeClr>
                </a:solidFill>
                <a:cs typeface="+mn-ea"/>
                <a:sym typeface="+mn-lt"/>
              </a:rPr>
              <a:t>周年纪念日</a:t>
            </a:r>
            <a:r>
              <a:rPr lang="en-US" altLang="zh-CN" dirty="0">
                <a:solidFill>
                  <a:schemeClr val="tx1">
                    <a:lumMod val="75000"/>
                    <a:lumOff val="25000"/>
                  </a:schemeClr>
                </a:solidFill>
                <a:cs typeface="+mn-ea"/>
                <a:sym typeface="+mn-lt"/>
              </a:rPr>
              <a:t>) of the National Day. </a:t>
            </a:r>
            <a:endParaRPr lang="zh-CN" altLang="en-US" dirty="0">
              <a:solidFill>
                <a:schemeClr val="tx1">
                  <a:lumMod val="75000"/>
                  <a:lumOff val="25000"/>
                </a:schemeClr>
              </a:solidFill>
              <a:cs typeface="+mn-ea"/>
              <a:sym typeface="+mn-lt"/>
            </a:endParaRPr>
          </a:p>
        </p:txBody>
      </p:sp>
      <p:grpSp>
        <p:nvGrpSpPr>
          <p:cNvPr id="7" name="PA-组合 6">
            <a:extLst>
              <a:ext uri="{FF2B5EF4-FFF2-40B4-BE49-F238E27FC236}">
                <a16:creationId xmlns="" xmlns:a16="http://schemas.microsoft.com/office/drawing/2014/main" id="{C8C7D53D-94CB-4DB8-B977-CA97363FBE48}"/>
              </a:ext>
            </a:extLst>
          </p:cNvPr>
          <p:cNvGrpSpPr/>
          <p:nvPr>
            <p:custDataLst>
              <p:tags r:id="rId2"/>
            </p:custDataLst>
          </p:nvPr>
        </p:nvGrpSpPr>
        <p:grpSpPr>
          <a:xfrm>
            <a:off x="4163568" y="375053"/>
            <a:ext cx="3864864" cy="1561472"/>
            <a:chOff x="3925824" y="692045"/>
            <a:chExt cx="3864864" cy="1561472"/>
          </a:xfrm>
        </p:grpSpPr>
        <p:grpSp>
          <p:nvGrpSpPr>
            <p:cNvPr id="3" name="组合 2">
              <a:extLst>
                <a:ext uri="{FF2B5EF4-FFF2-40B4-BE49-F238E27FC236}">
                  <a16:creationId xmlns="" xmlns:a16="http://schemas.microsoft.com/office/drawing/2014/main" id="{D5299B51-8273-4CA2-A9EC-80F345F9E64A}"/>
                </a:ext>
              </a:extLst>
            </p:cNvPr>
            <p:cNvGrpSpPr/>
            <p:nvPr/>
          </p:nvGrpSpPr>
          <p:grpSpPr>
            <a:xfrm>
              <a:off x="3925824" y="692045"/>
              <a:ext cx="3864864" cy="1144000"/>
              <a:chOff x="3657600" y="935885"/>
              <a:chExt cx="3864864" cy="1144000"/>
            </a:xfrm>
          </p:grpSpPr>
          <p:pic>
            <p:nvPicPr>
              <p:cNvPr id="4" name="PA-图片 3">
                <a:extLst>
                  <a:ext uri="{FF2B5EF4-FFF2-40B4-BE49-F238E27FC236}">
                    <a16:creationId xmlns="" xmlns:a16="http://schemas.microsoft.com/office/drawing/2014/main" id="{6CB8D797-917D-4440-847F-3F505CA391B8}"/>
                  </a:ext>
                </a:extLst>
              </p:cNvPr>
              <p:cNvPicPr>
                <a:picLocks noChangeAspect="1"/>
              </p:cNvPicPr>
              <p:nvPr>
                <p:custDataLst>
                  <p:tags r:id="rId4"/>
                </p:custDataLst>
              </p:nvPr>
            </p:nvPicPr>
            <p:blipFill rotWithShape="1">
              <a:blip r:embed="rId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5" name="PA-矩形 4">
                <a:extLst>
                  <a:ext uri="{FF2B5EF4-FFF2-40B4-BE49-F238E27FC236}">
                    <a16:creationId xmlns="" xmlns:a16="http://schemas.microsoft.com/office/drawing/2014/main" id="{317DE859-0858-4582-A0ED-FE6097C5CB45}"/>
                  </a:ext>
                </a:extLst>
              </p:cNvPr>
              <p:cNvSpPr/>
              <p:nvPr>
                <p:custDataLst>
                  <p:tags r:id="rId5"/>
                </p:custDataLst>
              </p:nvPr>
            </p:nvSpPr>
            <p:spPr>
              <a:xfrm>
                <a:off x="4772418" y="1215497"/>
                <a:ext cx="1826141"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国庆起源</a:t>
                </a:r>
              </a:p>
            </p:txBody>
          </p:sp>
        </p:grpSp>
        <p:sp>
          <p:nvSpPr>
            <p:cNvPr id="6" name="PA-矩形 5">
              <a:extLst>
                <a:ext uri="{FF2B5EF4-FFF2-40B4-BE49-F238E27FC236}">
                  <a16:creationId xmlns="" xmlns:a16="http://schemas.microsoft.com/office/drawing/2014/main" id="{D11CA528-D19F-4D99-8875-4ABD354CC0D4}"/>
                </a:ext>
              </a:extLst>
            </p:cNvPr>
            <p:cNvSpPr/>
            <p:nvPr>
              <p:custDataLst>
                <p:tags r:id="rId3"/>
              </p:custDataLst>
            </p:nvPr>
          </p:nvSpPr>
          <p:spPr>
            <a:xfrm>
              <a:off x="4347265" y="1884185"/>
              <a:ext cx="2671244" cy="369332"/>
            </a:xfrm>
            <a:prstGeom prst="rect">
              <a:avLst/>
            </a:prstGeom>
          </p:spPr>
          <p:txBody>
            <a:bodyPr wrap="none">
              <a:spAutoFit/>
            </a:bodyPr>
            <a:lstStyle/>
            <a:p>
              <a:r>
                <a:rPr lang="en-US" altLang="zh-CN" dirty="0">
                  <a:solidFill>
                    <a:srgbClr val="DB3710"/>
                  </a:solidFill>
                  <a:cs typeface="+mn-ea"/>
                  <a:sym typeface="+mn-lt"/>
                </a:rPr>
                <a:t>Origin of National Day</a:t>
              </a:r>
              <a:endParaRPr lang="zh-CN" altLang="en-US" dirty="0">
                <a:solidFill>
                  <a:srgbClr val="DB3710"/>
                </a:solidFill>
                <a:cs typeface="+mn-ea"/>
                <a:sym typeface="+mn-lt"/>
              </a:endParaRPr>
            </a:p>
          </p:txBody>
        </p:sp>
      </p:grpSp>
    </p:spTree>
    <p:extLst>
      <p:ext uri="{BB962C8B-B14F-4D97-AF65-F5344CB8AC3E}">
        <p14:creationId xmlns:p14="http://schemas.microsoft.com/office/powerpoint/2010/main" val="2435221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7"/>
                                        </p:tgtEl>
                                        <p:attrNameLst>
                                          <p:attrName>style.visibility</p:attrName>
                                        </p:attrNameLst>
                                      </p:cBhvr>
                                      <p:to>
                                        <p:strVal val="visible"/>
                                      </p:to>
                                    </p:set>
                                    <p:anim to="" calcmode="lin" valueType="num">
                                      <p:cBhvr>
                                        <p:cTn id="7"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7"/>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矩形 2"/>
          <p:cNvSpPr/>
          <p:nvPr>
            <p:custDataLst>
              <p:tags r:id="rId1"/>
            </p:custDataLst>
          </p:nvPr>
        </p:nvSpPr>
        <p:spPr>
          <a:xfrm>
            <a:off x="1560576" y="2096346"/>
            <a:ext cx="5205984" cy="3139321"/>
          </a:xfrm>
          <a:prstGeom prst="rect">
            <a:avLst/>
          </a:prstGeom>
        </p:spPr>
        <p:txBody>
          <a:bodyPr wrap="square">
            <a:spAutoFit/>
          </a:bodyPr>
          <a:lstStyle/>
          <a:p>
            <a:pPr>
              <a:lnSpc>
                <a:spcPct val="150000"/>
              </a:lnSpc>
            </a:pPr>
            <a:r>
              <a:rPr lang="zh-CN" altLang="en-US" sz="2400" b="1" dirty="0">
                <a:solidFill>
                  <a:srgbClr val="D10000"/>
                </a:solidFill>
                <a:cs typeface="+mn-ea"/>
                <a:sym typeface="+mn-lt"/>
              </a:rPr>
              <a:t>“国庆”</a:t>
            </a:r>
            <a:r>
              <a:rPr lang="en-US" altLang="zh-CN" sz="2400" b="1" dirty="0">
                <a:solidFill>
                  <a:srgbClr val="D10000"/>
                </a:solidFill>
                <a:cs typeface="+mn-ea"/>
                <a:sym typeface="+mn-lt"/>
              </a:rPr>
              <a:t>-</a:t>
            </a:r>
            <a:r>
              <a:rPr lang="zh-CN" altLang="en-US" dirty="0">
                <a:solidFill>
                  <a:schemeClr val="tx1">
                    <a:lumMod val="75000"/>
                    <a:lumOff val="25000"/>
                  </a:schemeClr>
                </a:solidFill>
                <a:cs typeface="+mn-ea"/>
                <a:sym typeface="+mn-lt"/>
              </a:rPr>
              <a:t>词，本指国家喜庆之事，最早见于西晋。西晋的文学家陆机在</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五等诸侯论</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一文中就曾有“国庆独飨其利，主忧莫与其害”的记载、我国封建时代、国家喜庆的大事，莫大过于帝王的登基、诞辰</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清朝称皇帝的生日为万岁节</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等。因而我国古代把皇帝即位、诞辰称为“国庆”。今天称国家建立的纪念日为国庆。</a:t>
            </a:r>
          </a:p>
        </p:txBody>
      </p:sp>
      <p:grpSp>
        <p:nvGrpSpPr>
          <p:cNvPr id="4" name="PA-组合 6">
            <a:extLst>
              <a:ext uri="{FF2B5EF4-FFF2-40B4-BE49-F238E27FC236}">
                <a16:creationId xmlns="" xmlns:a16="http://schemas.microsoft.com/office/drawing/2014/main" id="{EF14443F-A579-4012-B956-5BCBB31DAC8E}"/>
              </a:ext>
            </a:extLst>
          </p:cNvPr>
          <p:cNvGrpSpPr/>
          <p:nvPr>
            <p:custDataLst>
              <p:tags r:id="rId2"/>
            </p:custDataLst>
          </p:nvPr>
        </p:nvGrpSpPr>
        <p:grpSpPr>
          <a:xfrm>
            <a:off x="4163568" y="375053"/>
            <a:ext cx="3864864" cy="1561472"/>
            <a:chOff x="3925824" y="692045"/>
            <a:chExt cx="3864864" cy="1561472"/>
          </a:xfrm>
        </p:grpSpPr>
        <p:grpSp>
          <p:nvGrpSpPr>
            <p:cNvPr id="5" name="组合 4">
              <a:extLst>
                <a:ext uri="{FF2B5EF4-FFF2-40B4-BE49-F238E27FC236}">
                  <a16:creationId xmlns="" xmlns:a16="http://schemas.microsoft.com/office/drawing/2014/main" id="{377D56B1-5A0F-4225-8FA9-1D2BE6C5A46B}"/>
                </a:ext>
              </a:extLst>
            </p:cNvPr>
            <p:cNvGrpSpPr/>
            <p:nvPr/>
          </p:nvGrpSpPr>
          <p:grpSpPr>
            <a:xfrm>
              <a:off x="3925824" y="692045"/>
              <a:ext cx="3864864" cy="1144000"/>
              <a:chOff x="3657600" y="935885"/>
              <a:chExt cx="3864864" cy="1144000"/>
            </a:xfrm>
          </p:grpSpPr>
          <p:pic>
            <p:nvPicPr>
              <p:cNvPr id="7" name="PA-图片 3">
                <a:extLst>
                  <a:ext uri="{FF2B5EF4-FFF2-40B4-BE49-F238E27FC236}">
                    <a16:creationId xmlns="" xmlns:a16="http://schemas.microsoft.com/office/drawing/2014/main" id="{6C94C222-D816-467F-B18B-6BCBFCDEC602}"/>
                  </a:ext>
                </a:extLst>
              </p:cNvPr>
              <p:cNvPicPr>
                <a:picLocks noChangeAspect="1"/>
              </p:cNvPicPr>
              <p:nvPr>
                <p:custDataLst>
                  <p:tags r:id="rId4"/>
                </p:custDataLst>
              </p:nvPr>
            </p:nvPicPr>
            <p:blipFill rotWithShape="1">
              <a:blip r:embed="rId7"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8" name="PA-矩形 4">
                <a:extLst>
                  <a:ext uri="{FF2B5EF4-FFF2-40B4-BE49-F238E27FC236}">
                    <a16:creationId xmlns="" xmlns:a16="http://schemas.microsoft.com/office/drawing/2014/main" id="{923C7F3C-F6CF-47D9-BFC7-EBF1E3E056AC}"/>
                  </a:ext>
                </a:extLst>
              </p:cNvPr>
              <p:cNvSpPr/>
              <p:nvPr>
                <p:custDataLst>
                  <p:tags r:id="rId5"/>
                </p:custDataLst>
              </p:nvPr>
            </p:nvSpPr>
            <p:spPr>
              <a:xfrm>
                <a:off x="4772418" y="1215497"/>
                <a:ext cx="1826141"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国庆起源</a:t>
                </a:r>
              </a:p>
            </p:txBody>
          </p:sp>
        </p:grpSp>
        <p:sp>
          <p:nvSpPr>
            <p:cNvPr id="6" name="PA-矩形 5">
              <a:extLst>
                <a:ext uri="{FF2B5EF4-FFF2-40B4-BE49-F238E27FC236}">
                  <a16:creationId xmlns="" xmlns:a16="http://schemas.microsoft.com/office/drawing/2014/main" id="{AE6D82E4-1133-4A49-BDAB-761519BE1936}"/>
                </a:ext>
              </a:extLst>
            </p:cNvPr>
            <p:cNvSpPr/>
            <p:nvPr>
              <p:custDataLst>
                <p:tags r:id="rId3"/>
              </p:custDataLst>
            </p:nvPr>
          </p:nvSpPr>
          <p:spPr>
            <a:xfrm>
              <a:off x="4347265" y="1884185"/>
              <a:ext cx="2671244" cy="369332"/>
            </a:xfrm>
            <a:prstGeom prst="rect">
              <a:avLst/>
            </a:prstGeom>
          </p:spPr>
          <p:txBody>
            <a:bodyPr wrap="none">
              <a:spAutoFit/>
            </a:bodyPr>
            <a:lstStyle/>
            <a:p>
              <a:r>
                <a:rPr lang="en-US" altLang="zh-CN" dirty="0">
                  <a:solidFill>
                    <a:srgbClr val="DB3710"/>
                  </a:solidFill>
                  <a:cs typeface="+mn-ea"/>
                  <a:sym typeface="+mn-lt"/>
                </a:rPr>
                <a:t>Origin of National Day</a:t>
              </a:r>
              <a:endParaRPr lang="zh-CN" altLang="en-US" dirty="0">
                <a:solidFill>
                  <a:srgbClr val="DB3710"/>
                </a:solidFill>
                <a:cs typeface="+mn-ea"/>
                <a:sym typeface="+mn-lt"/>
              </a:endParaRPr>
            </a:p>
          </p:txBody>
        </p:sp>
      </p:grpSp>
      <p:pic>
        <p:nvPicPr>
          <p:cNvPr id="9" name="图片 8">
            <a:extLst>
              <a:ext uri="{FF2B5EF4-FFF2-40B4-BE49-F238E27FC236}">
                <a16:creationId xmlns="" xmlns:a16="http://schemas.microsoft.com/office/drawing/2014/main" id="{D8A4E50D-FF03-4A27-B791-2D29AEE36E3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21647" y="1359408"/>
            <a:ext cx="4139184" cy="4139184"/>
          </a:xfrm>
          <a:prstGeom prst="rect">
            <a:avLst/>
          </a:prstGeom>
        </p:spPr>
      </p:pic>
    </p:spTree>
    <p:extLst>
      <p:ext uri="{BB962C8B-B14F-4D97-AF65-F5344CB8AC3E}">
        <p14:creationId xmlns:p14="http://schemas.microsoft.com/office/powerpoint/2010/main" val="609592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to="" calcmode="lin" valueType="num">
                                      <p:cBhvr>
                                        <p:cTn id="11" dur="700" fill="hold">
                                          <p:stCondLst>
                                            <p:cond delay="0"/>
                                          </p:stCondLst>
                                        </p:cTn>
                                        <p:tgtEl>
                                          <p:spTgt spid="3"/>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3"/>
                                        </p:tgtEl>
                                        <p:attrNameLst>
                                          <p:attrName>ppt_h</p:attrName>
                                        </p:attrNameLst>
                                      </p:cBhvr>
                                      <p:tavLst>
                                        <p:tav tm="0" fmla="#ppt_h-#ppt_h/4*sin(2*pi*$)*(1-$)">
                                          <p:val>
                                            <p:strVal val="0"/>
                                          </p:val>
                                        </p:tav>
                                        <p:tav tm="100000">
                                          <p:val>
                                            <p:strVal val="1"/>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754298" y="2097116"/>
            <a:ext cx="9084390" cy="1289905"/>
          </a:xfrm>
          <a:prstGeom prst="rect">
            <a:avLst/>
          </a:prstGeom>
        </p:spPr>
        <p:txBody>
          <a:bodyPr wrap="square">
            <a:spAutoFit/>
          </a:bodyPr>
          <a:lstStyle/>
          <a:p>
            <a:pPr>
              <a:lnSpc>
                <a:spcPct val="150000"/>
              </a:lnSpc>
            </a:pPr>
            <a:r>
              <a:rPr lang="en-US" altLang="zh-CN" dirty="0">
                <a:solidFill>
                  <a:schemeClr val="tx1">
                    <a:lumMod val="75000"/>
                    <a:lumOff val="25000"/>
                  </a:schemeClr>
                </a:solidFill>
                <a:cs typeface="+mn-ea"/>
                <a:sym typeface="+mn-lt"/>
              </a:rPr>
              <a:t>October 1st 1949 is the birthday of the China. There solution announced the day of founding of the People's Republic of China will be the National Da yon first of October every year. </a:t>
            </a:r>
            <a:endParaRPr lang="zh-CN" altLang="en-US" dirty="0">
              <a:solidFill>
                <a:schemeClr val="tx1">
                  <a:lumMod val="75000"/>
                  <a:lumOff val="25000"/>
                </a:schemeClr>
              </a:solidFill>
              <a:cs typeface="+mn-ea"/>
              <a:sym typeface="+mn-lt"/>
            </a:endParaRPr>
          </a:p>
        </p:txBody>
      </p:sp>
      <p:sp>
        <p:nvSpPr>
          <p:cNvPr id="3" name="PA-矩形 2"/>
          <p:cNvSpPr/>
          <p:nvPr>
            <p:custDataLst>
              <p:tags r:id="rId2"/>
            </p:custDataLst>
          </p:nvPr>
        </p:nvSpPr>
        <p:spPr>
          <a:xfrm>
            <a:off x="4694737" y="3395473"/>
            <a:ext cx="5132015" cy="1754326"/>
          </a:xfrm>
          <a:prstGeom prst="rect">
            <a:avLst/>
          </a:prstGeom>
        </p:spPr>
        <p:txBody>
          <a:bodyPr wrap="square">
            <a:spAutoFit/>
          </a:bodyPr>
          <a:lstStyle/>
          <a:p>
            <a:pPr>
              <a:lnSpc>
                <a:spcPct val="150000"/>
              </a:lnSpc>
            </a:pPr>
            <a:r>
              <a:rPr lang="en-US" altLang="zh-CN" dirty="0">
                <a:solidFill>
                  <a:schemeClr val="tx1">
                    <a:lumMod val="75000"/>
                    <a:lumOff val="25000"/>
                  </a:schemeClr>
                </a:solidFill>
                <a:cs typeface="+mn-ea"/>
                <a:sym typeface="+mn-lt"/>
              </a:rPr>
              <a:t>1949</a:t>
            </a:r>
            <a:r>
              <a:rPr lang="zh-CN" altLang="en-US" dirty="0">
                <a:solidFill>
                  <a:schemeClr val="tx1">
                    <a:lumMod val="75000"/>
                    <a:lumOff val="25000"/>
                  </a:schemeClr>
                </a:solidFill>
                <a:cs typeface="+mn-ea"/>
                <a:sym typeface="+mn-lt"/>
              </a:rPr>
              <a:t>年</a:t>
            </a:r>
            <a:r>
              <a:rPr lang="en-US" altLang="zh-CN" dirty="0">
                <a:solidFill>
                  <a:schemeClr val="tx1">
                    <a:lumMod val="75000"/>
                    <a:lumOff val="25000"/>
                  </a:schemeClr>
                </a:solidFill>
                <a:cs typeface="+mn-ea"/>
                <a:sym typeface="+mn-lt"/>
              </a:rPr>
              <a:t>10</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日，是新中国的诞生日。同年，中央人民政府委员会第四次会议，通过了</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关于中华人民共和国国庆日的决议</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，决定每年</a:t>
            </a:r>
            <a:r>
              <a:rPr lang="en-US" altLang="zh-CN" dirty="0">
                <a:solidFill>
                  <a:schemeClr val="tx1">
                    <a:lumMod val="75000"/>
                    <a:lumOff val="25000"/>
                  </a:schemeClr>
                </a:solidFill>
                <a:cs typeface="+mn-ea"/>
                <a:sym typeface="+mn-lt"/>
              </a:rPr>
              <a:t>10</a:t>
            </a:r>
            <a:r>
              <a:rPr lang="zh-CN" altLang="en-US" dirty="0">
                <a:solidFill>
                  <a:schemeClr val="tx1">
                    <a:lumMod val="75000"/>
                    <a:lumOff val="25000"/>
                  </a:schemeClr>
                </a:solidFill>
                <a:cs typeface="+mn-ea"/>
                <a:sym typeface="+mn-lt"/>
              </a:rPr>
              <a:t>月</a:t>
            </a:r>
            <a:r>
              <a:rPr lang="en-US" altLang="zh-CN" dirty="0">
                <a:solidFill>
                  <a:schemeClr val="tx1">
                    <a:lumMod val="75000"/>
                    <a:lumOff val="25000"/>
                  </a:schemeClr>
                </a:solidFill>
                <a:cs typeface="+mn-ea"/>
                <a:sym typeface="+mn-lt"/>
              </a:rPr>
              <a:t>1</a:t>
            </a:r>
            <a:r>
              <a:rPr lang="zh-CN" altLang="en-US" dirty="0">
                <a:solidFill>
                  <a:schemeClr val="tx1">
                    <a:lumMod val="75000"/>
                    <a:lumOff val="25000"/>
                  </a:schemeClr>
                </a:solidFill>
                <a:cs typeface="+mn-ea"/>
                <a:sym typeface="+mn-lt"/>
              </a:rPr>
              <a:t>日，为中华人民共和国国庆日。</a:t>
            </a:r>
          </a:p>
        </p:txBody>
      </p:sp>
      <p:grpSp>
        <p:nvGrpSpPr>
          <p:cNvPr id="4" name="PA-组合 6">
            <a:extLst>
              <a:ext uri="{FF2B5EF4-FFF2-40B4-BE49-F238E27FC236}">
                <a16:creationId xmlns="" xmlns:a16="http://schemas.microsoft.com/office/drawing/2014/main" id="{6703CC29-206B-4ED1-808E-D3468C599A00}"/>
              </a:ext>
            </a:extLst>
          </p:cNvPr>
          <p:cNvGrpSpPr/>
          <p:nvPr>
            <p:custDataLst>
              <p:tags r:id="rId3"/>
            </p:custDataLst>
          </p:nvPr>
        </p:nvGrpSpPr>
        <p:grpSpPr>
          <a:xfrm>
            <a:off x="4163568" y="375053"/>
            <a:ext cx="3864864" cy="1561472"/>
            <a:chOff x="3925824" y="692045"/>
            <a:chExt cx="3864864" cy="1561472"/>
          </a:xfrm>
        </p:grpSpPr>
        <p:grpSp>
          <p:nvGrpSpPr>
            <p:cNvPr id="5" name="组合 4">
              <a:extLst>
                <a:ext uri="{FF2B5EF4-FFF2-40B4-BE49-F238E27FC236}">
                  <a16:creationId xmlns="" xmlns:a16="http://schemas.microsoft.com/office/drawing/2014/main" id="{07CAD3EA-BA27-4E99-971F-208263D07AD1}"/>
                </a:ext>
              </a:extLst>
            </p:cNvPr>
            <p:cNvGrpSpPr/>
            <p:nvPr/>
          </p:nvGrpSpPr>
          <p:grpSpPr>
            <a:xfrm>
              <a:off x="3925824" y="692045"/>
              <a:ext cx="3864864" cy="1144000"/>
              <a:chOff x="3657600" y="935885"/>
              <a:chExt cx="3864864" cy="1144000"/>
            </a:xfrm>
          </p:grpSpPr>
          <p:pic>
            <p:nvPicPr>
              <p:cNvPr id="7" name="PA-图片 3">
                <a:extLst>
                  <a:ext uri="{FF2B5EF4-FFF2-40B4-BE49-F238E27FC236}">
                    <a16:creationId xmlns="" xmlns:a16="http://schemas.microsoft.com/office/drawing/2014/main" id="{7D0F3F86-A027-453B-8BE6-631EE0FCCA42}"/>
                  </a:ext>
                </a:extLst>
              </p:cNvPr>
              <p:cNvPicPr>
                <a:picLocks noChangeAspect="1"/>
              </p:cNvPicPr>
              <p:nvPr>
                <p:custDataLst>
                  <p:tags r:id="rId5"/>
                </p:custDataLst>
              </p:nvPr>
            </p:nvPicPr>
            <p:blipFill rotWithShape="1">
              <a:blip r:embed="rId8"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8" name="PA-矩形 4">
                <a:extLst>
                  <a:ext uri="{FF2B5EF4-FFF2-40B4-BE49-F238E27FC236}">
                    <a16:creationId xmlns="" xmlns:a16="http://schemas.microsoft.com/office/drawing/2014/main" id="{F2B11B26-175F-4143-98E8-17CCEC1CF7B7}"/>
                  </a:ext>
                </a:extLst>
              </p:cNvPr>
              <p:cNvSpPr/>
              <p:nvPr>
                <p:custDataLst>
                  <p:tags r:id="rId6"/>
                </p:custDataLst>
              </p:nvPr>
            </p:nvSpPr>
            <p:spPr>
              <a:xfrm>
                <a:off x="4772418" y="1215497"/>
                <a:ext cx="1826141"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国庆起源</a:t>
                </a:r>
              </a:p>
            </p:txBody>
          </p:sp>
        </p:grpSp>
        <p:sp>
          <p:nvSpPr>
            <p:cNvPr id="6" name="PA-矩形 5">
              <a:extLst>
                <a:ext uri="{FF2B5EF4-FFF2-40B4-BE49-F238E27FC236}">
                  <a16:creationId xmlns="" xmlns:a16="http://schemas.microsoft.com/office/drawing/2014/main" id="{3A2346E3-D46E-4631-AD19-FD7BAB9824A5}"/>
                </a:ext>
              </a:extLst>
            </p:cNvPr>
            <p:cNvSpPr/>
            <p:nvPr>
              <p:custDataLst>
                <p:tags r:id="rId4"/>
              </p:custDataLst>
            </p:nvPr>
          </p:nvSpPr>
          <p:spPr>
            <a:xfrm>
              <a:off x="4347265" y="1884185"/>
              <a:ext cx="2671244" cy="369332"/>
            </a:xfrm>
            <a:prstGeom prst="rect">
              <a:avLst/>
            </a:prstGeom>
          </p:spPr>
          <p:txBody>
            <a:bodyPr wrap="none">
              <a:spAutoFit/>
            </a:bodyPr>
            <a:lstStyle/>
            <a:p>
              <a:r>
                <a:rPr lang="en-US" altLang="zh-CN" dirty="0">
                  <a:solidFill>
                    <a:srgbClr val="DB3710"/>
                  </a:solidFill>
                  <a:cs typeface="+mn-ea"/>
                  <a:sym typeface="+mn-lt"/>
                </a:rPr>
                <a:t>Origin of National Day</a:t>
              </a:r>
              <a:endParaRPr lang="zh-CN" altLang="en-US" dirty="0">
                <a:solidFill>
                  <a:srgbClr val="DB3710"/>
                </a:solidFill>
                <a:cs typeface="+mn-ea"/>
                <a:sym typeface="+mn-lt"/>
              </a:endParaRPr>
            </a:p>
          </p:txBody>
        </p:sp>
      </p:grpSp>
      <p:pic>
        <p:nvPicPr>
          <p:cNvPr id="11" name="图片 10">
            <a:extLst>
              <a:ext uri="{FF2B5EF4-FFF2-40B4-BE49-F238E27FC236}">
                <a16:creationId xmlns="" xmlns:a16="http://schemas.microsoft.com/office/drawing/2014/main" id="{66C8F2CB-F3F8-4DF8-A808-3442CC9E045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48512" y="3299252"/>
            <a:ext cx="3246200" cy="3246200"/>
          </a:xfrm>
          <a:prstGeom prst="rect">
            <a:avLst/>
          </a:prstGeom>
        </p:spPr>
      </p:pic>
    </p:spTree>
    <p:extLst>
      <p:ext uri="{BB962C8B-B14F-4D97-AF65-F5344CB8AC3E}">
        <p14:creationId xmlns:p14="http://schemas.microsoft.com/office/powerpoint/2010/main" val="36917810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par>
                                <p:cTn id="18" presetID="0" presetClass="entr" presetSubtype="0" fill="hold" grpId="0" nodeType="withEffect">
                                  <p:stCondLst>
                                    <p:cond delay="0"/>
                                  </p:stCondLst>
                                  <p:iterate type="lt">
                                    <p:tmPct val="10000"/>
                                  </p:iterate>
                                  <p:childTnLst>
                                    <p:set>
                                      <p:cBhvr>
                                        <p:cTn id="19" dur="1" fill="hold">
                                          <p:stCondLst>
                                            <p:cond delay="0"/>
                                          </p:stCondLst>
                                        </p:cTn>
                                        <p:tgtEl>
                                          <p:spTgt spid="3"/>
                                        </p:tgtEl>
                                        <p:attrNameLst>
                                          <p:attrName>style.visibility</p:attrName>
                                        </p:attrNameLst>
                                      </p:cBhvr>
                                      <p:to>
                                        <p:strVal val="visible"/>
                                      </p:to>
                                    </p:set>
                                    <p:anim to="" calcmode="lin" valueType="num">
                                      <p:cBhvr>
                                        <p:cTn id="20" dur="700" fill="hold">
                                          <p:stCondLst>
                                            <p:cond delay="0"/>
                                          </p:stCondLst>
                                        </p:cTn>
                                        <p:tgtEl>
                                          <p:spTgt spid="3"/>
                                        </p:tgtEl>
                                        <p:attrNameLst>
                                          <p:attrName>ppt_y</p:attrName>
                                        </p:attrNameLst>
                                      </p:cBhvr>
                                      <p:tavLst>
                                        <p:tav tm="0" fmla="#ppt_y-#ppt_h/6*sin(2*pi*$)*(1-$)*8/9">
                                          <p:val>
                                            <p:strVal val="0"/>
                                          </p:val>
                                        </p:tav>
                                        <p:tav tm="100000">
                                          <p:val>
                                            <p:strVal val="1"/>
                                          </p:val>
                                        </p:tav>
                                      </p:tavLst>
                                    </p:anim>
                                    <p:anim to="" calcmode="lin" valueType="num">
                                      <p:cBhvr>
                                        <p:cTn id="21" dur="700" fill="hold">
                                          <p:stCondLst>
                                            <p:cond delay="0"/>
                                          </p:stCondLst>
                                        </p:cTn>
                                        <p:tgtEl>
                                          <p:spTgt spid="3"/>
                                        </p:tgtEl>
                                        <p:attrNameLst>
                                          <p:attrName>ppt_h</p:attrName>
                                        </p:attrNameLst>
                                      </p:cBhvr>
                                      <p:tavLst>
                                        <p:tav tm="0" fmla="#ppt_h-#ppt_h/4*sin(2*pi*$)*(1-$)">
                                          <p:val>
                                            <p:strVal val="0"/>
                                          </p:val>
                                        </p:tav>
                                        <p:tav tm="100000">
                                          <p:val>
                                            <p:str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a:extLst>
              <a:ext uri="{FF2B5EF4-FFF2-40B4-BE49-F238E27FC236}">
                <a16:creationId xmlns="" xmlns:a16="http://schemas.microsoft.com/office/drawing/2014/main" id="{47544F36-D6FA-4D74-87C1-FD79FC9F1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511"/>
            <a:ext cx="12192000" cy="6877638"/>
          </a:xfrm>
          <a:prstGeom prst="rect">
            <a:avLst/>
          </a:prstGeom>
        </p:spPr>
      </p:pic>
      <p:pic>
        <p:nvPicPr>
          <p:cNvPr id="55" name="图片 54">
            <a:extLst>
              <a:ext uri="{FF2B5EF4-FFF2-40B4-BE49-F238E27FC236}">
                <a16:creationId xmlns="" xmlns:a16="http://schemas.microsoft.com/office/drawing/2014/main" id="{20EA3BC3-D35C-4DBD-B30A-8C17B4B23C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1329" y="2417327"/>
            <a:ext cx="3433196" cy="3193671"/>
          </a:xfrm>
          <a:prstGeom prst="rect">
            <a:avLst/>
          </a:prstGeom>
        </p:spPr>
      </p:pic>
      <p:pic>
        <p:nvPicPr>
          <p:cNvPr id="6" name="图片 5">
            <a:extLst>
              <a:ext uri="{FF2B5EF4-FFF2-40B4-BE49-F238E27FC236}">
                <a16:creationId xmlns="" xmlns:a16="http://schemas.microsoft.com/office/drawing/2014/main" id="{3CF1FF61-B4EA-47A8-B295-E0ED1CE7095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 r="-3230"/>
          <a:stretch/>
        </p:blipFill>
        <p:spPr>
          <a:xfrm>
            <a:off x="0" y="-10511"/>
            <a:ext cx="12582144" cy="2653503"/>
          </a:xfrm>
          <a:prstGeom prst="rect">
            <a:avLst/>
          </a:prstGeom>
        </p:spPr>
      </p:pic>
      <p:grpSp>
        <p:nvGrpSpPr>
          <p:cNvPr id="39" name="组合 38">
            <a:extLst>
              <a:ext uri="{FF2B5EF4-FFF2-40B4-BE49-F238E27FC236}">
                <a16:creationId xmlns="" xmlns:a16="http://schemas.microsoft.com/office/drawing/2014/main" id="{CC2BD7A1-2BE1-4E55-8C17-C27BF990FB42}"/>
              </a:ext>
            </a:extLst>
          </p:cNvPr>
          <p:cNvGrpSpPr/>
          <p:nvPr/>
        </p:nvGrpSpPr>
        <p:grpSpPr>
          <a:xfrm>
            <a:off x="-58372" y="2890850"/>
            <a:ext cx="12259975" cy="3977013"/>
            <a:chOff x="-250522" y="2672991"/>
            <a:chExt cx="12259975" cy="3977013"/>
          </a:xfrm>
        </p:grpSpPr>
        <p:grpSp>
          <p:nvGrpSpPr>
            <p:cNvPr id="38" name="组合 37">
              <a:extLst>
                <a:ext uri="{FF2B5EF4-FFF2-40B4-BE49-F238E27FC236}">
                  <a16:creationId xmlns="" xmlns:a16="http://schemas.microsoft.com/office/drawing/2014/main" id="{6F0ED70D-D279-45F1-9096-3B4837860766}"/>
                </a:ext>
              </a:extLst>
            </p:cNvPr>
            <p:cNvGrpSpPr/>
            <p:nvPr/>
          </p:nvGrpSpPr>
          <p:grpSpPr>
            <a:xfrm>
              <a:off x="-195072" y="2672991"/>
              <a:ext cx="12192000" cy="3977013"/>
              <a:chOff x="-195072" y="2672991"/>
              <a:chExt cx="12192000" cy="3977013"/>
            </a:xfrm>
          </p:grpSpPr>
          <p:pic>
            <p:nvPicPr>
              <p:cNvPr id="24" name="图片 23">
                <a:extLst>
                  <a:ext uri="{FF2B5EF4-FFF2-40B4-BE49-F238E27FC236}">
                    <a16:creationId xmlns="" xmlns:a16="http://schemas.microsoft.com/office/drawing/2014/main" id="{9BEF2331-D4B7-4BAA-8AC6-EDA1F61DAC1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195072" y="4010412"/>
                <a:ext cx="12191999" cy="2469336"/>
              </a:xfrm>
              <a:prstGeom prst="rect">
                <a:avLst/>
              </a:prstGeom>
            </p:spPr>
          </p:pic>
          <p:pic>
            <p:nvPicPr>
              <p:cNvPr id="17" name="图片 16">
                <a:extLst>
                  <a:ext uri="{FF2B5EF4-FFF2-40B4-BE49-F238E27FC236}">
                    <a16:creationId xmlns="" xmlns:a16="http://schemas.microsoft.com/office/drawing/2014/main" id="{D310BCC1-AA77-45D8-B315-1A9CBC3B504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95072" y="2672991"/>
                <a:ext cx="12192000" cy="3977013"/>
              </a:xfrm>
              <a:prstGeom prst="rect">
                <a:avLst/>
              </a:prstGeom>
            </p:spPr>
          </p:pic>
        </p:grpSp>
        <p:pic>
          <p:nvPicPr>
            <p:cNvPr id="35" name="图片 34">
              <a:extLst>
                <a:ext uri="{FF2B5EF4-FFF2-40B4-BE49-F238E27FC236}">
                  <a16:creationId xmlns="" xmlns:a16="http://schemas.microsoft.com/office/drawing/2014/main" id="{D7182BD6-6D1C-4541-98FF-C8DB0259BC6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0522" y="4315915"/>
              <a:ext cx="12259975" cy="2334089"/>
            </a:xfrm>
            <a:prstGeom prst="rect">
              <a:avLst/>
            </a:prstGeom>
          </p:spPr>
        </p:pic>
      </p:grpSp>
      <p:pic>
        <p:nvPicPr>
          <p:cNvPr id="11" name="图片 10">
            <a:extLst>
              <a:ext uri="{FF2B5EF4-FFF2-40B4-BE49-F238E27FC236}">
                <a16:creationId xmlns="" xmlns:a16="http://schemas.microsoft.com/office/drawing/2014/main" id="{735A5CD6-4CAD-4112-BA99-1D7F7510143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0"/>
            <a:ext cx="2072640" cy="2084832"/>
          </a:xfrm>
          <a:prstGeom prst="rect">
            <a:avLst/>
          </a:prstGeom>
        </p:spPr>
      </p:pic>
      <p:pic>
        <p:nvPicPr>
          <p:cNvPr id="21" name="图片 20">
            <a:extLst>
              <a:ext uri="{FF2B5EF4-FFF2-40B4-BE49-F238E27FC236}">
                <a16:creationId xmlns="" xmlns:a16="http://schemas.microsoft.com/office/drawing/2014/main" id="{5B254366-51D0-400F-A1A0-8A938288B29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4"/>
          <a:stretch/>
        </p:blipFill>
        <p:spPr>
          <a:xfrm>
            <a:off x="10167872" y="1"/>
            <a:ext cx="2024127" cy="2880986"/>
          </a:xfrm>
          <a:prstGeom prst="rect">
            <a:avLst/>
          </a:prstGeom>
        </p:spPr>
      </p:pic>
      <p:pic>
        <p:nvPicPr>
          <p:cNvPr id="37" name="图片 36">
            <a:extLst>
              <a:ext uri="{FF2B5EF4-FFF2-40B4-BE49-F238E27FC236}">
                <a16:creationId xmlns="" xmlns:a16="http://schemas.microsoft.com/office/drawing/2014/main" id="{E78F3E1E-AFCE-402E-9F07-B5F359435DA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5482" y="4281423"/>
            <a:ext cx="2656561" cy="2656561"/>
          </a:xfrm>
          <a:prstGeom prst="rect">
            <a:avLst/>
          </a:prstGeom>
        </p:spPr>
      </p:pic>
      <p:pic>
        <p:nvPicPr>
          <p:cNvPr id="56" name="图片 55">
            <a:extLst>
              <a:ext uri="{FF2B5EF4-FFF2-40B4-BE49-F238E27FC236}">
                <a16:creationId xmlns="" xmlns:a16="http://schemas.microsoft.com/office/drawing/2014/main" id="{EC88C6B1-D403-43F5-9AC9-F1459658B2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a:off x="-12527" y="2941889"/>
            <a:ext cx="2398088" cy="2230780"/>
          </a:xfrm>
          <a:prstGeom prst="rect">
            <a:avLst/>
          </a:prstGeom>
        </p:spPr>
      </p:pic>
      <p:sp>
        <p:nvSpPr>
          <p:cNvPr id="57" name="PA-矩形 56">
            <a:extLst>
              <a:ext uri="{FF2B5EF4-FFF2-40B4-BE49-F238E27FC236}">
                <a16:creationId xmlns="" xmlns:a16="http://schemas.microsoft.com/office/drawing/2014/main" id="{C0519415-773A-405B-BA86-FF042837CFC0}"/>
              </a:ext>
            </a:extLst>
          </p:cNvPr>
          <p:cNvSpPr/>
          <p:nvPr>
            <p:custDataLst>
              <p:tags r:id="rId1"/>
            </p:custDataLst>
          </p:nvPr>
        </p:nvSpPr>
        <p:spPr>
          <a:xfrm>
            <a:off x="4613809" y="2787899"/>
            <a:ext cx="2646878" cy="830997"/>
          </a:xfrm>
          <a:prstGeom prst="rect">
            <a:avLst/>
          </a:prstGeom>
        </p:spPr>
        <p:txBody>
          <a:bodyPr wrap="none">
            <a:spAutoFit/>
          </a:bodyPr>
          <a:lstStyle/>
          <a:p>
            <a:pPr algn="dist"/>
            <a:r>
              <a:rPr lang="zh-CN" altLang="en-US" sz="4800" dirty="0">
                <a:solidFill>
                  <a:schemeClr val="tx1">
                    <a:lumMod val="75000"/>
                    <a:lumOff val="25000"/>
                  </a:schemeClr>
                </a:solidFill>
                <a:latin typeface="三极春联字体简" panose="00000500000000000000" pitchFamily="2" charset="-122"/>
                <a:ea typeface="三极春联字体简" panose="00000500000000000000" pitchFamily="2" charset="-122"/>
                <a:cs typeface="+mn-ea"/>
                <a:sym typeface="+mn-lt"/>
              </a:rPr>
              <a:t>国庆习俗</a:t>
            </a:r>
          </a:p>
        </p:txBody>
      </p:sp>
      <p:pic>
        <p:nvPicPr>
          <p:cNvPr id="41" name="图片 40">
            <a:extLst>
              <a:ext uri="{FF2B5EF4-FFF2-40B4-BE49-F238E27FC236}">
                <a16:creationId xmlns="" xmlns:a16="http://schemas.microsoft.com/office/drawing/2014/main" id="{F5798AE2-4075-4DBE-AB2A-E42A84E17847}"/>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730" y="4057279"/>
            <a:ext cx="3804052" cy="3424735"/>
          </a:xfrm>
          <a:prstGeom prst="rect">
            <a:avLst/>
          </a:prstGeom>
        </p:spPr>
      </p:pic>
      <p:sp>
        <p:nvSpPr>
          <p:cNvPr id="58" name="PA-矩形 57">
            <a:extLst>
              <a:ext uri="{FF2B5EF4-FFF2-40B4-BE49-F238E27FC236}">
                <a16:creationId xmlns="" xmlns:a16="http://schemas.microsoft.com/office/drawing/2014/main" id="{4883F5CF-8ABF-402A-BA45-90419034DB03}"/>
              </a:ext>
            </a:extLst>
          </p:cNvPr>
          <p:cNvSpPr/>
          <p:nvPr>
            <p:custDataLst>
              <p:tags r:id="rId2"/>
            </p:custDataLst>
          </p:nvPr>
        </p:nvSpPr>
        <p:spPr>
          <a:xfrm>
            <a:off x="3863347" y="3766375"/>
            <a:ext cx="3951979" cy="523220"/>
          </a:xfrm>
          <a:prstGeom prst="rect">
            <a:avLst/>
          </a:prstGeom>
        </p:spPr>
        <p:txBody>
          <a:bodyPr wrap="none">
            <a:spAutoFit/>
          </a:bodyPr>
          <a:lstStyle/>
          <a:p>
            <a:r>
              <a:rPr lang="en-US" altLang="zh-CN" sz="2800" dirty="0">
                <a:solidFill>
                  <a:srgbClr val="D10000"/>
                </a:solidFill>
                <a:cs typeface="+mn-ea"/>
                <a:sym typeface="+mn-lt"/>
              </a:rPr>
              <a:t>National Day customs</a:t>
            </a:r>
          </a:p>
        </p:txBody>
      </p:sp>
      <p:sp>
        <p:nvSpPr>
          <p:cNvPr id="2" name="椭圆 1">
            <a:extLst>
              <a:ext uri="{FF2B5EF4-FFF2-40B4-BE49-F238E27FC236}">
                <a16:creationId xmlns="" xmlns:a16="http://schemas.microsoft.com/office/drawing/2014/main" id="{4CAC1B03-71A2-4719-A44E-06994749AE9F}"/>
              </a:ext>
            </a:extLst>
          </p:cNvPr>
          <p:cNvSpPr/>
          <p:nvPr/>
        </p:nvSpPr>
        <p:spPr>
          <a:xfrm>
            <a:off x="5309360" y="1391670"/>
            <a:ext cx="1255776" cy="1255776"/>
          </a:xfrm>
          <a:prstGeom prst="ellipse">
            <a:avLst/>
          </a:prstGeom>
          <a:solidFill>
            <a:srgbClr val="D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02</a:t>
            </a:r>
            <a:endParaRPr lang="zh-CN" altLang="en-US" sz="4000" dirty="0">
              <a:solidFill>
                <a:schemeClr val="bg1"/>
              </a:solidFill>
              <a:cs typeface="+mn-ea"/>
              <a:sym typeface="+mn-lt"/>
            </a:endParaRPr>
          </a:p>
        </p:txBody>
      </p:sp>
    </p:spTree>
    <p:extLst>
      <p:ext uri="{BB962C8B-B14F-4D97-AF65-F5344CB8AC3E}">
        <p14:creationId xmlns:p14="http://schemas.microsoft.com/office/powerpoint/2010/main" val="31042801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500"/>
                                        <p:tgtEl>
                                          <p:spTgt spid="55"/>
                                        </p:tgtEl>
                                      </p:cBhvr>
                                    </p:animEffect>
                                  </p:childTnLst>
                                </p:cTn>
                              </p:par>
                              <p:par>
                                <p:cTn id="11" presetID="22" presetClass="entr" presetSubtype="4"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par>
                                <p:cTn id="44" presetID="0" presetClass="entr" presetSubtype="0" fill="hold" grpId="0" nodeType="withEffect">
                                  <p:stCondLst>
                                    <p:cond delay="0"/>
                                  </p:stCondLst>
                                  <p:iterate type="lt">
                                    <p:tmPct val="10000"/>
                                  </p:iterate>
                                  <p:childTnLst>
                                    <p:set>
                                      <p:cBhvr>
                                        <p:cTn id="45" dur="1" fill="hold">
                                          <p:stCondLst>
                                            <p:cond delay="0"/>
                                          </p:stCondLst>
                                        </p:cTn>
                                        <p:tgtEl>
                                          <p:spTgt spid="58"/>
                                        </p:tgtEl>
                                        <p:attrNameLst>
                                          <p:attrName>style.visibility</p:attrName>
                                        </p:attrNameLst>
                                      </p:cBhvr>
                                      <p:to>
                                        <p:strVal val="visible"/>
                                      </p:to>
                                    </p:set>
                                    <p:anim to="" calcmode="lin" valueType="num">
                                      <p:cBhvr>
                                        <p:cTn id="46" dur="700" fill="hold">
                                          <p:stCondLst>
                                            <p:cond delay="0"/>
                                          </p:stCondLst>
                                        </p:cTn>
                                        <p:tgtEl>
                                          <p:spTgt spid="58"/>
                                        </p:tgtEl>
                                        <p:attrNameLst>
                                          <p:attrName>ppt_x</p:attrName>
                                        </p:attrNameLst>
                                      </p:cBhvr>
                                      <p:tavLst>
                                        <p:tav tm="0" fmla="#ppt_x-(-#ppt_w/2*cos(ppt_r/180*pi))*((1.5-1.5*$)^2-(1.5-1.5*$)^3)">
                                          <p:val>
                                            <p:strVal val="0"/>
                                          </p:val>
                                        </p:tav>
                                        <p:tav tm="100000">
                                          <p:val>
                                            <p:strVal val="1"/>
                                          </p:val>
                                        </p:tav>
                                      </p:tavLst>
                                    </p:anim>
                                    <p:anim to="" calcmode="lin" valueType="num">
                                      <p:cBhvr>
                                        <p:cTn id="47" dur="700" fill="hold">
                                          <p:stCondLst>
                                            <p:cond delay="0"/>
                                          </p:stCondLst>
                                        </p:cTn>
                                        <p:tgtEl>
                                          <p:spTgt spid="58"/>
                                        </p:tgtEl>
                                        <p:attrNameLst>
                                          <p:attrName>ppt_y</p:attrName>
                                        </p:attrNameLst>
                                      </p:cBhvr>
                                      <p:tavLst>
                                        <p:tav tm="0" fmla="#ppt_y+(-#ppt_h/2*cos(ppt_r/180*pi))*((1.5-1.5*$)^2-(1.5-1.5*$)^3)">
                                          <p:val>
                                            <p:strVal val="0"/>
                                          </p:val>
                                        </p:tav>
                                        <p:tav tm="100000">
                                          <p:val>
                                            <p:strVal val="1"/>
                                          </p:val>
                                        </p:tav>
                                      </p:tavLst>
                                    </p:anim>
                                    <p:anim to="" calcmode="lin" valueType="num">
                                      <p:cBhvr>
                                        <p:cTn id="48" dur="700" fill="hold">
                                          <p:stCondLst>
                                            <p:cond delay="0"/>
                                          </p:stCondLst>
                                        </p:cTn>
                                        <p:tgtEl>
                                          <p:spTgt spid="58"/>
                                        </p:tgtEl>
                                        <p:attrNameLst>
                                          <p:attrName>ppt_h</p:attrName>
                                        </p:attrNameLst>
                                      </p:cBhvr>
                                      <p:tavLst>
                                        <p:tav tm="0" fmla="#ppt_h-(-#ppt_h)*((1.5-1.5*$)^2-(1.5-1.5*$)^3)">
                                          <p:val>
                                            <p:strVal val="0"/>
                                          </p:val>
                                        </p:tav>
                                        <p:tav tm="100000">
                                          <p:val>
                                            <p:strVal val="1"/>
                                          </p:val>
                                        </p:tav>
                                      </p:tavLst>
                                    </p:anim>
                                    <p:anim to="" calcmode="lin" valueType="num">
                                      <p:cBhvr>
                                        <p:cTn id="49" dur="700" fill="hold">
                                          <p:stCondLst>
                                            <p:cond delay="0"/>
                                          </p:stCondLst>
                                        </p:cTn>
                                        <p:tgtEl>
                                          <p:spTgt spid="58"/>
                                        </p:tgtEl>
                                        <p:attrNameLst>
                                          <p:attrName>ppt_w</p:attrName>
                                        </p:attrNameLst>
                                      </p:cBhvr>
                                      <p:tavLst>
                                        <p:tav tm="0" fmla="#ppt_w-(-#ppt_w)*((1.5-1.5*$)^2-(1.5-1.5*$)^3)">
                                          <p:val>
                                            <p:strVal val="0"/>
                                          </p:val>
                                        </p:tav>
                                        <p:tav tm="100000">
                                          <p:val>
                                            <p:strVal val="1"/>
                                          </p:val>
                                        </p:tav>
                                      </p:tavLst>
                                    </p:anim>
                                  </p:childTnLst>
                                </p:cTn>
                              </p:par>
                              <p:par>
                                <p:cTn id="50" presetID="0" presetClass="entr" presetSubtype="0" decel="70000" fill="hold" grpId="0" nodeType="withEffect">
                                  <p:stCondLst>
                                    <p:cond delay="0"/>
                                  </p:stCondLst>
                                  <p:iterate type="lt">
                                    <p:tmPct val="10000"/>
                                  </p:iterate>
                                  <p:childTnLst>
                                    <p:set>
                                      <p:cBhvr>
                                        <p:cTn id="51" dur="855" fill="hold">
                                          <p:stCondLst>
                                            <p:cond delay="1"/>
                                          </p:stCondLst>
                                        </p:cTn>
                                        <p:tgtEl>
                                          <p:spTgt spid="57"/>
                                        </p:tgtEl>
                                        <p:attrNameLst>
                                          <p:attrName>style.visibility</p:attrName>
                                        </p:attrNameLst>
                                      </p:cBhvr>
                                      <p:to>
                                        <p:strVal val="visible"/>
                                      </p:to>
                                    </p:set>
                                    <p:anim to="" calcmode="lin" valueType="num">
                                      <p:cBhvr>
                                        <p:cTn id="52" dur="1" fill="hold">
                                          <p:stCondLst>
                                            <p:cond delay="0"/>
                                          </p:stCondLst>
                                        </p:cTn>
                                        <p:tgtEl>
                                          <p:spTgt spid="57"/>
                                        </p:tgtEl>
                                        <p:attrNameLst>
                                          <p:attrName>ppt_x</p:attrName>
                                        </p:attrNameLst>
                                      </p:cBhvr>
                                      <p:tavLst>
                                        <p:tav tm="0">
                                          <p:val>
                                            <p:strVal val="#ppt_x"/>
                                          </p:val>
                                        </p:tav>
                                        <p:tav tm="100000">
                                          <p:val>
                                            <p:strVal val="#ppt_x+0.15*sin(rand(0-360)+0)+2"/>
                                          </p:val>
                                        </p:tav>
                                      </p:tavLst>
                                    </p:anim>
                                    <p:anim to="" calcmode="lin" valueType="num">
                                      <p:cBhvr>
                                        <p:cTn id="53" dur="1" fill="hold">
                                          <p:stCondLst>
                                            <p:cond delay="0"/>
                                          </p:stCondLst>
                                        </p:cTn>
                                        <p:tgtEl>
                                          <p:spTgt spid="57"/>
                                        </p:tgtEl>
                                        <p:attrNameLst>
                                          <p:attrName>ppt_y</p:attrName>
                                        </p:attrNameLst>
                                      </p:cBhvr>
                                      <p:tavLst>
                                        <p:tav tm="0">
                                          <p:val>
                                            <p:strVal val="#ppt_y"/>
                                          </p:val>
                                        </p:tav>
                                        <p:tav tm="100000">
                                          <p:val>
                                            <p:strVal val="#ppt_y+0.15*sin(rand(0-360)+0)+2"/>
                                          </p:val>
                                        </p:tav>
                                      </p:tavLst>
                                    </p:anim>
                                    <p:anim to="" calcmode="lin" valueType="num">
                                      <p:cBhvr>
                                        <p:cTn id="54" dur="998" fill="hold">
                                          <p:stCondLst>
                                            <p:cond delay="2"/>
                                          </p:stCondLst>
                                        </p:cTn>
                                        <p:tgtEl>
                                          <p:spTgt spid="57"/>
                                        </p:tgtEl>
                                        <p:attrNameLst>
                                          <p:attrName>style.opacity</p:attrName>
                                        </p:attrNameLst>
                                      </p:cBhvr>
                                      <p:tavLst>
                                        <p:tav tm="0">
                                          <p:val>
                                            <p:strVal val="0"/>
                                          </p:val>
                                        </p:tav>
                                        <p:tav tm="100000">
                                          <p:val>
                                            <p:strVal val="1"/>
                                          </p:val>
                                        </p:tav>
                                      </p:tavLst>
                                    </p:anim>
                                    <p:animScale>
                                      <p:cBhvr>
                                        <p:cTn id="55" dur="998" fill="hold">
                                          <p:stCondLst>
                                            <p:cond delay="1"/>
                                          </p:stCondLst>
                                        </p:cTn>
                                        <p:tgtEl>
                                          <p:spTgt spid="57"/>
                                        </p:tgtEl>
                                      </p:cBhvr>
                                      <p:from x="500000" y="500000"/>
                                      <p:to x="100000" y="100000"/>
                                    </p:animScale>
                                    <p:anim to="" calcmode="lin" valueType="num">
                                      <p:cBhvr>
                                        <p:cTn id="56" dur="714" fill="hold">
                                          <p:stCondLst>
                                            <p:cond delay="286"/>
                                          </p:stCondLst>
                                        </p:cTn>
                                        <p:tgtEl>
                                          <p:spTgt spid="57"/>
                                        </p:tgtEl>
                                        <p:attrNameLst>
                                          <p:attrName>ppt_x</p:attrName>
                                        </p:attrNameLst>
                                      </p:cBhvr>
                                      <p:tavLst>
                                        <p:tav tm="0">
                                          <p:val>
                                            <p:strVal val="ppt_x-2"/>
                                          </p:val>
                                        </p:tav>
                                        <p:tav tm="100000">
                                          <p:val>
                                            <p:strVal val="#ppt_x"/>
                                          </p:val>
                                        </p:tav>
                                      </p:tavLst>
                                    </p:anim>
                                    <p:anim to="" calcmode="lin" valueType="num">
                                      <p:cBhvr>
                                        <p:cTn id="57" dur="714" fill="hold">
                                          <p:stCondLst>
                                            <p:cond delay="286"/>
                                          </p:stCondLst>
                                        </p:cTn>
                                        <p:tgtEl>
                                          <p:spTgt spid="57"/>
                                        </p:tgtEl>
                                        <p:attrNameLst>
                                          <p:attrName>ppt_y</p:attrName>
                                        </p:attrNameLst>
                                      </p:cBhvr>
                                      <p:tavLst>
                                        <p:tav tm="0">
                                          <p:val>
                                            <p:strVal val="ppt_y-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p:cNvSpPr/>
          <p:nvPr>
            <p:custDataLst>
              <p:tags r:id="rId1"/>
            </p:custDataLst>
          </p:nvPr>
        </p:nvSpPr>
        <p:spPr>
          <a:xfrm>
            <a:off x="1515824" y="2005358"/>
            <a:ext cx="9351264" cy="1754326"/>
          </a:xfrm>
          <a:prstGeom prst="rect">
            <a:avLst/>
          </a:prstGeom>
        </p:spPr>
        <p:txBody>
          <a:bodyPr wrap="square">
            <a:spAutoFit/>
          </a:bodyPr>
          <a:lstStyle/>
          <a:p>
            <a:r>
              <a:rPr lang="en-US" altLang="zh-CN" dirty="0">
                <a:solidFill>
                  <a:schemeClr val="tx1">
                    <a:lumMod val="75000"/>
                    <a:lumOff val="25000"/>
                  </a:schemeClr>
                </a:solidFill>
                <a:cs typeface="+mn-ea"/>
                <a:sym typeface="+mn-lt"/>
              </a:rPr>
              <a:t>Every time meets the National Day, the various countries all must hold the different form celebration. Order to celebrate the National Day, the various countries' government usually must hold a time of National Day reception, by the head of state, the head of government or foreign minister acts on behalf of to manage, the invitation is stationed at the locality the various countries' diplomatic agent and other important foreign guests participates.</a:t>
            </a:r>
            <a:endParaRPr lang="zh-CN" altLang="en-US" dirty="0">
              <a:solidFill>
                <a:schemeClr val="tx1">
                  <a:lumMod val="75000"/>
                  <a:lumOff val="25000"/>
                </a:schemeClr>
              </a:solidFill>
              <a:cs typeface="+mn-ea"/>
              <a:sym typeface="+mn-lt"/>
            </a:endParaRPr>
          </a:p>
        </p:txBody>
      </p:sp>
      <p:sp>
        <p:nvSpPr>
          <p:cNvPr id="3" name="PA-矩形 2"/>
          <p:cNvSpPr/>
          <p:nvPr>
            <p:custDataLst>
              <p:tags r:id="rId2"/>
            </p:custDataLst>
          </p:nvPr>
        </p:nvSpPr>
        <p:spPr>
          <a:xfrm>
            <a:off x="1564591" y="3828517"/>
            <a:ext cx="4531409"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每逢国庆日，各国都要举行不同形式的庆祝活动。为庆祝国庆日，备国政府要举行一次招待会，邀请各国使节和其他外宾参加。</a:t>
            </a:r>
          </a:p>
        </p:txBody>
      </p:sp>
      <p:grpSp>
        <p:nvGrpSpPr>
          <p:cNvPr id="4" name="PA-组合 6">
            <a:extLst>
              <a:ext uri="{FF2B5EF4-FFF2-40B4-BE49-F238E27FC236}">
                <a16:creationId xmlns="" xmlns:a16="http://schemas.microsoft.com/office/drawing/2014/main" id="{D745C9D0-0102-4578-A0B1-46FE941888DC}"/>
              </a:ext>
            </a:extLst>
          </p:cNvPr>
          <p:cNvGrpSpPr/>
          <p:nvPr>
            <p:custDataLst>
              <p:tags r:id="rId3"/>
            </p:custDataLst>
          </p:nvPr>
        </p:nvGrpSpPr>
        <p:grpSpPr>
          <a:xfrm>
            <a:off x="4163568" y="375053"/>
            <a:ext cx="3864864" cy="1561472"/>
            <a:chOff x="3925824" y="692045"/>
            <a:chExt cx="3864864" cy="1561472"/>
          </a:xfrm>
        </p:grpSpPr>
        <p:grpSp>
          <p:nvGrpSpPr>
            <p:cNvPr id="5" name="组合 4">
              <a:extLst>
                <a:ext uri="{FF2B5EF4-FFF2-40B4-BE49-F238E27FC236}">
                  <a16:creationId xmlns="" xmlns:a16="http://schemas.microsoft.com/office/drawing/2014/main" id="{A4BD8E3F-D217-4640-8C7F-73D99D397BF9}"/>
                </a:ext>
              </a:extLst>
            </p:cNvPr>
            <p:cNvGrpSpPr/>
            <p:nvPr/>
          </p:nvGrpSpPr>
          <p:grpSpPr>
            <a:xfrm>
              <a:off x="3925824" y="692045"/>
              <a:ext cx="3864864" cy="1144000"/>
              <a:chOff x="3657600" y="935885"/>
              <a:chExt cx="3864864" cy="1144000"/>
            </a:xfrm>
          </p:grpSpPr>
          <p:pic>
            <p:nvPicPr>
              <p:cNvPr id="7" name="PA-图片 3">
                <a:extLst>
                  <a:ext uri="{FF2B5EF4-FFF2-40B4-BE49-F238E27FC236}">
                    <a16:creationId xmlns="" xmlns:a16="http://schemas.microsoft.com/office/drawing/2014/main" id="{230300A0-A269-4DE1-8D14-EFA609232BAC}"/>
                  </a:ext>
                </a:extLst>
              </p:cNvPr>
              <p:cNvPicPr>
                <a:picLocks noChangeAspect="1"/>
              </p:cNvPicPr>
              <p:nvPr>
                <p:custDataLst>
                  <p:tags r:id="rId5"/>
                </p:custDataLst>
              </p:nvPr>
            </p:nvPicPr>
            <p:blipFill rotWithShape="1">
              <a:blip r:embed="rId8" cstate="screen">
                <a:extLst>
                  <a:ext uri="{28A0092B-C50C-407E-A947-70E740481C1C}">
                    <a14:useLocalDpi xmlns:a14="http://schemas.microsoft.com/office/drawing/2010/main"/>
                  </a:ext>
                </a:extLst>
              </a:blip>
              <a:srcRect/>
              <a:stretch/>
            </p:blipFill>
            <p:spPr>
              <a:xfrm>
                <a:off x="3657600" y="935885"/>
                <a:ext cx="3864864" cy="1144000"/>
              </a:xfrm>
              <a:prstGeom prst="rect">
                <a:avLst/>
              </a:prstGeom>
            </p:spPr>
          </p:pic>
          <p:sp>
            <p:nvSpPr>
              <p:cNvPr id="8" name="PA-矩形 4">
                <a:extLst>
                  <a:ext uri="{FF2B5EF4-FFF2-40B4-BE49-F238E27FC236}">
                    <a16:creationId xmlns="" xmlns:a16="http://schemas.microsoft.com/office/drawing/2014/main" id="{381F20AB-5ABB-4EFB-84B4-C1B5516AFF9F}"/>
                  </a:ext>
                </a:extLst>
              </p:cNvPr>
              <p:cNvSpPr/>
              <p:nvPr>
                <p:custDataLst>
                  <p:tags r:id="rId6"/>
                </p:custDataLst>
              </p:nvPr>
            </p:nvSpPr>
            <p:spPr>
              <a:xfrm>
                <a:off x="4772418" y="1215497"/>
                <a:ext cx="1826141" cy="584775"/>
              </a:xfrm>
              <a:prstGeom prst="rect">
                <a:avLst/>
              </a:prstGeom>
            </p:spPr>
            <p:txBody>
              <a:bodyPr wrap="none">
                <a:spAutoFit/>
              </a:bodyPr>
              <a:lstStyle/>
              <a:p>
                <a:r>
                  <a:rPr lang="zh-CN" altLang="en-US" sz="3200" b="1" dirty="0">
                    <a:solidFill>
                      <a:schemeClr val="accent4">
                        <a:lumMod val="20000"/>
                        <a:lumOff val="80000"/>
                      </a:schemeClr>
                    </a:solidFill>
                    <a:cs typeface="+mn-ea"/>
                    <a:sym typeface="+mn-lt"/>
                  </a:rPr>
                  <a:t>国庆习俗</a:t>
                </a:r>
              </a:p>
            </p:txBody>
          </p:sp>
        </p:grpSp>
        <p:sp>
          <p:nvSpPr>
            <p:cNvPr id="6" name="PA-矩形 5">
              <a:extLst>
                <a:ext uri="{FF2B5EF4-FFF2-40B4-BE49-F238E27FC236}">
                  <a16:creationId xmlns="" xmlns:a16="http://schemas.microsoft.com/office/drawing/2014/main" id="{71EFA1B0-FADD-4928-A6E8-A3B1806012B0}"/>
                </a:ext>
              </a:extLst>
            </p:cNvPr>
            <p:cNvSpPr/>
            <p:nvPr>
              <p:custDataLst>
                <p:tags r:id="rId4"/>
              </p:custDataLst>
            </p:nvPr>
          </p:nvSpPr>
          <p:spPr>
            <a:xfrm>
              <a:off x="4347265" y="1884185"/>
              <a:ext cx="2612895" cy="369332"/>
            </a:xfrm>
            <a:prstGeom prst="rect">
              <a:avLst/>
            </a:prstGeom>
          </p:spPr>
          <p:txBody>
            <a:bodyPr wrap="none">
              <a:spAutoFit/>
            </a:bodyPr>
            <a:lstStyle/>
            <a:p>
              <a:r>
                <a:rPr lang="en-US" altLang="zh-CN" dirty="0">
                  <a:solidFill>
                    <a:srgbClr val="DB3710"/>
                  </a:solidFill>
                  <a:cs typeface="+mn-ea"/>
                  <a:sym typeface="+mn-lt"/>
                </a:rPr>
                <a:t>National Day customs</a:t>
              </a:r>
            </a:p>
          </p:txBody>
        </p:sp>
      </p:grpSp>
      <p:pic>
        <p:nvPicPr>
          <p:cNvPr id="15" name="图片 14">
            <a:extLst>
              <a:ext uri="{FF2B5EF4-FFF2-40B4-BE49-F238E27FC236}">
                <a16:creationId xmlns="" xmlns:a16="http://schemas.microsoft.com/office/drawing/2014/main" id="{5E0FEBBB-86E9-4CDA-8110-DB764123885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63455" y="3357309"/>
            <a:ext cx="2943307" cy="3500691"/>
          </a:xfrm>
          <a:prstGeom prst="rect">
            <a:avLst/>
          </a:prstGeom>
        </p:spPr>
      </p:pic>
    </p:spTree>
    <p:extLst>
      <p:ext uri="{BB962C8B-B14F-4D97-AF65-F5344CB8AC3E}">
        <p14:creationId xmlns:p14="http://schemas.microsoft.com/office/powerpoint/2010/main" val="42433511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ppt_y</p:attrName>
                                        </p:attrNameLst>
                                      </p:cBhvr>
                                      <p:tavLst>
                                        <p:tav tm="0" fmla="#ppt_y-#ppt_h/6*sin(2*pi*$)*(1-$)*8/9">
                                          <p:val>
                                            <p:strVal val="0"/>
                                          </p:val>
                                        </p:tav>
                                        <p:tav tm="100000">
                                          <p:val>
                                            <p:strVal val="1"/>
                                          </p:val>
                                        </p:tav>
                                      </p:tavLst>
                                    </p:anim>
                                    <p:anim to="" calcmode="lin" valueType="num">
                                      <p:cBhvr>
                                        <p:cTn id="12" dur="700" fill="hold">
                                          <p:stCondLst>
                                            <p:cond delay="0"/>
                                          </p:stCondLst>
                                        </p:cTn>
                                        <p:tgtEl>
                                          <p:spTgt spid="2"/>
                                        </p:tgtEl>
                                        <p:attrNameLst>
                                          <p:attrName>ppt_h</p:attrName>
                                        </p:attrNameLst>
                                      </p:cBhvr>
                                      <p:tavLst>
                                        <p:tav tm="0" fmla="#ppt_h-#ppt_h/4*sin(2*pi*$)*(1-$)">
                                          <p:val>
                                            <p:strVal val="0"/>
                                          </p:val>
                                        </p:tav>
                                        <p:tav tm="100000">
                                          <p:val>
                                            <p:strVal val="1"/>
                                          </p:val>
                                        </p:tav>
                                      </p:tavLst>
                                    </p:anim>
                                  </p:childTnLst>
                                </p:cTn>
                              </p:par>
                              <p:par>
                                <p:cTn id="13" presetID="0" presetClass="entr" presetSubtype="0" fill="hold" grpId="0" nodeType="with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to="" calcmode="lin" valueType="num">
                                      <p:cBhvr>
                                        <p:cTn id="15" dur="700" fill="hold">
                                          <p:stCondLst>
                                            <p:cond delay="0"/>
                                          </p:stCondLst>
                                        </p:cTn>
                                        <p:tgtEl>
                                          <p:spTgt spid="3"/>
                                        </p:tgtEl>
                                        <p:attrNameLst>
                                          <p:attrName>ppt_y</p:attrName>
                                        </p:attrNameLst>
                                      </p:cBhvr>
                                      <p:tavLst>
                                        <p:tav tm="0" fmla="#ppt_y-#ppt_h/6*sin(2*pi*$)*(1-$)*8/9">
                                          <p:val>
                                            <p:strVal val="0"/>
                                          </p:val>
                                        </p:tav>
                                        <p:tav tm="100000">
                                          <p:val>
                                            <p:strVal val="1"/>
                                          </p:val>
                                        </p:tav>
                                      </p:tavLst>
                                    </p:anim>
                                    <p:anim to="" calcmode="lin" valueType="num">
                                      <p:cBhvr>
                                        <p:cTn id="16" dur="700" fill="hold">
                                          <p:stCondLst>
                                            <p:cond delay="0"/>
                                          </p:stCondLst>
                                        </p:cTn>
                                        <p:tgtEl>
                                          <p:spTgt spid="3"/>
                                        </p:tgtEl>
                                        <p:attrNameLst>
                                          <p:attrName>ppt_h</p:attrName>
                                        </p:attrNameLst>
                                      </p:cBhvr>
                                      <p:tavLst>
                                        <p:tav tm="0" fmla="#ppt_h-#ppt_h/4*sin(2*pi*$)*(1-$)">
                                          <p:val>
                                            <p:strVal val="0"/>
                                          </p:val>
                                        </p:tav>
                                        <p:tav tm="100000">
                                          <p:val>
                                            <p:strVal val="1"/>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00.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01.xml><?xml version="1.0" encoding="utf-8"?>
<p:tagLst xmlns:a="http://schemas.openxmlformats.org/drawingml/2006/main" xmlns:r="http://schemas.openxmlformats.org/officeDocument/2006/relationships" xmlns:p="http://schemas.openxmlformats.org/presentationml/2006/main">
  <p:tag name="PA" val="v5.2.11"/>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10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05.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06.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07.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08.xml><?xml version="1.0" encoding="utf-8"?>
<p:tagLst xmlns:a="http://schemas.openxmlformats.org/drawingml/2006/main" xmlns:r="http://schemas.openxmlformats.org/officeDocument/2006/relationships" xmlns:p="http://schemas.openxmlformats.org/presentationml/2006/main">
  <p:tag name="PA" val="v5.2.11"/>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10.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11.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12.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113.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1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15.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19.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20.xml><?xml version="1.0" encoding="utf-8"?>
<p:tagLst xmlns:a="http://schemas.openxmlformats.org/drawingml/2006/main" xmlns:r="http://schemas.openxmlformats.org/officeDocument/2006/relationships" xmlns:p="http://schemas.openxmlformats.org/presentationml/2006/main">
  <p:tag name="PA" val="v5.2.11"/>
</p:tagLst>
</file>

<file path=ppt/tags/tag121.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122.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23.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2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PA" val="v5.2.11"/>
</p:tagLst>
</file>

<file path=ppt/tags/tag127.xml><?xml version="1.0" encoding="utf-8"?>
<p:tagLst xmlns:a="http://schemas.openxmlformats.org/drawingml/2006/main" xmlns:r="http://schemas.openxmlformats.org/officeDocument/2006/relationships" xmlns:p="http://schemas.openxmlformats.org/presentationml/2006/main">
  <p:tag name="PA" val="v5.2.11"/>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PA" val="v5.2.11"/>
</p:tagLst>
</file>

<file path=ppt/tags/tag132.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133.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3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35.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36.xml><?xml version="1.0" encoding="utf-8"?>
<p:tagLst xmlns:a="http://schemas.openxmlformats.org/drawingml/2006/main" xmlns:r="http://schemas.openxmlformats.org/officeDocument/2006/relationships" xmlns:p="http://schemas.openxmlformats.org/presentationml/2006/main">
  <p:tag name="PA" val="v5.2.11"/>
</p:tagLst>
</file>

<file path=ppt/tags/tag137.xml><?xml version="1.0" encoding="utf-8"?>
<p:tagLst xmlns:a="http://schemas.openxmlformats.org/drawingml/2006/main" xmlns:r="http://schemas.openxmlformats.org/officeDocument/2006/relationships" xmlns:p="http://schemas.openxmlformats.org/presentationml/2006/main">
  <p:tag name="PA" val="v5.2.11"/>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40.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41.xml><?xml version="1.0" encoding="utf-8"?>
<p:tagLst xmlns:a="http://schemas.openxmlformats.org/drawingml/2006/main" xmlns:r="http://schemas.openxmlformats.org/officeDocument/2006/relationships" xmlns:p="http://schemas.openxmlformats.org/presentationml/2006/main">
  <p:tag name="PA" val="v5.2.11"/>
</p:tagLst>
</file>

<file path=ppt/tags/tag142.xml><?xml version="1.0" encoding="utf-8"?>
<p:tagLst xmlns:a="http://schemas.openxmlformats.org/drawingml/2006/main" xmlns:r="http://schemas.openxmlformats.org/officeDocument/2006/relationships" xmlns:p="http://schemas.openxmlformats.org/presentationml/2006/main">
  <p:tag name="PA" val="v5.2.11"/>
</p:tagLst>
</file>

<file path=ppt/tags/tag143.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14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45.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50.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51.xml><?xml version="1.0" encoding="utf-8"?>
<p:tagLst xmlns:a="http://schemas.openxmlformats.org/drawingml/2006/main" xmlns:r="http://schemas.openxmlformats.org/officeDocument/2006/relationships" xmlns:p="http://schemas.openxmlformats.org/presentationml/2006/main">
  <p:tag name="PA" val="v5.2.11"/>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154.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6.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2.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20.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21.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22.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23.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24.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27.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28.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30.xml><?xml version="1.0" encoding="utf-8"?>
<p:tagLst xmlns:a="http://schemas.openxmlformats.org/drawingml/2006/main" xmlns:r="http://schemas.openxmlformats.org/officeDocument/2006/relationships" xmlns:p="http://schemas.openxmlformats.org/presentationml/2006/main">
  <p:tag name="PA" val="v5.2.11"/>
</p:tagLst>
</file>

<file path=ppt/tags/tag31.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32.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33.xml><?xml version="1.0" encoding="utf-8"?>
<p:tagLst xmlns:a="http://schemas.openxmlformats.org/drawingml/2006/main" xmlns:r="http://schemas.openxmlformats.org/officeDocument/2006/relationships" xmlns:p="http://schemas.openxmlformats.org/presentationml/2006/main">
  <p:tag name="PA" val="v5.2.11"/>
</p:tagLst>
</file>

<file path=ppt/tags/tag34.xml><?xml version="1.0" encoding="utf-8"?>
<p:tagLst xmlns:a="http://schemas.openxmlformats.org/drawingml/2006/main" xmlns:r="http://schemas.openxmlformats.org/officeDocument/2006/relationships" xmlns:p="http://schemas.openxmlformats.org/presentationml/2006/main">
  <p:tag name="PA" val="v5.2.11"/>
</p:tagLst>
</file>

<file path=ppt/tags/tag35.xml><?xml version="1.0" encoding="utf-8"?>
<p:tagLst xmlns:a="http://schemas.openxmlformats.org/drawingml/2006/main" xmlns:r="http://schemas.openxmlformats.org/officeDocument/2006/relationships" xmlns:p="http://schemas.openxmlformats.org/presentationml/2006/main">
  <p:tag name="PA" val="v5.2.11"/>
</p:tagLst>
</file>

<file path=ppt/tags/tag36.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37.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38.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39.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40.xml><?xml version="1.0" encoding="utf-8"?>
<p:tagLst xmlns:a="http://schemas.openxmlformats.org/drawingml/2006/main" xmlns:r="http://schemas.openxmlformats.org/officeDocument/2006/relationships" xmlns:p="http://schemas.openxmlformats.org/presentationml/2006/main">
  <p:tag name="PA" val="v5.2.11"/>
</p:tagLst>
</file>

<file path=ppt/tags/tag41.xml><?xml version="1.0" encoding="utf-8"?>
<p:tagLst xmlns:a="http://schemas.openxmlformats.org/drawingml/2006/main" xmlns:r="http://schemas.openxmlformats.org/officeDocument/2006/relationships" xmlns:p="http://schemas.openxmlformats.org/presentationml/2006/main">
  <p:tag name="PA" val="v5.2.11"/>
</p:tagLst>
</file>

<file path=ppt/tags/tag42.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43.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44.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45.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46.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47.xml><?xml version="1.0" encoding="utf-8"?>
<p:tagLst xmlns:a="http://schemas.openxmlformats.org/drawingml/2006/main" xmlns:r="http://schemas.openxmlformats.org/officeDocument/2006/relationships" xmlns:p="http://schemas.openxmlformats.org/presentationml/2006/main">
  <p:tag name="PA" val="v5.2.11"/>
</p:tagLst>
</file>

<file path=ppt/tags/tag48.xml><?xml version="1.0" encoding="utf-8"?>
<p:tagLst xmlns:a="http://schemas.openxmlformats.org/drawingml/2006/main" xmlns:r="http://schemas.openxmlformats.org/officeDocument/2006/relationships" xmlns:p="http://schemas.openxmlformats.org/presentationml/2006/main">
  <p:tag name="PA" val="v5.2.11"/>
</p:tagLst>
</file>

<file path=ppt/tags/tag49.xml><?xml version="1.0" encoding="utf-8"?>
<p:tagLst xmlns:a="http://schemas.openxmlformats.org/drawingml/2006/main" xmlns:r="http://schemas.openxmlformats.org/officeDocument/2006/relationships" xmlns:p="http://schemas.openxmlformats.org/presentationml/2006/main">
  <p:tag name="PA" val="v5.2.11"/>
</p:tagLst>
</file>

<file path=ppt/tags/tag5.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50.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51.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2.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3.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4.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5.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6.xml><?xml version="1.0" encoding="utf-8"?>
<p:tagLst xmlns:a="http://schemas.openxmlformats.org/drawingml/2006/main" xmlns:r="http://schemas.openxmlformats.org/officeDocument/2006/relationships" xmlns:p="http://schemas.openxmlformats.org/presentationml/2006/main">
  <p:tag name="PA" val="v5.2.11"/>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PA" val="v5.2.11"/>
</p:tagLst>
</file>

<file path=ppt/tags/tag59.xml><?xml version="1.0" encoding="utf-8"?>
<p:tagLst xmlns:a="http://schemas.openxmlformats.org/drawingml/2006/main" xmlns:r="http://schemas.openxmlformats.org/officeDocument/2006/relationships" xmlns:p="http://schemas.openxmlformats.org/presentationml/2006/main">
  <p:tag name="PA" val="v5.2.11"/>
</p:tagLst>
</file>

<file path=ppt/tags/tag6.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60.xml><?xml version="1.0" encoding="utf-8"?>
<p:tagLst xmlns:a="http://schemas.openxmlformats.org/drawingml/2006/main" xmlns:r="http://schemas.openxmlformats.org/officeDocument/2006/relationships" xmlns:p="http://schemas.openxmlformats.org/presentationml/2006/main">
  <p:tag name="PA" val="v5.2.11"/>
</p:tagLst>
</file>

<file path=ppt/tags/tag61.xml><?xml version="1.0" encoding="utf-8"?>
<p:tagLst xmlns:a="http://schemas.openxmlformats.org/drawingml/2006/main" xmlns:r="http://schemas.openxmlformats.org/officeDocument/2006/relationships" xmlns:p="http://schemas.openxmlformats.org/presentationml/2006/main">
  <p:tag name="PA" val="v5.2.11"/>
</p:tagLst>
</file>

<file path=ppt/tags/tag62.xml><?xml version="1.0" encoding="utf-8"?>
<p:tagLst xmlns:a="http://schemas.openxmlformats.org/drawingml/2006/main" xmlns:r="http://schemas.openxmlformats.org/officeDocument/2006/relationships" xmlns:p="http://schemas.openxmlformats.org/presentationml/2006/main">
  <p:tag name="PA" val="v5.2.11"/>
</p:tagLst>
</file>

<file path=ppt/tags/tag63.xml><?xml version="1.0" encoding="utf-8"?>
<p:tagLst xmlns:a="http://schemas.openxmlformats.org/drawingml/2006/main" xmlns:r="http://schemas.openxmlformats.org/officeDocument/2006/relationships" xmlns:p="http://schemas.openxmlformats.org/presentationml/2006/main">
  <p:tag name="PA" val="v5.2.11"/>
</p:tagLst>
</file>

<file path=ppt/tags/tag64.xml><?xml version="1.0" encoding="utf-8"?>
<p:tagLst xmlns:a="http://schemas.openxmlformats.org/drawingml/2006/main" xmlns:r="http://schemas.openxmlformats.org/officeDocument/2006/relationships" xmlns:p="http://schemas.openxmlformats.org/presentationml/2006/main">
  <p:tag name="PA" val="v5.2.11"/>
</p:tagLst>
</file>

<file path=ppt/tags/tag65.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66.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67.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68.xml><?xml version="1.0" encoding="utf-8"?>
<p:tagLst xmlns:a="http://schemas.openxmlformats.org/drawingml/2006/main" xmlns:r="http://schemas.openxmlformats.org/officeDocument/2006/relationships" xmlns:p="http://schemas.openxmlformats.org/presentationml/2006/main">
  <p:tag name="PA" val="v5.2.11"/>
</p:tagLst>
</file>

<file path=ppt/tags/tag69.xml><?xml version="1.0" encoding="utf-8"?>
<p:tagLst xmlns:a="http://schemas.openxmlformats.org/drawingml/2006/main" xmlns:r="http://schemas.openxmlformats.org/officeDocument/2006/relationships" xmlns:p="http://schemas.openxmlformats.org/presentationml/2006/main">
  <p:tag name="PA" val="v5.2.11"/>
</p:tagLst>
</file>

<file path=ppt/tags/tag7.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72.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73.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74.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75.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79.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8.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80.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81.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PA" val="v5.2.11"/>
</p:tagLst>
</file>

<file path=ppt/tags/tag84.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85.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8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PA" val="v5.2.11"/>
</p:tagLst>
</file>

<file path=ppt/tags/tag89.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ags/tag90.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91.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92.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93.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94.xml><?xml version="1.0" encoding="utf-8"?>
<p:tagLst xmlns:a="http://schemas.openxmlformats.org/drawingml/2006/main" xmlns:r="http://schemas.openxmlformats.org/officeDocument/2006/relationships" xmlns:p="http://schemas.openxmlformats.org/presentationml/2006/main">
  <p:tag name="PA" val="v5.2.11"/>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97.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98.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ags/tag99.xml><?xml version="1.0" encoding="utf-8"?>
<p:tagLst xmlns:a="http://schemas.openxmlformats.org/drawingml/2006/main" xmlns:r="http://schemas.openxmlformats.org/officeDocument/2006/relationships" xmlns:p="http://schemas.openxmlformats.org/presentationml/2006/main">
  <p:tag name="PA" val="v5.2.11"/>
  <p:tag name="RESOURCELIBID_ANIM" val="46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0h2ttvd">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549</TotalTime>
  <Words>1796</Words>
  <Application>Microsoft Office PowerPoint</Application>
  <PresentationFormat>宽屏</PresentationFormat>
  <Paragraphs>142</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三极春联字体简</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66</cp:revision>
  <dcterms:created xsi:type="dcterms:W3CDTF">2021-09-02T03:15:08Z</dcterms:created>
  <dcterms:modified xsi:type="dcterms:W3CDTF">2023-06-15T07:40:30Z</dcterms:modified>
</cp:coreProperties>
</file>