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7"/>
  </p:notesMasterIdLst>
  <p:handoutMasterIdLst>
    <p:handoutMasterId r:id="rId28"/>
  </p:handoutMasterIdLst>
  <p:sldIdLst>
    <p:sldId id="256" r:id="rId4"/>
    <p:sldId id="257" r:id="rId5"/>
    <p:sldId id="258" r:id="rId6"/>
    <p:sldId id="282" r:id="rId7"/>
    <p:sldId id="290" r:id="rId8"/>
    <p:sldId id="289" r:id="rId9"/>
    <p:sldId id="280" r:id="rId10"/>
    <p:sldId id="259" r:id="rId11"/>
    <p:sldId id="278" r:id="rId12"/>
    <p:sldId id="277" r:id="rId13"/>
    <p:sldId id="284" r:id="rId14"/>
    <p:sldId id="287" r:id="rId15"/>
    <p:sldId id="260" r:id="rId16"/>
    <p:sldId id="291" r:id="rId17"/>
    <p:sldId id="283" r:id="rId18"/>
    <p:sldId id="288" r:id="rId19"/>
    <p:sldId id="279" r:id="rId20"/>
    <p:sldId id="261" r:id="rId21"/>
    <p:sldId id="281" r:id="rId22"/>
    <p:sldId id="285" r:id="rId23"/>
    <p:sldId id="286" r:id="rId24"/>
    <p:sldId id="262" r:id="rId25"/>
    <p:sldId id="29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zichen" initials="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A6A62"/>
    <a:srgbClr val="205B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6314" autoAdjust="0"/>
  </p:normalViewPr>
  <p:slideViewPr>
    <p:cSldViewPr snapToGrid="0" showGuides="1">
      <p:cViewPr varScale="1">
        <p:scale>
          <a:sx n="108" d="100"/>
          <a:sy n="108" d="100"/>
        </p:scale>
        <p:origin x="648"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E243A1-18A7-4771-9F47-8E36928167B2}" type="datetimeFigureOut">
              <a:rPr lang="zh-CN" altLang="en-US" smtClean="0"/>
              <a:t>2023/6/26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91649D-5CAF-4F3F-B702-84723680B852}" type="slidenum">
              <a:rPr lang="zh-CN" altLang="en-US" smtClean="0"/>
              <a:t>‹#›</a:t>
            </a:fld>
            <a:endParaRPr lang="zh-CN" altLang="en-US"/>
          </a:p>
        </p:txBody>
      </p:sp>
    </p:spTree>
    <p:extLst>
      <p:ext uri="{BB962C8B-B14F-4D97-AF65-F5344CB8AC3E}">
        <p14:creationId xmlns:p14="http://schemas.microsoft.com/office/powerpoint/2010/main" val="1741013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C3586-21DF-425A-9C89-6C132A4C1A6B}" type="datetimeFigureOut">
              <a:rPr lang="zh-CN" altLang="en-US" smtClean="0"/>
              <a:t>2023/6/26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41C933-8653-4F3D-99F0-7B99E2BBD43E}" type="slidenum">
              <a:rPr lang="zh-CN" altLang="en-US" smtClean="0"/>
              <a:t>‹#›</a:t>
            </a:fld>
            <a:endParaRPr lang="zh-CN" altLang="en-US"/>
          </a:p>
        </p:txBody>
      </p:sp>
    </p:spTree>
    <p:extLst>
      <p:ext uri="{BB962C8B-B14F-4D97-AF65-F5344CB8AC3E}">
        <p14:creationId xmlns:p14="http://schemas.microsoft.com/office/powerpoint/2010/main" val="676040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4</a:t>
            </a:fld>
            <a:endParaRPr lang="zh-CN" altLang="en-US"/>
          </a:p>
        </p:txBody>
      </p:sp>
    </p:spTree>
    <p:extLst>
      <p:ext uri="{BB962C8B-B14F-4D97-AF65-F5344CB8AC3E}">
        <p14:creationId xmlns:p14="http://schemas.microsoft.com/office/powerpoint/2010/main" val="54133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15</a:t>
            </a:fld>
            <a:endParaRPr lang="zh-CN" altLang="en-US"/>
          </a:p>
        </p:txBody>
      </p:sp>
    </p:spTree>
    <p:extLst>
      <p:ext uri="{BB962C8B-B14F-4D97-AF65-F5344CB8AC3E}">
        <p14:creationId xmlns:p14="http://schemas.microsoft.com/office/powerpoint/2010/main" val="3742578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16</a:t>
            </a:fld>
            <a:endParaRPr lang="zh-CN" altLang="en-US"/>
          </a:p>
        </p:txBody>
      </p:sp>
    </p:spTree>
    <p:extLst>
      <p:ext uri="{BB962C8B-B14F-4D97-AF65-F5344CB8AC3E}">
        <p14:creationId xmlns:p14="http://schemas.microsoft.com/office/powerpoint/2010/main" val="4097997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17</a:t>
            </a:fld>
            <a:endParaRPr lang="zh-CN" altLang="en-US"/>
          </a:p>
        </p:txBody>
      </p:sp>
    </p:spTree>
    <p:extLst>
      <p:ext uri="{BB962C8B-B14F-4D97-AF65-F5344CB8AC3E}">
        <p14:creationId xmlns:p14="http://schemas.microsoft.com/office/powerpoint/2010/main" val="3085780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19</a:t>
            </a:fld>
            <a:endParaRPr lang="zh-CN" altLang="en-US"/>
          </a:p>
        </p:txBody>
      </p:sp>
    </p:spTree>
    <p:extLst>
      <p:ext uri="{BB962C8B-B14F-4D97-AF65-F5344CB8AC3E}">
        <p14:creationId xmlns:p14="http://schemas.microsoft.com/office/powerpoint/2010/main" val="2570661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20</a:t>
            </a:fld>
            <a:endParaRPr lang="zh-CN" altLang="en-US"/>
          </a:p>
        </p:txBody>
      </p:sp>
    </p:spTree>
    <p:extLst>
      <p:ext uri="{BB962C8B-B14F-4D97-AF65-F5344CB8AC3E}">
        <p14:creationId xmlns:p14="http://schemas.microsoft.com/office/powerpoint/2010/main" val="490291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21</a:t>
            </a:fld>
            <a:endParaRPr lang="zh-CN" altLang="en-US"/>
          </a:p>
        </p:txBody>
      </p:sp>
    </p:spTree>
    <p:extLst>
      <p:ext uri="{BB962C8B-B14F-4D97-AF65-F5344CB8AC3E}">
        <p14:creationId xmlns:p14="http://schemas.microsoft.com/office/powerpoint/2010/main" val="3381469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40224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5</a:t>
            </a:fld>
            <a:endParaRPr lang="zh-CN" altLang="en-US"/>
          </a:p>
        </p:txBody>
      </p:sp>
    </p:spTree>
    <p:extLst>
      <p:ext uri="{BB962C8B-B14F-4D97-AF65-F5344CB8AC3E}">
        <p14:creationId xmlns:p14="http://schemas.microsoft.com/office/powerpoint/2010/main" val="1548442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6</a:t>
            </a:fld>
            <a:endParaRPr lang="zh-CN" altLang="en-US"/>
          </a:p>
        </p:txBody>
      </p:sp>
    </p:spTree>
    <p:extLst>
      <p:ext uri="{BB962C8B-B14F-4D97-AF65-F5344CB8AC3E}">
        <p14:creationId xmlns:p14="http://schemas.microsoft.com/office/powerpoint/2010/main" val="121341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7</a:t>
            </a:fld>
            <a:endParaRPr lang="zh-CN" altLang="en-US"/>
          </a:p>
        </p:txBody>
      </p:sp>
    </p:spTree>
    <p:extLst>
      <p:ext uri="{BB962C8B-B14F-4D97-AF65-F5344CB8AC3E}">
        <p14:creationId xmlns:p14="http://schemas.microsoft.com/office/powerpoint/2010/main" val="2580754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9</a:t>
            </a:fld>
            <a:endParaRPr lang="zh-CN" altLang="en-US"/>
          </a:p>
        </p:txBody>
      </p:sp>
    </p:spTree>
    <p:extLst>
      <p:ext uri="{BB962C8B-B14F-4D97-AF65-F5344CB8AC3E}">
        <p14:creationId xmlns:p14="http://schemas.microsoft.com/office/powerpoint/2010/main" val="897760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10</a:t>
            </a:fld>
            <a:endParaRPr lang="zh-CN" altLang="en-US"/>
          </a:p>
        </p:txBody>
      </p:sp>
    </p:spTree>
    <p:extLst>
      <p:ext uri="{BB962C8B-B14F-4D97-AF65-F5344CB8AC3E}">
        <p14:creationId xmlns:p14="http://schemas.microsoft.com/office/powerpoint/2010/main" val="2893261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5EFDE4E0-E2A5-42EB-8BB7-0ED2B7EECD50}" type="slidenum">
              <a:rPr lang="zh-CN" altLang="en-US" smtClean="0"/>
              <a:t>11</a:t>
            </a:fld>
            <a:endParaRPr lang="zh-CN" altLang="en-US"/>
          </a:p>
        </p:txBody>
      </p:sp>
    </p:spTree>
    <p:extLst>
      <p:ext uri="{BB962C8B-B14F-4D97-AF65-F5344CB8AC3E}">
        <p14:creationId xmlns:p14="http://schemas.microsoft.com/office/powerpoint/2010/main" val="1882170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12</a:t>
            </a:fld>
            <a:endParaRPr lang="zh-CN" altLang="en-US"/>
          </a:p>
        </p:txBody>
      </p:sp>
    </p:spTree>
    <p:extLst>
      <p:ext uri="{BB962C8B-B14F-4D97-AF65-F5344CB8AC3E}">
        <p14:creationId xmlns:p14="http://schemas.microsoft.com/office/powerpoint/2010/main" val="3034100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EFDE4E0-E2A5-42EB-8BB7-0ED2B7EECD50}" type="slidenum">
              <a:rPr lang="zh-CN" altLang="en-US" smtClean="0"/>
              <a:t>14</a:t>
            </a:fld>
            <a:endParaRPr lang="zh-CN" altLang="en-US"/>
          </a:p>
        </p:txBody>
      </p:sp>
    </p:spTree>
    <p:extLst>
      <p:ext uri="{BB962C8B-B14F-4D97-AF65-F5344CB8AC3E}">
        <p14:creationId xmlns:p14="http://schemas.microsoft.com/office/powerpoint/2010/main" val="2225001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054A8A12-18A3-4B5E-9F9B-BD30160F22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6200000">
            <a:off x="2663282" y="-2663284"/>
            <a:ext cx="6865435" cy="12192000"/>
          </a:xfrm>
          <a:prstGeom prst="rect">
            <a:avLst/>
          </a:prstGeom>
        </p:spPr>
      </p:pic>
      <p:sp>
        <p:nvSpPr>
          <p:cNvPr id="10" name="矩形 9">
            <a:extLst>
              <a:ext uri="{FF2B5EF4-FFF2-40B4-BE49-F238E27FC236}">
                <a16:creationId xmlns="" xmlns:a16="http://schemas.microsoft.com/office/drawing/2014/main" id="{3AFC5E61-DB02-4908-B8F8-B0FF547D2DB0}"/>
              </a:ext>
            </a:extLst>
          </p:cNvPr>
          <p:cNvSpPr/>
          <p:nvPr userDrawn="1"/>
        </p:nvSpPr>
        <p:spPr>
          <a:xfrm>
            <a:off x="0" y="-1"/>
            <a:ext cx="12192000" cy="6858001"/>
          </a:xfrm>
          <a:prstGeom prst="rect">
            <a:avLst/>
          </a:prstGeom>
          <a:solidFill>
            <a:srgbClr val="205B56">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99134671"/>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CB70C4-388E-4B5C-90F2-809337F5155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563A4E0-4836-4188-A049-6306169AAA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A5533D6B-4489-478F-BBF6-6A4CBCCCB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33EF23C-1AA1-40EC-847E-C42368DC1959}"/>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6" name="页脚占位符 5">
            <a:extLst>
              <a:ext uri="{FF2B5EF4-FFF2-40B4-BE49-F238E27FC236}">
                <a16:creationId xmlns="" xmlns:a16="http://schemas.microsoft.com/office/drawing/2014/main" id="{E86ABE4D-F5BE-4992-90B2-463EFB64E57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FF0E0B-7E27-4F0C-9C4C-0421F053F507}"/>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2277038286"/>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1735AB-455E-489D-82C6-727CCCE4203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BF3164E4-9BF1-4335-9296-943CBFF6F2C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48135CC-5196-4861-AC56-8C82781F8B3F}"/>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5" name="页脚占位符 4">
            <a:extLst>
              <a:ext uri="{FF2B5EF4-FFF2-40B4-BE49-F238E27FC236}">
                <a16:creationId xmlns="" xmlns:a16="http://schemas.microsoft.com/office/drawing/2014/main" id="{5028163F-BA17-4917-832B-E169FD3AEE2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4F13DD6-3F7D-45B9-8942-9C754C50AFC8}"/>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415898889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337452B-FE56-497E-B5C6-FD1F82F0891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4613881-38B3-479E-A89A-C724CBAEB9B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4C28961-5BCF-498A-B750-CAF5393F4DDA}"/>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5" name="页脚占位符 4">
            <a:extLst>
              <a:ext uri="{FF2B5EF4-FFF2-40B4-BE49-F238E27FC236}">
                <a16:creationId xmlns="" xmlns:a16="http://schemas.microsoft.com/office/drawing/2014/main" id="{3C60FBDA-E40B-4300-8F5A-010E4E1CD8C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17ABD79-31D2-4290-B41C-62D861ED9645}"/>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208027048"/>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329147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271617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655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351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658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2201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751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07F976B-44F8-4E8B-9308-8CE71978EA9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E9174AD-1291-442D-937D-0818159FFD1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CB23B06-67BD-4D22-9B8F-BBA4244D41F8}"/>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5" name="页脚占位符 4">
            <a:extLst>
              <a:ext uri="{FF2B5EF4-FFF2-40B4-BE49-F238E27FC236}">
                <a16:creationId xmlns="" xmlns:a16="http://schemas.microsoft.com/office/drawing/2014/main" id="{28E20A14-F647-4C0C-91D7-BE63D7BFF53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F0EB04C-D174-4919-926F-2A1D02299046}"/>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2983008192"/>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785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8673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85435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034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967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7154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249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793FD6D-A402-4488-A413-4B68EF41043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FD1E0D5-EB7B-49C4-9320-3183942E2F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92BABAF1-78B0-4C14-B029-15D50BA61665}"/>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5" name="页脚占位符 4">
            <a:extLst>
              <a:ext uri="{FF2B5EF4-FFF2-40B4-BE49-F238E27FC236}">
                <a16:creationId xmlns="" xmlns:a16="http://schemas.microsoft.com/office/drawing/2014/main" id="{10004053-BCDD-43EA-B306-3C8D9063B9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756248B-D4B3-4FE6-BBB7-70FF40AB97B5}"/>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3663862518"/>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D40A87A-1025-4217-8FF8-55D8AAA420C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5187C68-357C-44F5-AF49-9CE00C25E41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C8DABC17-5D00-4013-8B5C-950DA183250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A5B8677D-3C37-4304-8BBF-930A88EEEA0E}"/>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6" name="页脚占位符 5">
            <a:extLst>
              <a:ext uri="{FF2B5EF4-FFF2-40B4-BE49-F238E27FC236}">
                <a16:creationId xmlns="" xmlns:a16="http://schemas.microsoft.com/office/drawing/2014/main" id="{F44826D9-323D-4BF4-ABB0-8BCF39E975B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80E8E9D-2CCE-432D-BF40-FAACE78EE24E}"/>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534345812"/>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2F534B-6A7C-4449-8072-FA587E918D4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049E57F-70E5-4F9D-83DA-179C640E17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D96D92C5-4A7D-4E87-83C1-7D2E12D5A81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D7DA4EE-0DFD-42B2-B4AB-58EA868F2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C096EE60-17CC-493A-8BF3-9E59BED50CF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9A34481-CD52-4240-86E8-5254C14C1730}"/>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8" name="页脚占位符 7">
            <a:extLst>
              <a:ext uri="{FF2B5EF4-FFF2-40B4-BE49-F238E27FC236}">
                <a16:creationId xmlns="" xmlns:a16="http://schemas.microsoft.com/office/drawing/2014/main" id="{6478D2E1-7BFA-407E-8B58-10E46E4BDD4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3D123E7-EE16-459B-8C84-79F08756279C}"/>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410941774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2F534B-6A7C-4449-8072-FA587E918D4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049E57F-70E5-4F9D-83DA-179C640E17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D96D92C5-4A7D-4E87-83C1-7D2E12D5A81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D7DA4EE-0DFD-42B2-B4AB-58EA868F2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C096EE60-17CC-493A-8BF3-9E59BED50CF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9A34481-CD52-4240-86E8-5254C14C1730}"/>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8" name="页脚占位符 7">
            <a:extLst>
              <a:ext uri="{FF2B5EF4-FFF2-40B4-BE49-F238E27FC236}">
                <a16:creationId xmlns="" xmlns:a16="http://schemas.microsoft.com/office/drawing/2014/main" id="{6478D2E1-7BFA-407E-8B58-10E46E4BDD4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3D123E7-EE16-459B-8C84-79F08756279C}"/>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
        <p:nvSpPr>
          <p:cNvPr id="11" name="TextBox 10"/>
          <p:cNvSpPr txBox="1"/>
          <p:nvPr userDrawn="1"/>
        </p:nvSpPr>
        <p:spPr>
          <a:xfrm>
            <a:off x="2009304" y="6739570"/>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681938621"/>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9B19231-B4C2-4CCB-8283-D1C8E0D0CCE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764DA726-FF23-40CB-9F1C-177B61D26154}"/>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4" name="页脚占位符 3">
            <a:extLst>
              <a:ext uri="{FF2B5EF4-FFF2-40B4-BE49-F238E27FC236}">
                <a16:creationId xmlns="" xmlns:a16="http://schemas.microsoft.com/office/drawing/2014/main" id="{DBF269E2-DC44-4C31-8C2C-C982FC3EB34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40B4F6AD-30DB-4C6C-8971-ED94FE9C898E}"/>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1968078977"/>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48261E04-6328-4BC6-8EF8-57F90F60B067}"/>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3" name="页脚占位符 2">
            <a:extLst>
              <a:ext uri="{FF2B5EF4-FFF2-40B4-BE49-F238E27FC236}">
                <a16:creationId xmlns="" xmlns:a16="http://schemas.microsoft.com/office/drawing/2014/main" id="{9E8921E0-5EB0-40F7-B628-AA64F4E0CE8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9B3244D5-6674-4673-BA85-EEC7822944B2}"/>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380095786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219311-3ECF-46F4-B2B2-B01F5020693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F3098D25-F6FD-426D-988D-22BE6D2F66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431BDBFD-E6DD-475A-A7A5-279A45C38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C28A28CF-5009-45E4-80C2-AA3EC6553DB7}"/>
              </a:ext>
            </a:extLst>
          </p:cNvPr>
          <p:cNvSpPr>
            <a:spLocks noGrp="1"/>
          </p:cNvSpPr>
          <p:nvPr>
            <p:ph type="dt" sz="half" idx="10"/>
          </p:nvPr>
        </p:nvSpPr>
        <p:spPr/>
        <p:txBody>
          <a:bodyPr/>
          <a:lstStyle/>
          <a:p>
            <a:fld id="{FE75CF4B-CF3B-44C9-AD74-8D33698A62FA}" type="datetimeFigureOut">
              <a:rPr lang="zh-CN" altLang="en-US" smtClean="0"/>
              <a:t>2023/6/26</a:t>
            </a:fld>
            <a:endParaRPr lang="zh-CN" altLang="en-US"/>
          </a:p>
        </p:txBody>
      </p:sp>
      <p:sp>
        <p:nvSpPr>
          <p:cNvPr id="6" name="页脚占位符 5">
            <a:extLst>
              <a:ext uri="{FF2B5EF4-FFF2-40B4-BE49-F238E27FC236}">
                <a16:creationId xmlns="" xmlns:a16="http://schemas.microsoft.com/office/drawing/2014/main" id="{8C2B5995-0C33-4B1A-819B-5AD017E170C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080A355-7B60-4125-AE33-D69AFFB78A41}"/>
              </a:ext>
            </a:extLst>
          </p:cNvPr>
          <p:cNvSpPr>
            <a:spLocks noGrp="1"/>
          </p:cNvSpPr>
          <p:nvPr>
            <p:ph type="sldNum" sz="quarter" idx="12"/>
          </p:nvPr>
        </p:nvSpPr>
        <p:spPr/>
        <p:txBody>
          <a:body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1295607156"/>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43A708D-9345-47BB-A016-24E0F88BAC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E6F58DC-730B-4F04-8B17-BEF748E719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CCEF820-6EFD-4BDA-804B-2394508A4A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5CF4B-CF3B-44C9-AD74-8D33698A62FA}" type="datetimeFigureOut">
              <a:rPr lang="zh-CN" altLang="en-US" smtClean="0"/>
              <a:t>2023/6/26</a:t>
            </a:fld>
            <a:endParaRPr lang="zh-CN" altLang="en-US"/>
          </a:p>
        </p:txBody>
      </p:sp>
      <p:sp>
        <p:nvSpPr>
          <p:cNvPr id="5" name="页脚占位符 4">
            <a:extLst>
              <a:ext uri="{FF2B5EF4-FFF2-40B4-BE49-F238E27FC236}">
                <a16:creationId xmlns="" xmlns:a16="http://schemas.microsoft.com/office/drawing/2014/main" id="{FC62EED5-65E4-4EE5-BC65-4B2EAF2549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3803CB7-689F-4902-A9A5-71D33F5183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CC074-1018-4A1E-9D3D-6D1C64772CA6}" type="slidenum">
              <a:rPr lang="zh-CN" altLang="en-US" smtClean="0"/>
              <a:t>‹#›</a:t>
            </a:fld>
            <a:endParaRPr lang="zh-CN" altLang="en-US"/>
          </a:p>
        </p:txBody>
      </p:sp>
    </p:spTree>
    <p:extLst>
      <p:ext uri="{BB962C8B-B14F-4D97-AF65-F5344CB8AC3E}">
        <p14:creationId xmlns:p14="http://schemas.microsoft.com/office/powerpoint/2010/main" val="711550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3265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15247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C9413C9-77B7-4A55-94D2-EC3535CDFF3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4" name="文本框 13">
            <a:extLst>
              <a:ext uri="{FF2B5EF4-FFF2-40B4-BE49-F238E27FC236}">
                <a16:creationId xmlns="" xmlns:a16="http://schemas.microsoft.com/office/drawing/2014/main" id="{E521ECF2-E424-47E4-934C-2FCEF819BA22}"/>
              </a:ext>
            </a:extLst>
          </p:cNvPr>
          <p:cNvSpPr txBox="1"/>
          <p:nvPr/>
        </p:nvSpPr>
        <p:spPr>
          <a:xfrm>
            <a:off x="6499152" y="1053633"/>
            <a:ext cx="861774" cy="475073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noProof="0" dirty="0">
                <a:cs typeface="+mn-ea"/>
                <a:sym typeface="+mn-lt"/>
              </a:rPr>
              <a:t>小暑</a:t>
            </a:r>
            <a:r>
              <a:rPr kumimoji="0" lang="zh-CN" altLang="en-US" sz="4400" b="0" i="0" u="none" strike="noStrike" kern="1200" cap="none" spc="0" normalizeH="0" baseline="0" noProof="0" dirty="0">
                <a:ln>
                  <a:noFill/>
                </a:ln>
                <a:effectLst/>
                <a:uLnTx/>
                <a:uFillTx/>
                <a:cs typeface="+mn-ea"/>
                <a:sym typeface="+mn-lt"/>
              </a:rPr>
              <a:t>节气</a:t>
            </a:r>
            <a:r>
              <a:rPr lang="en-US" altLang="zh-CN" sz="4400" dirty="0">
                <a:cs typeface="+mn-ea"/>
                <a:sym typeface="+mn-lt"/>
              </a:rPr>
              <a:t>PPT</a:t>
            </a:r>
            <a:r>
              <a:rPr lang="zh-CN" altLang="en-US" sz="4400" dirty="0">
                <a:cs typeface="+mn-ea"/>
                <a:sym typeface="+mn-lt"/>
              </a:rPr>
              <a:t>模板</a:t>
            </a:r>
            <a:endParaRPr kumimoji="0" lang="zh-CN" altLang="en-US" sz="4400" b="0" i="0" u="none" strike="noStrike" kern="1200" cap="none" spc="0" normalizeH="0" baseline="0" noProof="0" dirty="0">
              <a:ln>
                <a:noFill/>
              </a:ln>
              <a:effectLst/>
              <a:uLnTx/>
              <a:uFillTx/>
              <a:cs typeface="+mn-ea"/>
              <a:sym typeface="+mn-lt"/>
            </a:endParaRPr>
          </a:p>
        </p:txBody>
      </p:sp>
      <p:sp>
        <p:nvSpPr>
          <p:cNvPr id="15" name="文本框 14">
            <a:extLst>
              <a:ext uri="{FF2B5EF4-FFF2-40B4-BE49-F238E27FC236}">
                <a16:creationId xmlns="" xmlns:a16="http://schemas.microsoft.com/office/drawing/2014/main" id="{F48B3D6A-87C1-42B3-9FB4-13FBF7AA073B}"/>
              </a:ext>
            </a:extLst>
          </p:cNvPr>
          <p:cNvSpPr txBox="1"/>
          <p:nvPr/>
        </p:nvSpPr>
        <p:spPr>
          <a:xfrm>
            <a:off x="3916977" y="544023"/>
            <a:ext cx="2308324" cy="5769954"/>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3800" noProof="0" dirty="0">
                <a:cs typeface="+mn-ea"/>
                <a:sym typeface="+mn-lt"/>
              </a:rPr>
              <a:t>小  暑</a:t>
            </a:r>
            <a:endParaRPr kumimoji="0" lang="zh-CN" altLang="en-US" sz="138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213934328"/>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B298CE5A-6096-46AD-912A-9F4B1593EFDC}"/>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8" name="矩形: 圆角 17">
            <a:extLst>
              <a:ext uri="{FF2B5EF4-FFF2-40B4-BE49-F238E27FC236}">
                <a16:creationId xmlns="" xmlns:a16="http://schemas.microsoft.com/office/drawing/2014/main" id="{46C56A1E-D6F2-4384-9BB5-21850976FDDC}"/>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 xmlns:a16="http://schemas.microsoft.com/office/drawing/2014/main" id="{AF5D403F-E473-4D24-8159-431961921561}"/>
              </a:ext>
            </a:extLst>
          </p:cNvPr>
          <p:cNvSpPr txBox="1"/>
          <p:nvPr/>
        </p:nvSpPr>
        <p:spPr>
          <a:xfrm>
            <a:off x="6057296" y="1756922"/>
            <a:ext cx="80021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壹</a:t>
            </a:r>
          </a:p>
        </p:txBody>
      </p:sp>
      <p:sp>
        <p:nvSpPr>
          <p:cNvPr id="6" name="矩形 5">
            <a:extLst>
              <a:ext uri="{FF2B5EF4-FFF2-40B4-BE49-F238E27FC236}">
                <a16:creationId xmlns="" xmlns:a16="http://schemas.microsoft.com/office/drawing/2014/main" id="{6674D125-933E-4CF0-AE88-908CDA9EB4BB}"/>
              </a:ext>
            </a:extLst>
          </p:cNvPr>
          <p:cNvSpPr/>
          <p:nvPr/>
        </p:nvSpPr>
        <p:spPr>
          <a:xfrm>
            <a:off x="7349126" y="1617936"/>
            <a:ext cx="4352474" cy="1265599"/>
          </a:xfrm>
          <a:prstGeom prst="rect">
            <a:avLst/>
          </a:prstGeom>
        </p:spPr>
        <p:txBody>
          <a:bodyPr vert="eaVert"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kumimoji="0" lang="en-US" altLang="zh-CN" sz="1400" i="0" u="none" strike="noStrike" kern="0" cap="none" spc="0" normalizeH="0" baseline="0" noProof="0" dirty="0">
              <a:ln>
                <a:noFill/>
              </a:ln>
              <a:effectLst/>
              <a:uLnTx/>
              <a:uFillTx/>
              <a:cs typeface="+mn-ea"/>
              <a:sym typeface="+mn-lt"/>
            </a:endParaRPr>
          </a:p>
          <a:p>
            <a:pPr marL="0" marR="0" lvl="0" indent="0" algn="l" defTabSz="914400" rtl="0" eaLnBrk="1" fontAlgn="auto" latinLnBrk="0" hangingPunct="1">
              <a:lnSpc>
                <a:spcPts val="2500"/>
              </a:lnSpc>
              <a:spcBef>
                <a:spcPts val="0"/>
              </a:spcBef>
              <a:spcAft>
                <a:spcPts val="0"/>
              </a:spcAft>
              <a:buClrTx/>
              <a:buSzTx/>
              <a:buFontTx/>
              <a:buNone/>
              <a:tabLst/>
              <a:defRPr/>
            </a:pPr>
            <a:endParaRPr kumimoji="0" lang="en-US" altLang="zh-CN" sz="1400" i="0" u="none" strike="noStrike" kern="0" cap="none" spc="0" normalizeH="0" baseline="0" noProof="0" dirty="0">
              <a:ln>
                <a:noFill/>
              </a:ln>
              <a:effectLst/>
              <a:uLnTx/>
              <a:uFillTx/>
              <a:cs typeface="+mn-ea"/>
              <a:sym typeface="+mn-lt"/>
            </a:endParaRPr>
          </a:p>
        </p:txBody>
      </p:sp>
      <p:sp>
        <p:nvSpPr>
          <p:cNvPr id="7" name="文本框 6">
            <a:extLst>
              <a:ext uri="{FF2B5EF4-FFF2-40B4-BE49-F238E27FC236}">
                <a16:creationId xmlns="" xmlns:a16="http://schemas.microsoft.com/office/drawing/2014/main" id="{14955AD0-AF64-4E5A-96CF-0999DBC4BF44}"/>
              </a:ext>
            </a:extLst>
          </p:cNvPr>
          <p:cNvSpPr txBox="1"/>
          <p:nvPr/>
        </p:nvSpPr>
        <p:spPr>
          <a:xfrm>
            <a:off x="10828621" y="3325946"/>
            <a:ext cx="80021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贰</a:t>
            </a:r>
          </a:p>
        </p:txBody>
      </p:sp>
      <p:sp>
        <p:nvSpPr>
          <p:cNvPr id="8" name="矩形 7">
            <a:extLst>
              <a:ext uri="{FF2B5EF4-FFF2-40B4-BE49-F238E27FC236}">
                <a16:creationId xmlns="" xmlns:a16="http://schemas.microsoft.com/office/drawing/2014/main" id="{32865F66-F058-459A-9184-47F152502609}"/>
              </a:ext>
            </a:extLst>
          </p:cNvPr>
          <p:cNvSpPr/>
          <p:nvPr/>
        </p:nvSpPr>
        <p:spPr>
          <a:xfrm>
            <a:off x="6414184" y="3203202"/>
            <a:ext cx="4352474" cy="1265599"/>
          </a:xfrm>
          <a:prstGeom prst="rect">
            <a:avLst/>
          </a:prstGeom>
        </p:spPr>
        <p:txBody>
          <a:bodyPr vert="eaVert"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kumimoji="0" lang="en-US" altLang="zh-CN" sz="1400" i="0" u="none" strike="noStrike" kern="0" cap="none" spc="0" normalizeH="0" baseline="0" noProof="0" dirty="0">
              <a:ln>
                <a:noFill/>
              </a:ln>
              <a:effectLst/>
              <a:uLnTx/>
              <a:uFillTx/>
              <a:cs typeface="+mn-ea"/>
              <a:sym typeface="+mn-lt"/>
            </a:endParaRPr>
          </a:p>
          <a:p>
            <a:pPr marL="0" marR="0" lvl="0" indent="0" algn="l" defTabSz="914400" rtl="0" eaLnBrk="1" fontAlgn="auto" latinLnBrk="0" hangingPunct="1">
              <a:lnSpc>
                <a:spcPts val="2500"/>
              </a:lnSpc>
              <a:spcBef>
                <a:spcPts val="0"/>
              </a:spcBef>
              <a:spcAft>
                <a:spcPts val="0"/>
              </a:spcAft>
              <a:buClrTx/>
              <a:buSzTx/>
              <a:buFontTx/>
              <a:buNone/>
              <a:tabLst/>
              <a:defRPr/>
            </a:pPr>
            <a:endParaRPr kumimoji="0" lang="en-US" altLang="zh-CN" sz="1400" i="0" u="none" strike="noStrike" kern="0" cap="none" spc="0" normalizeH="0" baseline="0" noProof="0" dirty="0">
              <a:ln>
                <a:noFill/>
              </a:ln>
              <a:effectLst/>
              <a:uLnTx/>
              <a:uFillTx/>
              <a:cs typeface="+mn-ea"/>
              <a:sym typeface="+mn-lt"/>
            </a:endParaRPr>
          </a:p>
        </p:txBody>
      </p:sp>
      <p:sp>
        <p:nvSpPr>
          <p:cNvPr id="9" name="文本框 8">
            <a:extLst>
              <a:ext uri="{FF2B5EF4-FFF2-40B4-BE49-F238E27FC236}">
                <a16:creationId xmlns="" xmlns:a16="http://schemas.microsoft.com/office/drawing/2014/main" id="{50AFB9AF-41E2-4B21-9B28-CB92D3FEDC2B}"/>
              </a:ext>
            </a:extLst>
          </p:cNvPr>
          <p:cNvSpPr txBox="1"/>
          <p:nvPr/>
        </p:nvSpPr>
        <p:spPr>
          <a:xfrm>
            <a:off x="6126715" y="4797236"/>
            <a:ext cx="80021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叁</a:t>
            </a:r>
          </a:p>
        </p:txBody>
      </p:sp>
      <p:sp>
        <p:nvSpPr>
          <p:cNvPr id="10" name="矩形 9">
            <a:extLst>
              <a:ext uri="{FF2B5EF4-FFF2-40B4-BE49-F238E27FC236}">
                <a16:creationId xmlns="" xmlns:a16="http://schemas.microsoft.com/office/drawing/2014/main" id="{EE9C14FE-B60B-4D39-B46C-999D753E1212}"/>
              </a:ext>
            </a:extLst>
          </p:cNvPr>
          <p:cNvSpPr/>
          <p:nvPr/>
        </p:nvSpPr>
        <p:spPr>
          <a:xfrm>
            <a:off x="7418545" y="4658250"/>
            <a:ext cx="4352474" cy="1265599"/>
          </a:xfrm>
          <a:prstGeom prst="rect">
            <a:avLst/>
          </a:prstGeom>
        </p:spPr>
        <p:txBody>
          <a:bodyPr vert="eaVert"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kumimoji="0" lang="en-US" altLang="zh-CN" sz="1400" i="0" u="none" strike="noStrike" kern="0" cap="none" spc="0" normalizeH="0" baseline="0" noProof="0" dirty="0">
              <a:ln>
                <a:noFill/>
              </a:ln>
              <a:effectLst/>
              <a:uLnTx/>
              <a:uFillTx/>
              <a:cs typeface="+mn-ea"/>
              <a:sym typeface="+mn-lt"/>
            </a:endParaRPr>
          </a:p>
          <a:p>
            <a:pPr marL="0" marR="0" lvl="0" indent="0" algn="l" defTabSz="914400" rtl="0" eaLnBrk="1" fontAlgn="auto" latinLnBrk="0" hangingPunct="1">
              <a:lnSpc>
                <a:spcPts val="2500"/>
              </a:lnSpc>
              <a:spcBef>
                <a:spcPts val="0"/>
              </a:spcBef>
              <a:spcAft>
                <a:spcPts val="0"/>
              </a:spcAft>
              <a:buClrTx/>
              <a:buSzTx/>
              <a:buFontTx/>
              <a:buNone/>
              <a:tabLst/>
              <a:defRPr/>
            </a:pPr>
            <a:endParaRPr kumimoji="0" lang="en-US" altLang="zh-CN" sz="1400" i="0" u="none" strike="noStrike" kern="0" cap="none" spc="0" normalizeH="0" baseline="0" noProof="0" dirty="0">
              <a:ln>
                <a:noFill/>
              </a:ln>
              <a:effectLst/>
              <a:uLnTx/>
              <a:uFillTx/>
              <a:cs typeface="+mn-ea"/>
              <a:sym typeface="+mn-lt"/>
            </a:endParaRPr>
          </a:p>
        </p:txBody>
      </p:sp>
      <p:pic>
        <p:nvPicPr>
          <p:cNvPr id="13" name="图片 12">
            <a:extLst>
              <a:ext uri="{FF2B5EF4-FFF2-40B4-BE49-F238E27FC236}">
                <a16:creationId xmlns="" xmlns:a16="http://schemas.microsoft.com/office/drawing/2014/main" id="{E0FE3649-26F7-4E70-9941-01C9B4B4BCD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5459" y="822960"/>
            <a:ext cx="6035040" cy="6035040"/>
          </a:xfrm>
          <a:prstGeom prst="rect">
            <a:avLst/>
          </a:prstGeom>
        </p:spPr>
      </p:pic>
      <p:grpSp>
        <p:nvGrpSpPr>
          <p:cNvPr id="14" name="组合 13">
            <a:extLst>
              <a:ext uri="{FF2B5EF4-FFF2-40B4-BE49-F238E27FC236}">
                <a16:creationId xmlns="" xmlns:a16="http://schemas.microsoft.com/office/drawing/2014/main" id="{569922D9-BA93-4207-992A-F7C6814C668C}"/>
              </a:ext>
            </a:extLst>
          </p:cNvPr>
          <p:cNvGrpSpPr/>
          <p:nvPr/>
        </p:nvGrpSpPr>
        <p:grpSpPr>
          <a:xfrm>
            <a:off x="3799466" y="533363"/>
            <a:ext cx="4593067" cy="871885"/>
            <a:chOff x="969533" y="356404"/>
            <a:chExt cx="3673675" cy="871885"/>
          </a:xfrm>
        </p:grpSpPr>
        <p:sp>
          <p:nvSpPr>
            <p:cNvPr id="15" name="文本框 14"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B3EFEB61-9C67-42BC-ADF9-4CDD7C25990F}"/>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二、</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6"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10198F4D-2EAD-458F-996C-0E559274E2B7}"/>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4080012409"/>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750" fill="hold"/>
                                        <p:tgtEl>
                                          <p:spTgt spid="5"/>
                                        </p:tgtEl>
                                        <p:attrNameLst>
                                          <p:attrName>ppt_w</p:attrName>
                                        </p:attrNameLst>
                                      </p:cBhvr>
                                      <p:tavLst>
                                        <p:tav tm="0">
                                          <p:val>
                                            <p:fltVal val="0"/>
                                          </p:val>
                                        </p:tav>
                                        <p:tav tm="100000">
                                          <p:val>
                                            <p:strVal val="#ppt_w"/>
                                          </p:val>
                                        </p:tav>
                                      </p:tavLst>
                                    </p:anim>
                                    <p:anim calcmode="lin" valueType="num">
                                      <p:cBhvr>
                                        <p:cTn id="12" dur="750" fill="hold"/>
                                        <p:tgtEl>
                                          <p:spTgt spid="5"/>
                                        </p:tgtEl>
                                        <p:attrNameLst>
                                          <p:attrName>ppt_h</p:attrName>
                                        </p:attrNameLst>
                                      </p:cBhvr>
                                      <p:tavLst>
                                        <p:tav tm="0">
                                          <p:val>
                                            <p:fltVal val="0"/>
                                          </p:val>
                                        </p:tav>
                                        <p:tav tm="100000">
                                          <p:val>
                                            <p:strVal val="#ppt_h"/>
                                          </p:val>
                                        </p:tav>
                                      </p:tavLst>
                                    </p:anim>
                                    <p:animEffect transition="in" filter="fade">
                                      <p:cBhvr>
                                        <p:cTn id="13" dur="750"/>
                                        <p:tgtEl>
                                          <p:spTgt spid="5"/>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750"/>
                                        <p:tgtEl>
                                          <p:spTgt spid="6"/>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ppt_w</p:attrName>
                                        </p:attrNameLst>
                                      </p:cBhvr>
                                      <p:tavLst>
                                        <p:tav tm="0">
                                          <p:val>
                                            <p:fltVal val="0"/>
                                          </p:val>
                                        </p:tav>
                                        <p:tav tm="100000">
                                          <p:val>
                                            <p:strVal val="#ppt_w"/>
                                          </p:val>
                                        </p:tav>
                                      </p:tavLst>
                                    </p:anim>
                                    <p:anim calcmode="lin" valueType="num">
                                      <p:cBhvr>
                                        <p:cTn id="22" dur="750" fill="hold"/>
                                        <p:tgtEl>
                                          <p:spTgt spid="7"/>
                                        </p:tgtEl>
                                        <p:attrNameLst>
                                          <p:attrName>ppt_h</p:attrName>
                                        </p:attrNameLst>
                                      </p:cBhvr>
                                      <p:tavLst>
                                        <p:tav tm="0">
                                          <p:val>
                                            <p:fltVal val="0"/>
                                          </p:val>
                                        </p:tav>
                                        <p:tav tm="100000">
                                          <p:val>
                                            <p:strVal val="#ppt_h"/>
                                          </p:val>
                                        </p:tav>
                                      </p:tavLst>
                                    </p:anim>
                                    <p:animEffect transition="in" filter="fade">
                                      <p:cBhvr>
                                        <p:cTn id="23" dur="750"/>
                                        <p:tgtEl>
                                          <p:spTgt spid="7"/>
                                        </p:tgtEl>
                                      </p:cBhvr>
                                    </p:animEffect>
                                  </p:childTnLst>
                                </p:cTn>
                              </p:par>
                            </p:childTnLst>
                          </p:cTn>
                        </p:par>
                        <p:par>
                          <p:cTn id="24" fill="hold">
                            <p:stCondLst>
                              <p:cond delay="2750"/>
                            </p:stCondLst>
                            <p:childTnLst>
                              <p:par>
                                <p:cTn id="25" presetID="2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750"/>
                                        <p:tgtEl>
                                          <p:spTgt spid="8"/>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750" fill="hold"/>
                                        <p:tgtEl>
                                          <p:spTgt spid="9"/>
                                        </p:tgtEl>
                                        <p:attrNameLst>
                                          <p:attrName>ppt_w</p:attrName>
                                        </p:attrNameLst>
                                      </p:cBhvr>
                                      <p:tavLst>
                                        <p:tav tm="0">
                                          <p:val>
                                            <p:fltVal val="0"/>
                                          </p:val>
                                        </p:tav>
                                        <p:tav tm="100000">
                                          <p:val>
                                            <p:strVal val="#ppt_w"/>
                                          </p:val>
                                        </p:tav>
                                      </p:tavLst>
                                    </p:anim>
                                    <p:anim calcmode="lin" valueType="num">
                                      <p:cBhvr>
                                        <p:cTn id="32" dur="750" fill="hold"/>
                                        <p:tgtEl>
                                          <p:spTgt spid="9"/>
                                        </p:tgtEl>
                                        <p:attrNameLst>
                                          <p:attrName>ppt_h</p:attrName>
                                        </p:attrNameLst>
                                      </p:cBhvr>
                                      <p:tavLst>
                                        <p:tav tm="0">
                                          <p:val>
                                            <p:fltVal val="0"/>
                                          </p:val>
                                        </p:tav>
                                        <p:tav tm="100000">
                                          <p:val>
                                            <p:strVal val="#ppt_h"/>
                                          </p:val>
                                        </p:tav>
                                      </p:tavLst>
                                    </p:anim>
                                    <p:animEffect transition="in" filter="fade">
                                      <p:cBhvr>
                                        <p:cTn id="33" dur="750"/>
                                        <p:tgtEl>
                                          <p:spTgt spid="9"/>
                                        </p:tgtEl>
                                      </p:cBhvr>
                                    </p:animEffect>
                                  </p:childTnLst>
                                </p:cTn>
                              </p:par>
                            </p:childTnLst>
                          </p:cTn>
                        </p:par>
                        <p:par>
                          <p:cTn id="34" fill="hold">
                            <p:stCondLst>
                              <p:cond delay="425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33F7E12B-DE96-42AD-AA42-F7717B97ED87}"/>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6" name="矩形: 圆角 15">
            <a:extLst>
              <a:ext uri="{FF2B5EF4-FFF2-40B4-BE49-F238E27FC236}">
                <a16:creationId xmlns="" xmlns:a16="http://schemas.microsoft.com/office/drawing/2014/main" id="{6E8767CD-1228-4720-980F-32648A7CFC97}"/>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MAON">
            <a:extLst>
              <a:ext uri="{FF2B5EF4-FFF2-40B4-BE49-F238E27FC236}">
                <a16:creationId xmlns="" xmlns:a16="http://schemas.microsoft.com/office/drawing/2014/main" id="{CABD15BC-2A51-4AF7-A353-E3811264673B}"/>
              </a:ext>
            </a:extLst>
          </p:cNvPr>
          <p:cNvSpPr txBox="1"/>
          <p:nvPr/>
        </p:nvSpPr>
        <p:spPr>
          <a:xfrm>
            <a:off x="1208330" y="1882241"/>
            <a:ext cx="465192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2860" rIns="22860" anchor="ctr">
            <a:spAutoFit/>
          </a:bodyPr>
          <a:lstStyle/>
          <a:p>
            <a:pPr algn="dist" defTabSz="412750" hangingPunct="0"/>
            <a:r>
              <a:rPr lang="zh-CN" altLang="en-US" sz="7200" kern="0" spc="170" dirty="0">
                <a:cs typeface="+mn-ea"/>
                <a:sym typeface="+mn-lt"/>
              </a:rPr>
              <a:t>添加标题</a:t>
            </a:r>
            <a:endParaRPr sz="7200" kern="0" spc="170" dirty="0">
              <a:cs typeface="+mn-ea"/>
              <a:sym typeface="+mn-lt"/>
            </a:endParaRPr>
          </a:p>
        </p:txBody>
      </p:sp>
      <p:sp>
        <p:nvSpPr>
          <p:cNvPr id="30" name="文本框 29">
            <a:extLst>
              <a:ext uri="{FF2B5EF4-FFF2-40B4-BE49-F238E27FC236}">
                <a16:creationId xmlns="" xmlns:a16="http://schemas.microsoft.com/office/drawing/2014/main" id="{3DCBD64D-B0B8-4DB2-AF43-F470C01B1927}"/>
              </a:ext>
            </a:extLst>
          </p:cNvPr>
          <p:cNvSpPr txBox="1"/>
          <p:nvPr/>
        </p:nvSpPr>
        <p:spPr>
          <a:xfrm>
            <a:off x="487302" y="3429000"/>
            <a:ext cx="6093976" cy="2460031"/>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600" kern="0" dirty="0">
                <a:cs typeface="+mn-ea"/>
                <a:sym typeface="+mn-lt"/>
              </a:rPr>
              <a:t>点击输入本栏的具体文字，简明扼要的说明分项内容，此为概念图解，请根据您的具体内容酌情修点击输入本栏的具体文字，简明扼要的说明分项内容。点击输入本栏的具体文字，简明扼要的说明分项内容，此为概念图解，请根据您的具体内容酌情修点击输入本栏的具体文字，简明扼要的说明分项内容</a:t>
            </a:r>
            <a:endParaRPr lang="zh-CN" altLang="en-US" sz="1600" dirty="0">
              <a:cs typeface="+mn-ea"/>
              <a:sym typeface="+mn-lt"/>
            </a:endParaRPr>
          </a:p>
        </p:txBody>
      </p:sp>
      <p:cxnSp>
        <p:nvCxnSpPr>
          <p:cNvPr id="31" name="直接连接符 30">
            <a:extLst>
              <a:ext uri="{FF2B5EF4-FFF2-40B4-BE49-F238E27FC236}">
                <a16:creationId xmlns="" xmlns:a16="http://schemas.microsoft.com/office/drawing/2014/main" id="{B89962C7-FE35-4C7C-A55A-D637DA3E1ADE}"/>
              </a:ext>
            </a:extLst>
          </p:cNvPr>
          <p:cNvCxnSpPr/>
          <p:nvPr/>
        </p:nvCxnSpPr>
        <p:spPr>
          <a:xfrm>
            <a:off x="1258327" y="3231130"/>
            <a:ext cx="47703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 xmlns:a16="http://schemas.microsoft.com/office/drawing/2014/main" id="{A1EEDE7F-2708-4EEB-AF4E-4D27712A4636}"/>
              </a:ext>
            </a:extLst>
          </p:cNvPr>
          <p:cNvGrpSpPr/>
          <p:nvPr/>
        </p:nvGrpSpPr>
        <p:grpSpPr>
          <a:xfrm>
            <a:off x="6847812" y="1508728"/>
            <a:ext cx="4651919" cy="4595668"/>
            <a:chOff x="6834037" y="1412833"/>
            <a:chExt cx="3938434" cy="5274987"/>
          </a:xfrm>
        </p:grpSpPr>
        <p:pic>
          <p:nvPicPr>
            <p:cNvPr id="33" name="图片 32">
              <a:extLst>
                <a:ext uri="{FF2B5EF4-FFF2-40B4-BE49-F238E27FC236}">
                  <a16:creationId xmlns="" xmlns:a16="http://schemas.microsoft.com/office/drawing/2014/main" id="{A863D074-8CFD-44A3-A888-0695AFE5592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34037" y="1412833"/>
              <a:ext cx="3938434" cy="2527402"/>
            </a:xfrm>
            <a:prstGeom prst="rect">
              <a:avLst/>
            </a:prstGeom>
          </p:spPr>
        </p:pic>
        <p:pic>
          <p:nvPicPr>
            <p:cNvPr id="35" name="图片 34">
              <a:extLst>
                <a:ext uri="{FF2B5EF4-FFF2-40B4-BE49-F238E27FC236}">
                  <a16:creationId xmlns="" xmlns:a16="http://schemas.microsoft.com/office/drawing/2014/main" id="{B21FEFBF-7357-4EBE-B609-C4E6F0A3C1B7}"/>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834037" y="4160418"/>
              <a:ext cx="3938434" cy="2527402"/>
            </a:xfrm>
            <a:prstGeom prst="rect">
              <a:avLst/>
            </a:prstGeom>
          </p:spPr>
        </p:pic>
      </p:grpSp>
      <p:grpSp>
        <p:nvGrpSpPr>
          <p:cNvPr id="11" name="组合 10">
            <a:extLst>
              <a:ext uri="{FF2B5EF4-FFF2-40B4-BE49-F238E27FC236}">
                <a16:creationId xmlns="" xmlns:a16="http://schemas.microsoft.com/office/drawing/2014/main" id="{C8602636-AB63-48F9-B70F-693E3BBFAA2B}"/>
              </a:ext>
            </a:extLst>
          </p:cNvPr>
          <p:cNvGrpSpPr/>
          <p:nvPr/>
        </p:nvGrpSpPr>
        <p:grpSpPr>
          <a:xfrm>
            <a:off x="3799466" y="533363"/>
            <a:ext cx="4593067" cy="871885"/>
            <a:chOff x="969533" y="356404"/>
            <a:chExt cx="3673675" cy="871885"/>
          </a:xfrm>
        </p:grpSpPr>
        <p:sp>
          <p:nvSpPr>
            <p:cNvPr id="12" name="文本框 11"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5D427DD9-5AA2-400E-A020-B5C5BB9175A1}"/>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二、</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3"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DAEC5895-D506-4F3C-B9B6-46AA02D6CFF1}"/>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2427194596"/>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randombar(horizontal)">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a:extLst>
              <a:ext uri="{FF2B5EF4-FFF2-40B4-BE49-F238E27FC236}">
                <a16:creationId xmlns="" xmlns:a16="http://schemas.microsoft.com/office/drawing/2014/main" id="{CC150775-26CF-465B-8016-2CD35CD1F29B}"/>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1" name="矩形: 圆角 40">
            <a:extLst>
              <a:ext uri="{FF2B5EF4-FFF2-40B4-BE49-F238E27FC236}">
                <a16:creationId xmlns="" xmlns:a16="http://schemas.microsoft.com/office/drawing/2014/main" id="{3B4F1733-C3FD-4E8F-86A6-2FFC8E1D353F}"/>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5" name="图片 34">
            <a:extLst>
              <a:ext uri="{FF2B5EF4-FFF2-40B4-BE49-F238E27FC236}">
                <a16:creationId xmlns="" xmlns:a16="http://schemas.microsoft.com/office/drawing/2014/main" id="{CAE4412F-9DC9-4FCC-8957-C925D8CAA4C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187890" y="2134965"/>
            <a:ext cx="3696734" cy="3355036"/>
          </a:xfrm>
          <a:prstGeom prst="rect">
            <a:avLst/>
          </a:prstGeom>
        </p:spPr>
      </p:pic>
      <p:grpSp>
        <p:nvGrpSpPr>
          <p:cNvPr id="5" name="6">
            <a:extLst>
              <a:ext uri="{FF2B5EF4-FFF2-40B4-BE49-F238E27FC236}">
                <a16:creationId xmlns="" xmlns:a16="http://schemas.microsoft.com/office/drawing/2014/main" id="{B7DD75BA-0E08-4ABC-88AB-B43854B35DE3}"/>
              </a:ext>
            </a:extLst>
          </p:cNvPr>
          <p:cNvGrpSpPr/>
          <p:nvPr/>
        </p:nvGrpSpPr>
        <p:grpSpPr>
          <a:xfrm>
            <a:off x="899514" y="2025938"/>
            <a:ext cx="2880902" cy="814970"/>
            <a:chOff x="673099" y="2444186"/>
            <a:chExt cx="3089003" cy="814996"/>
          </a:xfrm>
        </p:grpSpPr>
        <p:sp>
          <p:nvSpPr>
            <p:cNvPr id="6" name="62">
              <a:extLst>
                <a:ext uri="{FF2B5EF4-FFF2-40B4-BE49-F238E27FC236}">
                  <a16:creationId xmlns="" xmlns:a16="http://schemas.microsoft.com/office/drawing/2014/main" id="{EF04A110-D876-40D9-BC53-1D619A494E22}"/>
                </a:ext>
              </a:extLst>
            </p:cNvPr>
            <p:cNvSpPr txBox="1"/>
            <p:nvPr/>
          </p:nvSpPr>
          <p:spPr>
            <a:xfrm flipH="1">
              <a:off x="673099" y="2725520"/>
              <a:ext cx="3089002" cy="533662"/>
            </a:xfrm>
            <a:prstGeom prst="rect">
              <a:avLst/>
            </a:prstGeom>
            <a:noFill/>
          </p:spPr>
          <p:txBody>
            <a:bodyPr wrap="square" lIns="91416" tIns="45708" rIns="91416" bIns="4570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126" fontAlgn="base">
                <a:lnSpc>
                  <a:spcPct val="150000"/>
                </a:lnSpc>
                <a:spcBef>
                  <a:spcPct val="0"/>
                </a:spcBef>
                <a:spcAft>
                  <a:spcPct val="0"/>
                </a:spcAft>
              </a:pPr>
              <a:r>
                <a:rPr lang="zh-CN" altLang="en-US" sz="1400" dirty="0">
                  <a:cs typeface="+mn-ea"/>
                  <a:sym typeface="+mn-lt"/>
                </a:rPr>
                <a:t>请在此处添加具体内容，文字尽量言简意赅，简单说明即可。</a:t>
              </a:r>
              <a:endParaRPr lang="en-US" altLang="zh-CN" sz="1400" dirty="0">
                <a:cs typeface="+mn-ea"/>
                <a:sym typeface="+mn-lt"/>
              </a:endParaRPr>
            </a:p>
          </p:txBody>
        </p:sp>
        <p:sp>
          <p:nvSpPr>
            <p:cNvPr id="7" name="61">
              <a:extLst>
                <a:ext uri="{FF2B5EF4-FFF2-40B4-BE49-F238E27FC236}">
                  <a16:creationId xmlns="" xmlns:a16="http://schemas.microsoft.com/office/drawing/2014/main" id="{030E9B50-3C3D-407D-88D5-8B2AB7A0B38E}"/>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126" fontAlgn="base">
                <a:spcBef>
                  <a:spcPct val="0"/>
                </a:spcBef>
                <a:spcAft>
                  <a:spcPct val="0"/>
                </a:spcAft>
              </a:pPr>
              <a:r>
                <a:rPr lang="zh-CN" altLang="en-US" sz="2000" b="1" dirty="0">
                  <a:cs typeface="+mn-ea"/>
                  <a:sym typeface="+mn-lt"/>
                </a:rPr>
                <a:t>输入标题</a:t>
              </a:r>
            </a:p>
          </p:txBody>
        </p:sp>
      </p:grpSp>
      <p:grpSp>
        <p:nvGrpSpPr>
          <p:cNvPr id="8" name="5">
            <a:extLst>
              <a:ext uri="{FF2B5EF4-FFF2-40B4-BE49-F238E27FC236}">
                <a16:creationId xmlns="" xmlns:a16="http://schemas.microsoft.com/office/drawing/2014/main" id="{14968786-C6ED-429C-989E-D7C68426750C}"/>
              </a:ext>
            </a:extLst>
          </p:cNvPr>
          <p:cNvGrpSpPr/>
          <p:nvPr/>
        </p:nvGrpSpPr>
        <p:grpSpPr>
          <a:xfrm>
            <a:off x="627366" y="3173906"/>
            <a:ext cx="2880902" cy="814970"/>
            <a:chOff x="673099" y="2444186"/>
            <a:chExt cx="3089003" cy="814996"/>
          </a:xfrm>
        </p:grpSpPr>
        <p:sp>
          <p:nvSpPr>
            <p:cNvPr id="9" name="52">
              <a:extLst>
                <a:ext uri="{FF2B5EF4-FFF2-40B4-BE49-F238E27FC236}">
                  <a16:creationId xmlns="" xmlns:a16="http://schemas.microsoft.com/office/drawing/2014/main" id="{751D6EC5-09F7-447D-8A98-6FE525390D36}"/>
                </a:ext>
              </a:extLst>
            </p:cNvPr>
            <p:cNvSpPr txBox="1"/>
            <p:nvPr/>
          </p:nvSpPr>
          <p:spPr>
            <a:xfrm flipH="1">
              <a:off x="673099" y="2725520"/>
              <a:ext cx="3089002" cy="533662"/>
            </a:xfrm>
            <a:prstGeom prst="rect">
              <a:avLst/>
            </a:prstGeom>
            <a:noFill/>
          </p:spPr>
          <p:txBody>
            <a:bodyPr wrap="square" lIns="91416" tIns="45708" rIns="91416" bIns="45708">
              <a:noAutofit/>
            </a:bodyPr>
            <a:lstStyle>
              <a:defPPr>
                <a:defRPr lang="zh-CN"/>
              </a:defPPr>
              <a:lvl1pPr algn="r" defTabSz="914126" fontAlgn="base">
                <a:lnSpc>
                  <a:spcPct val="150000"/>
                </a:lnSpc>
                <a:spcBef>
                  <a:spcPct val="0"/>
                </a:spcBef>
                <a:spcAft>
                  <a:spcPct val="0"/>
                </a:spcAft>
                <a:defRPr sz="1200">
                  <a:solidFill>
                    <a:schemeClr val="bg1"/>
                  </a:solidFill>
                  <a:latin typeface="思源黑体 Light"/>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dirty="0">
                  <a:solidFill>
                    <a:schemeClr val="tx1"/>
                  </a:solidFill>
                  <a:latin typeface="+mn-lt"/>
                  <a:cs typeface="+mn-ea"/>
                  <a:sym typeface="+mn-lt"/>
                </a:rPr>
                <a:t>请在此处添加具体内容，文字尽量言简意赅，简单说明即可。</a:t>
              </a:r>
              <a:endParaRPr lang="en-US" altLang="zh-CN" sz="1400" dirty="0">
                <a:solidFill>
                  <a:schemeClr val="tx1"/>
                </a:solidFill>
                <a:latin typeface="+mn-lt"/>
                <a:cs typeface="+mn-ea"/>
                <a:sym typeface="+mn-lt"/>
              </a:endParaRPr>
            </a:p>
          </p:txBody>
        </p:sp>
        <p:sp>
          <p:nvSpPr>
            <p:cNvPr id="10" name="51">
              <a:extLst>
                <a:ext uri="{FF2B5EF4-FFF2-40B4-BE49-F238E27FC236}">
                  <a16:creationId xmlns="" xmlns:a16="http://schemas.microsoft.com/office/drawing/2014/main" id="{45BF5A05-BFCF-485A-9161-B9297F5F3B49}"/>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126" fontAlgn="base">
                <a:spcBef>
                  <a:spcPct val="0"/>
                </a:spcBef>
                <a:spcAft>
                  <a:spcPct val="0"/>
                </a:spcAft>
              </a:pPr>
              <a:r>
                <a:rPr lang="zh-CN" altLang="en-US" sz="2000" b="1" dirty="0">
                  <a:cs typeface="+mn-ea"/>
                  <a:sym typeface="+mn-lt"/>
                </a:rPr>
                <a:t>输入标题</a:t>
              </a:r>
            </a:p>
          </p:txBody>
        </p:sp>
      </p:grpSp>
      <p:grpSp>
        <p:nvGrpSpPr>
          <p:cNvPr id="11" name="4">
            <a:extLst>
              <a:ext uri="{FF2B5EF4-FFF2-40B4-BE49-F238E27FC236}">
                <a16:creationId xmlns="" xmlns:a16="http://schemas.microsoft.com/office/drawing/2014/main" id="{3068314B-44BC-4475-8BA5-15AEF973B6C6}"/>
              </a:ext>
            </a:extLst>
          </p:cNvPr>
          <p:cNvGrpSpPr/>
          <p:nvPr/>
        </p:nvGrpSpPr>
        <p:grpSpPr>
          <a:xfrm>
            <a:off x="899514" y="4321883"/>
            <a:ext cx="2880902" cy="891171"/>
            <a:chOff x="673099" y="2444186"/>
            <a:chExt cx="3089003" cy="891197"/>
          </a:xfrm>
        </p:grpSpPr>
        <p:sp>
          <p:nvSpPr>
            <p:cNvPr id="12" name="42">
              <a:extLst>
                <a:ext uri="{FF2B5EF4-FFF2-40B4-BE49-F238E27FC236}">
                  <a16:creationId xmlns="" xmlns:a16="http://schemas.microsoft.com/office/drawing/2014/main" id="{4B584607-01B1-4E9F-95A2-C0BB29C7688C}"/>
                </a:ext>
              </a:extLst>
            </p:cNvPr>
            <p:cNvSpPr txBox="1"/>
            <p:nvPr/>
          </p:nvSpPr>
          <p:spPr>
            <a:xfrm flipH="1">
              <a:off x="673099" y="2801721"/>
              <a:ext cx="3089002" cy="533662"/>
            </a:xfrm>
            <a:prstGeom prst="rect">
              <a:avLst/>
            </a:prstGeom>
            <a:noFill/>
          </p:spPr>
          <p:txBody>
            <a:bodyPr wrap="square" lIns="91416" tIns="45708" rIns="91416" bIns="45708">
              <a:noAutofit/>
            </a:bodyPr>
            <a:lstStyle>
              <a:defPPr>
                <a:defRPr lang="zh-CN"/>
              </a:defPPr>
              <a:lvl1pPr algn="r" defTabSz="914126" fontAlgn="base">
                <a:lnSpc>
                  <a:spcPct val="150000"/>
                </a:lnSpc>
                <a:spcBef>
                  <a:spcPct val="0"/>
                </a:spcBef>
                <a:spcAft>
                  <a:spcPct val="0"/>
                </a:spcAft>
                <a:defRPr sz="1200">
                  <a:solidFill>
                    <a:schemeClr val="bg1"/>
                  </a:solidFill>
                  <a:latin typeface="思源黑体 Light"/>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dirty="0">
                  <a:solidFill>
                    <a:schemeClr val="tx1"/>
                  </a:solidFill>
                  <a:latin typeface="+mn-lt"/>
                  <a:cs typeface="+mn-ea"/>
                  <a:sym typeface="+mn-lt"/>
                </a:rPr>
                <a:t>请在此处添加具体内容，文字尽量言简意赅，简单说明即可。</a:t>
              </a:r>
              <a:endParaRPr lang="en-US" altLang="zh-CN" sz="1400" dirty="0">
                <a:solidFill>
                  <a:schemeClr val="tx1"/>
                </a:solidFill>
                <a:latin typeface="+mn-lt"/>
                <a:cs typeface="+mn-ea"/>
                <a:sym typeface="+mn-lt"/>
              </a:endParaRPr>
            </a:p>
          </p:txBody>
        </p:sp>
        <p:sp>
          <p:nvSpPr>
            <p:cNvPr id="13" name="41">
              <a:extLst>
                <a:ext uri="{FF2B5EF4-FFF2-40B4-BE49-F238E27FC236}">
                  <a16:creationId xmlns="" xmlns:a16="http://schemas.microsoft.com/office/drawing/2014/main" id="{6656A826-ECBE-41B7-84BD-27D8C4BC3DE8}"/>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126" fontAlgn="base">
                <a:spcBef>
                  <a:spcPct val="0"/>
                </a:spcBef>
                <a:spcAft>
                  <a:spcPct val="0"/>
                </a:spcAft>
              </a:pPr>
              <a:r>
                <a:rPr lang="zh-CN" altLang="en-US" sz="2000" b="1" dirty="0">
                  <a:cs typeface="+mn-ea"/>
                  <a:sym typeface="+mn-lt"/>
                </a:rPr>
                <a:t>输入标题</a:t>
              </a:r>
            </a:p>
          </p:txBody>
        </p:sp>
      </p:grpSp>
      <p:cxnSp>
        <p:nvCxnSpPr>
          <p:cNvPr id="14" name="直接连接符 13">
            <a:extLst>
              <a:ext uri="{FF2B5EF4-FFF2-40B4-BE49-F238E27FC236}">
                <a16:creationId xmlns="" xmlns:a16="http://schemas.microsoft.com/office/drawing/2014/main" id="{88B2FD84-4128-425F-B0F6-266E0020B2DB}"/>
              </a:ext>
            </a:extLst>
          </p:cNvPr>
          <p:cNvCxnSpPr/>
          <p:nvPr/>
        </p:nvCxnSpPr>
        <p:spPr>
          <a:xfrm>
            <a:off x="627366" y="3045517"/>
            <a:ext cx="30072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D731B3C6-B77F-4050-91AC-5A55985E6342}"/>
              </a:ext>
            </a:extLst>
          </p:cNvPr>
          <p:cNvCxnSpPr/>
          <p:nvPr/>
        </p:nvCxnSpPr>
        <p:spPr>
          <a:xfrm>
            <a:off x="627366" y="4193485"/>
            <a:ext cx="30072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16" name="3">
            <a:extLst>
              <a:ext uri="{FF2B5EF4-FFF2-40B4-BE49-F238E27FC236}">
                <a16:creationId xmlns="" xmlns:a16="http://schemas.microsoft.com/office/drawing/2014/main" id="{B9649000-0E2F-4FD6-A768-B4FC69FA5510}"/>
              </a:ext>
            </a:extLst>
          </p:cNvPr>
          <p:cNvGrpSpPr/>
          <p:nvPr/>
        </p:nvGrpSpPr>
        <p:grpSpPr>
          <a:xfrm>
            <a:off x="8322978" y="2025936"/>
            <a:ext cx="2880902" cy="799730"/>
            <a:chOff x="673099" y="2444186"/>
            <a:chExt cx="3089003" cy="799756"/>
          </a:xfrm>
        </p:grpSpPr>
        <p:sp>
          <p:nvSpPr>
            <p:cNvPr id="17" name="32">
              <a:extLst>
                <a:ext uri="{FF2B5EF4-FFF2-40B4-BE49-F238E27FC236}">
                  <a16:creationId xmlns="" xmlns:a16="http://schemas.microsoft.com/office/drawing/2014/main" id="{DF4BDE94-2603-494E-A385-6C501B89487C}"/>
                </a:ext>
              </a:extLst>
            </p:cNvPr>
            <p:cNvSpPr txBox="1"/>
            <p:nvPr/>
          </p:nvSpPr>
          <p:spPr>
            <a:xfrm flipH="1">
              <a:off x="673099" y="2710280"/>
              <a:ext cx="3089002" cy="533662"/>
            </a:xfrm>
            <a:prstGeom prst="rect">
              <a:avLst/>
            </a:prstGeom>
            <a:noFill/>
          </p:spPr>
          <p:txBody>
            <a:bodyPr wrap="square" lIns="91416" tIns="45708" rIns="91416" bIns="4570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lnSpc>
                  <a:spcPct val="150000"/>
                </a:lnSpc>
                <a:spcBef>
                  <a:spcPct val="0"/>
                </a:spcBef>
                <a:spcAft>
                  <a:spcPct val="0"/>
                </a:spcAft>
              </a:pPr>
              <a:r>
                <a:rPr lang="zh-CN" altLang="en-US" sz="1400" dirty="0">
                  <a:cs typeface="+mn-ea"/>
                  <a:sym typeface="+mn-lt"/>
                </a:rPr>
                <a:t>请在此处添加具体内容，文字尽量言简意赅，简单说明即可。</a:t>
              </a:r>
              <a:endParaRPr lang="en-US" altLang="zh-CN" sz="1400" dirty="0">
                <a:cs typeface="+mn-ea"/>
                <a:sym typeface="+mn-lt"/>
              </a:endParaRPr>
            </a:p>
          </p:txBody>
        </p:sp>
        <p:sp>
          <p:nvSpPr>
            <p:cNvPr id="18" name="31">
              <a:extLst>
                <a:ext uri="{FF2B5EF4-FFF2-40B4-BE49-F238E27FC236}">
                  <a16:creationId xmlns="" xmlns:a16="http://schemas.microsoft.com/office/drawing/2014/main" id="{180CC6E6-477C-424F-AAA9-8B8BCEB1F400}"/>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spcBef>
                  <a:spcPct val="0"/>
                </a:spcBef>
                <a:spcAft>
                  <a:spcPct val="0"/>
                </a:spcAft>
              </a:pPr>
              <a:r>
                <a:rPr lang="zh-CN" altLang="en-US" sz="2000" b="1" dirty="0">
                  <a:cs typeface="+mn-ea"/>
                  <a:sym typeface="+mn-lt"/>
                </a:rPr>
                <a:t>输入标题</a:t>
              </a:r>
            </a:p>
          </p:txBody>
        </p:sp>
      </p:grpSp>
      <p:grpSp>
        <p:nvGrpSpPr>
          <p:cNvPr id="19" name="2">
            <a:extLst>
              <a:ext uri="{FF2B5EF4-FFF2-40B4-BE49-F238E27FC236}">
                <a16:creationId xmlns="" xmlns:a16="http://schemas.microsoft.com/office/drawing/2014/main" id="{C95CB522-87BD-4997-A614-352AAB7ADDB0}"/>
              </a:ext>
            </a:extLst>
          </p:cNvPr>
          <p:cNvGrpSpPr/>
          <p:nvPr/>
        </p:nvGrpSpPr>
        <p:grpSpPr>
          <a:xfrm>
            <a:off x="8595126" y="3173909"/>
            <a:ext cx="2880902" cy="822589"/>
            <a:chOff x="673099" y="2444186"/>
            <a:chExt cx="3089003" cy="822615"/>
          </a:xfrm>
        </p:grpSpPr>
        <p:sp>
          <p:nvSpPr>
            <p:cNvPr id="20" name="22">
              <a:extLst>
                <a:ext uri="{FF2B5EF4-FFF2-40B4-BE49-F238E27FC236}">
                  <a16:creationId xmlns="" xmlns:a16="http://schemas.microsoft.com/office/drawing/2014/main" id="{176189BB-9D2C-4EA8-9DAE-44682B60F221}"/>
                </a:ext>
              </a:extLst>
            </p:cNvPr>
            <p:cNvSpPr txBox="1"/>
            <p:nvPr/>
          </p:nvSpPr>
          <p:spPr>
            <a:xfrm flipH="1">
              <a:off x="673099" y="2733139"/>
              <a:ext cx="3089002" cy="533662"/>
            </a:xfrm>
            <a:prstGeom prst="rect">
              <a:avLst/>
            </a:prstGeom>
            <a:noFill/>
          </p:spPr>
          <p:txBody>
            <a:bodyPr wrap="square" lIns="91416" tIns="45708" rIns="91416" bIns="4570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lnSpc>
                  <a:spcPct val="150000"/>
                </a:lnSpc>
                <a:spcBef>
                  <a:spcPct val="0"/>
                </a:spcBef>
                <a:spcAft>
                  <a:spcPct val="0"/>
                </a:spcAft>
              </a:pPr>
              <a:r>
                <a:rPr lang="zh-CN" altLang="en-US" sz="1400" dirty="0">
                  <a:cs typeface="+mn-ea"/>
                  <a:sym typeface="+mn-lt"/>
                </a:rPr>
                <a:t>请在此处添加具体内容，文字尽量言简意赅，简单说明即可。</a:t>
              </a:r>
              <a:endParaRPr lang="en-US" altLang="zh-CN" sz="1400" dirty="0">
                <a:cs typeface="+mn-ea"/>
                <a:sym typeface="+mn-lt"/>
              </a:endParaRPr>
            </a:p>
          </p:txBody>
        </p:sp>
        <p:sp>
          <p:nvSpPr>
            <p:cNvPr id="21" name="21">
              <a:extLst>
                <a:ext uri="{FF2B5EF4-FFF2-40B4-BE49-F238E27FC236}">
                  <a16:creationId xmlns="" xmlns:a16="http://schemas.microsoft.com/office/drawing/2014/main" id="{D51FE7F8-F3ED-46EA-8877-1987035A496A}"/>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spcBef>
                  <a:spcPct val="0"/>
                </a:spcBef>
                <a:spcAft>
                  <a:spcPct val="0"/>
                </a:spcAft>
              </a:pPr>
              <a:r>
                <a:rPr lang="zh-CN" altLang="en-US" sz="2000" b="1" dirty="0">
                  <a:cs typeface="+mn-ea"/>
                  <a:sym typeface="+mn-lt"/>
                </a:rPr>
                <a:t>输入标题</a:t>
              </a:r>
            </a:p>
          </p:txBody>
        </p:sp>
      </p:grpSp>
      <p:grpSp>
        <p:nvGrpSpPr>
          <p:cNvPr id="22" name="1">
            <a:extLst>
              <a:ext uri="{FF2B5EF4-FFF2-40B4-BE49-F238E27FC236}">
                <a16:creationId xmlns="" xmlns:a16="http://schemas.microsoft.com/office/drawing/2014/main" id="{2AF7F370-3E90-4C7C-B641-010ECA60C402}"/>
              </a:ext>
            </a:extLst>
          </p:cNvPr>
          <p:cNvGrpSpPr/>
          <p:nvPr/>
        </p:nvGrpSpPr>
        <p:grpSpPr>
          <a:xfrm>
            <a:off x="8322978" y="4321875"/>
            <a:ext cx="2880902" cy="830210"/>
            <a:chOff x="673099" y="2444186"/>
            <a:chExt cx="3089003" cy="830236"/>
          </a:xfrm>
        </p:grpSpPr>
        <p:sp>
          <p:nvSpPr>
            <p:cNvPr id="23" name="12">
              <a:extLst>
                <a:ext uri="{FF2B5EF4-FFF2-40B4-BE49-F238E27FC236}">
                  <a16:creationId xmlns="" xmlns:a16="http://schemas.microsoft.com/office/drawing/2014/main" id="{C204F580-E457-4F73-AF88-5BEDB10691BC}"/>
                </a:ext>
              </a:extLst>
            </p:cNvPr>
            <p:cNvSpPr txBox="1"/>
            <p:nvPr/>
          </p:nvSpPr>
          <p:spPr>
            <a:xfrm flipH="1">
              <a:off x="673099" y="2740760"/>
              <a:ext cx="3089002" cy="533662"/>
            </a:xfrm>
            <a:prstGeom prst="rect">
              <a:avLst/>
            </a:prstGeom>
            <a:noFill/>
          </p:spPr>
          <p:txBody>
            <a:bodyPr wrap="square" lIns="91416" tIns="45708" rIns="91416" bIns="4570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lnSpc>
                  <a:spcPct val="150000"/>
                </a:lnSpc>
                <a:spcBef>
                  <a:spcPct val="0"/>
                </a:spcBef>
                <a:spcAft>
                  <a:spcPct val="0"/>
                </a:spcAft>
              </a:pPr>
              <a:r>
                <a:rPr lang="zh-CN" altLang="en-US" sz="1400" dirty="0">
                  <a:cs typeface="+mn-ea"/>
                  <a:sym typeface="+mn-lt"/>
                </a:rPr>
                <a:t>请在此处添加具体内容，文字尽量言简意赅，简单说明即可。</a:t>
              </a:r>
              <a:endParaRPr lang="en-US" altLang="zh-CN" sz="1400" dirty="0">
                <a:cs typeface="+mn-ea"/>
                <a:sym typeface="+mn-lt"/>
              </a:endParaRPr>
            </a:p>
          </p:txBody>
        </p:sp>
        <p:sp>
          <p:nvSpPr>
            <p:cNvPr id="24" name="11">
              <a:extLst>
                <a:ext uri="{FF2B5EF4-FFF2-40B4-BE49-F238E27FC236}">
                  <a16:creationId xmlns="" xmlns:a16="http://schemas.microsoft.com/office/drawing/2014/main" id="{96CE7F20-814E-4C32-BAF8-DC32AA8F567A}"/>
                </a:ext>
              </a:extLst>
            </p:cNvPr>
            <p:cNvSpPr/>
            <p:nvPr/>
          </p:nvSpPr>
          <p:spPr>
            <a:xfrm flipH="1">
              <a:off x="673100" y="2444186"/>
              <a:ext cx="3089002" cy="357534"/>
            </a:xfrm>
            <a:prstGeom prst="rect">
              <a:avLst/>
            </a:prstGeom>
            <a:noFill/>
          </p:spPr>
          <p:txBody>
            <a:bodyPr wrap="square" lIns="91416" tIns="45708" rIns="91416" bIns="45708"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914126" fontAlgn="base">
                <a:spcBef>
                  <a:spcPct val="0"/>
                </a:spcBef>
                <a:spcAft>
                  <a:spcPct val="0"/>
                </a:spcAft>
              </a:pPr>
              <a:r>
                <a:rPr lang="zh-CN" altLang="en-US" sz="2000" b="1" dirty="0">
                  <a:cs typeface="+mn-ea"/>
                  <a:sym typeface="+mn-lt"/>
                </a:rPr>
                <a:t>输入标题</a:t>
              </a:r>
            </a:p>
          </p:txBody>
        </p:sp>
      </p:grpSp>
      <p:cxnSp>
        <p:nvCxnSpPr>
          <p:cNvPr id="25" name="直接连接符 24">
            <a:extLst>
              <a:ext uri="{FF2B5EF4-FFF2-40B4-BE49-F238E27FC236}">
                <a16:creationId xmlns="" xmlns:a16="http://schemas.microsoft.com/office/drawing/2014/main" id="{F97DC98C-B9F6-4762-98C6-BF35EB758853}"/>
              </a:ext>
            </a:extLst>
          </p:cNvPr>
          <p:cNvCxnSpPr/>
          <p:nvPr/>
        </p:nvCxnSpPr>
        <p:spPr>
          <a:xfrm flipH="1">
            <a:off x="8468825" y="3045517"/>
            <a:ext cx="30072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E768A7BF-C4C4-4555-9709-26E4C360401B}"/>
              </a:ext>
            </a:extLst>
          </p:cNvPr>
          <p:cNvCxnSpPr/>
          <p:nvPr/>
        </p:nvCxnSpPr>
        <p:spPr>
          <a:xfrm flipH="1">
            <a:off x="8468825" y="4193485"/>
            <a:ext cx="30072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 xmlns:a16="http://schemas.microsoft.com/office/drawing/2014/main" id="{691F8D56-DDCE-42F0-8ABC-51C8EA96F423}"/>
              </a:ext>
            </a:extLst>
          </p:cNvPr>
          <p:cNvGrpSpPr/>
          <p:nvPr/>
        </p:nvGrpSpPr>
        <p:grpSpPr>
          <a:xfrm>
            <a:off x="3596763" y="2201604"/>
            <a:ext cx="4913043" cy="2835795"/>
            <a:chOff x="3678241" y="2228347"/>
            <a:chExt cx="4914322" cy="2836533"/>
          </a:xfrm>
          <a:solidFill>
            <a:schemeClr val="bg1"/>
          </a:solidFill>
        </p:grpSpPr>
        <p:sp>
          <p:nvSpPr>
            <p:cNvPr id="28" name="12">
              <a:extLst>
                <a:ext uri="{FF2B5EF4-FFF2-40B4-BE49-F238E27FC236}">
                  <a16:creationId xmlns="" xmlns:a16="http://schemas.microsoft.com/office/drawing/2014/main" id="{5E012BC7-A73B-4189-BC12-8F4E15BAB828}"/>
                </a:ext>
              </a:extLst>
            </p:cNvPr>
            <p:cNvSpPr>
              <a:spLocks noChangeAspect="1"/>
            </p:cNvSpPr>
            <p:nvPr/>
          </p:nvSpPr>
          <p:spPr>
            <a:xfrm>
              <a:off x="4071400" y="2228347"/>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1</a:t>
              </a:r>
              <a:endParaRPr lang="zh-CN" altLang="en-US" sz="3600" dirty="0">
                <a:solidFill>
                  <a:srgbClr val="2A6A62"/>
                </a:solidFill>
                <a:cs typeface="+mn-ea"/>
                <a:sym typeface="+mn-lt"/>
              </a:endParaRPr>
            </a:p>
          </p:txBody>
        </p:sp>
        <p:sp>
          <p:nvSpPr>
            <p:cNvPr id="29" name="11">
              <a:extLst>
                <a:ext uri="{FF2B5EF4-FFF2-40B4-BE49-F238E27FC236}">
                  <a16:creationId xmlns="" xmlns:a16="http://schemas.microsoft.com/office/drawing/2014/main" id="{D32696B9-19A5-49E3-8421-35EB64D5DC77}"/>
                </a:ext>
              </a:extLst>
            </p:cNvPr>
            <p:cNvSpPr>
              <a:spLocks noChangeAspect="1"/>
            </p:cNvSpPr>
            <p:nvPr/>
          </p:nvSpPr>
          <p:spPr>
            <a:xfrm>
              <a:off x="3678241" y="3376614"/>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2</a:t>
              </a:r>
              <a:endParaRPr lang="zh-CN" altLang="en-US" sz="3600" dirty="0">
                <a:solidFill>
                  <a:srgbClr val="2A6A62"/>
                </a:solidFill>
                <a:cs typeface="+mn-ea"/>
                <a:sym typeface="+mn-lt"/>
              </a:endParaRPr>
            </a:p>
          </p:txBody>
        </p:sp>
        <p:sp>
          <p:nvSpPr>
            <p:cNvPr id="30" name="10">
              <a:extLst>
                <a:ext uri="{FF2B5EF4-FFF2-40B4-BE49-F238E27FC236}">
                  <a16:creationId xmlns="" xmlns:a16="http://schemas.microsoft.com/office/drawing/2014/main" id="{39048123-137A-4046-A28D-31058C9AD48E}"/>
                </a:ext>
              </a:extLst>
            </p:cNvPr>
            <p:cNvSpPr>
              <a:spLocks noChangeAspect="1"/>
            </p:cNvSpPr>
            <p:nvPr/>
          </p:nvSpPr>
          <p:spPr>
            <a:xfrm>
              <a:off x="4071400" y="4524880"/>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3</a:t>
              </a:r>
              <a:endParaRPr lang="zh-CN" altLang="en-US" sz="3600" dirty="0">
                <a:solidFill>
                  <a:srgbClr val="2A6A62"/>
                </a:solidFill>
                <a:cs typeface="+mn-ea"/>
                <a:sym typeface="+mn-lt"/>
              </a:endParaRPr>
            </a:p>
          </p:txBody>
        </p:sp>
        <p:sp>
          <p:nvSpPr>
            <p:cNvPr id="31" name="9">
              <a:extLst>
                <a:ext uri="{FF2B5EF4-FFF2-40B4-BE49-F238E27FC236}">
                  <a16:creationId xmlns="" xmlns:a16="http://schemas.microsoft.com/office/drawing/2014/main" id="{43436179-8598-47B4-B297-0EA6CB45F2B3}"/>
                </a:ext>
              </a:extLst>
            </p:cNvPr>
            <p:cNvSpPr>
              <a:spLocks noChangeAspect="1"/>
            </p:cNvSpPr>
            <p:nvPr/>
          </p:nvSpPr>
          <p:spPr>
            <a:xfrm>
              <a:off x="7659402" y="2228347"/>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4</a:t>
              </a:r>
              <a:endParaRPr lang="zh-CN" altLang="en-US" sz="3600" dirty="0">
                <a:solidFill>
                  <a:srgbClr val="2A6A62"/>
                </a:solidFill>
                <a:cs typeface="+mn-ea"/>
                <a:sym typeface="+mn-lt"/>
              </a:endParaRPr>
            </a:p>
          </p:txBody>
        </p:sp>
        <p:sp>
          <p:nvSpPr>
            <p:cNvPr id="32" name="8">
              <a:extLst>
                <a:ext uri="{FF2B5EF4-FFF2-40B4-BE49-F238E27FC236}">
                  <a16:creationId xmlns="" xmlns:a16="http://schemas.microsoft.com/office/drawing/2014/main" id="{2714E254-76DB-4A23-8AF6-FB3CAF164F25}"/>
                </a:ext>
              </a:extLst>
            </p:cNvPr>
            <p:cNvSpPr>
              <a:spLocks noChangeAspect="1"/>
            </p:cNvSpPr>
            <p:nvPr/>
          </p:nvSpPr>
          <p:spPr>
            <a:xfrm>
              <a:off x="8052561" y="3376614"/>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5</a:t>
              </a:r>
              <a:endParaRPr lang="zh-CN" altLang="en-US" sz="3600" dirty="0">
                <a:solidFill>
                  <a:srgbClr val="2A6A62"/>
                </a:solidFill>
                <a:cs typeface="+mn-ea"/>
                <a:sym typeface="+mn-lt"/>
              </a:endParaRPr>
            </a:p>
          </p:txBody>
        </p:sp>
        <p:sp>
          <p:nvSpPr>
            <p:cNvPr id="33" name="7">
              <a:extLst>
                <a:ext uri="{FF2B5EF4-FFF2-40B4-BE49-F238E27FC236}">
                  <a16:creationId xmlns="" xmlns:a16="http://schemas.microsoft.com/office/drawing/2014/main" id="{15FF5D86-5774-4ACC-9977-840ECCC23D27}"/>
                </a:ext>
              </a:extLst>
            </p:cNvPr>
            <p:cNvSpPr>
              <a:spLocks noChangeAspect="1"/>
            </p:cNvSpPr>
            <p:nvPr/>
          </p:nvSpPr>
          <p:spPr>
            <a:xfrm>
              <a:off x="7659402" y="4524880"/>
              <a:ext cx="540002" cy="540000"/>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rtlCol="0" anchor="ctr">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126">
                <a:defRPr/>
              </a:pPr>
              <a:r>
                <a:rPr lang="en-US" altLang="zh-CN" sz="3600" dirty="0">
                  <a:solidFill>
                    <a:srgbClr val="2A6A62"/>
                  </a:solidFill>
                  <a:cs typeface="+mn-ea"/>
                  <a:sym typeface="+mn-lt"/>
                </a:rPr>
                <a:t>6</a:t>
              </a:r>
              <a:endParaRPr lang="zh-CN" altLang="en-US" sz="3600" dirty="0">
                <a:solidFill>
                  <a:srgbClr val="2A6A62"/>
                </a:solidFill>
                <a:cs typeface="+mn-ea"/>
                <a:sym typeface="+mn-lt"/>
              </a:endParaRPr>
            </a:p>
          </p:txBody>
        </p:sp>
      </p:grpSp>
      <p:grpSp>
        <p:nvGrpSpPr>
          <p:cNvPr id="37" name="组合 36">
            <a:extLst>
              <a:ext uri="{FF2B5EF4-FFF2-40B4-BE49-F238E27FC236}">
                <a16:creationId xmlns="" xmlns:a16="http://schemas.microsoft.com/office/drawing/2014/main" id="{B7FE038B-2C08-43FA-9B7A-8B5935D183FE}"/>
              </a:ext>
            </a:extLst>
          </p:cNvPr>
          <p:cNvGrpSpPr/>
          <p:nvPr/>
        </p:nvGrpSpPr>
        <p:grpSpPr>
          <a:xfrm>
            <a:off x="3799466" y="533363"/>
            <a:ext cx="4593067" cy="871885"/>
            <a:chOff x="969533" y="356404"/>
            <a:chExt cx="3673675" cy="871885"/>
          </a:xfrm>
        </p:grpSpPr>
        <p:sp>
          <p:nvSpPr>
            <p:cNvPr id="38" name="文本框 37"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A2494795-1C4B-4DC9-89BD-DF9CCD63F51D}"/>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二、</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39"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7C69661D-5032-44D3-8E9D-6B47D17765F1}"/>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
        <p:nvSpPr>
          <p:cNvPr id="43" name="TextBox 42"/>
          <p:cNvSpPr txBox="1"/>
          <p:nvPr/>
        </p:nvSpPr>
        <p:spPr>
          <a:xfrm>
            <a:off x="4540643" y="6255259"/>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a:t>
            </a:r>
            <a:r>
              <a:rPr lang="en-US" altLang="zh-CN" sz="100" dirty="0" smtClean="0">
                <a:solidFill>
                  <a:schemeClr val="bg1"/>
                </a:solidFill>
                <a:ea typeface="微软雅黑" panose="020B0503020204020204" pitchFamily="34" charset="-122"/>
              </a:rPr>
              <a:t>www.ypppt.com/jieri</a:t>
            </a:r>
            <a:r>
              <a:rPr lang="en-US" altLang="zh-CN" sz="100" dirty="0">
                <a:solidFill>
                  <a:schemeClr val="bg1"/>
                </a:solidFill>
                <a:ea typeface="微软雅黑" panose="020B0503020204020204" pitchFamily="34" charset="-122"/>
              </a:rPr>
              <a:t>/</a:t>
            </a:r>
            <a:endParaRPr lang="en-US" altLang="zh-CN" sz="100" dirty="0" smtClean="0">
              <a:solidFill>
                <a:schemeClr val="bg1"/>
              </a:solidFill>
              <a:ea typeface="微软雅黑" panose="020B0503020204020204" pitchFamily="34" charset="-122"/>
            </a:endParaRPr>
          </a:p>
        </p:txBody>
      </p:sp>
    </p:spTree>
    <p:extLst>
      <p:ext uri="{BB962C8B-B14F-4D97-AF65-F5344CB8AC3E}">
        <p14:creationId xmlns:p14="http://schemas.microsoft.com/office/powerpoint/2010/main" val="103392167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750"/>
                                        <p:tgtEl>
                                          <p:spTgt spid="5"/>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750"/>
                                        <p:tgtEl>
                                          <p:spTgt spid="8"/>
                                        </p:tgtEl>
                                      </p:cBhvr>
                                    </p:animEffect>
                                  </p:childTnLst>
                                </p:cTn>
                              </p:par>
                              <p:par>
                                <p:cTn id="11" presetID="22" presetClass="entr" presetSubtype="2"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right)">
                                      <p:cBhvr>
                                        <p:cTn id="13" dur="750"/>
                                        <p:tgtEl>
                                          <p:spTgt spid="11"/>
                                        </p:tgtEl>
                                      </p:cBhvr>
                                    </p:animEffect>
                                  </p:childTnLst>
                                </p:cTn>
                              </p:par>
                              <p:par>
                                <p:cTn id="14" presetID="22" presetClass="entr" presetSubtype="2"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right)">
                                      <p:cBhvr>
                                        <p:cTn id="16" dur="750"/>
                                        <p:tgtEl>
                                          <p:spTgt spid="14"/>
                                        </p:tgtEl>
                                      </p:cBhvr>
                                    </p:animEffect>
                                  </p:childTnLst>
                                </p:cTn>
                              </p:par>
                              <p:par>
                                <p:cTn id="17" presetID="22" presetClass="entr" presetSubtype="2"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750"/>
                                        <p:tgtEl>
                                          <p:spTgt spid="15"/>
                                        </p:tgtEl>
                                      </p:cBhvr>
                                    </p:animEffect>
                                  </p:childTnLst>
                                </p:cTn>
                              </p:par>
                              <p:par>
                                <p:cTn id="20" presetID="22" presetClass="entr" presetSubtype="8"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750"/>
                                        <p:tgtEl>
                                          <p:spTgt spid="16"/>
                                        </p:tgtEl>
                                      </p:cBhvr>
                                    </p:animEffect>
                                  </p:childTnLst>
                                </p:cTn>
                              </p:par>
                              <p:par>
                                <p:cTn id="23" presetID="22" presetClass="entr" presetSubtype="8"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750"/>
                                        <p:tgtEl>
                                          <p:spTgt spid="19"/>
                                        </p:tgtEl>
                                      </p:cBhvr>
                                    </p:animEffect>
                                  </p:childTnLst>
                                </p:cTn>
                              </p:par>
                              <p:par>
                                <p:cTn id="26" presetID="22" presetClass="entr" presetSubtype="8"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750"/>
                                        <p:tgtEl>
                                          <p:spTgt spid="22"/>
                                        </p:tgtEl>
                                      </p:cBhvr>
                                    </p:animEffect>
                                  </p:childTnLst>
                                </p:cTn>
                              </p:par>
                              <p:par>
                                <p:cTn id="29" presetID="22" presetClass="entr" presetSubtype="8"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750"/>
                                        <p:tgtEl>
                                          <p:spTgt spid="25"/>
                                        </p:tgtEl>
                                      </p:cBhvr>
                                    </p:animEffect>
                                  </p:childTnLst>
                                </p:cTn>
                              </p:par>
                              <p:par>
                                <p:cTn id="32" presetID="22" presetClass="entr" presetSubtype="8"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C2E633CA-600D-409D-B561-8BE325AD625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1" name="文本框 30">
            <a:extLst>
              <a:ext uri="{FF2B5EF4-FFF2-40B4-BE49-F238E27FC236}">
                <a16:creationId xmlns="" xmlns:a16="http://schemas.microsoft.com/office/drawing/2014/main" id="{68869CA0-307F-4C9F-9A7A-B7E12997CCC1}"/>
              </a:ext>
            </a:extLst>
          </p:cNvPr>
          <p:cNvSpPr txBox="1"/>
          <p:nvPr/>
        </p:nvSpPr>
        <p:spPr>
          <a:xfrm>
            <a:off x="3667999" y="2332840"/>
            <a:ext cx="3473708" cy="769441"/>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400" i="0" u="none" strike="noStrike" kern="1200" cap="none" spc="0" normalizeH="0" baseline="0" noProof="0" dirty="0">
                <a:ln>
                  <a:noFill/>
                </a:ln>
                <a:effectLst/>
                <a:uLnTx/>
                <a:uFillTx/>
                <a:cs typeface="+mn-ea"/>
                <a:sym typeface="+mn-lt"/>
              </a:rPr>
              <a:t>PART THREE</a:t>
            </a:r>
            <a:endParaRPr kumimoji="0" lang="zh-CN" altLang="en-US" sz="4400" i="0" u="none" strike="noStrike" kern="1200" cap="none" spc="0" normalizeH="0" baseline="0" noProof="0" dirty="0">
              <a:ln>
                <a:noFill/>
              </a:ln>
              <a:effectLst/>
              <a:uLnTx/>
              <a:uFillTx/>
              <a:cs typeface="+mn-ea"/>
              <a:sym typeface="+mn-lt"/>
            </a:endParaRPr>
          </a:p>
        </p:txBody>
      </p:sp>
      <p:sp>
        <p:nvSpPr>
          <p:cNvPr id="32" name="文本框 31">
            <a:extLst>
              <a:ext uri="{FF2B5EF4-FFF2-40B4-BE49-F238E27FC236}">
                <a16:creationId xmlns="" xmlns:a16="http://schemas.microsoft.com/office/drawing/2014/main" id="{D546BB61-FB51-4D62-B6D9-22B880067164}"/>
              </a:ext>
            </a:extLst>
          </p:cNvPr>
          <p:cNvSpPr txBox="1"/>
          <p:nvPr/>
        </p:nvSpPr>
        <p:spPr>
          <a:xfrm>
            <a:off x="3549566" y="2954052"/>
            <a:ext cx="4801314" cy="1015663"/>
          </a:xfrm>
          <a:prstGeom prst="rect">
            <a:avLst/>
          </a:prstGeom>
          <a:noFill/>
        </p:spPr>
        <p:txBody>
          <a:bodyPr wrap="none" rtlCol="0">
            <a:spAutoFit/>
          </a:bodyPr>
          <a:lstStyle/>
          <a:p>
            <a:pPr lvl="0">
              <a:defRPr/>
            </a:pPr>
            <a:r>
              <a:rPr lang="zh-CN" altLang="en-US" sz="6000" dirty="0">
                <a:cs typeface="+mn-ea"/>
                <a:sym typeface="+mn-lt"/>
              </a:rPr>
              <a:t>预算经费方案</a:t>
            </a:r>
          </a:p>
        </p:txBody>
      </p:sp>
      <p:sp>
        <p:nvSpPr>
          <p:cNvPr id="33" name="文本框 32">
            <a:extLst>
              <a:ext uri="{FF2B5EF4-FFF2-40B4-BE49-F238E27FC236}">
                <a16:creationId xmlns="" xmlns:a16="http://schemas.microsoft.com/office/drawing/2014/main" id="{2875F8B3-47E9-4E5A-9362-8EDFE1510CE1}"/>
              </a:ext>
            </a:extLst>
          </p:cNvPr>
          <p:cNvSpPr txBox="1"/>
          <p:nvPr/>
        </p:nvSpPr>
        <p:spPr>
          <a:xfrm>
            <a:off x="3667998" y="3896577"/>
            <a:ext cx="5034443" cy="1022844"/>
          </a:xfrm>
          <a:prstGeom prst="rect">
            <a:avLst/>
          </a:prstGeom>
          <a:noFill/>
        </p:spPr>
        <p:txBody>
          <a:bodyPr wrap="square" rtlCol="0">
            <a:spAutoFit/>
          </a:bodyPr>
          <a:lstStyle/>
          <a:p>
            <a:pPr lvl="0">
              <a:lnSpc>
                <a:spcPts val="2500"/>
              </a:lnSpc>
            </a:pPr>
            <a:r>
              <a:rPr lang="en-US" altLang="zh-CN" sz="1600" dirty="0">
                <a:effectLst/>
                <a:cs typeface="+mn-ea"/>
                <a:sym typeface="+mn-lt"/>
              </a:rPr>
              <a:t>Time would heal almost all wounds. If your wounds have not been healed up, please wait for a short while. </a:t>
            </a:r>
            <a:endParaRPr kumimoji="0" lang="zh-CN" altLang="en-US" sz="160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1593899062"/>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750"/>
                                        <p:tgtEl>
                                          <p:spTgt spid="32"/>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B9A31F3C-5E50-4B59-A63B-2685E9E66A37}"/>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8" name="矩形: 圆角 17">
            <a:extLst>
              <a:ext uri="{FF2B5EF4-FFF2-40B4-BE49-F238E27FC236}">
                <a16:creationId xmlns="" xmlns:a16="http://schemas.microsoft.com/office/drawing/2014/main" id="{60A42954-38E9-4B88-BE44-0271E8CEC9BE}"/>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22">
            <a:extLst>
              <a:ext uri="{FF2B5EF4-FFF2-40B4-BE49-F238E27FC236}">
                <a16:creationId xmlns="" xmlns:a16="http://schemas.microsoft.com/office/drawing/2014/main" id="{797F15BB-AFCA-4DE9-9701-10E1A4BA6C83}"/>
              </a:ext>
            </a:extLst>
          </p:cNvPr>
          <p:cNvSpPr txBox="1">
            <a:spLocks noChangeArrowheads="1"/>
          </p:cNvSpPr>
          <p:nvPr/>
        </p:nvSpPr>
        <p:spPr bwMode="auto">
          <a:xfrm>
            <a:off x="6812844" y="1912871"/>
            <a:ext cx="2453702" cy="461665"/>
          </a:xfrm>
          <a:prstGeom prst="rect">
            <a:avLst/>
          </a:prstGeom>
          <a:noFill/>
          <a:ln>
            <a:noFill/>
          </a:ln>
        </p:spPr>
        <p:txBody>
          <a:bodyPr wrap="square">
            <a:spAutoFit/>
          </a:bodyPr>
          <a:lstStyle>
            <a:lvl1pPr/>
            <a:lvl2pPr marL="742950" indent="-285750"/>
            <a:lvl3pPr/>
            <a:lvl4pPr/>
            <a:lvl5pPr/>
            <a:lvl6pPr/>
            <a:lvl7pPr/>
            <a:lvl8p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effectLst/>
                <a:uLnTx/>
                <a:uFillTx/>
                <a:cs typeface="+mn-ea"/>
                <a:sym typeface="+mn-lt"/>
              </a:rPr>
              <a:t>添加标题</a:t>
            </a:r>
          </a:p>
        </p:txBody>
      </p:sp>
      <p:sp>
        <p:nvSpPr>
          <p:cNvPr id="6" name="矩形 23">
            <a:extLst>
              <a:ext uri="{FF2B5EF4-FFF2-40B4-BE49-F238E27FC236}">
                <a16:creationId xmlns="" xmlns:a16="http://schemas.microsoft.com/office/drawing/2014/main" id="{767D8BFE-E535-4D06-9395-B593E4DE70FD}"/>
              </a:ext>
            </a:extLst>
          </p:cNvPr>
          <p:cNvSpPr>
            <a:spLocks noChangeArrowheads="1"/>
          </p:cNvSpPr>
          <p:nvPr/>
        </p:nvSpPr>
        <p:spPr bwMode="auto">
          <a:xfrm>
            <a:off x="6819468" y="2374536"/>
            <a:ext cx="5131848" cy="699359"/>
          </a:xfrm>
          <a:prstGeom prst="rect">
            <a:avLst/>
          </a:prstGeom>
          <a:noFill/>
          <a:ln>
            <a:noFill/>
          </a:ln>
        </p:spPr>
        <p:txBody>
          <a:bodyPr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a:t>
            </a:r>
          </a:p>
        </p:txBody>
      </p:sp>
      <p:sp>
        <p:nvSpPr>
          <p:cNvPr id="7" name="文本框 22">
            <a:extLst>
              <a:ext uri="{FF2B5EF4-FFF2-40B4-BE49-F238E27FC236}">
                <a16:creationId xmlns="" xmlns:a16="http://schemas.microsoft.com/office/drawing/2014/main" id="{0614EAFC-FD19-4EC5-9E80-9A94E679BC7A}"/>
              </a:ext>
            </a:extLst>
          </p:cNvPr>
          <p:cNvSpPr txBox="1">
            <a:spLocks noChangeArrowheads="1"/>
          </p:cNvSpPr>
          <p:nvPr/>
        </p:nvSpPr>
        <p:spPr bwMode="auto">
          <a:xfrm>
            <a:off x="6819468" y="3261024"/>
            <a:ext cx="2453702" cy="461665"/>
          </a:xfrm>
          <a:prstGeom prst="rect">
            <a:avLst/>
          </a:prstGeom>
          <a:noFill/>
          <a:ln>
            <a:noFill/>
          </a:ln>
        </p:spPr>
        <p:txBody>
          <a:bodyPr wrap="square">
            <a:spAutoFit/>
          </a:bodyPr>
          <a:lstStyle>
            <a:lvl1pPr/>
            <a:lvl2pPr marL="742950" indent="-285750"/>
            <a:lvl3pPr/>
            <a:lvl4pPr/>
            <a:lvl5pPr/>
            <a:lvl6pPr/>
            <a:lvl7pPr/>
            <a:lvl8p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effectLst/>
                <a:uLnTx/>
                <a:uFillTx/>
                <a:cs typeface="+mn-ea"/>
                <a:sym typeface="+mn-lt"/>
              </a:rPr>
              <a:t>添加标题</a:t>
            </a:r>
          </a:p>
        </p:txBody>
      </p:sp>
      <p:sp>
        <p:nvSpPr>
          <p:cNvPr id="8" name="矩形 23">
            <a:extLst>
              <a:ext uri="{FF2B5EF4-FFF2-40B4-BE49-F238E27FC236}">
                <a16:creationId xmlns="" xmlns:a16="http://schemas.microsoft.com/office/drawing/2014/main" id="{8050A586-534A-4424-83F3-59A5C5D5C396}"/>
              </a:ext>
            </a:extLst>
          </p:cNvPr>
          <p:cNvSpPr>
            <a:spLocks noChangeArrowheads="1"/>
          </p:cNvSpPr>
          <p:nvPr/>
        </p:nvSpPr>
        <p:spPr bwMode="auto">
          <a:xfrm>
            <a:off x="6826092" y="3722689"/>
            <a:ext cx="5131848" cy="699359"/>
          </a:xfrm>
          <a:prstGeom prst="rect">
            <a:avLst/>
          </a:prstGeom>
          <a:noFill/>
          <a:ln>
            <a:noFill/>
          </a:ln>
        </p:spPr>
        <p:txBody>
          <a:bodyPr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a:t>
            </a:r>
          </a:p>
        </p:txBody>
      </p:sp>
      <p:sp>
        <p:nvSpPr>
          <p:cNvPr id="9" name="文本框 22">
            <a:extLst>
              <a:ext uri="{FF2B5EF4-FFF2-40B4-BE49-F238E27FC236}">
                <a16:creationId xmlns="" xmlns:a16="http://schemas.microsoft.com/office/drawing/2014/main" id="{9B1E291C-57ED-45A0-AB3F-7FA39F7646BC}"/>
              </a:ext>
            </a:extLst>
          </p:cNvPr>
          <p:cNvSpPr txBox="1">
            <a:spLocks noChangeArrowheads="1"/>
          </p:cNvSpPr>
          <p:nvPr/>
        </p:nvSpPr>
        <p:spPr bwMode="auto">
          <a:xfrm>
            <a:off x="6812844" y="4680618"/>
            <a:ext cx="2453702" cy="461665"/>
          </a:xfrm>
          <a:prstGeom prst="rect">
            <a:avLst/>
          </a:prstGeom>
          <a:noFill/>
          <a:ln>
            <a:noFill/>
          </a:ln>
        </p:spPr>
        <p:txBody>
          <a:bodyPr wrap="square">
            <a:spAutoFit/>
          </a:bodyPr>
          <a:lstStyle>
            <a:lvl1pPr/>
            <a:lvl2pPr marL="742950" indent="-285750"/>
            <a:lvl3pPr/>
            <a:lvl4pPr/>
            <a:lvl5pPr/>
            <a:lvl6pPr/>
            <a:lvl7pPr/>
            <a:lvl8p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effectLst/>
                <a:uLnTx/>
                <a:uFillTx/>
                <a:cs typeface="+mn-ea"/>
                <a:sym typeface="+mn-lt"/>
              </a:rPr>
              <a:t>添加标题</a:t>
            </a:r>
          </a:p>
        </p:txBody>
      </p:sp>
      <p:sp>
        <p:nvSpPr>
          <p:cNvPr id="10" name="矩形 23">
            <a:extLst>
              <a:ext uri="{FF2B5EF4-FFF2-40B4-BE49-F238E27FC236}">
                <a16:creationId xmlns="" xmlns:a16="http://schemas.microsoft.com/office/drawing/2014/main" id="{15DC9A66-071A-4409-BD92-DF72831F4140}"/>
              </a:ext>
            </a:extLst>
          </p:cNvPr>
          <p:cNvSpPr>
            <a:spLocks noChangeArrowheads="1"/>
          </p:cNvSpPr>
          <p:nvPr/>
        </p:nvSpPr>
        <p:spPr bwMode="auto">
          <a:xfrm>
            <a:off x="6819468" y="5142283"/>
            <a:ext cx="5131848" cy="699359"/>
          </a:xfrm>
          <a:prstGeom prst="rect">
            <a:avLst/>
          </a:prstGeom>
          <a:noFill/>
          <a:ln>
            <a:noFill/>
          </a:ln>
        </p:spPr>
        <p:txBody>
          <a:bodyPr wrap="square">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a:t>
            </a:r>
          </a:p>
        </p:txBody>
      </p:sp>
      <p:pic>
        <p:nvPicPr>
          <p:cNvPr id="13" name="图片 12">
            <a:extLst>
              <a:ext uri="{FF2B5EF4-FFF2-40B4-BE49-F238E27FC236}">
                <a16:creationId xmlns="" xmlns:a16="http://schemas.microsoft.com/office/drawing/2014/main" id="{582B0A9E-3A4E-4DF9-9BCE-E683881B1F4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51334" y="1105037"/>
            <a:ext cx="5869633" cy="5869633"/>
          </a:xfrm>
          <a:prstGeom prst="rect">
            <a:avLst/>
          </a:prstGeom>
        </p:spPr>
      </p:pic>
      <p:grpSp>
        <p:nvGrpSpPr>
          <p:cNvPr id="14" name="组合 13">
            <a:extLst>
              <a:ext uri="{FF2B5EF4-FFF2-40B4-BE49-F238E27FC236}">
                <a16:creationId xmlns="" xmlns:a16="http://schemas.microsoft.com/office/drawing/2014/main" id="{CC6585C2-1BE5-45C8-8C07-0EA120A9BBD1}"/>
              </a:ext>
            </a:extLst>
          </p:cNvPr>
          <p:cNvGrpSpPr/>
          <p:nvPr/>
        </p:nvGrpSpPr>
        <p:grpSpPr>
          <a:xfrm>
            <a:off x="3799466" y="533363"/>
            <a:ext cx="4593067" cy="871885"/>
            <a:chOff x="969533" y="356404"/>
            <a:chExt cx="3673675" cy="871885"/>
          </a:xfrm>
        </p:grpSpPr>
        <p:sp>
          <p:nvSpPr>
            <p:cNvPr id="15" name="文本框 14"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187F46EA-E18F-44B3-830C-46853AA16193}"/>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三、</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6"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657B4654-D77C-4A00-BA8D-17CA4795037F}"/>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162615520"/>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600"/>
                                        <p:tgtEl>
                                          <p:spTgt spid="9"/>
                                        </p:tgtEl>
                                      </p:cBhvr>
                                    </p:animEffect>
                                  </p:childTnLst>
                                </p:cTn>
                              </p:par>
                            </p:childTnLst>
                          </p:cTn>
                        </p:par>
                        <p:par>
                          <p:cTn id="24" fill="hold">
                            <p:stCondLst>
                              <p:cond delay="36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750"/>
                                        <p:tgtEl>
                                          <p:spTgt spid="10"/>
                                        </p:tgtEl>
                                      </p:cBhvr>
                                    </p:animEffect>
                                  </p:childTnLst>
                                </p:cTn>
                              </p:par>
                            </p:childTnLst>
                          </p:cTn>
                        </p:par>
                        <p:par>
                          <p:cTn id="28" fill="hold">
                            <p:stCondLst>
                              <p:cond delay="435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582E17F1-FC08-4D8B-9484-DABF1B78D683}"/>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0" name="矩形: 圆角 29">
            <a:extLst>
              <a:ext uri="{FF2B5EF4-FFF2-40B4-BE49-F238E27FC236}">
                <a16:creationId xmlns="" xmlns:a16="http://schemas.microsoft.com/office/drawing/2014/main" id="{28AB779E-CFC8-4B13-A011-9B374187A34D}"/>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a:extLst>
              <a:ext uri="{FF2B5EF4-FFF2-40B4-BE49-F238E27FC236}">
                <a16:creationId xmlns="" xmlns:a16="http://schemas.microsoft.com/office/drawing/2014/main" id="{A99EF9BD-FB64-4798-AE77-F3603B290229}"/>
              </a:ext>
            </a:extLst>
          </p:cNvPr>
          <p:cNvGrpSpPr/>
          <p:nvPr/>
        </p:nvGrpSpPr>
        <p:grpSpPr>
          <a:xfrm>
            <a:off x="1161931" y="2028122"/>
            <a:ext cx="1170531" cy="3986355"/>
            <a:chOff x="2422061" y="1888279"/>
            <a:chExt cx="1170531" cy="3986355"/>
          </a:xfrm>
        </p:grpSpPr>
        <p:grpSp>
          <p:nvGrpSpPr>
            <p:cNvPr id="6" name="组合 5">
              <a:extLst>
                <a:ext uri="{FF2B5EF4-FFF2-40B4-BE49-F238E27FC236}">
                  <a16:creationId xmlns="" xmlns:a16="http://schemas.microsoft.com/office/drawing/2014/main" id="{9F8A6B85-67A2-46F0-BCAE-96774A6C46E0}"/>
                </a:ext>
              </a:extLst>
            </p:cNvPr>
            <p:cNvGrpSpPr/>
            <p:nvPr/>
          </p:nvGrpSpPr>
          <p:grpSpPr>
            <a:xfrm>
              <a:off x="2586162" y="1888279"/>
              <a:ext cx="846539" cy="862961"/>
              <a:chOff x="1963334" y="2168489"/>
              <a:chExt cx="1108879" cy="1130390"/>
            </a:xfrm>
          </p:grpSpPr>
          <p:sp>
            <p:nvSpPr>
              <p:cNvPr id="9" name="文本框 8">
                <a:extLst>
                  <a:ext uri="{FF2B5EF4-FFF2-40B4-BE49-F238E27FC236}">
                    <a16:creationId xmlns="" xmlns:a16="http://schemas.microsoft.com/office/drawing/2014/main" id="{D6394A98-80D6-4AB9-9A97-36F2BD6C81AA}"/>
                  </a:ext>
                </a:extLst>
              </p:cNvPr>
              <p:cNvSpPr txBox="1"/>
              <p:nvPr/>
            </p:nvSpPr>
            <p:spPr>
              <a:xfrm>
                <a:off x="1993670" y="2168489"/>
                <a:ext cx="1048205" cy="10885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壹</a:t>
                </a:r>
              </a:p>
            </p:txBody>
          </p:sp>
          <p:sp>
            <p:nvSpPr>
              <p:cNvPr id="10" name="椭圆 9">
                <a:extLst>
                  <a:ext uri="{FF2B5EF4-FFF2-40B4-BE49-F238E27FC236}">
                    <a16:creationId xmlns="" xmlns:a16="http://schemas.microsoft.com/office/drawing/2014/main" id="{8AB3D57C-FF56-4AA0-BC2F-9C0595CDDAD1}"/>
                  </a:ext>
                </a:extLst>
              </p:cNvPr>
              <p:cNvSpPr/>
              <p:nvPr/>
            </p:nvSpPr>
            <p:spPr>
              <a:xfrm>
                <a:off x="1963334" y="2190000"/>
                <a:ext cx="1108879" cy="110887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800" i="0" u="none" strike="noStrike" kern="1200" cap="none" spc="0" normalizeH="0" baseline="0" noProof="0">
                  <a:ln>
                    <a:noFill/>
                  </a:ln>
                  <a:solidFill>
                    <a:schemeClr val="tx1"/>
                  </a:solidFill>
                  <a:effectLst/>
                  <a:uLnTx/>
                  <a:uFillTx/>
                  <a:cs typeface="+mn-ea"/>
                  <a:sym typeface="+mn-lt"/>
                </a:endParaRPr>
              </a:p>
            </p:txBody>
          </p:sp>
        </p:grpSp>
        <p:sp>
          <p:nvSpPr>
            <p:cNvPr id="7" name="文本框 6">
              <a:extLst>
                <a:ext uri="{FF2B5EF4-FFF2-40B4-BE49-F238E27FC236}">
                  <a16:creationId xmlns="" xmlns:a16="http://schemas.microsoft.com/office/drawing/2014/main" id="{4377D503-6166-4246-A715-71E91E4D450B}"/>
                </a:ext>
              </a:extLst>
            </p:cNvPr>
            <p:cNvSpPr txBox="1"/>
            <p:nvPr/>
          </p:nvSpPr>
          <p:spPr>
            <a:xfrm>
              <a:off x="2977039" y="2952370"/>
              <a:ext cx="615553" cy="2020172"/>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i="0" u="none" strike="noStrike" kern="1200" cap="none" spc="0" normalizeH="0" baseline="0" noProof="0" dirty="0">
                  <a:ln>
                    <a:noFill/>
                  </a:ln>
                  <a:effectLst/>
                  <a:uLnTx/>
                  <a:uFillTx/>
                  <a:cs typeface="+mn-ea"/>
                  <a:sym typeface="+mn-lt"/>
                </a:rPr>
                <a:t>输入标题</a:t>
              </a:r>
            </a:p>
          </p:txBody>
        </p:sp>
        <p:sp>
          <p:nvSpPr>
            <p:cNvPr id="8" name="文本框 7">
              <a:extLst>
                <a:ext uri="{FF2B5EF4-FFF2-40B4-BE49-F238E27FC236}">
                  <a16:creationId xmlns="" xmlns:a16="http://schemas.microsoft.com/office/drawing/2014/main" id="{B12EBA2A-E56D-4A1E-A2A0-CB741A2F2C51}"/>
                </a:ext>
              </a:extLst>
            </p:cNvPr>
            <p:cNvSpPr txBox="1"/>
            <p:nvPr/>
          </p:nvSpPr>
          <p:spPr>
            <a:xfrm>
              <a:off x="2422061" y="2972503"/>
              <a:ext cx="825867" cy="2902131"/>
            </a:xfrm>
            <a:prstGeom prst="rect">
              <a:avLst/>
            </a:prstGeom>
            <a:noFill/>
            <a:ln w="9525">
              <a:noFill/>
            </a:ln>
          </p:spPr>
          <p:txBody>
            <a:bodyPr vert="eaVert" wrap="square" anchor="t">
              <a:spAutoFit/>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cs typeface="+mn-ea"/>
                  <a:sym typeface="+mn-lt"/>
                </a:rPr>
                <a:t>请在此处添加具体内容，文字尽量言简意赅，简单说明即可，注意版面美观度。</a:t>
              </a:r>
              <a:endParaRPr kumimoji="0" lang="en-US" altLang="zh-CN" sz="1400" i="0" u="none" strike="noStrike" kern="1200" cap="none" spc="0" normalizeH="0" baseline="0" noProof="0" dirty="0">
                <a:ln>
                  <a:noFill/>
                </a:ln>
                <a:effectLst/>
                <a:uLnTx/>
                <a:uFillTx/>
                <a:cs typeface="+mn-ea"/>
                <a:sym typeface="+mn-lt"/>
              </a:endParaRPr>
            </a:p>
          </p:txBody>
        </p:sp>
      </p:grpSp>
      <p:grpSp>
        <p:nvGrpSpPr>
          <p:cNvPr id="11" name="组合 10">
            <a:extLst>
              <a:ext uri="{FF2B5EF4-FFF2-40B4-BE49-F238E27FC236}">
                <a16:creationId xmlns="" xmlns:a16="http://schemas.microsoft.com/office/drawing/2014/main" id="{0BB5F840-0990-491F-9E3B-2C25E03B0375}"/>
              </a:ext>
            </a:extLst>
          </p:cNvPr>
          <p:cNvGrpSpPr/>
          <p:nvPr/>
        </p:nvGrpSpPr>
        <p:grpSpPr>
          <a:xfrm>
            <a:off x="7840861" y="2011574"/>
            <a:ext cx="1299304" cy="3939276"/>
            <a:chOff x="4527059" y="1890908"/>
            <a:chExt cx="1299304" cy="3939276"/>
          </a:xfrm>
        </p:grpSpPr>
        <p:grpSp>
          <p:nvGrpSpPr>
            <p:cNvPr id="12" name="组合 11">
              <a:extLst>
                <a:ext uri="{FF2B5EF4-FFF2-40B4-BE49-F238E27FC236}">
                  <a16:creationId xmlns="" xmlns:a16="http://schemas.microsoft.com/office/drawing/2014/main" id="{2F752D27-7ED4-41B4-BEA6-64299DB49DC9}"/>
                </a:ext>
              </a:extLst>
            </p:cNvPr>
            <p:cNvGrpSpPr/>
            <p:nvPr/>
          </p:nvGrpSpPr>
          <p:grpSpPr>
            <a:xfrm>
              <a:off x="4787540" y="1890908"/>
              <a:ext cx="846539" cy="860334"/>
              <a:chOff x="1963334" y="2171931"/>
              <a:chExt cx="1108879" cy="1126948"/>
            </a:xfrm>
          </p:grpSpPr>
          <p:sp>
            <p:nvSpPr>
              <p:cNvPr id="15" name="文本框 14">
                <a:extLst>
                  <a:ext uri="{FF2B5EF4-FFF2-40B4-BE49-F238E27FC236}">
                    <a16:creationId xmlns="" xmlns:a16="http://schemas.microsoft.com/office/drawing/2014/main" id="{E01C234C-C2AC-4560-BDC9-5DBB79AEDEF0}"/>
                  </a:ext>
                </a:extLst>
              </p:cNvPr>
              <p:cNvSpPr txBox="1"/>
              <p:nvPr/>
            </p:nvSpPr>
            <p:spPr>
              <a:xfrm>
                <a:off x="1993670" y="2171931"/>
                <a:ext cx="1048205" cy="10885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贰</a:t>
                </a:r>
              </a:p>
            </p:txBody>
          </p:sp>
          <p:sp>
            <p:nvSpPr>
              <p:cNvPr id="16" name="椭圆 15">
                <a:extLst>
                  <a:ext uri="{FF2B5EF4-FFF2-40B4-BE49-F238E27FC236}">
                    <a16:creationId xmlns="" xmlns:a16="http://schemas.microsoft.com/office/drawing/2014/main" id="{A6725DCE-A9A6-49D4-9E4C-E5E5AEE0378E}"/>
                  </a:ext>
                </a:extLst>
              </p:cNvPr>
              <p:cNvSpPr/>
              <p:nvPr/>
            </p:nvSpPr>
            <p:spPr>
              <a:xfrm>
                <a:off x="1963334" y="2190000"/>
                <a:ext cx="1108879" cy="110887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800" i="0" u="none" strike="noStrike" kern="1200" cap="none" spc="0" normalizeH="0" baseline="0" noProof="0">
                  <a:ln>
                    <a:noFill/>
                  </a:ln>
                  <a:solidFill>
                    <a:schemeClr val="tx1"/>
                  </a:solidFill>
                  <a:effectLst/>
                  <a:uLnTx/>
                  <a:uFillTx/>
                  <a:cs typeface="+mn-ea"/>
                  <a:sym typeface="+mn-lt"/>
                </a:endParaRPr>
              </a:p>
            </p:txBody>
          </p:sp>
        </p:grpSp>
        <p:sp>
          <p:nvSpPr>
            <p:cNvPr id="13" name="文本框 12">
              <a:extLst>
                <a:ext uri="{FF2B5EF4-FFF2-40B4-BE49-F238E27FC236}">
                  <a16:creationId xmlns="" xmlns:a16="http://schemas.microsoft.com/office/drawing/2014/main" id="{371DE7C3-768A-417A-8D27-0783933C6CB8}"/>
                </a:ext>
              </a:extLst>
            </p:cNvPr>
            <p:cNvSpPr txBox="1"/>
            <p:nvPr/>
          </p:nvSpPr>
          <p:spPr>
            <a:xfrm>
              <a:off x="5210810" y="2928054"/>
              <a:ext cx="615553" cy="1720262"/>
            </a:xfrm>
            <a:prstGeom prst="rect">
              <a:avLst/>
            </a:prstGeom>
            <a:noFill/>
          </p:spPr>
          <p:txBody>
            <a:bodyPr vert="eaVert" wrap="square" rtlCol="0">
              <a:spAutoFit/>
            </a:bodyPr>
            <a:lstStyle>
              <a:defPPr>
                <a:defRPr lang="zh-CN"/>
              </a:defPPr>
              <a:lvl1pPr marR="0" lvl="0" indent="0" fontAlgn="auto">
                <a:lnSpc>
                  <a:spcPct val="100000"/>
                </a:lnSpc>
                <a:spcBef>
                  <a:spcPts val="0"/>
                </a:spcBef>
                <a:spcAft>
                  <a:spcPts val="0"/>
                </a:spcAft>
                <a:buClrTx/>
                <a:buSzTx/>
                <a:buFontTx/>
                <a:buNone/>
                <a:tabLst/>
                <a:defRPr kumimoji="0" sz="2400" b="1" i="0" u="none" strike="noStrike" cap="none" spc="0" normalizeH="0" baseline="0">
                  <a:ln>
                    <a:noFill/>
                  </a:ln>
                  <a:solidFill>
                    <a:prstClr val="black"/>
                  </a:solidFill>
                  <a:effectLst/>
                  <a:uLnTx/>
                  <a:uFillTx/>
                  <a:latin typeface="义启隶书体" panose="02010601030101010101" pitchFamily="2" charset="-122"/>
                  <a:ea typeface="义启隶书体" panose="02010601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ea"/>
                  <a:sym typeface="+mn-lt"/>
                </a:rPr>
                <a:t>输入标题</a:t>
              </a:r>
            </a:p>
          </p:txBody>
        </p:sp>
        <p:sp>
          <p:nvSpPr>
            <p:cNvPr id="14" name="文本框 8">
              <a:extLst>
                <a:ext uri="{FF2B5EF4-FFF2-40B4-BE49-F238E27FC236}">
                  <a16:creationId xmlns="" xmlns:a16="http://schemas.microsoft.com/office/drawing/2014/main" id="{69A9CC7B-2582-4381-A796-40AE12010587}"/>
                </a:ext>
              </a:extLst>
            </p:cNvPr>
            <p:cNvSpPr txBox="1"/>
            <p:nvPr/>
          </p:nvSpPr>
          <p:spPr>
            <a:xfrm>
              <a:off x="4527059" y="2928053"/>
              <a:ext cx="825867" cy="2902131"/>
            </a:xfrm>
            <a:prstGeom prst="rect">
              <a:avLst/>
            </a:prstGeom>
            <a:noFill/>
            <a:ln w="9525">
              <a:noFill/>
            </a:ln>
          </p:spPr>
          <p:txBody>
            <a:bodyPr vert="eaVert" wrap="square" anchor="t">
              <a:spAutoFit/>
            </a:bodyPr>
            <a:lstStyle>
              <a:defPPr>
                <a:defRPr lang="zh-CN"/>
              </a:defPPr>
              <a:lvl1pPr>
                <a:lnSpc>
                  <a:spcPts val="2500"/>
                </a:lnSpc>
                <a:defRPr sz="1200">
                  <a:latin typeface="方正字迹-元童楷隶简体" panose="02010600010101010101" pitchFamily="2" charset="-122"/>
                  <a:ea typeface="方正字迹-元童楷隶简体" panose="02010600010101010101" pitchFamily="2" charset="-122"/>
                </a:defRPr>
              </a:lvl1p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latin typeface="+mn-lt"/>
                  <a:ea typeface="+mn-ea"/>
                  <a:cs typeface="+mn-ea"/>
                  <a:sym typeface="+mn-lt"/>
                </a:rPr>
                <a:t>请在此处添加具体内容，文字尽量言简意赅，简单说明即可，注意版面美观度。</a:t>
              </a:r>
              <a:endParaRPr kumimoji="0" lang="en-US" altLang="zh-CN" sz="1400" i="0" u="none" strike="noStrike" kern="1200" cap="none" spc="0" normalizeH="0" baseline="0" noProof="0" dirty="0">
                <a:ln>
                  <a:noFill/>
                </a:ln>
                <a:effectLst/>
                <a:uLnTx/>
                <a:uFillTx/>
                <a:latin typeface="+mn-lt"/>
                <a:ea typeface="+mn-ea"/>
                <a:cs typeface="+mn-ea"/>
                <a:sym typeface="+mn-lt"/>
              </a:endParaRPr>
            </a:p>
          </p:txBody>
        </p:sp>
      </p:grpSp>
      <p:grpSp>
        <p:nvGrpSpPr>
          <p:cNvPr id="17" name="组合 16">
            <a:extLst>
              <a:ext uri="{FF2B5EF4-FFF2-40B4-BE49-F238E27FC236}">
                <a16:creationId xmlns="" xmlns:a16="http://schemas.microsoft.com/office/drawing/2014/main" id="{7B1AABE8-3958-483A-9DCE-60B267A875FB}"/>
              </a:ext>
            </a:extLst>
          </p:cNvPr>
          <p:cNvGrpSpPr/>
          <p:nvPr/>
        </p:nvGrpSpPr>
        <p:grpSpPr>
          <a:xfrm>
            <a:off x="10042239" y="2008945"/>
            <a:ext cx="1299304" cy="3941905"/>
            <a:chOff x="6728437" y="1888279"/>
            <a:chExt cx="1299304" cy="3941905"/>
          </a:xfrm>
        </p:grpSpPr>
        <p:grpSp>
          <p:nvGrpSpPr>
            <p:cNvPr id="18" name="组合 17">
              <a:extLst>
                <a:ext uri="{FF2B5EF4-FFF2-40B4-BE49-F238E27FC236}">
                  <a16:creationId xmlns="" xmlns:a16="http://schemas.microsoft.com/office/drawing/2014/main" id="{A62F1706-E6C3-4A64-B8A3-07C08093AB38}"/>
                </a:ext>
              </a:extLst>
            </p:cNvPr>
            <p:cNvGrpSpPr/>
            <p:nvPr/>
          </p:nvGrpSpPr>
          <p:grpSpPr>
            <a:xfrm>
              <a:off x="6988918" y="1888279"/>
              <a:ext cx="846539" cy="862960"/>
              <a:chOff x="1963334" y="2168490"/>
              <a:chExt cx="1108879" cy="1130389"/>
            </a:xfrm>
          </p:grpSpPr>
          <p:sp>
            <p:nvSpPr>
              <p:cNvPr id="21" name="文本框 20">
                <a:extLst>
                  <a:ext uri="{FF2B5EF4-FFF2-40B4-BE49-F238E27FC236}">
                    <a16:creationId xmlns="" xmlns:a16="http://schemas.microsoft.com/office/drawing/2014/main" id="{C9D2195D-3CCD-4F8E-BE77-A34B0CC559B7}"/>
                  </a:ext>
                </a:extLst>
              </p:cNvPr>
              <p:cNvSpPr txBox="1"/>
              <p:nvPr/>
            </p:nvSpPr>
            <p:spPr>
              <a:xfrm>
                <a:off x="1995278" y="2168490"/>
                <a:ext cx="1048205" cy="10885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effectLst/>
                    <a:uLnTx/>
                    <a:uFillTx/>
                    <a:cs typeface="+mn-ea"/>
                    <a:sym typeface="+mn-lt"/>
                  </a:rPr>
                  <a:t>叁</a:t>
                </a:r>
              </a:p>
            </p:txBody>
          </p:sp>
          <p:sp>
            <p:nvSpPr>
              <p:cNvPr id="22" name="椭圆 21">
                <a:extLst>
                  <a:ext uri="{FF2B5EF4-FFF2-40B4-BE49-F238E27FC236}">
                    <a16:creationId xmlns="" xmlns:a16="http://schemas.microsoft.com/office/drawing/2014/main" id="{31152E85-1B8A-483D-82D3-2F999F108D56}"/>
                  </a:ext>
                </a:extLst>
              </p:cNvPr>
              <p:cNvSpPr/>
              <p:nvPr/>
            </p:nvSpPr>
            <p:spPr>
              <a:xfrm>
                <a:off x="1963334" y="2190000"/>
                <a:ext cx="1108879" cy="110887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800" i="0" u="none" strike="noStrike" kern="1200" cap="none" spc="0" normalizeH="0" baseline="0" noProof="0">
                  <a:ln>
                    <a:noFill/>
                  </a:ln>
                  <a:solidFill>
                    <a:schemeClr val="tx1"/>
                  </a:solidFill>
                  <a:effectLst/>
                  <a:uLnTx/>
                  <a:uFillTx/>
                  <a:cs typeface="+mn-ea"/>
                  <a:sym typeface="+mn-lt"/>
                </a:endParaRPr>
              </a:p>
            </p:txBody>
          </p:sp>
        </p:grpSp>
        <p:sp>
          <p:nvSpPr>
            <p:cNvPr id="19" name="文本框 18">
              <a:extLst>
                <a:ext uri="{FF2B5EF4-FFF2-40B4-BE49-F238E27FC236}">
                  <a16:creationId xmlns="" xmlns:a16="http://schemas.microsoft.com/office/drawing/2014/main" id="{92DECA6F-BD77-4D25-BE86-7ADFD94DDC42}"/>
                </a:ext>
              </a:extLst>
            </p:cNvPr>
            <p:cNvSpPr txBox="1"/>
            <p:nvPr/>
          </p:nvSpPr>
          <p:spPr>
            <a:xfrm>
              <a:off x="7412188" y="2928054"/>
              <a:ext cx="615553" cy="1579384"/>
            </a:xfrm>
            <a:prstGeom prst="rect">
              <a:avLst/>
            </a:prstGeom>
            <a:noFill/>
          </p:spPr>
          <p:txBody>
            <a:bodyPr vert="eaVert" wrap="square" rtlCol="0">
              <a:spAutoFit/>
            </a:bodyPr>
            <a:lstStyle>
              <a:defPPr>
                <a:defRPr lang="zh-CN"/>
              </a:defPPr>
              <a:lvl1pPr marR="0" lvl="0" indent="0" fontAlgn="auto">
                <a:lnSpc>
                  <a:spcPct val="100000"/>
                </a:lnSpc>
                <a:spcBef>
                  <a:spcPts val="0"/>
                </a:spcBef>
                <a:spcAft>
                  <a:spcPts val="0"/>
                </a:spcAft>
                <a:buClrTx/>
                <a:buSzTx/>
                <a:buFontTx/>
                <a:buNone/>
                <a:tabLst/>
                <a:defRPr kumimoji="0" sz="2400" b="1" i="0" u="none" strike="noStrike" cap="none" spc="0" normalizeH="0" baseline="0">
                  <a:ln>
                    <a:noFill/>
                  </a:ln>
                  <a:solidFill>
                    <a:prstClr val="black"/>
                  </a:solidFill>
                  <a:effectLst/>
                  <a:uLnTx/>
                  <a:uFillTx/>
                  <a:latin typeface="义启隶书体" panose="02010601030101010101" pitchFamily="2" charset="-122"/>
                  <a:ea typeface="义启隶书体" panose="02010601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ea"/>
                  <a:sym typeface="+mn-lt"/>
                </a:rPr>
                <a:t>输入标题</a:t>
              </a:r>
            </a:p>
          </p:txBody>
        </p:sp>
        <p:sp>
          <p:nvSpPr>
            <p:cNvPr id="20" name="文本框 8">
              <a:extLst>
                <a:ext uri="{FF2B5EF4-FFF2-40B4-BE49-F238E27FC236}">
                  <a16:creationId xmlns="" xmlns:a16="http://schemas.microsoft.com/office/drawing/2014/main" id="{5EADF732-5A8F-4859-8997-D604A4F8686B}"/>
                </a:ext>
              </a:extLst>
            </p:cNvPr>
            <p:cNvSpPr txBox="1"/>
            <p:nvPr/>
          </p:nvSpPr>
          <p:spPr>
            <a:xfrm>
              <a:off x="6728437" y="2928053"/>
              <a:ext cx="825867" cy="2902131"/>
            </a:xfrm>
            <a:prstGeom prst="rect">
              <a:avLst/>
            </a:prstGeom>
            <a:noFill/>
            <a:ln w="9525">
              <a:noFill/>
            </a:ln>
          </p:spPr>
          <p:txBody>
            <a:bodyPr vert="eaVert" wrap="square" anchor="t">
              <a:spAutoFit/>
            </a:bodyPr>
            <a:lstStyle>
              <a:defPPr>
                <a:defRPr lang="zh-CN"/>
              </a:defPPr>
              <a:lvl1pPr>
                <a:lnSpc>
                  <a:spcPts val="2500"/>
                </a:lnSpc>
                <a:defRPr sz="1200">
                  <a:latin typeface="方正字迹-元童楷隶简体" panose="02010600010101010101" pitchFamily="2" charset="-122"/>
                  <a:ea typeface="方正字迹-元童楷隶简体" panose="02010600010101010101" pitchFamily="2" charset="-122"/>
                </a:defRPr>
              </a:lvl1p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latin typeface="+mn-lt"/>
                  <a:ea typeface="+mn-ea"/>
                  <a:cs typeface="+mn-ea"/>
                  <a:sym typeface="+mn-lt"/>
                </a:rPr>
                <a:t>请在此处添加具体内容，文字尽量言简意赅，简单说明即可，注意版面美观度。</a:t>
              </a:r>
              <a:endParaRPr kumimoji="0" lang="en-US" altLang="zh-CN" sz="1400" i="0" u="none" strike="noStrike" kern="1200" cap="none" spc="0" normalizeH="0" baseline="0" noProof="0" dirty="0">
                <a:ln>
                  <a:noFill/>
                </a:ln>
                <a:effectLst/>
                <a:uLnTx/>
                <a:uFillTx/>
                <a:latin typeface="+mn-lt"/>
                <a:ea typeface="+mn-ea"/>
                <a:cs typeface="+mn-ea"/>
                <a:sym typeface="+mn-lt"/>
              </a:endParaRPr>
            </a:p>
          </p:txBody>
        </p:sp>
      </p:grpSp>
      <p:pic>
        <p:nvPicPr>
          <p:cNvPr id="25" name="图片 24">
            <a:extLst>
              <a:ext uri="{FF2B5EF4-FFF2-40B4-BE49-F238E27FC236}">
                <a16:creationId xmlns="" xmlns:a16="http://schemas.microsoft.com/office/drawing/2014/main" id="{36A35CFC-3E72-44FA-83B0-AC3714FFDD3C}"/>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848006" y="1676712"/>
            <a:ext cx="4866956" cy="4866956"/>
          </a:xfrm>
          <a:prstGeom prst="rect">
            <a:avLst/>
          </a:prstGeom>
        </p:spPr>
      </p:pic>
      <p:grpSp>
        <p:nvGrpSpPr>
          <p:cNvPr id="26" name="组合 25">
            <a:extLst>
              <a:ext uri="{FF2B5EF4-FFF2-40B4-BE49-F238E27FC236}">
                <a16:creationId xmlns="" xmlns:a16="http://schemas.microsoft.com/office/drawing/2014/main" id="{1D6071B2-9E34-41F8-AEE8-1115CBA5665C}"/>
              </a:ext>
            </a:extLst>
          </p:cNvPr>
          <p:cNvGrpSpPr/>
          <p:nvPr/>
        </p:nvGrpSpPr>
        <p:grpSpPr>
          <a:xfrm>
            <a:off x="3799466" y="533363"/>
            <a:ext cx="4593067" cy="871885"/>
            <a:chOff x="969533" y="356404"/>
            <a:chExt cx="3673675" cy="871885"/>
          </a:xfrm>
        </p:grpSpPr>
        <p:sp>
          <p:nvSpPr>
            <p:cNvPr id="27" name="文本框 26"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9C94853E-B321-4583-9A38-7D42EA23DC27}"/>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三、</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28"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125495A3-7860-4CC8-A091-F7ABA0C43B2E}"/>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103333406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675" decel="100000" fill="hold"/>
                                        <p:tgtEl>
                                          <p:spTgt spid="5"/>
                                        </p:tgtEl>
                                        <p:attrNameLst>
                                          <p:attrName>ppt_y</p:attrName>
                                        </p:attrNameLst>
                                      </p:cBhvr>
                                      <p:tavLst>
                                        <p:tav tm="0">
                                          <p:val>
                                            <p:strVal val="#ppt_y+1"/>
                                          </p:val>
                                        </p:tav>
                                        <p:tav tm="100000">
                                          <p:val>
                                            <p:strVal val="#ppt_y-.03"/>
                                          </p:val>
                                        </p:tav>
                                      </p:tavLst>
                                    </p:anim>
                                    <p:anim calcmode="lin" valueType="num">
                                      <p:cBhvr>
                                        <p:cTn id="14" dur="1" accel="100000" fill="hold">
                                          <p:stCondLst>
                                            <p:cond delay="749"/>
                                          </p:stCondLst>
                                        </p:cTn>
                                        <p:tgtEl>
                                          <p:spTgt spid="5"/>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675" decel="100000" fill="hold"/>
                                        <p:tgtEl>
                                          <p:spTgt spid="11"/>
                                        </p:tgtEl>
                                        <p:attrNameLst>
                                          <p:attrName>ppt_y</p:attrName>
                                        </p:attrNameLst>
                                      </p:cBhvr>
                                      <p:tavLst>
                                        <p:tav tm="0">
                                          <p:val>
                                            <p:strVal val="#ppt_y+1"/>
                                          </p:val>
                                        </p:tav>
                                        <p:tav tm="100000">
                                          <p:val>
                                            <p:strVal val="#ppt_y-.03"/>
                                          </p:val>
                                        </p:tav>
                                      </p:tavLst>
                                    </p:anim>
                                    <p:anim calcmode="lin" valueType="num">
                                      <p:cBhvr>
                                        <p:cTn id="20" dur="1" accel="100000" fill="hold">
                                          <p:stCondLst>
                                            <p:cond delay="749"/>
                                          </p:stCondLst>
                                        </p:cTn>
                                        <p:tgtEl>
                                          <p:spTgt spid="11"/>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750"/>
                                        <p:tgtEl>
                                          <p:spTgt spid="17"/>
                                        </p:tgtEl>
                                      </p:cBhvr>
                                    </p:animEffect>
                                    <p:anim calcmode="lin" valueType="num">
                                      <p:cBhvr>
                                        <p:cTn id="24" dur="750" fill="hold"/>
                                        <p:tgtEl>
                                          <p:spTgt spid="17"/>
                                        </p:tgtEl>
                                        <p:attrNameLst>
                                          <p:attrName>ppt_x</p:attrName>
                                        </p:attrNameLst>
                                      </p:cBhvr>
                                      <p:tavLst>
                                        <p:tav tm="0">
                                          <p:val>
                                            <p:strVal val="#ppt_x"/>
                                          </p:val>
                                        </p:tav>
                                        <p:tav tm="100000">
                                          <p:val>
                                            <p:strVal val="#ppt_x"/>
                                          </p:val>
                                        </p:tav>
                                      </p:tavLst>
                                    </p:anim>
                                    <p:anim calcmode="lin" valueType="num">
                                      <p:cBhvr>
                                        <p:cTn id="25" dur="675" decel="100000" fill="hold"/>
                                        <p:tgtEl>
                                          <p:spTgt spid="17"/>
                                        </p:tgtEl>
                                        <p:attrNameLst>
                                          <p:attrName>ppt_y</p:attrName>
                                        </p:attrNameLst>
                                      </p:cBhvr>
                                      <p:tavLst>
                                        <p:tav tm="0">
                                          <p:val>
                                            <p:strVal val="#ppt_y+1"/>
                                          </p:val>
                                        </p:tav>
                                        <p:tav tm="100000">
                                          <p:val>
                                            <p:strVal val="#ppt_y-.03"/>
                                          </p:val>
                                        </p:tav>
                                      </p:tavLst>
                                    </p:anim>
                                    <p:anim calcmode="lin" valueType="num">
                                      <p:cBhvr>
                                        <p:cTn id="26" dur="1" accel="100000" fill="hold">
                                          <p:stCondLst>
                                            <p:cond delay="749"/>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E8B4BD19-68EE-432F-BA29-697510A144B1}"/>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2" name="矩形: 圆角 21">
            <a:extLst>
              <a:ext uri="{FF2B5EF4-FFF2-40B4-BE49-F238E27FC236}">
                <a16:creationId xmlns="" xmlns:a16="http://schemas.microsoft.com/office/drawing/2014/main" id="{46D57E6A-80C7-43E8-BAE9-74FD70108D88}"/>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B2647083-4C2E-45A5-A68F-85F3F3C1BF42}"/>
              </a:ext>
            </a:extLst>
          </p:cNvPr>
          <p:cNvGrpSpPr/>
          <p:nvPr/>
        </p:nvGrpSpPr>
        <p:grpSpPr>
          <a:xfrm>
            <a:off x="3799466" y="533363"/>
            <a:ext cx="4593067" cy="871885"/>
            <a:chOff x="969533" y="356404"/>
            <a:chExt cx="3673675" cy="871885"/>
          </a:xfrm>
        </p:grpSpPr>
        <p:sp>
          <p:nvSpPr>
            <p:cNvPr id="3" name="文本框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B4A950DC-8292-45E5-841C-E37E7B240AC1}"/>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三、</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4"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9E9BC02E-918B-4E99-9DA6-A367592DE7BE}"/>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grpSp>
        <p:nvGrpSpPr>
          <p:cNvPr id="29" name="组合 28">
            <a:extLst>
              <a:ext uri="{FF2B5EF4-FFF2-40B4-BE49-F238E27FC236}">
                <a16:creationId xmlns="" xmlns:a16="http://schemas.microsoft.com/office/drawing/2014/main" id="{FF58D208-EFFF-493E-8B6D-B796D8F8B444}"/>
              </a:ext>
            </a:extLst>
          </p:cNvPr>
          <p:cNvGrpSpPr/>
          <p:nvPr/>
        </p:nvGrpSpPr>
        <p:grpSpPr>
          <a:xfrm>
            <a:off x="549964" y="2142603"/>
            <a:ext cx="6924649" cy="3799814"/>
            <a:chOff x="3843387" y="2183190"/>
            <a:chExt cx="6924649" cy="3799814"/>
          </a:xfrm>
        </p:grpSpPr>
        <p:grpSp>
          <p:nvGrpSpPr>
            <p:cNvPr id="30" name="组合 29">
              <a:extLst>
                <a:ext uri="{FF2B5EF4-FFF2-40B4-BE49-F238E27FC236}">
                  <a16:creationId xmlns="" xmlns:a16="http://schemas.microsoft.com/office/drawing/2014/main" id="{FF673D05-76A0-49D4-8BAD-7730265C4BAD}"/>
                </a:ext>
              </a:extLst>
            </p:cNvPr>
            <p:cNvGrpSpPr/>
            <p:nvPr/>
          </p:nvGrpSpPr>
          <p:grpSpPr>
            <a:xfrm>
              <a:off x="3843387" y="2183190"/>
              <a:ext cx="6917303" cy="3799814"/>
              <a:chOff x="4155444" y="2462590"/>
              <a:chExt cx="6917303" cy="3799814"/>
            </a:xfrm>
          </p:grpSpPr>
          <p:sp>
            <p:nvSpPr>
              <p:cNvPr id="33" name="矩形 32">
                <a:extLst>
                  <a:ext uri="{FF2B5EF4-FFF2-40B4-BE49-F238E27FC236}">
                    <a16:creationId xmlns="" xmlns:a16="http://schemas.microsoft.com/office/drawing/2014/main" id="{D409D65D-1DDF-480C-9DF5-5DAB0199CD8C}"/>
                  </a:ext>
                </a:extLst>
              </p:cNvPr>
              <p:cNvSpPr>
                <a:spLocks noChangeArrowheads="1"/>
              </p:cNvSpPr>
              <p:nvPr/>
            </p:nvSpPr>
            <p:spPr bwMode="auto">
              <a:xfrm>
                <a:off x="4155444" y="2462590"/>
                <a:ext cx="6247864" cy="379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250000"/>
                  </a:lnSpc>
                  <a:defRPr/>
                </a:pPr>
                <a:r>
                  <a:rPr kumimoji="0" lang="zh-CN" altLang="en-US" sz="1600" b="0" i="0" u="none" strike="noStrike" kern="1200" cap="none" spc="0" normalizeH="0" baseline="0" noProof="0" dirty="0">
                    <a:ln>
                      <a:noFill/>
                    </a:ln>
                    <a:effectLst/>
                    <a:uLnTx/>
                    <a:uFillTx/>
                    <a:latin typeface="+mn-lt"/>
                    <a:ea typeface="+mn-ea"/>
                    <a:cs typeface="+mn-ea"/>
                    <a:sym typeface="+mn-lt"/>
                  </a:rPr>
                  <a:t>请在此处添加具体内容，文字尽量言简意赅，简单说明即可，不必过于繁琐，注意版面美观度。请在此处添加具体内容，文字尽量言简意赅，简单说明即可，不必过于繁琐，注意版面美观度</a:t>
                </a:r>
                <a:r>
                  <a:rPr lang="zh-CN" altLang="en-US" sz="1600" dirty="0">
                    <a:latin typeface="+mn-lt"/>
                    <a:ea typeface="+mn-ea"/>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kumimoji="0" lang="en-US" altLang="zh-CN" sz="1600" b="0" i="0" u="none" strike="noStrike" kern="1200" cap="none" spc="0" normalizeH="0" baseline="0" noProof="0" dirty="0">
                  <a:ln>
                    <a:noFill/>
                  </a:ln>
                  <a:effectLst/>
                  <a:uLnTx/>
                  <a:uFillTx/>
                  <a:latin typeface="+mn-lt"/>
                  <a:ea typeface="+mn-ea"/>
                  <a:cs typeface="+mn-ea"/>
                  <a:sym typeface="+mn-lt"/>
                </a:endParaRPr>
              </a:p>
              <a:p>
                <a:pPr marL="0" marR="0" lvl="0" indent="0" algn="l" defTabSz="914400" rtl="0" eaLnBrk="1" fontAlgn="auto" latinLnBrk="0" hangingPunct="1">
                  <a:lnSpc>
                    <a:spcPct val="25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effectLst/>
                  <a:uLnTx/>
                  <a:uFillTx/>
                  <a:latin typeface="+mn-lt"/>
                  <a:ea typeface="+mn-ea"/>
                  <a:cs typeface="+mn-ea"/>
                  <a:sym typeface="+mn-lt"/>
                </a:endParaRPr>
              </a:p>
            </p:txBody>
          </p:sp>
          <p:grpSp>
            <p:nvGrpSpPr>
              <p:cNvPr id="34" name="组合 33">
                <a:extLst>
                  <a:ext uri="{FF2B5EF4-FFF2-40B4-BE49-F238E27FC236}">
                    <a16:creationId xmlns="" xmlns:a16="http://schemas.microsoft.com/office/drawing/2014/main" id="{68F48BF2-8BD0-42F4-B17B-6F19E8AAA65A}"/>
                  </a:ext>
                </a:extLst>
              </p:cNvPr>
              <p:cNvGrpSpPr/>
              <p:nvPr/>
            </p:nvGrpSpPr>
            <p:grpSpPr>
              <a:xfrm>
                <a:off x="10411308" y="2462590"/>
                <a:ext cx="661439" cy="661439"/>
                <a:chOff x="2658183" y="2569002"/>
                <a:chExt cx="661439" cy="661439"/>
              </a:xfrm>
            </p:grpSpPr>
            <p:sp>
              <p:nvSpPr>
                <p:cNvPr id="41" name="矩形 40">
                  <a:extLst>
                    <a:ext uri="{FF2B5EF4-FFF2-40B4-BE49-F238E27FC236}">
                      <a16:creationId xmlns="" xmlns:a16="http://schemas.microsoft.com/office/drawing/2014/main" id="{60C61C66-F70E-46DF-8C80-67B365BCBB06}"/>
                    </a:ext>
                  </a:extLst>
                </p:cNvPr>
                <p:cNvSpPr/>
                <p:nvPr/>
              </p:nvSpPr>
              <p:spPr>
                <a:xfrm>
                  <a:off x="2658183" y="2569002"/>
                  <a:ext cx="661439" cy="6614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cs typeface="+mn-ea"/>
                    <a:sym typeface="+mn-lt"/>
                  </a:endParaRPr>
                </a:p>
              </p:txBody>
            </p:sp>
            <p:sp>
              <p:nvSpPr>
                <p:cNvPr id="42" name="矩形 41">
                  <a:extLst>
                    <a:ext uri="{FF2B5EF4-FFF2-40B4-BE49-F238E27FC236}">
                      <a16:creationId xmlns="" xmlns:a16="http://schemas.microsoft.com/office/drawing/2014/main" id="{58A0EE4F-A1F0-460D-84F6-6D01AA9D92A8}"/>
                    </a:ext>
                  </a:extLst>
                </p:cNvPr>
                <p:cNvSpPr/>
                <p:nvPr/>
              </p:nvSpPr>
              <p:spPr>
                <a:xfrm>
                  <a:off x="2713855" y="2638112"/>
                  <a:ext cx="543739"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小</a:t>
                  </a:r>
                  <a:endParaRPr kumimoji="0" lang="zh-CN" altLang="en-US" sz="2800" b="0" i="0" u="none" strike="noStrike" kern="1200" cap="none" spc="0" normalizeH="0" baseline="0" noProof="0" dirty="0">
                    <a:ln>
                      <a:noFill/>
                    </a:ln>
                    <a:effectLst/>
                    <a:uLnTx/>
                    <a:uFillTx/>
                    <a:cs typeface="+mn-ea"/>
                    <a:sym typeface="+mn-lt"/>
                  </a:endParaRPr>
                </a:p>
              </p:txBody>
            </p:sp>
          </p:grpSp>
          <p:grpSp>
            <p:nvGrpSpPr>
              <p:cNvPr id="35" name="组合 34">
                <a:extLst>
                  <a:ext uri="{FF2B5EF4-FFF2-40B4-BE49-F238E27FC236}">
                    <a16:creationId xmlns="" xmlns:a16="http://schemas.microsoft.com/office/drawing/2014/main" id="{48F66759-9D7A-48F8-BF3D-38D947E5FD3A}"/>
                  </a:ext>
                </a:extLst>
              </p:cNvPr>
              <p:cNvGrpSpPr/>
              <p:nvPr/>
            </p:nvGrpSpPr>
            <p:grpSpPr>
              <a:xfrm>
                <a:off x="10411308" y="3508715"/>
                <a:ext cx="661439" cy="661439"/>
                <a:chOff x="2658183" y="2569002"/>
                <a:chExt cx="661439" cy="661439"/>
              </a:xfrm>
            </p:grpSpPr>
            <p:sp>
              <p:nvSpPr>
                <p:cNvPr id="39" name="矩形 38">
                  <a:extLst>
                    <a:ext uri="{FF2B5EF4-FFF2-40B4-BE49-F238E27FC236}">
                      <a16:creationId xmlns="" xmlns:a16="http://schemas.microsoft.com/office/drawing/2014/main" id="{BF82FF67-2019-407C-97FE-11EDC37D4A03}"/>
                    </a:ext>
                  </a:extLst>
                </p:cNvPr>
                <p:cNvSpPr/>
                <p:nvPr/>
              </p:nvSpPr>
              <p:spPr>
                <a:xfrm>
                  <a:off x="2658183" y="2569002"/>
                  <a:ext cx="661439" cy="6614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solidFill>
                    <a:effectLst/>
                    <a:uLnTx/>
                    <a:uFillTx/>
                    <a:cs typeface="+mn-ea"/>
                    <a:sym typeface="+mn-lt"/>
                  </a:endParaRPr>
                </a:p>
              </p:txBody>
            </p:sp>
            <p:sp>
              <p:nvSpPr>
                <p:cNvPr id="40" name="矩形 39">
                  <a:extLst>
                    <a:ext uri="{FF2B5EF4-FFF2-40B4-BE49-F238E27FC236}">
                      <a16:creationId xmlns="" xmlns:a16="http://schemas.microsoft.com/office/drawing/2014/main" id="{0F1B29CD-EDE0-429B-81F0-79EDEF1260A6}"/>
                    </a:ext>
                  </a:extLst>
                </p:cNvPr>
                <p:cNvSpPr/>
                <p:nvPr/>
              </p:nvSpPr>
              <p:spPr>
                <a:xfrm>
                  <a:off x="2713854" y="2638112"/>
                  <a:ext cx="543739" cy="523220"/>
                </a:xfrm>
                <a:prstGeom prst="rect">
                  <a:avLst/>
                </a:prstGeom>
              </p:spPr>
              <p:txBody>
                <a:bodyPr wrap="none">
                  <a:spAutoFit/>
                </a:bodyPr>
                <a:lstStyle/>
                <a:p>
                  <a:r>
                    <a:rPr lang="zh-CN" altLang="en-US" sz="2800" dirty="0">
                      <a:cs typeface="+mn-ea"/>
                      <a:sym typeface="+mn-lt"/>
                    </a:rPr>
                    <a:t>暑</a:t>
                  </a:r>
                </a:p>
              </p:txBody>
            </p:sp>
          </p:grpSp>
          <p:grpSp>
            <p:nvGrpSpPr>
              <p:cNvPr id="36" name="组合 35">
                <a:extLst>
                  <a:ext uri="{FF2B5EF4-FFF2-40B4-BE49-F238E27FC236}">
                    <a16:creationId xmlns="" xmlns:a16="http://schemas.microsoft.com/office/drawing/2014/main" id="{0C9CCA1E-C642-4731-8656-67467F89363A}"/>
                  </a:ext>
                </a:extLst>
              </p:cNvPr>
              <p:cNvGrpSpPr/>
              <p:nvPr/>
            </p:nvGrpSpPr>
            <p:grpSpPr>
              <a:xfrm>
                <a:off x="10411308" y="4554840"/>
                <a:ext cx="661439" cy="661439"/>
                <a:chOff x="2658183" y="2569002"/>
                <a:chExt cx="661439" cy="661439"/>
              </a:xfrm>
            </p:grpSpPr>
            <p:sp>
              <p:nvSpPr>
                <p:cNvPr id="37" name="矩形 36">
                  <a:extLst>
                    <a:ext uri="{FF2B5EF4-FFF2-40B4-BE49-F238E27FC236}">
                      <a16:creationId xmlns="" xmlns:a16="http://schemas.microsoft.com/office/drawing/2014/main" id="{56C8051D-7041-49F4-AE25-2E3509127111}"/>
                    </a:ext>
                  </a:extLst>
                </p:cNvPr>
                <p:cNvSpPr/>
                <p:nvPr/>
              </p:nvSpPr>
              <p:spPr>
                <a:xfrm>
                  <a:off x="2658183" y="2569002"/>
                  <a:ext cx="661439" cy="6614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cs typeface="+mn-ea"/>
                    <a:sym typeface="+mn-lt"/>
                  </a:endParaRPr>
                </a:p>
              </p:txBody>
            </p:sp>
            <p:sp>
              <p:nvSpPr>
                <p:cNvPr id="38" name="矩形 37">
                  <a:extLst>
                    <a:ext uri="{FF2B5EF4-FFF2-40B4-BE49-F238E27FC236}">
                      <a16:creationId xmlns="" xmlns:a16="http://schemas.microsoft.com/office/drawing/2014/main" id="{7E4AC910-8CE6-4152-A791-007ADD8D9E41}"/>
                    </a:ext>
                  </a:extLst>
                </p:cNvPr>
                <p:cNvSpPr/>
                <p:nvPr/>
              </p:nvSpPr>
              <p:spPr>
                <a:xfrm>
                  <a:off x="2724378" y="2638112"/>
                  <a:ext cx="543739" cy="523220"/>
                </a:xfrm>
                <a:prstGeom prst="rect">
                  <a:avLst/>
                </a:prstGeom>
              </p:spPr>
              <p:txBody>
                <a:bodyPr wrap="none">
                  <a:spAutoFit/>
                </a:bodyPr>
                <a:lstStyle/>
                <a:p>
                  <a:r>
                    <a:rPr lang="zh-CN" altLang="en-US" sz="2800" dirty="0">
                      <a:cs typeface="+mn-ea"/>
                      <a:sym typeface="+mn-lt"/>
                    </a:rPr>
                    <a:t>节</a:t>
                  </a:r>
                </a:p>
              </p:txBody>
            </p:sp>
          </p:grpSp>
        </p:grpSp>
        <p:sp>
          <p:nvSpPr>
            <p:cNvPr id="31" name="矩形 30">
              <a:extLst>
                <a:ext uri="{FF2B5EF4-FFF2-40B4-BE49-F238E27FC236}">
                  <a16:creationId xmlns="" xmlns:a16="http://schemas.microsoft.com/office/drawing/2014/main" id="{BB44A415-4610-4CF7-B051-BB25D2C70D2A}"/>
                </a:ext>
              </a:extLst>
            </p:cNvPr>
            <p:cNvSpPr/>
            <p:nvPr/>
          </p:nvSpPr>
          <p:spPr>
            <a:xfrm>
              <a:off x="10106597" y="5321565"/>
              <a:ext cx="661439" cy="6614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solidFill>
                <a:effectLst/>
                <a:uLnTx/>
                <a:uFillTx/>
                <a:cs typeface="+mn-ea"/>
                <a:sym typeface="+mn-lt"/>
              </a:endParaRPr>
            </a:p>
          </p:txBody>
        </p:sp>
        <p:sp>
          <p:nvSpPr>
            <p:cNvPr id="32" name="矩形 31">
              <a:extLst>
                <a:ext uri="{FF2B5EF4-FFF2-40B4-BE49-F238E27FC236}">
                  <a16:creationId xmlns="" xmlns:a16="http://schemas.microsoft.com/office/drawing/2014/main" id="{DD13B15F-0D0A-4EA3-8132-C09E848B3E24}"/>
                </a:ext>
              </a:extLst>
            </p:cNvPr>
            <p:cNvSpPr/>
            <p:nvPr/>
          </p:nvSpPr>
          <p:spPr>
            <a:xfrm>
              <a:off x="10178146" y="5399352"/>
              <a:ext cx="543739" cy="523220"/>
            </a:xfrm>
            <a:prstGeom prst="rect">
              <a:avLst/>
            </a:prstGeom>
          </p:spPr>
          <p:txBody>
            <a:bodyPr wrap="none">
              <a:spAutoFit/>
            </a:bodyPr>
            <a:lstStyle/>
            <a:p>
              <a:r>
                <a:rPr lang="zh-CN" altLang="en-US" sz="2800" dirty="0">
                  <a:cs typeface="+mn-ea"/>
                  <a:sym typeface="+mn-lt"/>
                </a:rPr>
                <a:t>气</a:t>
              </a:r>
            </a:p>
          </p:txBody>
        </p:sp>
      </p:grpSp>
      <p:pic>
        <p:nvPicPr>
          <p:cNvPr id="10" name="图片 9">
            <a:extLst>
              <a:ext uri="{FF2B5EF4-FFF2-40B4-BE49-F238E27FC236}">
                <a16:creationId xmlns="" xmlns:a16="http://schemas.microsoft.com/office/drawing/2014/main" id="{EFB1BD96-E84B-42ED-9117-752DD1EB7181}"/>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157111" y="1539387"/>
            <a:ext cx="3391092" cy="5087118"/>
          </a:xfrm>
          <a:prstGeom prst="rect">
            <a:avLst/>
          </a:prstGeom>
        </p:spPr>
      </p:pic>
    </p:spTree>
    <p:extLst>
      <p:ext uri="{BB962C8B-B14F-4D97-AF65-F5344CB8AC3E}">
        <p14:creationId xmlns:p14="http://schemas.microsoft.com/office/powerpoint/2010/main" val="2169934300"/>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4747D52C-EF59-4FDE-9EAE-3C6DBD72343F}"/>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3" name="矩形: 圆角 32">
            <a:extLst>
              <a:ext uri="{FF2B5EF4-FFF2-40B4-BE49-F238E27FC236}">
                <a16:creationId xmlns="" xmlns:a16="http://schemas.microsoft.com/office/drawing/2014/main" id="{CF4DCADD-76CA-42A5-A224-0C57E9CA1B00}"/>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 xmlns:a16="http://schemas.microsoft.com/office/drawing/2014/main" id="{3934C23F-0BC6-4193-87D6-AC7F94A147B5}"/>
              </a:ext>
            </a:extLst>
          </p:cNvPr>
          <p:cNvSpPr/>
          <p:nvPr/>
        </p:nvSpPr>
        <p:spPr>
          <a:xfrm>
            <a:off x="2044777" y="2312601"/>
            <a:ext cx="753349" cy="690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 name="矩形 19">
            <a:extLst>
              <a:ext uri="{FF2B5EF4-FFF2-40B4-BE49-F238E27FC236}">
                <a16:creationId xmlns="" xmlns:a16="http://schemas.microsoft.com/office/drawing/2014/main" id="{78547803-B293-4086-AA1C-DA142EC793BE}"/>
              </a:ext>
            </a:extLst>
          </p:cNvPr>
          <p:cNvSpPr/>
          <p:nvPr/>
        </p:nvSpPr>
        <p:spPr>
          <a:xfrm>
            <a:off x="7438681" y="2361549"/>
            <a:ext cx="753349" cy="690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A6A62"/>
              </a:solidFill>
              <a:cs typeface="+mn-ea"/>
              <a:sym typeface="+mn-lt"/>
            </a:endParaRPr>
          </a:p>
        </p:txBody>
      </p:sp>
      <p:sp>
        <p:nvSpPr>
          <p:cNvPr id="24" name="矩形 23">
            <a:extLst>
              <a:ext uri="{FF2B5EF4-FFF2-40B4-BE49-F238E27FC236}">
                <a16:creationId xmlns="" xmlns:a16="http://schemas.microsoft.com/office/drawing/2014/main" id="{2BCDF852-40B2-45AE-959A-11501709190C}"/>
              </a:ext>
            </a:extLst>
          </p:cNvPr>
          <p:cNvSpPr/>
          <p:nvPr/>
        </p:nvSpPr>
        <p:spPr>
          <a:xfrm>
            <a:off x="9688403" y="2312601"/>
            <a:ext cx="753349" cy="690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7" name="矩形 16">
            <a:extLst>
              <a:ext uri="{FF2B5EF4-FFF2-40B4-BE49-F238E27FC236}">
                <a16:creationId xmlns="" xmlns:a16="http://schemas.microsoft.com/office/drawing/2014/main" id="{166D0388-3220-49EE-AF9D-F496CB8E0BFF}"/>
              </a:ext>
            </a:extLst>
          </p:cNvPr>
          <p:cNvSpPr/>
          <p:nvPr/>
        </p:nvSpPr>
        <p:spPr>
          <a:xfrm>
            <a:off x="2064223" y="2351961"/>
            <a:ext cx="800219" cy="690843"/>
          </a:xfrm>
          <a:prstGeom prst="rect">
            <a:avLst/>
          </a:prstGeom>
        </p:spPr>
        <p:txBody>
          <a:bodyPr vert="eaVert" wrap="square">
            <a:spAutoFit/>
          </a:bodyPr>
          <a:lstStyle/>
          <a:p>
            <a:pPr algn="dist"/>
            <a:r>
              <a:rPr lang="zh-CN" altLang="en-US" sz="4000" spc="600" dirty="0">
                <a:solidFill>
                  <a:srgbClr val="2A6A62"/>
                </a:solidFill>
                <a:cs typeface="+mn-ea"/>
                <a:sym typeface="+mn-lt"/>
              </a:rPr>
              <a:t>壹</a:t>
            </a:r>
          </a:p>
        </p:txBody>
      </p:sp>
      <p:sp>
        <p:nvSpPr>
          <p:cNvPr id="21" name="矩形 20">
            <a:extLst>
              <a:ext uri="{FF2B5EF4-FFF2-40B4-BE49-F238E27FC236}">
                <a16:creationId xmlns="" xmlns:a16="http://schemas.microsoft.com/office/drawing/2014/main" id="{02B0B79C-D3DC-4C56-861E-E0F751C612F6}"/>
              </a:ext>
            </a:extLst>
          </p:cNvPr>
          <p:cNvSpPr/>
          <p:nvPr/>
        </p:nvSpPr>
        <p:spPr>
          <a:xfrm>
            <a:off x="7420162" y="2369361"/>
            <a:ext cx="800219" cy="690843"/>
          </a:xfrm>
          <a:prstGeom prst="rect">
            <a:avLst/>
          </a:prstGeom>
        </p:spPr>
        <p:txBody>
          <a:bodyPr vert="eaVert" wrap="square">
            <a:spAutoFit/>
          </a:bodyPr>
          <a:lstStyle/>
          <a:p>
            <a:pPr algn="dist"/>
            <a:r>
              <a:rPr lang="zh-CN" altLang="en-US" sz="4000" spc="600" dirty="0">
                <a:solidFill>
                  <a:srgbClr val="2A6A62"/>
                </a:solidFill>
                <a:cs typeface="+mn-ea"/>
                <a:sym typeface="+mn-lt"/>
              </a:rPr>
              <a:t>贰</a:t>
            </a:r>
          </a:p>
        </p:txBody>
      </p:sp>
      <p:sp>
        <p:nvSpPr>
          <p:cNvPr id="25" name="矩形 24">
            <a:extLst>
              <a:ext uri="{FF2B5EF4-FFF2-40B4-BE49-F238E27FC236}">
                <a16:creationId xmlns="" xmlns:a16="http://schemas.microsoft.com/office/drawing/2014/main" id="{7A66DEDC-C794-4357-A05C-CBE30B7EC25B}"/>
              </a:ext>
            </a:extLst>
          </p:cNvPr>
          <p:cNvSpPr/>
          <p:nvPr/>
        </p:nvSpPr>
        <p:spPr>
          <a:xfrm>
            <a:off x="9664970" y="2312601"/>
            <a:ext cx="800219" cy="690843"/>
          </a:xfrm>
          <a:prstGeom prst="rect">
            <a:avLst/>
          </a:prstGeom>
          <a:noFill/>
        </p:spPr>
        <p:txBody>
          <a:bodyPr vert="eaVert" wrap="square">
            <a:spAutoFit/>
          </a:bodyPr>
          <a:lstStyle/>
          <a:p>
            <a:pPr algn="dist"/>
            <a:r>
              <a:rPr lang="zh-CN" altLang="en-US" sz="4000" spc="600" dirty="0">
                <a:solidFill>
                  <a:srgbClr val="2A6A62"/>
                </a:solidFill>
                <a:cs typeface="+mn-ea"/>
                <a:sym typeface="+mn-lt"/>
              </a:rPr>
              <a:t>叁</a:t>
            </a:r>
          </a:p>
        </p:txBody>
      </p:sp>
      <p:sp>
        <p:nvSpPr>
          <p:cNvPr id="18" name="矩形 17">
            <a:extLst>
              <a:ext uri="{FF2B5EF4-FFF2-40B4-BE49-F238E27FC236}">
                <a16:creationId xmlns="" xmlns:a16="http://schemas.microsoft.com/office/drawing/2014/main" id="{69204CE9-9359-47DE-9BB5-05718F012483}"/>
              </a:ext>
            </a:extLst>
          </p:cNvPr>
          <p:cNvSpPr/>
          <p:nvPr/>
        </p:nvSpPr>
        <p:spPr>
          <a:xfrm>
            <a:off x="1967652" y="2233878"/>
            <a:ext cx="925041" cy="8482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文本框 18">
            <a:extLst>
              <a:ext uri="{FF2B5EF4-FFF2-40B4-BE49-F238E27FC236}">
                <a16:creationId xmlns="" xmlns:a16="http://schemas.microsoft.com/office/drawing/2014/main" id="{2FD6B131-3C30-488C-813F-E1B7F80AE3BA}"/>
              </a:ext>
            </a:extLst>
          </p:cNvPr>
          <p:cNvSpPr txBox="1"/>
          <p:nvPr/>
        </p:nvSpPr>
        <p:spPr>
          <a:xfrm>
            <a:off x="1496588" y="3276527"/>
            <a:ext cx="1908215" cy="2530926"/>
          </a:xfrm>
          <a:prstGeom prst="rect">
            <a:avLst/>
          </a:prstGeom>
          <a:noFill/>
        </p:spPr>
        <p:txBody>
          <a:bodyPr vert="eaVert" wrap="square" rtlCol="0">
            <a:spAutoFit/>
          </a:bodyPr>
          <a:lstStyle/>
          <a:p>
            <a:pPr algn="just">
              <a:lnSpc>
                <a:spcPct val="200000"/>
              </a:lnSpc>
            </a:pPr>
            <a:r>
              <a:rPr lang="zh-CN" altLang="en-US" sz="1400" kern="0" dirty="0">
                <a:cs typeface="+mn-ea"/>
                <a:sym typeface="+mn-lt"/>
              </a:rPr>
              <a:t>根据您的具体内容酌情修点击输入本栏的具体文字，简明扼要的说明分项内容，此为概念图解，请根据您的具体</a:t>
            </a:r>
            <a:endParaRPr lang="zh-CN" altLang="en-US" sz="1400" dirty="0">
              <a:cs typeface="+mn-ea"/>
              <a:sym typeface="+mn-lt"/>
            </a:endParaRPr>
          </a:p>
        </p:txBody>
      </p:sp>
      <p:sp>
        <p:nvSpPr>
          <p:cNvPr id="22" name="矩形 21">
            <a:extLst>
              <a:ext uri="{FF2B5EF4-FFF2-40B4-BE49-F238E27FC236}">
                <a16:creationId xmlns="" xmlns:a16="http://schemas.microsoft.com/office/drawing/2014/main" id="{9083CBFE-CE51-412F-97D8-2E63CE369ED6}"/>
              </a:ext>
            </a:extLst>
          </p:cNvPr>
          <p:cNvSpPr/>
          <p:nvPr/>
        </p:nvSpPr>
        <p:spPr>
          <a:xfrm>
            <a:off x="7357752" y="2275162"/>
            <a:ext cx="925041" cy="8482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3" name="文本框 22">
            <a:extLst>
              <a:ext uri="{FF2B5EF4-FFF2-40B4-BE49-F238E27FC236}">
                <a16:creationId xmlns="" xmlns:a16="http://schemas.microsoft.com/office/drawing/2014/main" id="{52F9E5EE-E449-4F26-B8F2-AA6F46A15646}"/>
              </a:ext>
            </a:extLst>
          </p:cNvPr>
          <p:cNvSpPr txBox="1"/>
          <p:nvPr/>
        </p:nvSpPr>
        <p:spPr>
          <a:xfrm>
            <a:off x="6895410" y="3333287"/>
            <a:ext cx="1908215" cy="2530926"/>
          </a:xfrm>
          <a:prstGeom prst="rect">
            <a:avLst/>
          </a:prstGeom>
          <a:noFill/>
        </p:spPr>
        <p:txBody>
          <a:bodyPr vert="eaVert" wrap="square" rtlCol="0">
            <a:spAutoFit/>
          </a:bodyPr>
          <a:lstStyle/>
          <a:p>
            <a:pPr algn="just">
              <a:lnSpc>
                <a:spcPct val="200000"/>
              </a:lnSpc>
            </a:pPr>
            <a:r>
              <a:rPr lang="zh-CN" altLang="en-US" sz="1400" kern="0" dirty="0">
                <a:cs typeface="+mn-ea"/>
                <a:sym typeface="+mn-lt"/>
              </a:rPr>
              <a:t>根据您的具体内容酌情修点击输入本栏的具体文字，简明扼要的说明分项内容，此为概念图解，请根据您的具体</a:t>
            </a:r>
            <a:endParaRPr lang="zh-CN" altLang="en-US" sz="1400" dirty="0">
              <a:cs typeface="+mn-ea"/>
              <a:sym typeface="+mn-lt"/>
            </a:endParaRPr>
          </a:p>
        </p:txBody>
      </p:sp>
      <p:sp>
        <p:nvSpPr>
          <p:cNvPr id="26" name="矩形 25">
            <a:extLst>
              <a:ext uri="{FF2B5EF4-FFF2-40B4-BE49-F238E27FC236}">
                <a16:creationId xmlns="" xmlns:a16="http://schemas.microsoft.com/office/drawing/2014/main" id="{8B54F32F-58D7-48AE-9D23-0800EA20BBD2}"/>
              </a:ext>
            </a:extLst>
          </p:cNvPr>
          <p:cNvSpPr/>
          <p:nvPr/>
        </p:nvSpPr>
        <p:spPr>
          <a:xfrm>
            <a:off x="9602558" y="2233878"/>
            <a:ext cx="925041" cy="8482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7" name="文本框 26">
            <a:extLst>
              <a:ext uri="{FF2B5EF4-FFF2-40B4-BE49-F238E27FC236}">
                <a16:creationId xmlns="" xmlns:a16="http://schemas.microsoft.com/office/drawing/2014/main" id="{3D9C2801-11D6-488B-A9BA-5C2925C15799}"/>
              </a:ext>
            </a:extLst>
          </p:cNvPr>
          <p:cNvSpPr txBox="1"/>
          <p:nvPr/>
        </p:nvSpPr>
        <p:spPr>
          <a:xfrm>
            <a:off x="9129490" y="3276527"/>
            <a:ext cx="1908215" cy="2530926"/>
          </a:xfrm>
          <a:prstGeom prst="rect">
            <a:avLst/>
          </a:prstGeom>
          <a:noFill/>
        </p:spPr>
        <p:txBody>
          <a:bodyPr vert="eaVert" wrap="square" rtlCol="0">
            <a:spAutoFit/>
          </a:bodyPr>
          <a:lstStyle/>
          <a:p>
            <a:pPr algn="just">
              <a:lnSpc>
                <a:spcPct val="200000"/>
              </a:lnSpc>
            </a:pPr>
            <a:r>
              <a:rPr lang="zh-CN" altLang="en-US" sz="1400" kern="0" dirty="0">
                <a:cs typeface="+mn-ea"/>
                <a:sym typeface="+mn-lt"/>
              </a:rPr>
              <a:t>根据您的具体内容酌情修点击输入本栏的具体文字，简明扼要的说明分项内容，此为概念图解，请根据您的具体</a:t>
            </a:r>
            <a:endParaRPr lang="zh-CN" altLang="en-US" sz="1400" dirty="0">
              <a:cs typeface="+mn-ea"/>
              <a:sym typeface="+mn-lt"/>
            </a:endParaRPr>
          </a:p>
        </p:txBody>
      </p:sp>
      <p:pic>
        <p:nvPicPr>
          <p:cNvPr id="6" name="图片 5">
            <a:extLst>
              <a:ext uri="{FF2B5EF4-FFF2-40B4-BE49-F238E27FC236}">
                <a16:creationId xmlns="" xmlns:a16="http://schemas.microsoft.com/office/drawing/2014/main" id="{B94078A5-9A9D-4360-810C-36B0614D871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798126" y="1468651"/>
            <a:ext cx="5556461" cy="5389349"/>
          </a:xfrm>
          <a:prstGeom prst="rect">
            <a:avLst/>
          </a:prstGeom>
        </p:spPr>
      </p:pic>
      <p:grpSp>
        <p:nvGrpSpPr>
          <p:cNvPr id="28" name="组合 27">
            <a:extLst>
              <a:ext uri="{FF2B5EF4-FFF2-40B4-BE49-F238E27FC236}">
                <a16:creationId xmlns="" xmlns:a16="http://schemas.microsoft.com/office/drawing/2014/main" id="{2D2098D2-83A3-43B1-A1DC-2C4D01B1E24E}"/>
              </a:ext>
            </a:extLst>
          </p:cNvPr>
          <p:cNvGrpSpPr/>
          <p:nvPr/>
        </p:nvGrpSpPr>
        <p:grpSpPr>
          <a:xfrm>
            <a:off x="3833627" y="533363"/>
            <a:ext cx="4593067" cy="871885"/>
            <a:chOff x="969533" y="356404"/>
            <a:chExt cx="3673675" cy="871885"/>
          </a:xfrm>
        </p:grpSpPr>
        <p:sp>
          <p:nvSpPr>
            <p:cNvPr id="30" name="文本框 29"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4D97A4E9-B5E8-4646-8EE4-6F329FE36292}"/>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三、</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31"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848F3DFB-8A6B-403C-B543-50A373ADA3A3}"/>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643243473"/>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47" presetClass="entr" presetSubtype="0"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anim calcmode="lin" valueType="num">
                                      <p:cBhvr>
                                        <p:cTn id="59" dur="1000" fill="hold"/>
                                        <p:tgtEl>
                                          <p:spTgt spid="25"/>
                                        </p:tgtEl>
                                        <p:attrNameLst>
                                          <p:attrName>ppt_x</p:attrName>
                                        </p:attrNameLst>
                                      </p:cBhvr>
                                      <p:tavLst>
                                        <p:tav tm="0">
                                          <p:val>
                                            <p:strVal val="#ppt_x"/>
                                          </p:val>
                                        </p:tav>
                                        <p:tav tm="100000">
                                          <p:val>
                                            <p:strVal val="#ppt_x"/>
                                          </p:val>
                                        </p:tav>
                                      </p:tavLst>
                                    </p:anim>
                                    <p:anim calcmode="lin" valueType="num">
                                      <p:cBhvr>
                                        <p:cTn id="60" dur="1000" fill="hold"/>
                                        <p:tgtEl>
                                          <p:spTgt spid="2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4" grpId="0" animBg="1"/>
      <p:bldP spid="17" grpId="0"/>
      <p:bldP spid="21" grpId="0"/>
      <p:bldP spid="25" grpId="0"/>
      <p:bldP spid="18" grpId="0" animBg="1"/>
      <p:bldP spid="19" grpId="0"/>
      <p:bldP spid="22" grpId="0" animBg="1"/>
      <p:bldP spid="23"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F43B616-B208-417A-ACF3-78D7120EEA4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1" name="文本框 30">
            <a:extLst>
              <a:ext uri="{FF2B5EF4-FFF2-40B4-BE49-F238E27FC236}">
                <a16:creationId xmlns="" xmlns:a16="http://schemas.microsoft.com/office/drawing/2014/main" id="{68869CA0-307F-4C9F-9A7A-B7E12997CCC1}"/>
              </a:ext>
            </a:extLst>
          </p:cNvPr>
          <p:cNvSpPr txBox="1"/>
          <p:nvPr/>
        </p:nvSpPr>
        <p:spPr>
          <a:xfrm>
            <a:off x="3668596" y="2454105"/>
            <a:ext cx="3273332" cy="769441"/>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400" i="0" u="none" strike="noStrike" kern="1200" cap="none" spc="0" normalizeH="0" baseline="0" noProof="0" dirty="0">
                <a:ln>
                  <a:noFill/>
                </a:ln>
                <a:effectLst/>
                <a:uLnTx/>
                <a:uFillTx/>
                <a:cs typeface="+mn-ea"/>
                <a:sym typeface="+mn-lt"/>
              </a:rPr>
              <a:t>PART </a:t>
            </a:r>
            <a:r>
              <a:rPr lang="en-US" altLang="zh-CN" sz="4400" dirty="0">
                <a:cs typeface="+mn-ea"/>
                <a:sym typeface="+mn-lt"/>
              </a:rPr>
              <a:t>FOUR</a:t>
            </a:r>
            <a:endParaRPr kumimoji="0" lang="zh-CN" altLang="en-US" sz="4400" i="0" u="none" strike="noStrike" kern="1200" cap="none" spc="0" normalizeH="0" baseline="0" noProof="0" dirty="0">
              <a:ln>
                <a:noFill/>
              </a:ln>
              <a:effectLst/>
              <a:uLnTx/>
              <a:uFillTx/>
              <a:cs typeface="+mn-ea"/>
              <a:sym typeface="+mn-lt"/>
            </a:endParaRPr>
          </a:p>
        </p:txBody>
      </p:sp>
      <p:sp>
        <p:nvSpPr>
          <p:cNvPr id="32" name="文本框 31">
            <a:extLst>
              <a:ext uri="{FF2B5EF4-FFF2-40B4-BE49-F238E27FC236}">
                <a16:creationId xmlns="" xmlns:a16="http://schemas.microsoft.com/office/drawing/2014/main" id="{D546BB61-FB51-4D62-B6D9-22B880067164}"/>
              </a:ext>
            </a:extLst>
          </p:cNvPr>
          <p:cNvSpPr txBox="1"/>
          <p:nvPr/>
        </p:nvSpPr>
        <p:spPr>
          <a:xfrm>
            <a:off x="3550163" y="3075317"/>
            <a:ext cx="4801314" cy="1015663"/>
          </a:xfrm>
          <a:prstGeom prst="rect">
            <a:avLst/>
          </a:prstGeom>
          <a:noFill/>
        </p:spPr>
        <p:txBody>
          <a:bodyPr wrap="none" rtlCol="0">
            <a:spAutoFit/>
          </a:bodyPr>
          <a:lstStyle/>
          <a:p>
            <a:pPr lvl="0">
              <a:defRPr/>
            </a:pPr>
            <a:r>
              <a:rPr lang="zh-CN" altLang="en-US" sz="6000" dirty="0">
                <a:cs typeface="+mn-ea"/>
                <a:sym typeface="+mn-lt"/>
              </a:rPr>
              <a:t>活动效果预期</a:t>
            </a:r>
          </a:p>
        </p:txBody>
      </p:sp>
      <p:sp>
        <p:nvSpPr>
          <p:cNvPr id="33" name="文本框 32">
            <a:extLst>
              <a:ext uri="{FF2B5EF4-FFF2-40B4-BE49-F238E27FC236}">
                <a16:creationId xmlns="" xmlns:a16="http://schemas.microsoft.com/office/drawing/2014/main" id="{2875F8B3-47E9-4E5A-9362-8EDFE1510CE1}"/>
              </a:ext>
            </a:extLst>
          </p:cNvPr>
          <p:cNvSpPr txBox="1"/>
          <p:nvPr/>
        </p:nvSpPr>
        <p:spPr>
          <a:xfrm>
            <a:off x="3668595" y="4017842"/>
            <a:ext cx="5004947" cy="1022844"/>
          </a:xfrm>
          <a:prstGeom prst="rect">
            <a:avLst/>
          </a:prstGeom>
          <a:noFill/>
        </p:spPr>
        <p:txBody>
          <a:bodyPr wrap="square" rtlCol="0">
            <a:spAutoFit/>
          </a:bodyPr>
          <a:lstStyle/>
          <a:p>
            <a:pPr lvl="0">
              <a:lnSpc>
                <a:spcPts val="2500"/>
              </a:lnSpc>
            </a:pPr>
            <a:r>
              <a:rPr lang="en-US" altLang="zh-CN" sz="1600" dirty="0">
                <a:effectLst/>
                <a:cs typeface="+mn-ea"/>
                <a:sym typeface="+mn-lt"/>
              </a:rPr>
              <a:t>Time would heal almost all wounds. If your wounds have not been healed up, please wait for a short while. </a:t>
            </a:r>
            <a:endParaRPr kumimoji="0" lang="zh-CN" altLang="en-US" sz="160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1438326350"/>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750"/>
                                        <p:tgtEl>
                                          <p:spTgt spid="32"/>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D37F4A19-18DF-4258-8AC2-B6CB6F2B16AA}"/>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7" name="矩形: 圆角 36">
            <a:extLst>
              <a:ext uri="{FF2B5EF4-FFF2-40B4-BE49-F238E27FC236}">
                <a16:creationId xmlns="" xmlns:a16="http://schemas.microsoft.com/office/drawing/2014/main" id="{BFBD48E1-3FB0-4183-800E-A405EDED34E8}"/>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a:extLst>
              <a:ext uri="{FF2B5EF4-FFF2-40B4-BE49-F238E27FC236}">
                <a16:creationId xmlns="" xmlns:a16="http://schemas.microsoft.com/office/drawing/2014/main" id="{7A6A0E76-1E5A-4C26-9FB3-73D2983D5315}"/>
              </a:ext>
            </a:extLst>
          </p:cNvPr>
          <p:cNvGrpSpPr/>
          <p:nvPr/>
        </p:nvGrpSpPr>
        <p:grpSpPr>
          <a:xfrm>
            <a:off x="6621811" y="2251177"/>
            <a:ext cx="4633712" cy="1283428"/>
            <a:chOff x="6678540" y="1817246"/>
            <a:chExt cx="5147899" cy="1425847"/>
          </a:xfrm>
        </p:grpSpPr>
        <p:sp>
          <p:nvSpPr>
            <p:cNvPr id="6" name="Oval 8">
              <a:extLst>
                <a:ext uri="{FF2B5EF4-FFF2-40B4-BE49-F238E27FC236}">
                  <a16:creationId xmlns="" xmlns:a16="http://schemas.microsoft.com/office/drawing/2014/main" id="{F1E740B1-8A1C-4D1B-9937-B480C83BA883}"/>
                </a:ext>
              </a:extLst>
            </p:cNvPr>
            <p:cNvSpPr>
              <a:spLocks noChangeArrowheads="1"/>
            </p:cNvSpPr>
            <p:nvPr/>
          </p:nvSpPr>
          <p:spPr bwMode="auto">
            <a:xfrm rot="2700000">
              <a:off x="6675661" y="2055695"/>
              <a:ext cx="1072950" cy="1067191"/>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AutoShape 59">
              <a:extLst>
                <a:ext uri="{FF2B5EF4-FFF2-40B4-BE49-F238E27FC236}">
                  <a16:creationId xmlns="" xmlns:a16="http://schemas.microsoft.com/office/drawing/2014/main" id="{0CC0F5F5-7479-4ED1-8BEE-9C864EB3F395}"/>
                </a:ext>
              </a:extLst>
            </p:cNvPr>
            <p:cNvSpPr/>
            <p:nvPr/>
          </p:nvSpPr>
          <p:spPr bwMode="auto">
            <a:xfrm>
              <a:off x="6884390" y="2284059"/>
              <a:ext cx="539418" cy="53704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sp>
          <p:nvSpPr>
            <p:cNvPr id="8" name="TextBox 76">
              <a:extLst>
                <a:ext uri="{FF2B5EF4-FFF2-40B4-BE49-F238E27FC236}">
                  <a16:creationId xmlns="" xmlns:a16="http://schemas.microsoft.com/office/drawing/2014/main" id="{A972F2C5-07A4-4695-BB3D-672817BC0B50}"/>
                </a:ext>
              </a:extLst>
            </p:cNvPr>
            <p:cNvSpPr txBox="1"/>
            <p:nvPr/>
          </p:nvSpPr>
          <p:spPr>
            <a:xfrm>
              <a:off x="8097121" y="1817246"/>
              <a:ext cx="3729318" cy="528710"/>
            </a:xfrm>
            <a:prstGeom prst="rect">
              <a:avLst/>
            </a:prstGeom>
            <a:noFill/>
            <a:effectLst/>
          </p:spPr>
          <p:txBody>
            <a:bodyPr wrap="square" rtlCol="0">
              <a:spAutoFit/>
            </a:bodyPr>
            <a:lstStyle/>
            <a:p>
              <a:pPr>
                <a:lnSpc>
                  <a:spcPct val="110000"/>
                </a:lnSpc>
              </a:pPr>
              <a:r>
                <a:rPr kumimoji="1" lang="zh-CN" altLang="en-US" sz="2400" b="1" dirty="0">
                  <a:cs typeface="+mn-ea"/>
                  <a:sym typeface="+mn-lt"/>
                </a:rPr>
                <a:t>点击此处添加副标题</a:t>
              </a:r>
            </a:p>
          </p:txBody>
        </p:sp>
        <p:sp>
          <p:nvSpPr>
            <p:cNvPr id="9" name="文本框 60">
              <a:extLst>
                <a:ext uri="{FF2B5EF4-FFF2-40B4-BE49-F238E27FC236}">
                  <a16:creationId xmlns="" xmlns:a16="http://schemas.microsoft.com/office/drawing/2014/main" id="{3456F103-752D-48D3-BD37-63F66695E629}"/>
                </a:ext>
              </a:extLst>
            </p:cNvPr>
            <p:cNvSpPr txBox="1"/>
            <p:nvPr/>
          </p:nvSpPr>
          <p:spPr>
            <a:xfrm>
              <a:off x="8097944" y="2319883"/>
              <a:ext cx="3224770" cy="923210"/>
            </a:xfrm>
            <a:prstGeom prst="rect">
              <a:avLst/>
            </a:prstGeom>
            <a:noFill/>
            <a:effectLst/>
          </p:spPr>
          <p:txBody>
            <a:bodyPr wrap="square" rtlCol="0">
              <a:spAutoFit/>
            </a:bodyPr>
            <a:lstStyle/>
            <a:p>
              <a:r>
                <a:rPr lang="zh-CN" altLang="en-US" sz="1600" dirty="0">
                  <a:cs typeface="+mn-ea"/>
                  <a:sym typeface="+mn-lt"/>
                </a:rPr>
                <a:t>这里可以输入一下简单的概括性的内容文字，用户可以在投影机或者计算机上进行演示，</a:t>
              </a:r>
            </a:p>
          </p:txBody>
        </p:sp>
      </p:grpSp>
      <p:grpSp>
        <p:nvGrpSpPr>
          <p:cNvPr id="10" name="组合 9">
            <a:extLst>
              <a:ext uri="{FF2B5EF4-FFF2-40B4-BE49-F238E27FC236}">
                <a16:creationId xmlns="" xmlns:a16="http://schemas.microsoft.com/office/drawing/2014/main" id="{286C2918-603E-47B7-9994-5E872032B238}"/>
              </a:ext>
            </a:extLst>
          </p:cNvPr>
          <p:cNvGrpSpPr/>
          <p:nvPr/>
        </p:nvGrpSpPr>
        <p:grpSpPr>
          <a:xfrm>
            <a:off x="6619343" y="4341139"/>
            <a:ext cx="4737504" cy="1283346"/>
            <a:chOff x="6676621" y="4139118"/>
            <a:chExt cx="5263208" cy="1425755"/>
          </a:xfrm>
        </p:grpSpPr>
        <p:sp>
          <p:nvSpPr>
            <p:cNvPr id="11" name="Oval 6">
              <a:extLst>
                <a:ext uri="{FF2B5EF4-FFF2-40B4-BE49-F238E27FC236}">
                  <a16:creationId xmlns="" xmlns:a16="http://schemas.microsoft.com/office/drawing/2014/main" id="{97341F71-69B5-489F-8F12-30FD1BAA295D}"/>
                </a:ext>
              </a:extLst>
            </p:cNvPr>
            <p:cNvSpPr>
              <a:spLocks noChangeArrowheads="1"/>
            </p:cNvSpPr>
            <p:nvPr/>
          </p:nvSpPr>
          <p:spPr bwMode="auto">
            <a:xfrm rot="2700000">
              <a:off x="6675661" y="4282208"/>
              <a:ext cx="1072950" cy="107103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AutoShape 4">
              <a:extLst>
                <a:ext uri="{FF2B5EF4-FFF2-40B4-BE49-F238E27FC236}">
                  <a16:creationId xmlns="" xmlns:a16="http://schemas.microsoft.com/office/drawing/2014/main" id="{8668545A-2592-4EE1-A86F-230AB1B92744}"/>
                </a:ext>
              </a:extLst>
            </p:cNvPr>
            <p:cNvSpPr/>
            <p:nvPr/>
          </p:nvSpPr>
          <p:spPr bwMode="auto">
            <a:xfrm>
              <a:off x="6982785" y="4556330"/>
              <a:ext cx="520409" cy="522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sp>
          <p:nvSpPr>
            <p:cNvPr id="13" name="TextBox 76">
              <a:extLst>
                <a:ext uri="{FF2B5EF4-FFF2-40B4-BE49-F238E27FC236}">
                  <a16:creationId xmlns="" xmlns:a16="http://schemas.microsoft.com/office/drawing/2014/main" id="{82E38827-1370-4913-A66E-65ACB1E70100}"/>
                </a:ext>
              </a:extLst>
            </p:cNvPr>
            <p:cNvSpPr txBox="1"/>
            <p:nvPr/>
          </p:nvSpPr>
          <p:spPr>
            <a:xfrm>
              <a:off x="8097944" y="4139118"/>
              <a:ext cx="3841885" cy="528709"/>
            </a:xfrm>
            <a:prstGeom prst="rect">
              <a:avLst/>
            </a:prstGeom>
            <a:noFill/>
            <a:effectLst/>
          </p:spPr>
          <p:txBody>
            <a:bodyPr wrap="square" rtlCol="0">
              <a:spAutoFit/>
            </a:bodyPr>
            <a:lstStyle>
              <a:defPPr>
                <a:defRPr lang="zh-CN"/>
              </a:defPPr>
              <a:lvl1pPr>
                <a:lnSpc>
                  <a:spcPct val="110000"/>
                </a:lnSpc>
                <a:defRPr kumimoji="1" sz="2400" b="1">
                  <a:solidFill>
                    <a:schemeClr val="bg1"/>
                  </a:solidFill>
                  <a:latin typeface="字魂73号-江南手书" panose="00000500000000000000" pitchFamily="2" charset="-122"/>
                  <a:ea typeface="字魂73号-江南手书" panose="00000500000000000000" pitchFamily="2" charset="-122"/>
                  <a:cs typeface="+mn-ea"/>
                </a:defRPr>
              </a:lvl1pPr>
            </a:lstStyle>
            <a:p>
              <a:r>
                <a:rPr lang="zh-CN" altLang="en-US" dirty="0">
                  <a:solidFill>
                    <a:schemeClr val="tx1"/>
                  </a:solidFill>
                  <a:latin typeface="+mn-lt"/>
                  <a:ea typeface="+mn-ea"/>
                  <a:sym typeface="+mn-lt"/>
                </a:rPr>
                <a:t>点击此处添加副标题</a:t>
              </a:r>
            </a:p>
          </p:txBody>
        </p:sp>
        <p:sp>
          <p:nvSpPr>
            <p:cNvPr id="14" name="文本框 62">
              <a:extLst>
                <a:ext uri="{FF2B5EF4-FFF2-40B4-BE49-F238E27FC236}">
                  <a16:creationId xmlns="" xmlns:a16="http://schemas.microsoft.com/office/drawing/2014/main" id="{091F84CF-5EBC-490F-A26E-6B276513F1B5}"/>
                </a:ext>
              </a:extLst>
            </p:cNvPr>
            <p:cNvSpPr txBox="1"/>
            <p:nvPr/>
          </p:nvSpPr>
          <p:spPr>
            <a:xfrm>
              <a:off x="8097944" y="4641663"/>
              <a:ext cx="3313634" cy="923210"/>
            </a:xfrm>
            <a:prstGeom prst="rect">
              <a:avLst/>
            </a:prstGeom>
            <a:noFill/>
            <a:effectLst/>
          </p:spPr>
          <p:txBody>
            <a:bodyPr wrap="square" rtlCol="0">
              <a:spAutoFit/>
            </a:bodyPr>
            <a:lstStyle/>
            <a:p>
              <a:r>
                <a:rPr lang="zh-CN" altLang="en-US" sz="1600" dirty="0">
                  <a:cs typeface="+mn-ea"/>
                  <a:sym typeface="+mn-lt"/>
                </a:rPr>
                <a:t>这里可以输入一下简单的概括性的内容文字，用户可以在投影机或者计算机上进行演示，</a:t>
              </a:r>
            </a:p>
          </p:txBody>
        </p:sp>
      </p:grpSp>
      <p:grpSp>
        <p:nvGrpSpPr>
          <p:cNvPr id="15" name="组合 14">
            <a:extLst>
              <a:ext uri="{FF2B5EF4-FFF2-40B4-BE49-F238E27FC236}">
                <a16:creationId xmlns="" xmlns:a16="http://schemas.microsoft.com/office/drawing/2014/main" id="{D0A5452E-6EE7-4CE2-8104-94BE1D1BDFED}"/>
              </a:ext>
            </a:extLst>
          </p:cNvPr>
          <p:cNvGrpSpPr/>
          <p:nvPr/>
        </p:nvGrpSpPr>
        <p:grpSpPr>
          <a:xfrm>
            <a:off x="1329827" y="2265030"/>
            <a:ext cx="4244261" cy="1269575"/>
            <a:chOff x="800146" y="1832636"/>
            <a:chExt cx="4715232" cy="1410458"/>
          </a:xfrm>
        </p:grpSpPr>
        <p:sp>
          <p:nvSpPr>
            <p:cNvPr id="16" name="Oval 7">
              <a:extLst>
                <a:ext uri="{FF2B5EF4-FFF2-40B4-BE49-F238E27FC236}">
                  <a16:creationId xmlns="" xmlns:a16="http://schemas.microsoft.com/office/drawing/2014/main" id="{99FBEBEA-02B4-4E77-B37F-4C22E4E64F15}"/>
                </a:ext>
              </a:extLst>
            </p:cNvPr>
            <p:cNvSpPr>
              <a:spLocks noChangeArrowheads="1"/>
            </p:cNvSpPr>
            <p:nvPr/>
          </p:nvSpPr>
          <p:spPr bwMode="auto">
            <a:xfrm rot="2700000">
              <a:off x="4447228" y="2055695"/>
              <a:ext cx="1069110" cy="1067191"/>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nvGrpSpPr>
            <p:cNvPr id="17" name="组合 16">
              <a:extLst>
                <a:ext uri="{FF2B5EF4-FFF2-40B4-BE49-F238E27FC236}">
                  <a16:creationId xmlns="" xmlns:a16="http://schemas.microsoft.com/office/drawing/2014/main" id="{9D9E40F0-E69F-4626-AE5F-7486BAB91F9E}"/>
                </a:ext>
              </a:extLst>
            </p:cNvPr>
            <p:cNvGrpSpPr/>
            <p:nvPr/>
          </p:nvGrpSpPr>
          <p:grpSpPr>
            <a:xfrm>
              <a:off x="4716835" y="2320478"/>
              <a:ext cx="537625" cy="537627"/>
              <a:chOff x="3191434" y="2145028"/>
              <a:chExt cx="359165" cy="359165"/>
            </a:xfrm>
            <a:solidFill>
              <a:schemeClr val="bg1"/>
            </a:solidFill>
            <a:effectLst/>
          </p:grpSpPr>
          <p:sp>
            <p:nvSpPr>
              <p:cNvPr id="20" name="AutoShape 123">
                <a:extLst>
                  <a:ext uri="{FF2B5EF4-FFF2-40B4-BE49-F238E27FC236}">
                    <a16:creationId xmlns="" xmlns:a16="http://schemas.microsoft.com/office/drawing/2014/main" id="{1A679574-8508-408E-A10D-73FD47EBB1C5}"/>
                  </a:ext>
                </a:extLst>
              </p:cNvPr>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sp>
            <p:nvSpPr>
              <p:cNvPr id="21" name="AutoShape 124">
                <a:extLst>
                  <a:ext uri="{FF2B5EF4-FFF2-40B4-BE49-F238E27FC236}">
                    <a16:creationId xmlns="" xmlns:a16="http://schemas.microsoft.com/office/drawing/2014/main" id="{77854293-3AFB-403F-97EE-8C57F6181671}"/>
                  </a:ext>
                </a:extLst>
              </p:cNvPr>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sp>
            <p:nvSpPr>
              <p:cNvPr id="22" name="AutoShape 125">
                <a:extLst>
                  <a:ext uri="{FF2B5EF4-FFF2-40B4-BE49-F238E27FC236}">
                    <a16:creationId xmlns="" xmlns:a16="http://schemas.microsoft.com/office/drawing/2014/main" id="{3E653685-EAB9-4A01-BC43-7BC89006C902}"/>
                  </a:ext>
                </a:extLst>
              </p:cNvPr>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grpSp>
        <p:sp>
          <p:nvSpPr>
            <p:cNvPr id="18" name="TextBox 76">
              <a:extLst>
                <a:ext uri="{FF2B5EF4-FFF2-40B4-BE49-F238E27FC236}">
                  <a16:creationId xmlns="" xmlns:a16="http://schemas.microsoft.com/office/drawing/2014/main" id="{7B30B7B0-6DB1-4F2F-B5C5-4E72AD66D405}"/>
                </a:ext>
              </a:extLst>
            </p:cNvPr>
            <p:cNvSpPr txBox="1"/>
            <p:nvPr/>
          </p:nvSpPr>
          <p:spPr>
            <a:xfrm>
              <a:off x="800146" y="1832636"/>
              <a:ext cx="3448710" cy="528710"/>
            </a:xfrm>
            <a:prstGeom prst="rect">
              <a:avLst/>
            </a:prstGeom>
            <a:noFill/>
            <a:effectLst/>
          </p:spPr>
          <p:txBody>
            <a:bodyPr wrap="square" rtlCol="0">
              <a:spAutoFit/>
            </a:bodyPr>
            <a:lstStyle>
              <a:defPPr>
                <a:defRPr lang="zh-CN"/>
              </a:defPPr>
              <a:lvl1pPr>
                <a:lnSpc>
                  <a:spcPct val="110000"/>
                </a:lnSpc>
                <a:defRPr kumimoji="1" sz="2400" b="1">
                  <a:solidFill>
                    <a:schemeClr val="bg1"/>
                  </a:solidFill>
                  <a:latin typeface="字魂73号-江南手书" panose="00000500000000000000" pitchFamily="2" charset="-122"/>
                  <a:ea typeface="字魂73号-江南手书" panose="00000500000000000000" pitchFamily="2" charset="-122"/>
                  <a:cs typeface="+mn-ea"/>
                </a:defRPr>
              </a:lvl1pPr>
            </a:lstStyle>
            <a:p>
              <a:pPr algn="ctr"/>
              <a:r>
                <a:rPr lang="zh-CN" altLang="en-US" dirty="0">
                  <a:solidFill>
                    <a:schemeClr val="tx1"/>
                  </a:solidFill>
                  <a:latin typeface="+mn-lt"/>
                  <a:ea typeface="+mn-ea"/>
                  <a:sym typeface="+mn-lt"/>
                </a:rPr>
                <a:t>点击此处添加副标题</a:t>
              </a:r>
            </a:p>
          </p:txBody>
        </p:sp>
        <p:sp>
          <p:nvSpPr>
            <p:cNvPr id="19" name="文本框 64">
              <a:extLst>
                <a:ext uri="{FF2B5EF4-FFF2-40B4-BE49-F238E27FC236}">
                  <a16:creationId xmlns="" xmlns:a16="http://schemas.microsoft.com/office/drawing/2014/main" id="{D16C3DE0-6737-412B-8CF0-23091498DBCB}"/>
                </a:ext>
              </a:extLst>
            </p:cNvPr>
            <p:cNvSpPr txBox="1"/>
            <p:nvPr/>
          </p:nvSpPr>
          <p:spPr>
            <a:xfrm>
              <a:off x="866872" y="2319883"/>
              <a:ext cx="3222816" cy="923211"/>
            </a:xfrm>
            <a:prstGeom prst="rect">
              <a:avLst/>
            </a:prstGeom>
            <a:noFill/>
            <a:effectLst/>
          </p:spPr>
          <p:txBody>
            <a:bodyPr wrap="square" rtlCol="0">
              <a:spAutoFit/>
            </a:bodyPr>
            <a:lstStyle/>
            <a:p>
              <a:r>
                <a:rPr lang="zh-CN" altLang="en-US" sz="1600" dirty="0">
                  <a:cs typeface="+mn-ea"/>
                  <a:sym typeface="+mn-lt"/>
                </a:rPr>
                <a:t>这里可以输入一下简单的概括性的内容文字，用户可以在投影机或者计算机上进行演示，</a:t>
              </a:r>
            </a:p>
          </p:txBody>
        </p:sp>
      </p:grpSp>
      <p:grpSp>
        <p:nvGrpSpPr>
          <p:cNvPr id="23" name="组合 22">
            <a:extLst>
              <a:ext uri="{FF2B5EF4-FFF2-40B4-BE49-F238E27FC236}">
                <a16:creationId xmlns="" xmlns:a16="http://schemas.microsoft.com/office/drawing/2014/main" id="{BE30A07F-2EE4-495F-A2EF-C9FAD8810DD0}"/>
              </a:ext>
            </a:extLst>
          </p:cNvPr>
          <p:cNvGrpSpPr/>
          <p:nvPr/>
        </p:nvGrpSpPr>
        <p:grpSpPr>
          <a:xfrm>
            <a:off x="1350411" y="4341138"/>
            <a:ext cx="4210234" cy="1283341"/>
            <a:chOff x="823014" y="4139123"/>
            <a:chExt cx="4677429" cy="1425750"/>
          </a:xfrm>
        </p:grpSpPr>
        <p:sp>
          <p:nvSpPr>
            <p:cNvPr id="24" name="Oval 9">
              <a:extLst>
                <a:ext uri="{FF2B5EF4-FFF2-40B4-BE49-F238E27FC236}">
                  <a16:creationId xmlns="" xmlns:a16="http://schemas.microsoft.com/office/drawing/2014/main" id="{450D47E4-6529-42FF-B45C-7CDA201DC751}"/>
                </a:ext>
              </a:extLst>
            </p:cNvPr>
            <p:cNvSpPr>
              <a:spLocks noChangeArrowheads="1"/>
            </p:cNvSpPr>
            <p:nvPr/>
          </p:nvSpPr>
          <p:spPr bwMode="auto">
            <a:xfrm rot="2700000">
              <a:off x="4430373" y="4272704"/>
              <a:ext cx="1069109" cy="107103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nvGrpSpPr>
            <p:cNvPr id="25" name="Group 112">
              <a:extLst>
                <a:ext uri="{FF2B5EF4-FFF2-40B4-BE49-F238E27FC236}">
                  <a16:creationId xmlns="" xmlns:a16="http://schemas.microsoft.com/office/drawing/2014/main" id="{D66E1E5B-E216-4001-A52F-0BC8A9470A06}"/>
                </a:ext>
              </a:extLst>
            </p:cNvPr>
            <p:cNvGrpSpPr/>
            <p:nvPr/>
          </p:nvGrpSpPr>
          <p:grpSpPr>
            <a:xfrm>
              <a:off x="4698745" y="4574573"/>
              <a:ext cx="538545" cy="504543"/>
              <a:chOff x="5368132" y="3540125"/>
              <a:chExt cx="465138" cy="435769"/>
            </a:xfrm>
            <a:solidFill>
              <a:schemeClr val="bg1"/>
            </a:solidFill>
            <a:effectLst/>
          </p:grpSpPr>
          <p:sp>
            <p:nvSpPr>
              <p:cNvPr id="28" name="AutoShape 110">
                <a:extLst>
                  <a:ext uri="{FF2B5EF4-FFF2-40B4-BE49-F238E27FC236}">
                    <a16:creationId xmlns="" xmlns:a16="http://schemas.microsoft.com/office/drawing/2014/main" id="{0E2ACD99-7AFF-4E07-AA2E-9FEF90E4543C}"/>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2A6A62"/>
              </a:solidFill>
              <a:ln>
                <a:solidFill>
                  <a:srgbClr val="2A6A62"/>
                </a:solid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sp>
            <p:nvSpPr>
              <p:cNvPr id="29" name="AutoShape 111">
                <a:extLst>
                  <a:ext uri="{FF2B5EF4-FFF2-40B4-BE49-F238E27FC236}">
                    <a16:creationId xmlns="" xmlns:a16="http://schemas.microsoft.com/office/drawing/2014/main" id="{D4164831-C29C-48BE-B12A-9FC1A553B6AB}"/>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2A6A62"/>
              </a:solidFill>
              <a:ln>
                <a:noFill/>
              </a:ln>
              <a:effectLst/>
            </p:spPr>
            <p:txBody>
              <a:bodyPr lIns="17147" tIns="17147" rIns="17147" bIns="17147" anchor="ctr"/>
              <a:lstStyle/>
              <a:p>
                <a:pPr algn="ctr" defTabSz="205768">
                  <a:defRPr/>
                </a:pPr>
                <a:endParaRPr lang="en-US" sz="1600" kern="0">
                  <a:effectLst>
                    <a:outerShdw blurRad="38100" dist="38100" dir="2700000" algn="tl">
                      <a:srgbClr val="000000"/>
                    </a:outerShdw>
                  </a:effectLst>
                  <a:cs typeface="+mn-ea"/>
                  <a:sym typeface="+mn-lt"/>
                </a:endParaRPr>
              </a:p>
            </p:txBody>
          </p:sp>
        </p:grpSp>
        <p:sp>
          <p:nvSpPr>
            <p:cNvPr id="26" name="TextBox 76">
              <a:extLst>
                <a:ext uri="{FF2B5EF4-FFF2-40B4-BE49-F238E27FC236}">
                  <a16:creationId xmlns="" xmlns:a16="http://schemas.microsoft.com/office/drawing/2014/main" id="{1949F449-45E2-400D-A5E6-F7509CB6AAAD}"/>
                </a:ext>
              </a:extLst>
            </p:cNvPr>
            <p:cNvSpPr txBox="1"/>
            <p:nvPr/>
          </p:nvSpPr>
          <p:spPr>
            <a:xfrm>
              <a:off x="823014" y="4139123"/>
              <a:ext cx="3476782" cy="528709"/>
            </a:xfrm>
            <a:prstGeom prst="rect">
              <a:avLst/>
            </a:prstGeom>
            <a:noFill/>
            <a:effectLst/>
          </p:spPr>
          <p:txBody>
            <a:bodyPr wrap="square" rtlCol="0">
              <a:spAutoFit/>
            </a:bodyPr>
            <a:lstStyle>
              <a:defPPr>
                <a:defRPr lang="zh-CN"/>
              </a:defPPr>
              <a:lvl1pPr>
                <a:lnSpc>
                  <a:spcPct val="110000"/>
                </a:lnSpc>
                <a:defRPr kumimoji="1" sz="2400" b="1">
                  <a:solidFill>
                    <a:schemeClr val="bg1"/>
                  </a:solidFill>
                  <a:latin typeface="字魂73号-江南手书" panose="00000500000000000000" pitchFamily="2" charset="-122"/>
                  <a:ea typeface="字魂73号-江南手书" panose="00000500000000000000" pitchFamily="2" charset="-122"/>
                  <a:cs typeface="+mn-ea"/>
                </a:defRPr>
              </a:lvl1pPr>
            </a:lstStyle>
            <a:p>
              <a:r>
                <a:rPr lang="zh-CN" altLang="en-US" dirty="0">
                  <a:solidFill>
                    <a:schemeClr val="tx1"/>
                  </a:solidFill>
                  <a:latin typeface="+mn-lt"/>
                  <a:ea typeface="+mn-ea"/>
                  <a:sym typeface="+mn-lt"/>
                </a:rPr>
                <a:t>点击此处添加副标题</a:t>
              </a:r>
            </a:p>
          </p:txBody>
        </p:sp>
        <p:sp>
          <p:nvSpPr>
            <p:cNvPr id="27" name="文本框 66">
              <a:extLst>
                <a:ext uri="{FF2B5EF4-FFF2-40B4-BE49-F238E27FC236}">
                  <a16:creationId xmlns="" xmlns:a16="http://schemas.microsoft.com/office/drawing/2014/main" id="{27C35DC1-9DA9-45A0-87FB-1630260A63FA}"/>
                </a:ext>
              </a:extLst>
            </p:cNvPr>
            <p:cNvSpPr txBox="1"/>
            <p:nvPr/>
          </p:nvSpPr>
          <p:spPr>
            <a:xfrm>
              <a:off x="866872" y="4641663"/>
              <a:ext cx="3222816" cy="923210"/>
            </a:xfrm>
            <a:prstGeom prst="rect">
              <a:avLst/>
            </a:prstGeom>
            <a:noFill/>
            <a:effectLst/>
          </p:spPr>
          <p:txBody>
            <a:bodyPr wrap="square" rtlCol="0">
              <a:spAutoFit/>
            </a:bodyPr>
            <a:lstStyle/>
            <a:p>
              <a:r>
                <a:rPr lang="zh-CN" altLang="en-US" sz="1600" dirty="0">
                  <a:cs typeface="+mn-ea"/>
                  <a:sym typeface="+mn-lt"/>
                </a:rPr>
                <a:t>这里可以输入一下简单的概括性的内容文字，用户可以在投影机或者计算机上进行演示，</a:t>
              </a:r>
            </a:p>
          </p:txBody>
        </p:sp>
      </p:grpSp>
      <p:pic>
        <p:nvPicPr>
          <p:cNvPr id="31" name="图片 30">
            <a:extLst>
              <a:ext uri="{FF2B5EF4-FFF2-40B4-BE49-F238E27FC236}">
                <a16:creationId xmlns="" xmlns:a16="http://schemas.microsoft.com/office/drawing/2014/main" id="{F252D448-5A80-4EA1-B453-C916FA28CED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798162" y="2595675"/>
            <a:ext cx="2595675" cy="2003861"/>
          </a:xfrm>
          <a:prstGeom prst="rect">
            <a:avLst/>
          </a:prstGeom>
        </p:spPr>
      </p:pic>
      <p:grpSp>
        <p:nvGrpSpPr>
          <p:cNvPr id="33" name="组合 32">
            <a:extLst>
              <a:ext uri="{FF2B5EF4-FFF2-40B4-BE49-F238E27FC236}">
                <a16:creationId xmlns="" xmlns:a16="http://schemas.microsoft.com/office/drawing/2014/main" id="{B0E5C7E4-B0B3-4F36-BDC7-9D92C8360ABD}"/>
              </a:ext>
            </a:extLst>
          </p:cNvPr>
          <p:cNvGrpSpPr/>
          <p:nvPr/>
        </p:nvGrpSpPr>
        <p:grpSpPr>
          <a:xfrm>
            <a:off x="3799466" y="533363"/>
            <a:ext cx="4593067" cy="871885"/>
            <a:chOff x="969533" y="356404"/>
            <a:chExt cx="3673675" cy="871885"/>
          </a:xfrm>
        </p:grpSpPr>
        <p:sp>
          <p:nvSpPr>
            <p:cNvPr id="34" name="文本框 33"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5F6B93F6-5EE8-416E-95DD-83E61E1C0146}"/>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四、</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35"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49EFB89B-32AC-4DE7-8ECD-1B0B02915636}"/>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2867575188"/>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8"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2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par>
                                <p:cTn id="18" presetID="22" presetClass="entr" presetSubtype="2"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 xmlns:a16="http://schemas.microsoft.com/office/drawing/2014/main" id="{D756F116-0B6F-48E1-93FF-C2BC1338C7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3" name="椭圆 22">
            <a:extLst>
              <a:ext uri="{FF2B5EF4-FFF2-40B4-BE49-F238E27FC236}">
                <a16:creationId xmlns="" xmlns:a16="http://schemas.microsoft.com/office/drawing/2014/main" id="{1CE0A1FD-7E7F-4DF7-BEBC-467660BBAF40}"/>
              </a:ext>
            </a:extLst>
          </p:cNvPr>
          <p:cNvSpPr/>
          <p:nvPr/>
        </p:nvSpPr>
        <p:spPr>
          <a:xfrm>
            <a:off x="3703899" y="1991300"/>
            <a:ext cx="718850" cy="718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tx1"/>
                </a:solidFill>
                <a:cs typeface="+mn-ea"/>
                <a:sym typeface="+mn-lt"/>
              </a:rPr>
              <a:t>壹</a:t>
            </a:r>
          </a:p>
        </p:txBody>
      </p:sp>
      <p:sp>
        <p:nvSpPr>
          <p:cNvPr id="24" name="椭圆 23">
            <a:extLst>
              <a:ext uri="{FF2B5EF4-FFF2-40B4-BE49-F238E27FC236}">
                <a16:creationId xmlns="" xmlns:a16="http://schemas.microsoft.com/office/drawing/2014/main" id="{4FDDD066-5153-4436-86DF-DC21F86F4285}"/>
              </a:ext>
            </a:extLst>
          </p:cNvPr>
          <p:cNvSpPr/>
          <p:nvPr/>
        </p:nvSpPr>
        <p:spPr>
          <a:xfrm>
            <a:off x="4847923" y="2710150"/>
            <a:ext cx="718850" cy="718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tx1"/>
                </a:solidFill>
                <a:cs typeface="+mn-ea"/>
                <a:sym typeface="+mn-lt"/>
              </a:rPr>
              <a:t>贰</a:t>
            </a:r>
          </a:p>
        </p:txBody>
      </p:sp>
      <p:sp>
        <p:nvSpPr>
          <p:cNvPr id="25" name="椭圆 24">
            <a:extLst>
              <a:ext uri="{FF2B5EF4-FFF2-40B4-BE49-F238E27FC236}">
                <a16:creationId xmlns="" xmlns:a16="http://schemas.microsoft.com/office/drawing/2014/main" id="{0B67EB0E-C87A-4C5A-8D1C-FBF193F7389B}"/>
              </a:ext>
            </a:extLst>
          </p:cNvPr>
          <p:cNvSpPr/>
          <p:nvPr/>
        </p:nvSpPr>
        <p:spPr>
          <a:xfrm>
            <a:off x="6087753" y="1966370"/>
            <a:ext cx="718850" cy="718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tx1"/>
                </a:solidFill>
                <a:cs typeface="+mn-ea"/>
                <a:sym typeface="+mn-lt"/>
              </a:rPr>
              <a:t>叁</a:t>
            </a:r>
          </a:p>
        </p:txBody>
      </p:sp>
      <p:sp>
        <p:nvSpPr>
          <p:cNvPr id="26" name="椭圆 25">
            <a:extLst>
              <a:ext uri="{FF2B5EF4-FFF2-40B4-BE49-F238E27FC236}">
                <a16:creationId xmlns="" xmlns:a16="http://schemas.microsoft.com/office/drawing/2014/main" id="{11BFDAA7-DDB5-4EE1-9148-DB7333C8F627}"/>
              </a:ext>
            </a:extLst>
          </p:cNvPr>
          <p:cNvSpPr/>
          <p:nvPr/>
        </p:nvSpPr>
        <p:spPr>
          <a:xfrm>
            <a:off x="7127150" y="2697869"/>
            <a:ext cx="718850" cy="718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tx1"/>
                </a:solidFill>
                <a:cs typeface="+mn-ea"/>
                <a:sym typeface="+mn-lt"/>
              </a:rPr>
              <a:t>肆</a:t>
            </a:r>
          </a:p>
        </p:txBody>
      </p:sp>
      <p:sp>
        <p:nvSpPr>
          <p:cNvPr id="27" name="文本框 26">
            <a:extLst>
              <a:ext uri="{FF2B5EF4-FFF2-40B4-BE49-F238E27FC236}">
                <a16:creationId xmlns="" xmlns:a16="http://schemas.microsoft.com/office/drawing/2014/main" id="{7D137E7B-B0AA-4BE5-A70D-EE4F54AE21A0}"/>
              </a:ext>
            </a:extLst>
          </p:cNvPr>
          <p:cNvSpPr txBox="1"/>
          <p:nvPr/>
        </p:nvSpPr>
        <p:spPr>
          <a:xfrm>
            <a:off x="2246752" y="718526"/>
            <a:ext cx="1015663" cy="1607269"/>
          </a:xfrm>
          <a:prstGeom prst="rect">
            <a:avLst/>
          </a:prstGeom>
          <a:noFill/>
        </p:spPr>
        <p:txBody>
          <a:bodyPr vert="eaVert" wrap="square" rtlCol="0">
            <a:spAutoFit/>
          </a:bodyPr>
          <a:lstStyle/>
          <a:p>
            <a:pPr algn="ctr"/>
            <a:r>
              <a:rPr lang="zh-CN" altLang="en-US" sz="5400" spc="450" dirty="0">
                <a:cs typeface="+mn-ea"/>
                <a:sym typeface="+mn-lt"/>
              </a:rPr>
              <a:t>目录</a:t>
            </a:r>
          </a:p>
        </p:txBody>
      </p:sp>
      <p:sp>
        <p:nvSpPr>
          <p:cNvPr id="21" name="矩形 20">
            <a:extLst>
              <a:ext uri="{FF2B5EF4-FFF2-40B4-BE49-F238E27FC236}">
                <a16:creationId xmlns="" xmlns:a16="http://schemas.microsoft.com/office/drawing/2014/main" id="{E5D4227E-103D-414A-BD4D-C5FFCB954956}"/>
              </a:ext>
            </a:extLst>
          </p:cNvPr>
          <p:cNvSpPr/>
          <p:nvPr/>
        </p:nvSpPr>
        <p:spPr>
          <a:xfrm>
            <a:off x="3755548" y="2789254"/>
            <a:ext cx="615553" cy="2025555"/>
          </a:xfrm>
          <a:prstGeom prst="rect">
            <a:avLst/>
          </a:prstGeom>
          <a:solidFill>
            <a:schemeClr val="bg1"/>
          </a:solidFill>
        </p:spPr>
        <p:txBody>
          <a:bodyPr vert="eaVert" wrap="none">
            <a:spAutoFit/>
          </a:bodyPr>
          <a:lstStyle/>
          <a:p>
            <a:pPr lvl="0">
              <a:defRPr/>
            </a:pPr>
            <a:r>
              <a:rPr lang="zh-CN" altLang="en-US" sz="2800" dirty="0">
                <a:cs typeface="+mn-ea"/>
                <a:sym typeface="+mn-lt"/>
              </a:rPr>
              <a:t>节日活动介绍</a:t>
            </a:r>
          </a:p>
        </p:txBody>
      </p:sp>
      <p:sp>
        <p:nvSpPr>
          <p:cNvPr id="17" name="矩形 16">
            <a:extLst>
              <a:ext uri="{FF2B5EF4-FFF2-40B4-BE49-F238E27FC236}">
                <a16:creationId xmlns="" xmlns:a16="http://schemas.microsoft.com/office/drawing/2014/main" id="{30350905-0E38-441B-A79B-94B1391C63AC}"/>
              </a:ext>
            </a:extLst>
          </p:cNvPr>
          <p:cNvSpPr/>
          <p:nvPr/>
        </p:nvSpPr>
        <p:spPr>
          <a:xfrm>
            <a:off x="4888610" y="3505579"/>
            <a:ext cx="615553" cy="2025555"/>
          </a:xfrm>
          <a:prstGeom prst="rect">
            <a:avLst/>
          </a:prstGeom>
          <a:solidFill>
            <a:schemeClr val="bg1"/>
          </a:solidFill>
        </p:spPr>
        <p:txBody>
          <a:bodyPr vert="eaVert" wrap="none">
            <a:spAutoFit/>
          </a:bodyPr>
          <a:lstStyle/>
          <a:p>
            <a:pPr lvl="0">
              <a:defRPr/>
            </a:pPr>
            <a:r>
              <a:rPr lang="zh-CN" altLang="en-US" sz="2800" dirty="0">
                <a:cs typeface="+mn-ea"/>
                <a:sym typeface="+mn-lt"/>
              </a:rPr>
              <a:t>活动执行策略</a:t>
            </a:r>
          </a:p>
        </p:txBody>
      </p:sp>
      <p:sp>
        <p:nvSpPr>
          <p:cNvPr id="13" name="矩形 12">
            <a:extLst>
              <a:ext uri="{FF2B5EF4-FFF2-40B4-BE49-F238E27FC236}">
                <a16:creationId xmlns="" xmlns:a16="http://schemas.microsoft.com/office/drawing/2014/main" id="{85BB4579-777A-4E81-BC67-55D6073197F1}"/>
              </a:ext>
            </a:extLst>
          </p:cNvPr>
          <p:cNvSpPr/>
          <p:nvPr/>
        </p:nvSpPr>
        <p:spPr>
          <a:xfrm>
            <a:off x="6139402" y="2809066"/>
            <a:ext cx="615553" cy="2025555"/>
          </a:xfrm>
          <a:prstGeom prst="rect">
            <a:avLst/>
          </a:prstGeom>
          <a:solidFill>
            <a:schemeClr val="bg1"/>
          </a:solidFill>
        </p:spPr>
        <p:txBody>
          <a:bodyPr vert="eaVert" wrap="none">
            <a:spAutoFit/>
          </a:bodyPr>
          <a:lstStyle/>
          <a:p>
            <a:pPr lvl="0">
              <a:defRPr/>
            </a:pPr>
            <a:r>
              <a:rPr lang="zh-CN" altLang="en-US" sz="2800" dirty="0">
                <a:cs typeface="+mn-ea"/>
                <a:sym typeface="+mn-lt"/>
              </a:rPr>
              <a:t>预算经费方案</a:t>
            </a:r>
          </a:p>
        </p:txBody>
      </p:sp>
      <p:sp>
        <p:nvSpPr>
          <p:cNvPr id="9" name="矩形 8">
            <a:extLst>
              <a:ext uri="{FF2B5EF4-FFF2-40B4-BE49-F238E27FC236}">
                <a16:creationId xmlns="" xmlns:a16="http://schemas.microsoft.com/office/drawing/2014/main" id="{5A71DC8D-D3F0-4E35-BD37-61329143A915}"/>
              </a:ext>
            </a:extLst>
          </p:cNvPr>
          <p:cNvSpPr/>
          <p:nvPr/>
        </p:nvSpPr>
        <p:spPr>
          <a:xfrm>
            <a:off x="7178799" y="3499241"/>
            <a:ext cx="615553" cy="2025555"/>
          </a:xfrm>
          <a:prstGeom prst="rect">
            <a:avLst/>
          </a:prstGeom>
          <a:solidFill>
            <a:schemeClr val="bg1"/>
          </a:solidFill>
        </p:spPr>
        <p:txBody>
          <a:bodyPr vert="eaVert" wrap="none">
            <a:spAutoFit/>
          </a:bodyPr>
          <a:lstStyle/>
          <a:p>
            <a:pPr lvl="0">
              <a:defRPr/>
            </a:pPr>
            <a:r>
              <a:rPr lang="zh-CN" altLang="en-US" sz="2800" dirty="0">
                <a:cs typeface="+mn-ea"/>
                <a:sym typeface="+mn-lt"/>
              </a:rPr>
              <a:t>活动效果预期</a:t>
            </a:r>
          </a:p>
        </p:txBody>
      </p:sp>
    </p:spTree>
    <p:extLst>
      <p:ext uri="{BB962C8B-B14F-4D97-AF65-F5344CB8AC3E}">
        <p14:creationId xmlns:p14="http://schemas.microsoft.com/office/powerpoint/2010/main" val="257629521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B84F20C2-FAF8-472D-A646-CE338C3D63EB}"/>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0" name="矩形: 圆角 19">
            <a:extLst>
              <a:ext uri="{FF2B5EF4-FFF2-40B4-BE49-F238E27FC236}">
                <a16:creationId xmlns="" xmlns:a16="http://schemas.microsoft.com/office/drawing/2014/main" id="{58DE79EF-CE08-4045-ABB6-010FA6E14BCC}"/>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 xmlns:a16="http://schemas.microsoft.com/office/drawing/2014/main" id="{3343FF6D-F2DE-4A61-8FE4-292DADBBB9EC}"/>
              </a:ext>
            </a:extLst>
          </p:cNvPr>
          <p:cNvSpPr txBox="1"/>
          <p:nvPr/>
        </p:nvSpPr>
        <p:spPr>
          <a:xfrm>
            <a:off x="8741567" y="2120561"/>
            <a:ext cx="1661993" cy="3643414"/>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lang="zh-CN" altLang="en-US" sz="1600" b="0" i="0" u="none" strike="noStrike" kern="1200" cap="none" spc="0" normalizeH="0" baseline="0" noProof="0" dirty="0">
                <a:ln>
                  <a:noFill/>
                </a:ln>
                <a:effectLst/>
                <a:uLnTx/>
                <a:uFillTx/>
                <a:cs typeface="+mn-ea"/>
                <a:sym typeface="+mn-lt"/>
              </a:rPr>
              <a:t>请在此处添加具体内容，文字尽量言简意赅，简单说明即可，不必过于繁琐，注意板面美观度。</a:t>
            </a:r>
            <a:endParaRPr kumimoji="0" lang="zh-CN" altLang="en-US" sz="1600" b="1" i="0" u="none" strike="noStrike" kern="1200" cap="none" spc="0" normalizeH="0" baseline="0" noProof="0" dirty="0">
              <a:ln>
                <a:noFill/>
              </a:ln>
              <a:effectLst/>
              <a:uLnTx/>
              <a:uFillTx/>
              <a:cs typeface="+mn-ea"/>
              <a:sym typeface="+mn-lt"/>
            </a:endParaRPr>
          </a:p>
        </p:txBody>
      </p:sp>
      <p:grpSp>
        <p:nvGrpSpPr>
          <p:cNvPr id="6" name="组合 5">
            <a:extLst>
              <a:ext uri="{FF2B5EF4-FFF2-40B4-BE49-F238E27FC236}">
                <a16:creationId xmlns="" xmlns:a16="http://schemas.microsoft.com/office/drawing/2014/main" id="{F8ED20B1-1571-47E2-A105-98F322FD25FB}"/>
              </a:ext>
            </a:extLst>
          </p:cNvPr>
          <p:cNvGrpSpPr/>
          <p:nvPr/>
        </p:nvGrpSpPr>
        <p:grpSpPr>
          <a:xfrm>
            <a:off x="10403551" y="2120561"/>
            <a:ext cx="784401" cy="3347375"/>
            <a:chOff x="10035052" y="1461660"/>
            <a:chExt cx="784401" cy="3347375"/>
          </a:xfrm>
        </p:grpSpPr>
        <p:sp>
          <p:nvSpPr>
            <p:cNvPr id="7" name="矩形 6">
              <a:extLst>
                <a:ext uri="{FF2B5EF4-FFF2-40B4-BE49-F238E27FC236}">
                  <a16:creationId xmlns="" xmlns:a16="http://schemas.microsoft.com/office/drawing/2014/main" id="{CEC627A7-FD2A-45F5-A569-2B01C6048DB2}"/>
                </a:ext>
              </a:extLst>
            </p:cNvPr>
            <p:cNvSpPr/>
            <p:nvPr/>
          </p:nvSpPr>
          <p:spPr>
            <a:xfrm>
              <a:off x="10265455" y="1522575"/>
              <a:ext cx="553998" cy="1182375"/>
            </a:xfrm>
            <a:prstGeom prst="rect">
              <a:avLst/>
            </a:prstGeom>
          </p:spPr>
          <p:txBody>
            <a:bodyPr vert="eaVert" wrap="non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effectLst/>
                  <a:uLnTx/>
                  <a:uFillTx/>
                  <a:cs typeface="+mn-ea"/>
                  <a:sym typeface="+mn-lt"/>
                </a:rPr>
                <a:t>输入标题</a:t>
              </a:r>
            </a:p>
          </p:txBody>
        </p:sp>
        <p:cxnSp>
          <p:nvCxnSpPr>
            <p:cNvPr id="8" name="直接连接符 7">
              <a:extLst>
                <a:ext uri="{FF2B5EF4-FFF2-40B4-BE49-F238E27FC236}">
                  <a16:creationId xmlns="" xmlns:a16="http://schemas.microsoft.com/office/drawing/2014/main" id="{E7A56435-9708-4101-BF28-1809DE0D8B3D}"/>
                </a:ext>
              </a:extLst>
            </p:cNvPr>
            <p:cNvCxnSpPr/>
            <p:nvPr/>
          </p:nvCxnSpPr>
          <p:spPr>
            <a:xfrm>
              <a:off x="10035052" y="1461660"/>
              <a:ext cx="0" cy="3347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文本框 8">
            <a:extLst>
              <a:ext uri="{FF2B5EF4-FFF2-40B4-BE49-F238E27FC236}">
                <a16:creationId xmlns="" xmlns:a16="http://schemas.microsoft.com/office/drawing/2014/main" id="{65B7B763-BA4D-42EE-99B6-84F26CB64994}"/>
              </a:ext>
            </a:extLst>
          </p:cNvPr>
          <p:cNvSpPr txBox="1"/>
          <p:nvPr/>
        </p:nvSpPr>
        <p:spPr>
          <a:xfrm>
            <a:off x="1165872" y="2120561"/>
            <a:ext cx="1661993" cy="3643414"/>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lang="zh-CN" altLang="en-US" sz="1600" b="0" i="0" u="none" strike="noStrike" kern="1200" cap="none" spc="0" normalizeH="0" baseline="0" noProof="0" dirty="0">
                <a:ln>
                  <a:noFill/>
                </a:ln>
                <a:effectLst/>
                <a:uLnTx/>
                <a:uFillTx/>
                <a:cs typeface="+mn-ea"/>
                <a:sym typeface="+mn-lt"/>
              </a:rPr>
              <a:t>请在此处添加具体内容，文字尽量言简意赅，简单说明即可，不必过于繁琐，注意板面美观度。</a:t>
            </a:r>
            <a:endParaRPr kumimoji="0" lang="zh-CN" altLang="en-US" sz="1600" b="1" i="0" u="none" strike="noStrike" kern="1200" cap="none" spc="0" normalizeH="0" baseline="0" noProof="0" dirty="0">
              <a:ln>
                <a:noFill/>
              </a:ln>
              <a:effectLst/>
              <a:uLnTx/>
              <a:uFillTx/>
              <a:cs typeface="+mn-ea"/>
              <a:sym typeface="+mn-lt"/>
            </a:endParaRPr>
          </a:p>
        </p:txBody>
      </p:sp>
      <p:grpSp>
        <p:nvGrpSpPr>
          <p:cNvPr id="10" name="组合 9">
            <a:extLst>
              <a:ext uri="{FF2B5EF4-FFF2-40B4-BE49-F238E27FC236}">
                <a16:creationId xmlns="" xmlns:a16="http://schemas.microsoft.com/office/drawing/2014/main" id="{A1F1CA16-8880-4D90-A82F-42DBFA965D30}"/>
              </a:ext>
            </a:extLst>
          </p:cNvPr>
          <p:cNvGrpSpPr/>
          <p:nvPr/>
        </p:nvGrpSpPr>
        <p:grpSpPr>
          <a:xfrm>
            <a:off x="2827856" y="2120561"/>
            <a:ext cx="784401" cy="3347375"/>
            <a:chOff x="3727741" y="1754799"/>
            <a:chExt cx="784401" cy="3347375"/>
          </a:xfrm>
        </p:grpSpPr>
        <p:sp>
          <p:nvSpPr>
            <p:cNvPr id="11" name="矩形 10">
              <a:extLst>
                <a:ext uri="{FF2B5EF4-FFF2-40B4-BE49-F238E27FC236}">
                  <a16:creationId xmlns="" xmlns:a16="http://schemas.microsoft.com/office/drawing/2014/main" id="{DEC66C2D-0021-4B9B-8FBD-ADCE96FAB00E}"/>
                </a:ext>
              </a:extLst>
            </p:cNvPr>
            <p:cNvSpPr/>
            <p:nvPr/>
          </p:nvSpPr>
          <p:spPr>
            <a:xfrm>
              <a:off x="3958144" y="1815714"/>
              <a:ext cx="553998" cy="1182375"/>
            </a:xfrm>
            <a:prstGeom prst="rect">
              <a:avLst/>
            </a:prstGeom>
          </p:spPr>
          <p:txBody>
            <a:bodyPr vert="eaVert" wrap="non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effectLst/>
                  <a:uLnTx/>
                  <a:uFillTx/>
                  <a:cs typeface="+mn-ea"/>
                  <a:sym typeface="+mn-lt"/>
                </a:rPr>
                <a:t>输入标题</a:t>
              </a:r>
            </a:p>
          </p:txBody>
        </p:sp>
        <p:cxnSp>
          <p:nvCxnSpPr>
            <p:cNvPr id="12" name="直接连接符 11">
              <a:extLst>
                <a:ext uri="{FF2B5EF4-FFF2-40B4-BE49-F238E27FC236}">
                  <a16:creationId xmlns="" xmlns:a16="http://schemas.microsoft.com/office/drawing/2014/main" id="{6C02F4FF-D132-4DB6-BA1E-E49F3168CCAE}"/>
                </a:ext>
              </a:extLst>
            </p:cNvPr>
            <p:cNvCxnSpPr/>
            <p:nvPr/>
          </p:nvCxnSpPr>
          <p:spPr>
            <a:xfrm>
              <a:off x="3727741" y="1754799"/>
              <a:ext cx="0" cy="33473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4" name="图片 13">
            <a:extLst>
              <a:ext uri="{FF2B5EF4-FFF2-40B4-BE49-F238E27FC236}">
                <a16:creationId xmlns="" xmlns:a16="http://schemas.microsoft.com/office/drawing/2014/main" id="{44304744-8845-4226-96DF-27C5EA6C7A3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247937" y="2025463"/>
            <a:ext cx="3696126" cy="3696126"/>
          </a:xfrm>
          <a:prstGeom prst="rect">
            <a:avLst/>
          </a:prstGeom>
        </p:spPr>
      </p:pic>
      <p:grpSp>
        <p:nvGrpSpPr>
          <p:cNvPr id="15" name="组合 14">
            <a:extLst>
              <a:ext uri="{FF2B5EF4-FFF2-40B4-BE49-F238E27FC236}">
                <a16:creationId xmlns="" xmlns:a16="http://schemas.microsoft.com/office/drawing/2014/main" id="{368EDF9B-0575-4574-9EFC-1E0D61518001}"/>
              </a:ext>
            </a:extLst>
          </p:cNvPr>
          <p:cNvGrpSpPr/>
          <p:nvPr/>
        </p:nvGrpSpPr>
        <p:grpSpPr>
          <a:xfrm>
            <a:off x="3799466" y="533363"/>
            <a:ext cx="4593067" cy="871885"/>
            <a:chOff x="969533" y="356404"/>
            <a:chExt cx="3673675" cy="871885"/>
          </a:xfrm>
        </p:grpSpPr>
        <p:sp>
          <p:nvSpPr>
            <p:cNvPr id="16" name="文本框 15"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1C20D26C-AE22-4FF2-9AF5-1C7DF9584635}"/>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四、</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7"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931CAC48-E395-4787-8F4F-EC5A3DE2BB07}"/>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216166252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75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750"/>
                                        <p:tgtEl>
                                          <p:spTgt spid="10"/>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1+#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750" fill="hold"/>
                                        <p:tgtEl>
                                          <p:spTgt spid="9"/>
                                        </p:tgtEl>
                                        <p:attrNameLst>
                                          <p:attrName>ppt_x</p:attrName>
                                        </p:attrNameLst>
                                      </p:cBhvr>
                                      <p:tavLst>
                                        <p:tav tm="0">
                                          <p:val>
                                            <p:strVal val="1+#ppt_w/2"/>
                                          </p:val>
                                        </p:tav>
                                        <p:tav tm="100000">
                                          <p:val>
                                            <p:strVal val="#ppt_x"/>
                                          </p:val>
                                        </p:tav>
                                      </p:tavLst>
                                    </p:anim>
                                    <p:anim calcmode="lin" valueType="num">
                                      <p:cBhvr additive="base">
                                        <p:cTn id="22"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743514F-B9DF-4A50-A870-BA6D4FB5C85E}"/>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3" name="矩形: 圆角 12">
            <a:extLst>
              <a:ext uri="{FF2B5EF4-FFF2-40B4-BE49-F238E27FC236}">
                <a16:creationId xmlns="" xmlns:a16="http://schemas.microsoft.com/office/drawing/2014/main" id="{11B63FE3-BF4A-4E2E-AEB4-EB4F7ECC271C}"/>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AB77DD02-0CEA-4B7A-B68F-B42107407659}"/>
              </a:ext>
            </a:extLst>
          </p:cNvPr>
          <p:cNvSpPr/>
          <p:nvPr/>
        </p:nvSpPr>
        <p:spPr>
          <a:xfrm>
            <a:off x="1724235" y="1676712"/>
            <a:ext cx="2321038" cy="414681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grpSp>
        <p:nvGrpSpPr>
          <p:cNvPr id="9" name="组合 8">
            <a:extLst>
              <a:ext uri="{FF2B5EF4-FFF2-40B4-BE49-F238E27FC236}">
                <a16:creationId xmlns="" xmlns:a16="http://schemas.microsoft.com/office/drawing/2014/main" id="{33161C0C-AB99-462A-BE31-9666AA1965AE}"/>
              </a:ext>
            </a:extLst>
          </p:cNvPr>
          <p:cNvGrpSpPr/>
          <p:nvPr/>
        </p:nvGrpSpPr>
        <p:grpSpPr>
          <a:xfrm>
            <a:off x="1965982" y="1992844"/>
            <a:ext cx="1885375" cy="3710009"/>
            <a:chOff x="1336061" y="4050890"/>
            <a:chExt cx="1885375" cy="2714150"/>
          </a:xfrm>
        </p:grpSpPr>
        <p:sp>
          <p:nvSpPr>
            <p:cNvPr id="10" name="矩形 9">
              <a:extLst>
                <a:ext uri="{FF2B5EF4-FFF2-40B4-BE49-F238E27FC236}">
                  <a16:creationId xmlns="" xmlns:a16="http://schemas.microsoft.com/office/drawing/2014/main" id="{BBF20545-9544-4058-B360-A303DCEBE73B}"/>
                </a:ext>
              </a:extLst>
            </p:cNvPr>
            <p:cNvSpPr/>
            <p:nvPr/>
          </p:nvSpPr>
          <p:spPr>
            <a:xfrm>
              <a:off x="1336061" y="4050890"/>
              <a:ext cx="1292662" cy="2714150"/>
            </a:xfrm>
            <a:prstGeom prst="rect">
              <a:avLst/>
            </a:prstGeom>
          </p:spPr>
          <p:txBody>
            <a:bodyPr vert="eaVert" wrap="square">
              <a:spAutoFit/>
            </a:bodyPr>
            <a:lstStyle/>
            <a:p>
              <a:pPr fontAlgn="auto">
                <a:lnSpc>
                  <a:spcPct val="150000"/>
                </a:lnSpc>
              </a:pPr>
              <a:r>
                <a:rPr lang="zh-CN" altLang="en-US" sz="1600" dirty="0">
                  <a:cs typeface="+mn-ea"/>
                  <a:sym typeface="+mn-lt"/>
                </a:rPr>
                <a:t>请在此处添加具体内容，文字尽量言简意赅，简单说明即可，不必过于繁琐，注意版面美观度。</a:t>
              </a:r>
              <a:endParaRPr kumimoji="0" lang="zh-CN" altLang="en-US" sz="1600" i="0" u="none" strike="noStrike" kern="1200" cap="none" spc="300" normalizeH="0" baseline="0" noProof="0" dirty="0">
                <a:ln>
                  <a:noFill/>
                </a:ln>
                <a:effectLst/>
                <a:uLnTx/>
                <a:uFillTx/>
                <a:cs typeface="+mn-ea"/>
                <a:sym typeface="+mn-lt"/>
              </a:endParaRPr>
            </a:p>
          </p:txBody>
        </p:sp>
        <p:sp>
          <p:nvSpPr>
            <p:cNvPr id="11" name="矩形 10">
              <a:extLst>
                <a:ext uri="{FF2B5EF4-FFF2-40B4-BE49-F238E27FC236}">
                  <a16:creationId xmlns="" xmlns:a16="http://schemas.microsoft.com/office/drawing/2014/main" id="{F6D6CBC6-1C75-4DEC-8C09-D0BE91D5DC84}"/>
                </a:ext>
              </a:extLst>
            </p:cNvPr>
            <p:cNvSpPr/>
            <p:nvPr/>
          </p:nvSpPr>
          <p:spPr>
            <a:xfrm>
              <a:off x="2519705" y="4050890"/>
              <a:ext cx="701731" cy="2032031"/>
            </a:xfrm>
            <a:prstGeom prst="rect">
              <a:avLst/>
            </a:prstGeom>
          </p:spPr>
          <p:txBody>
            <a:bodyPr vert="eaVert"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800" i="0" u="none" strike="noStrike" kern="1200" cap="none" spc="300" normalizeH="0" baseline="0" noProof="0" dirty="0">
                  <a:ln>
                    <a:noFill/>
                  </a:ln>
                  <a:effectLst/>
                  <a:uLnTx/>
                  <a:uFillTx/>
                  <a:cs typeface="+mn-ea"/>
                  <a:sym typeface="+mn-lt"/>
                </a:rPr>
                <a:t>添加标题</a:t>
              </a:r>
            </a:p>
          </p:txBody>
        </p:sp>
      </p:grpSp>
      <p:pic>
        <p:nvPicPr>
          <p:cNvPr id="7" name="图片 6">
            <a:extLst>
              <a:ext uri="{FF2B5EF4-FFF2-40B4-BE49-F238E27FC236}">
                <a16:creationId xmlns="" xmlns:a16="http://schemas.microsoft.com/office/drawing/2014/main" id="{33B3A48B-DAF5-459E-8A97-3065BE0A58F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343196" y="1918079"/>
            <a:ext cx="4882822" cy="3481939"/>
          </a:xfrm>
          <a:prstGeom prst="ellipse">
            <a:avLst/>
          </a:prstGeom>
          <a:ln w="63500" cap="rnd">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grpSp>
        <p:nvGrpSpPr>
          <p:cNvPr id="15" name="组合 14">
            <a:extLst>
              <a:ext uri="{FF2B5EF4-FFF2-40B4-BE49-F238E27FC236}">
                <a16:creationId xmlns="" xmlns:a16="http://schemas.microsoft.com/office/drawing/2014/main" id="{B83E982A-5037-4E03-A6B7-97755ABC11FD}"/>
              </a:ext>
            </a:extLst>
          </p:cNvPr>
          <p:cNvGrpSpPr/>
          <p:nvPr/>
        </p:nvGrpSpPr>
        <p:grpSpPr>
          <a:xfrm>
            <a:off x="3799466" y="533363"/>
            <a:ext cx="4593067" cy="871885"/>
            <a:chOff x="969533" y="356404"/>
            <a:chExt cx="3673675" cy="871885"/>
          </a:xfrm>
        </p:grpSpPr>
        <p:sp>
          <p:nvSpPr>
            <p:cNvPr id="17" name="文本框 16"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FD334F74-E5A7-40C8-8267-5B5245A9174C}"/>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四、</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8"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89BCF3B0-F926-4E28-A718-C9E39518CC62}"/>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3199729556"/>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750"/>
                                        <p:tgtEl>
                                          <p:spTgt spid="9"/>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F760C145-39C9-424A-88E7-6B60E9A95E3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4" name="文本框 13">
            <a:extLst>
              <a:ext uri="{FF2B5EF4-FFF2-40B4-BE49-F238E27FC236}">
                <a16:creationId xmlns="" xmlns:a16="http://schemas.microsoft.com/office/drawing/2014/main" id="{E521ECF2-E424-47E4-934C-2FCEF819BA22}"/>
              </a:ext>
            </a:extLst>
          </p:cNvPr>
          <p:cNvSpPr txBox="1"/>
          <p:nvPr/>
        </p:nvSpPr>
        <p:spPr>
          <a:xfrm>
            <a:off x="6178212" y="881668"/>
            <a:ext cx="861774" cy="5769954"/>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noProof="0" dirty="0">
                <a:cs typeface="+mn-ea"/>
                <a:sym typeface="+mn-lt"/>
              </a:rPr>
              <a:t>谢谢观看，感谢聆听！</a:t>
            </a:r>
            <a:endParaRPr kumimoji="0" lang="zh-CN" altLang="en-US" sz="4400" b="0" i="0" u="none" strike="noStrike" kern="1200" cap="none" spc="0" normalizeH="0" baseline="0" noProof="0" dirty="0">
              <a:ln>
                <a:noFill/>
              </a:ln>
              <a:effectLst/>
              <a:uLnTx/>
              <a:uFillTx/>
              <a:cs typeface="+mn-ea"/>
              <a:sym typeface="+mn-lt"/>
            </a:endParaRPr>
          </a:p>
        </p:txBody>
      </p:sp>
      <p:sp>
        <p:nvSpPr>
          <p:cNvPr id="10" name="文本框 9">
            <a:extLst>
              <a:ext uri="{FF2B5EF4-FFF2-40B4-BE49-F238E27FC236}">
                <a16:creationId xmlns="" xmlns:a16="http://schemas.microsoft.com/office/drawing/2014/main" id="{F3092D63-2658-4F2C-AD87-F02031D47C53}"/>
              </a:ext>
            </a:extLst>
          </p:cNvPr>
          <p:cNvSpPr txBox="1"/>
          <p:nvPr/>
        </p:nvSpPr>
        <p:spPr>
          <a:xfrm>
            <a:off x="3869888" y="610635"/>
            <a:ext cx="2308324" cy="5769954"/>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3800" noProof="0" dirty="0">
                <a:cs typeface="+mn-ea"/>
                <a:sym typeface="+mn-lt"/>
              </a:rPr>
              <a:t>小  暑</a:t>
            </a:r>
            <a:endParaRPr kumimoji="0" lang="zh-CN" altLang="en-US" sz="138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15560595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8049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CB8A4C21-6EF4-4104-8459-8513CC535DB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1" name="文本框 30">
            <a:extLst>
              <a:ext uri="{FF2B5EF4-FFF2-40B4-BE49-F238E27FC236}">
                <a16:creationId xmlns="" xmlns:a16="http://schemas.microsoft.com/office/drawing/2014/main" id="{68869CA0-307F-4C9F-9A7A-B7E12997CCC1}"/>
              </a:ext>
            </a:extLst>
          </p:cNvPr>
          <p:cNvSpPr txBox="1"/>
          <p:nvPr/>
        </p:nvSpPr>
        <p:spPr>
          <a:xfrm>
            <a:off x="3696929" y="1942828"/>
            <a:ext cx="2952731" cy="769441"/>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400" i="0" u="none" strike="noStrike" kern="1200" cap="none" spc="0" normalizeH="0" baseline="0" noProof="0" dirty="0">
                <a:ln>
                  <a:noFill/>
                </a:ln>
                <a:effectLst/>
                <a:uLnTx/>
                <a:uFillTx/>
                <a:cs typeface="+mn-ea"/>
                <a:sym typeface="+mn-lt"/>
              </a:rPr>
              <a:t>PART ONE</a:t>
            </a:r>
            <a:endParaRPr kumimoji="0" lang="zh-CN" altLang="en-US" sz="4400" i="0" u="none" strike="noStrike" kern="1200" cap="none" spc="0" normalizeH="0" baseline="0" noProof="0" dirty="0">
              <a:ln>
                <a:noFill/>
              </a:ln>
              <a:effectLst/>
              <a:uLnTx/>
              <a:uFillTx/>
              <a:cs typeface="+mn-ea"/>
              <a:sym typeface="+mn-lt"/>
            </a:endParaRPr>
          </a:p>
        </p:txBody>
      </p:sp>
      <p:sp>
        <p:nvSpPr>
          <p:cNvPr id="32" name="文本框 31">
            <a:extLst>
              <a:ext uri="{FF2B5EF4-FFF2-40B4-BE49-F238E27FC236}">
                <a16:creationId xmlns="" xmlns:a16="http://schemas.microsoft.com/office/drawing/2014/main" id="{D546BB61-FB51-4D62-B6D9-22B880067164}"/>
              </a:ext>
            </a:extLst>
          </p:cNvPr>
          <p:cNvSpPr txBox="1"/>
          <p:nvPr/>
        </p:nvSpPr>
        <p:spPr>
          <a:xfrm>
            <a:off x="3578496" y="2564040"/>
            <a:ext cx="4801314" cy="1015663"/>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6000" dirty="0">
                <a:cs typeface="+mn-ea"/>
                <a:sym typeface="+mn-lt"/>
              </a:rPr>
              <a:t>节日活动介绍</a:t>
            </a:r>
            <a:endParaRPr kumimoji="0" lang="zh-CN" altLang="en-US" sz="6000" i="0" u="none" strike="noStrike" kern="1200" cap="none" spc="0" normalizeH="0" baseline="0" noProof="0" dirty="0">
              <a:ln>
                <a:noFill/>
              </a:ln>
              <a:effectLst/>
              <a:uLnTx/>
              <a:uFillTx/>
              <a:cs typeface="+mn-ea"/>
              <a:sym typeface="+mn-lt"/>
            </a:endParaRPr>
          </a:p>
        </p:txBody>
      </p:sp>
      <p:sp>
        <p:nvSpPr>
          <p:cNvPr id="33" name="文本框 32">
            <a:extLst>
              <a:ext uri="{FF2B5EF4-FFF2-40B4-BE49-F238E27FC236}">
                <a16:creationId xmlns="" xmlns:a16="http://schemas.microsoft.com/office/drawing/2014/main" id="{2875F8B3-47E9-4E5A-9362-8EDFE1510CE1}"/>
              </a:ext>
            </a:extLst>
          </p:cNvPr>
          <p:cNvSpPr txBox="1"/>
          <p:nvPr/>
        </p:nvSpPr>
        <p:spPr>
          <a:xfrm>
            <a:off x="3696928" y="3506565"/>
            <a:ext cx="5083278" cy="1022844"/>
          </a:xfrm>
          <a:prstGeom prst="rect">
            <a:avLst/>
          </a:prstGeom>
          <a:noFill/>
        </p:spPr>
        <p:txBody>
          <a:bodyPr wrap="square" rtlCol="0">
            <a:spAutoFit/>
          </a:bodyPr>
          <a:lstStyle/>
          <a:p>
            <a:pPr lvl="0">
              <a:lnSpc>
                <a:spcPts val="2500"/>
              </a:lnSpc>
            </a:pPr>
            <a:r>
              <a:rPr lang="en-US" altLang="zh-CN" sz="1600" dirty="0">
                <a:effectLst/>
                <a:cs typeface="+mn-ea"/>
                <a:sym typeface="+mn-lt"/>
              </a:rPr>
              <a:t>Time would heal almost all wounds. If your wounds have not been healed up, please wait for a short while. </a:t>
            </a:r>
            <a:endParaRPr kumimoji="0" lang="zh-CN" altLang="en-US" sz="160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2033205669"/>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750"/>
                                        <p:tgtEl>
                                          <p:spTgt spid="32"/>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9C3616BB-A453-46D6-9098-0D38341FE693}"/>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矩形: 圆角 10">
            <a:extLst>
              <a:ext uri="{FF2B5EF4-FFF2-40B4-BE49-F238E27FC236}">
                <a16:creationId xmlns="" xmlns:a16="http://schemas.microsoft.com/office/drawing/2014/main" id="{1654C7DC-2EAE-43DD-84E7-84AC5ABE3108}"/>
              </a:ext>
            </a:extLst>
          </p:cNvPr>
          <p:cNvSpPr/>
          <p:nvPr/>
        </p:nvSpPr>
        <p:spPr>
          <a:xfrm>
            <a:off x="334297"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 xmlns:a16="http://schemas.microsoft.com/office/drawing/2014/main" id="{B2647083-4C2E-45A5-A68F-85F3F3C1BF42}"/>
              </a:ext>
            </a:extLst>
          </p:cNvPr>
          <p:cNvGrpSpPr/>
          <p:nvPr/>
        </p:nvGrpSpPr>
        <p:grpSpPr>
          <a:xfrm>
            <a:off x="3799466" y="533363"/>
            <a:ext cx="4593067" cy="871885"/>
            <a:chOff x="969533" y="356404"/>
            <a:chExt cx="3673675" cy="871885"/>
          </a:xfrm>
        </p:grpSpPr>
        <p:sp>
          <p:nvSpPr>
            <p:cNvPr id="3" name="文本框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B4A950DC-8292-45E5-841C-E37E7B240AC1}"/>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一、</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4"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9E9BC02E-918B-4E99-9DA6-A367592DE7BE}"/>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
        <p:nvSpPr>
          <p:cNvPr id="5" name="TextBox 20">
            <a:extLst>
              <a:ext uri="{FF2B5EF4-FFF2-40B4-BE49-F238E27FC236}">
                <a16:creationId xmlns="" xmlns:a16="http://schemas.microsoft.com/office/drawing/2014/main" id="{3FE54BC1-61A8-44EA-84A3-F4AB74E721FF}"/>
              </a:ext>
            </a:extLst>
          </p:cNvPr>
          <p:cNvSpPr txBox="1"/>
          <p:nvPr/>
        </p:nvSpPr>
        <p:spPr>
          <a:xfrm>
            <a:off x="731767" y="4008272"/>
            <a:ext cx="2611730" cy="368300"/>
          </a:xfrm>
          <a:prstGeom prst="rect">
            <a:avLst/>
          </a:prstGeom>
          <a:solidFill>
            <a:schemeClr val="bg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300" normalizeH="0" baseline="0" noProof="1">
                <a:ln>
                  <a:noFill/>
                </a:ln>
                <a:uLnTx/>
                <a:uFillTx/>
                <a:cs typeface="+mn-ea"/>
                <a:sym typeface="+mn-lt"/>
              </a:rPr>
              <a:t>输入标题</a:t>
            </a:r>
            <a:endParaRPr kumimoji="0" lang="en-US" altLang="zh-CN" sz="1800" b="1" i="0" u="none" strike="noStrike" kern="1200" cap="none" spc="300" normalizeH="0" baseline="0" noProof="1">
              <a:ln>
                <a:noFill/>
              </a:ln>
              <a:uLnTx/>
              <a:uFillTx/>
              <a:cs typeface="+mn-ea"/>
              <a:sym typeface="+mn-lt"/>
            </a:endParaRPr>
          </a:p>
        </p:txBody>
      </p:sp>
      <p:sp>
        <p:nvSpPr>
          <p:cNvPr id="6" name="TextBox 22">
            <a:extLst>
              <a:ext uri="{FF2B5EF4-FFF2-40B4-BE49-F238E27FC236}">
                <a16:creationId xmlns="" xmlns:a16="http://schemas.microsoft.com/office/drawing/2014/main" id="{3F7DC510-F2D6-4021-A88B-5769F30EF95C}"/>
              </a:ext>
            </a:extLst>
          </p:cNvPr>
          <p:cNvSpPr txBox="1"/>
          <p:nvPr/>
        </p:nvSpPr>
        <p:spPr>
          <a:xfrm>
            <a:off x="708294" y="2597477"/>
            <a:ext cx="4995132" cy="1426031"/>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0" lang="zh-CN" altLang="en-US" sz="1200" b="0" i="0" u="none" strike="noStrike" kern="1200" cap="none" spc="0" normalizeH="0" baseline="0" noProof="0" dirty="0">
                <a:ln>
                  <a:noFill/>
                </a:ln>
                <a:effectLst/>
                <a:uLnTx/>
                <a:uFillTx/>
                <a:cs typeface="+mn-ea"/>
                <a:sym typeface="+mn-lt"/>
              </a:rPr>
              <a:t>请在此处添加具体内容，文字尽量言简意赅，简单说明即可，不必过于繁琐，注意版面美观度。请在此处添加具体内容，文字尽量言简意赅，简单说明即可，不必过于繁琐，注意版面美观度。</a:t>
            </a:r>
            <a:endParaRPr kumimoji="0" lang="en-US" altLang="zh-CN" sz="12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0" lang="en-US" altLang="zh-CN" sz="1200" b="0" i="0" u="none" strike="noStrike" kern="1200" cap="none" spc="0" normalizeH="0" baseline="0" noProof="0" dirty="0">
              <a:ln>
                <a:noFill/>
              </a:ln>
              <a:effectLst/>
              <a:uLnTx/>
              <a:uFillTx/>
              <a:cs typeface="+mn-ea"/>
              <a:sym typeface="+mn-lt"/>
            </a:endParaRPr>
          </a:p>
        </p:txBody>
      </p:sp>
      <p:sp>
        <p:nvSpPr>
          <p:cNvPr id="7" name="TextBox 23">
            <a:extLst>
              <a:ext uri="{FF2B5EF4-FFF2-40B4-BE49-F238E27FC236}">
                <a16:creationId xmlns="" xmlns:a16="http://schemas.microsoft.com/office/drawing/2014/main" id="{A4285557-72EB-42DC-A8CB-724E39D8676C}"/>
              </a:ext>
            </a:extLst>
          </p:cNvPr>
          <p:cNvSpPr txBox="1"/>
          <p:nvPr/>
        </p:nvSpPr>
        <p:spPr>
          <a:xfrm>
            <a:off x="735674" y="4435292"/>
            <a:ext cx="4878852" cy="1048685"/>
          </a:xfrm>
          <a:prstGeom prst="rect">
            <a:avLst/>
          </a:prstGeom>
          <a:noFill/>
        </p:spPr>
        <p:txBody>
          <a:bodyPr wrap="square" rtlCol="0">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0" lang="zh-CN" altLang="en-US" sz="1200" b="0" i="0" u="none" strike="noStrike" kern="1200" cap="none" spc="0" normalizeH="0" baseline="0" noProof="0" dirty="0">
                <a:ln>
                  <a:noFill/>
                </a:ln>
                <a:effectLst/>
                <a:uLnTx/>
                <a:uFillTx/>
                <a:cs typeface="+mn-ea"/>
                <a:sym typeface="+mn-lt"/>
              </a:rPr>
              <a:t>请在此处添加具体内容，文字尽量言简意赅，简单说明即可，不必</a:t>
            </a:r>
            <a:endParaRPr kumimoji="0" lang="en-US" altLang="zh-CN" sz="12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0" lang="zh-CN" altLang="en-US" sz="1200" b="0" i="0" u="none" strike="noStrike" kern="1200" cap="none" spc="0" normalizeH="0" baseline="0" noProof="0" dirty="0">
                <a:ln>
                  <a:noFill/>
                </a:ln>
                <a:effectLst/>
                <a:uLnTx/>
                <a:uFillTx/>
                <a:cs typeface="+mn-ea"/>
                <a:sym typeface="+mn-lt"/>
              </a:rPr>
              <a:t>过于繁琐，注意版面美观度。请在此处添加具体内容，文字尽量言</a:t>
            </a:r>
            <a:endParaRPr kumimoji="0" lang="en-US" altLang="zh-CN" sz="1200" b="0" i="0" u="none" strike="noStrike" kern="1200" cap="none" spc="0" normalizeH="0" baseline="0" noProof="0" dirty="0">
              <a:ln>
                <a:noFill/>
              </a:ln>
              <a:effectLst/>
              <a:uLnTx/>
              <a:uFillTx/>
              <a:cs typeface="+mn-ea"/>
              <a:sym typeface="+mn-lt"/>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0" lang="zh-CN" altLang="en-US" sz="1200" b="0" i="0" u="none" strike="noStrike" kern="1200" cap="none" spc="0" normalizeH="0" baseline="0" noProof="0" dirty="0">
                <a:ln>
                  <a:noFill/>
                </a:ln>
                <a:effectLst/>
                <a:uLnTx/>
                <a:uFillTx/>
                <a:cs typeface="+mn-ea"/>
                <a:sym typeface="+mn-lt"/>
              </a:rPr>
              <a:t>简意赅，简单说明即可，不必过于繁琐，注意版面美观度。</a:t>
            </a:r>
            <a:endParaRPr kumimoji="0" lang="en-US" altLang="zh-CN" sz="1200" b="0" i="0" u="none" strike="noStrike" kern="1200" cap="none" spc="0" normalizeH="0" baseline="0" noProof="0" dirty="0">
              <a:ln>
                <a:noFill/>
              </a:ln>
              <a:effectLst/>
              <a:uLnTx/>
              <a:uFillTx/>
              <a:cs typeface="+mn-ea"/>
              <a:sym typeface="+mn-lt"/>
            </a:endParaRPr>
          </a:p>
        </p:txBody>
      </p:sp>
      <p:sp>
        <p:nvSpPr>
          <p:cNvPr id="9" name="矩形 8">
            <a:extLst>
              <a:ext uri="{FF2B5EF4-FFF2-40B4-BE49-F238E27FC236}">
                <a16:creationId xmlns="" xmlns:a16="http://schemas.microsoft.com/office/drawing/2014/main" id="{7F14F2AC-9CB2-4600-9C76-E71863FED7CE}"/>
              </a:ext>
            </a:extLst>
          </p:cNvPr>
          <p:cNvSpPr/>
          <p:nvPr/>
        </p:nvSpPr>
        <p:spPr>
          <a:xfrm>
            <a:off x="760399" y="1929945"/>
            <a:ext cx="301877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300" normalizeH="0" baseline="0" noProof="1">
                <a:ln>
                  <a:noFill/>
                </a:ln>
                <a:effectLst/>
                <a:uLnTx/>
                <a:uFillTx/>
                <a:cs typeface="+mn-ea"/>
                <a:sym typeface="+mn-lt"/>
              </a:rPr>
              <a:t>点击输入标题内容</a:t>
            </a:r>
          </a:p>
        </p:txBody>
      </p:sp>
      <p:pic>
        <p:nvPicPr>
          <p:cNvPr id="12" name="图片 11">
            <a:extLst>
              <a:ext uri="{FF2B5EF4-FFF2-40B4-BE49-F238E27FC236}">
                <a16:creationId xmlns="" xmlns:a16="http://schemas.microsoft.com/office/drawing/2014/main" id="{2059FF50-E2C9-4B98-8119-5D3900D51B3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006866" y="922179"/>
            <a:ext cx="5677762" cy="5677762"/>
          </a:xfrm>
          <a:prstGeom prst="rect">
            <a:avLst/>
          </a:prstGeom>
        </p:spPr>
      </p:pic>
      <p:sp>
        <p:nvSpPr>
          <p:cNvPr id="8" name="文本框 7"/>
          <p:cNvSpPr txBox="1"/>
          <p:nvPr/>
        </p:nvSpPr>
        <p:spPr>
          <a:xfrm>
            <a:off x="1669002" y="1056583"/>
            <a:ext cx="1313895" cy="184666"/>
          </a:xfrm>
          <a:prstGeom prst="rect">
            <a:avLst/>
          </a:prstGeom>
          <a:noFill/>
        </p:spPr>
        <p:txBody>
          <a:bodyPr wrap="square" rtlCol="0">
            <a:spAutoFit/>
          </a:bodyPr>
          <a:lstStyle/>
          <a:p>
            <a:r>
              <a:rPr lang="en-US" altLang="zh-CN" sz="600" dirty="0">
                <a:solidFill>
                  <a:srgbClr val="FFFFFF"/>
                </a:solidFill>
              </a:rPr>
              <a:t>https://www.ypppt.com/</a:t>
            </a:r>
            <a:endParaRPr lang="zh-CN" altLang="en-US" sz="600" dirty="0">
              <a:solidFill>
                <a:srgbClr val="FFFFFF"/>
              </a:solidFill>
            </a:endParaRPr>
          </a:p>
        </p:txBody>
      </p:sp>
    </p:spTree>
    <p:extLst>
      <p:ext uri="{BB962C8B-B14F-4D97-AF65-F5344CB8AC3E}">
        <p14:creationId xmlns:p14="http://schemas.microsoft.com/office/powerpoint/2010/main" val="320407298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ppt_x"/>
                                          </p:val>
                                        </p:tav>
                                        <p:tav tm="100000">
                                          <p:val>
                                            <p:strVal val="#ppt_x"/>
                                          </p:val>
                                        </p:tav>
                                      </p:tavLst>
                                    </p:anim>
                                    <p:anim calcmode="lin" valueType="num">
                                      <p:cBhvr additive="base">
                                        <p:cTn id="16" dur="75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14" presetClass="entr" presetSubtype="1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randombar(horizont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A71DA04B-FBB8-430D-8606-39E6CEA7B2AB}"/>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4" name="矩形: 圆角 23">
            <a:extLst>
              <a:ext uri="{FF2B5EF4-FFF2-40B4-BE49-F238E27FC236}">
                <a16:creationId xmlns="" xmlns:a16="http://schemas.microsoft.com/office/drawing/2014/main" id="{442420F3-A34E-48A1-B279-B3E6320A3274}"/>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6">
            <a:extLst>
              <a:ext uri="{FF2B5EF4-FFF2-40B4-BE49-F238E27FC236}">
                <a16:creationId xmlns="" xmlns:a16="http://schemas.microsoft.com/office/drawing/2014/main" id="{5D13CF58-1DB0-46AA-A85A-54E99296F76B}"/>
              </a:ext>
            </a:extLst>
          </p:cNvPr>
          <p:cNvSpPr/>
          <p:nvPr/>
        </p:nvSpPr>
        <p:spPr bwMode="auto">
          <a:xfrm>
            <a:off x="3829734" y="2135113"/>
            <a:ext cx="2338909" cy="1441591"/>
          </a:xfrm>
          <a:custGeom>
            <a:avLst/>
            <a:gdLst>
              <a:gd name="T0" fmla="*/ 328 w 591"/>
              <a:gd name="T1" fmla="*/ 111 h 364"/>
              <a:gd name="T2" fmla="*/ 277 w 591"/>
              <a:gd name="T3" fmla="*/ 187 h 364"/>
              <a:gd name="T4" fmla="*/ 423 w 591"/>
              <a:gd name="T5" fmla="*/ 295 h 364"/>
              <a:gd name="T6" fmla="*/ 591 w 591"/>
              <a:gd name="T7" fmla="*/ 351 h 364"/>
              <a:gd name="T8" fmla="*/ 589 w 591"/>
              <a:gd name="T9" fmla="*/ 364 h 364"/>
              <a:gd name="T10" fmla="*/ 381 w 591"/>
              <a:gd name="T11" fmla="*/ 325 h 364"/>
              <a:gd name="T12" fmla="*/ 69 w 591"/>
              <a:gd name="T13" fmla="*/ 131 h 364"/>
              <a:gd name="T14" fmla="*/ 0 w 591"/>
              <a:gd name="T15" fmla="*/ 96 h 364"/>
              <a:gd name="T16" fmla="*/ 140 w 591"/>
              <a:gd name="T17" fmla="*/ 5 h 364"/>
              <a:gd name="T18" fmla="*/ 177 w 591"/>
              <a:gd name="T19" fmla="*/ 9 h 364"/>
              <a:gd name="T20" fmla="*/ 328 w 591"/>
              <a:gd name="T21" fmla="*/ 1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1" h="364">
                <a:moveTo>
                  <a:pt x="328" y="111"/>
                </a:moveTo>
                <a:cubicBezTo>
                  <a:pt x="259" y="119"/>
                  <a:pt x="242" y="150"/>
                  <a:pt x="277" y="187"/>
                </a:cubicBezTo>
                <a:cubicBezTo>
                  <a:pt x="319" y="230"/>
                  <a:pt x="370" y="267"/>
                  <a:pt x="423" y="295"/>
                </a:cubicBezTo>
                <a:cubicBezTo>
                  <a:pt x="475" y="322"/>
                  <a:pt x="535" y="333"/>
                  <a:pt x="591" y="351"/>
                </a:cubicBezTo>
                <a:cubicBezTo>
                  <a:pt x="591" y="355"/>
                  <a:pt x="590" y="360"/>
                  <a:pt x="589" y="364"/>
                </a:cubicBezTo>
                <a:cubicBezTo>
                  <a:pt x="520" y="351"/>
                  <a:pt x="449" y="345"/>
                  <a:pt x="381" y="325"/>
                </a:cubicBezTo>
                <a:cubicBezTo>
                  <a:pt x="260" y="291"/>
                  <a:pt x="149" y="236"/>
                  <a:pt x="69" y="131"/>
                </a:cubicBezTo>
                <a:cubicBezTo>
                  <a:pt x="56" y="115"/>
                  <a:pt x="28" y="110"/>
                  <a:pt x="0" y="96"/>
                </a:cubicBezTo>
                <a:cubicBezTo>
                  <a:pt x="47" y="65"/>
                  <a:pt x="93" y="33"/>
                  <a:pt x="140" y="5"/>
                </a:cubicBezTo>
                <a:cubicBezTo>
                  <a:pt x="149" y="0"/>
                  <a:pt x="168" y="3"/>
                  <a:pt x="177" y="9"/>
                </a:cubicBezTo>
                <a:cubicBezTo>
                  <a:pt x="224" y="39"/>
                  <a:pt x="270" y="71"/>
                  <a:pt x="328" y="111"/>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Freeform 8">
            <a:extLst>
              <a:ext uri="{FF2B5EF4-FFF2-40B4-BE49-F238E27FC236}">
                <a16:creationId xmlns="" xmlns:a16="http://schemas.microsoft.com/office/drawing/2014/main" id="{2D4640FE-0F1F-4696-B192-41F796E5E308}"/>
              </a:ext>
            </a:extLst>
          </p:cNvPr>
          <p:cNvSpPr/>
          <p:nvPr/>
        </p:nvSpPr>
        <p:spPr bwMode="auto">
          <a:xfrm>
            <a:off x="6757016" y="2105437"/>
            <a:ext cx="1138983" cy="1012897"/>
          </a:xfrm>
          <a:custGeom>
            <a:avLst/>
            <a:gdLst>
              <a:gd name="T0" fmla="*/ 288 w 288"/>
              <a:gd name="T1" fmla="*/ 122 h 256"/>
              <a:gd name="T2" fmla="*/ 179 w 288"/>
              <a:gd name="T3" fmla="*/ 120 h 256"/>
              <a:gd name="T4" fmla="*/ 84 w 288"/>
              <a:gd name="T5" fmla="*/ 100 h 256"/>
              <a:gd name="T6" fmla="*/ 33 w 288"/>
              <a:gd name="T7" fmla="*/ 177 h 256"/>
              <a:gd name="T8" fmla="*/ 22 w 288"/>
              <a:gd name="T9" fmla="*/ 256 h 256"/>
              <a:gd name="T10" fmla="*/ 1 w 288"/>
              <a:gd name="T11" fmla="*/ 117 h 256"/>
              <a:gd name="T12" fmla="*/ 146 w 288"/>
              <a:gd name="T13" fmla="*/ 31 h 256"/>
              <a:gd name="T14" fmla="*/ 288 w 288"/>
              <a:gd name="T15" fmla="*/ 122 h 2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56">
                <a:moveTo>
                  <a:pt x="288" y="122"/>
                </a:moveTo>
                <a:cubicBezTo>
                  <a:pt x="241" y="135"/>
                  <a:pt x="215" y="160"/>
                  <a:pt x="179" y="120"/>
                </a:cubicBezTo>
                <a:cubicBezTo>
                  <a:pt x="160" y="99"/>
                  <a:pt x="111" y="91"/>
                  <a:pt x="84" y="100"/>
                </a:cubicBezTo>
                <a:cubicBezTo>
                  <a:pt x="61" y="108"/>
                  <a:pt x="44" y="148"/>
                  <a:pt x="33" y="177"/>
                </a:cubicBezTo>
                <a:cubicBezTo>
                  <a:pt x="25" y="200"/>
                  <a:pt x="32" y="228"/>
                  <a:pt x="22" y="256"/>
                </a:cubicBezTo>
                <a:cubicBezTo>
                  <a:pt x="14" y="209"/>
                  <a:pt x="0" y="163"/>
                  <a:pt x="1" y="117"/>
                </a:cubicBezTo>
                <a:cubicBezTo>
                  <a:pt x="3" y="42"/>
                  <a:pt x="73" y="0"/>
                  <a:pt x="146" y="31"/>
                </a:cubicBezTo>
                <a:cubicBezTo>
                  <a:pt x="193" y="50"/>
                  <a:pt x="234" y="86"/>
                  <a:pt x="288" y="12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 name="Freeform 7">
            <a:extLst>
              <a:ext uri="{FF2B5EF4-FFF2-40B4-BE49-F238E27FC236}">
                <a16:creationId xmlns="" xmlns:a16="http://schemas.microsoft.com/office/drawing/2014/main" id="{CD9465ED-797E-4B0A-A74A-A6AA0C80B2CD}"/>
              </a:ext>
            </a:extLst>
          </p:cNvPr>
          <p:cNvSpPr/>
          <p:nvPr/>
        </p:nvSpPr>
        <p:spPr bwMode="auto">
          <a:xfrm>
            <a:off x="6865309" y="3377163"/>
            <a:ext cx="1628620" cy="1775722"/>
          </a:xfrm>
          <a:custGeom>
            <a:avLst/>
            <a:gdLst>
              <a:gd name="T0" fmla="*/ 358 w 411"/>
              <a:gd name="T1" fmla="*/ 449 h 449"/>
              <a:gd name="T2" fmla="*/ 229 w 411"/>
              <a:gd name="T3" fmla="*/ 251 h 449"/>
              <a:gd name="T4" fmla="*/ 250 w 411"/>
              <a:gd name="T5" fmla="*/ 191 h 449"/>
              <a:gd name="T6" fmla="*/ 63 w 411"/>
              <a:gd name="T7" fmla="*/ 28 h 449"/>
              <a:gd name="T8" fmla="*/ 0 w 411"/>
              <a:gd name="T9" fmla="*/ 0 h 449"/>
              <a:gd name="T10" fmla="*/ 274 w 411"/>
              <a:gd name="T11" fmla="*/ 139 h 449"/>
              <a:gd name="T12" fmla="*/ 396 w 411"/>
              <a:gd name="T13" fmla="*/ 312 h 449"/>
              <a:gd name="T14" fmla="*/ 376 w 411"/>
              <a:gd name="T15" fmla="*/ 449 h 449"/>
              <a:gd name="T16" fmla="*/ 358 w 411"/>
              <a:gd name="T17"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49">
                <a:moveTo>
                  <a:pt x="358" y="449"/>
                </a:moveTo>
                <a:cubicBezTo>
                  <a:pt x="316" y="385"/>
                  <a:pt x="274" y="320"/>
                  <a:pt x="229" y="251"/>
                </a:cubicBezTo>
                <a:cubicBezTo>
                  <a:pt x="272" y="244"/>
                  <a:pt x="262" y="217"/>
                  <a:pt x="250" y="191"/>
                </a:cubicBezTo>
                <a:cubicBezTo>
                  <a:pt x="212" y="109"/>
                  <a:pt x="142" y="63"/>
                  <a:pt x="63" y="28"/>
                </a:cubicBezTo>
                <a:cubicBezTo>
                  <a:pt x="42" y="19"/>
                  <a:pt x="20" y="12"/>
                  <a:pt x="0" y="0"/>
                </a:cubicBezTo>
                <a:cubicBezTo>
                  <a:pt x="108" y="12"/>
                  <a:pt x="201" y="60"/>
                  <a:pt x="274" y="139"/>
                </a:cubicBezTo>
                <a:cubicBezTo>
                  <a:pt x="321" y="191"/>
                  <a:pt x="369" y="248"/>
                  <a:pt x="396" y="312"/>
                </a:cubicBezTo>
                <a:cubicBezTo>
                  <a:pt x="411" y="348"/>
                  <a:pt x="384" y="403"/>
                  <a:pt x="376" y="449"/>
                </a:cubicBezTo>
                <a:cubicBezTo>
                  <a:pt x="370" y="449"/>
                  <a:pt x="364" y="449"/>
                  <a:pt x="358" y="449"/>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Freeform 5">
            <a:extLst>
              <a:ext uri="{FF2B5EF4-FFF2-40B4-BE49-F238E27FC236}">
                <a16:creationId xmlns="" xmlns:a16="http://schemas.microsoft.com/office/drawing/2014/main" id="{88CF5BD0-BF9E-49DC-859B-7FD06FD98251}"/>
              </a:ext>
            </a:extLst>
          </p:cNvPr>
          <p:cNvSpPr/>
          <p:nvPr/>
        </p:nvSpPr>
        <p:spPr bwMode="auto">
          <a:xfrm>
            <a:off x="4600620" y="3683377"/>
            <a:ext cx="1952243" cy="2004779"/>
          </a:xfrm>
          <a:custGeom>
            <a:avLst/>
            <a:gdLst>
              <a:gd name="T0" fmla="*/ 242 w 493"/>
              <a:gd name="T1" fmla="*/ 505 h 507"/>
              <a:gd name="T2" fmla="*/ 0 w 493"/>
              <a:gd name="T3" fmla="*/ 303 h 507"/>
              <a:gd name="T4" fmla="*/ 230 w 493"/>
              <a:gd name="T5" fmla="*/ 129 h 507"/>
              <a:gd name="T6" fmla="*/ 314 w 493"/>
              <a:gd name="T7" fmla="*/ 211 h 507"/>
              <a:gd name="T8" fmla="*/ 421 w 493"/>
              <a:gd name="T9" fmla="*/ 129 h 507"/>
              <a:gd name="T10" fmla="*/ 443 w 493"/>
              <a:gd name="T11" fmla="*/ 0 h 507"/>
              <a:gd name="T12" fmla="*/ 418 w 493"/>
              <a:gd name="T13" fmla="*/ 311 h 507"/>
              <a:gd name="T14" fmla="*/ 329 w 493"/>
              <a:gd name="T15" fmla="*/ 397 h 507"/>
              <a:gd name="T16" fmla="*/ 258 w 493"/>
              <a:gd name="T17" fmla="*/ 507 h 507"/>
              <a:gd name="T18" fmla="*/ 242 w 493"/>
              <a:gd name="T19" fmla="*/ 50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 h="507">
                <a:moveTo>
                  <a:pt x="242" y="505"/>
                </a:moveTo>
                <a:cubicBezTo>
                  <a:pt x="164" y="440"/>
                  <a:pt x="85" y="375"/>
                  <a:pt x="0" y="303"/>
                </a:cubicBezTo>
                <a:cubicBezTo>
                  <a:pt x="79" y="244"/>
                  <a:pt x="150" y="189"/>
                  <a:pt x="230" y="129"/>
                </a:cubicBezTo>
                <a:cubicBezTo>
                  <a:pt x="234" y="190"/>
                  <a:pt x="263" y="214"/>
                  <a:pt x="314" y="211"/>
                </a:cubicBezTo>
                <a:cubicBezTo>
                  <a:pt x="369" y="209"/>
                  <a:pt x="405" y="177"/>
                  <a:pt x="421" y="129"/>
                </a:cubicBezTo>
                <a:cubicBezTo>
                  <a:pt x="434" y="87"/>
                  <a:pt x="436" y="42"/>
                  <a:pt x="443" y="0"/>
                </a:cubicBezTo>
                <a:cubicBezTo>
                  <a:pt x="493" y="74"/>
                  <a:pt x="484" y="220"/>
                  <a:pt x="418" y="311"/>
                </a:cubicBezTo>
                <a:cubicBezTo>
                  <a:pt x="394" y="344"/>
                  <a:pt x="363" y="374"/>
                  <a:pt x="329" y="397"/>
                </a:cubicBezTo>
                <a:cubicBezTo>
                  <a:pt x="289" y="423"/>
                  <a:pt x="241" y="438"/>
                  <a:pt x="258" y="507"/>
                </a:cubicBezTo>
                <a:cubicBezTo>
                  <a:pt x="252" y="506"/>
                  <a:pt x="247" y="506"/>
                  <a:pt x="242" y="505"/>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9" name="组合 8">
            <a:extLst>
              <a:ext uri="{FF2B5EF4-FFF2-40B4-BE49-F238E27FC236}">
                <a16:creationId xmlns="" xmlns:a16="http://schemas.microsoft.com/office/drawing/2014/main" id="{1B0947C6-FF60-4A4C-A910-0F91A80CE245}"/>
              </a:ext>
            </a:extLst>
          </p:cNvPr>
          <p:cNvGrpSpPr/>
          <p:nvPr/>
        </p:nvGrpSpPr>
        <p:grpSpPr>
          <a:xfrm>
            <a:off x="470883" y="1902115"/>
            <a:ext cx="3324572" cy="1147288"/>
            <a:chOff x="440267" y="1817086"/>
            <a:chExt cx="3324572" cy="1147288"/>
          </a:xfrm>
        </p:grpSpPr>
        <p:sp>
          <p:nvSpPr>
            <p:cNvPr id="10" name="Text Placeholder 2">
              <a:extLst>
                <a:ext uri="{FF2B5EF4-FFF2-40B4-BE49-F238E27FC236}">
                  <a16:creationId xmlns="" xmlns:a16="http://schemas.microsoft.com/office/drawing/2014/main" id="{2432F75C-28CF-4B48-9B8B-7B6AB8963D04}"/>
                </a:ext>
              </a:extLst>
            </p:cNvPr>
            <p:cNvSpPr txBox="1"/>
            <p:nvPr/>
          </p:nvSpPr>
          <p:spPr>
            <a:xfrm>
              <a:off x="1185536" y="1817086"/>
              <a:ext cx="2572819" cy="394104"/>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lnSpc>
                  <a:spcPct val="140000"/>
                </a:lnSpc>
              </a:pPr>
              <a:r>
                <a:rPr lang="zh-CN" altLang="en-US" sz="2400" b="1" dirty="0">
                  <a:solidFill>
                    <a:schemeClr val="tx1"/>
                  </a:solidFill>
                  <a:latin typeface="+mn-lt"/>
                  <a:cs typeface="+mn-ea"/>
                  <a:sym typeface="+mn-lt"/>
                </a:rPr>
                <a:t>请输入标题内容</a:t>
              </a:r>
              <a:endParaRPr lang="en-US" altLang="zh-CN" sz="2400" b="1" dirty="0">
                <a:solidFill>
                  <a:schemeClr val="tx1"/>
                </a:solidFill>
                <a:latin typeface="+mn-lt"/>
                <a:cs typeface="+mn-ea"/>
                <a:sym typeface="+mn-lt"/>
              </a:endParaRPr>
            </a:p>
          </p:txBody>
        </p:sp>
        <p:sp>
          <p:nvSpPr>
            <p:cNvPr id="11" name="矩形 10">
              <a:extLst>
                <a:ext uri="{FF2B5EF4-FFF2-40B4-BE49-F238E27FC236}">
                  <a16:creationId xmlns="" xmlns:a16="http://schemas.microsoft.com/office/drawing/2014/main" id="{813A37D9-A5E1-4BDC-A76C-6D382528E55D}"/>
                </a:ext>
              </a:extLst>
            </p:cNvPr>
            <p:cNvSpPr/>
            <p:nvPr/>
          </p:nvSpPr>
          <p:spPr>
            <a:xfrm>
              <a:off x="440267" y="2173136"/>
              <a:ext cx="3324572" cy="791238"/>
            </a:xfrm>
            <a:prstGeom prst="rect">
              <a:avLst/>
            </a:prstGeom>
          </p:spPr>
          <p:txBody>
            <a:bodyPr wrap="square" lIns="91436" tIns="45718" rIns="91436" bIns="45718">
              <a:spAutoFit/>
            </a:bodyPr>
            <a:lstStyle/>
            <a:p>
              <a:pPr algn="r">
                <a:lnSpc>
                  <a:spcPct val="150000"/>
                </a:lnSpc>
              </a:pPr>
              <a:r>
                <a:rPr lang="zh-CN" altLang="en-US" sz="1600" dirty="0">
                  <a:cs typeface="+mn-ea"/>
                  <a:sym typeface="+mn-lt"/>
                </a:rPr>
                <a:t>单击此处添加文本单击此处添加文本单击此处添加文本</a:t>
              </a:r>
              <a:endParaRPr lang="en-US" altLang="zh-CN" sz="1600" dirty="0">
                <a:cs typeface="+mn-ea"/>
                <a:sym typeface="+mn-lt"/>
              </a:endParaRPr>
            </a:p>
          </p:txBody>
        </p:sp>
      </p:grpSp>
      <p:grpSp>
        <p:nvGrpSpPr>
          <p:cNvPr id="12" name="组合 11">
            <a:extLst>
              <a:ext uri="{FF2B5EF4-FFF2-40B4-BE49-F238E27FC236}">
                <a16:creationId xmlns="" xmlns:a16="http://schemas.microsoft.com/office/drawing/2014/main" id="{E20C5FB3-CA98-47FE-B6C9-9726B2167E6C}"/>
              </a:ext>
            </a:extLst>
          </p:cNvPr>
          <p:cNvGrpSpPr/>
          <p:nvPr/>
        </p:nvGrpSpPr>
        <p:grpSpPr>
          <a:xfrm>
            <a:off x="1046991" y="4300938"/>
            <a:ext cx="3324572" cy="1147288"/>
            <a:chOff x="440267" y="1817086"/>
            <a:chExt cx="3324572" cy="1147288"/>
          </a:xfrm>
        </p:grpSpPr>
        <p:sp>
          <p:nvSpPr>
            <p:cNvPr id="13" name="Text Placeholder 2">
              <a:extLst>
                <a:ext uri="{FF2B5EF4-FFF2-40B4-BE49-F238E27FC236}">
                  <a16:creationId xmlns="" xmlns:a16="http://schemas.microsoft.com/office/drawing/2014/main" id="{0B75EF1B-9A0C-439D-94E0-121A42B78948}"/>
                </a:ext>
              </a:extLst>
            </p:cNvPr>
            <p:cNvSpPr txBox="1"/>
            <p:nvPr/>
          </p:nvSpPr>
          <p:spPr>
            <a:xfrm>
              <a:off x="1419446" y="1817086"/>
              <a:ext cx="2338909" cy="394104"/>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lnSpc>
                  <a:spcPct val="140000"/>
                </a:lnSpc>
              </a:pPr>
              <a:r>
                <a:rPr lang="zh-CN" altLang="en-US" sz="2400" b="1" dirty="0">
                  <a:solidFill>
                    <a:schemeClr val="tx1"/>
                  </a:solidFill>
                  <a:latin typeface="+mn-lt"/>
                  <a:cs typeface="+mn-ea"/>
                  <a:sym typeface="+mn-lt"/>
                </a:rPr>
                <a:t>请输入标题内容</a:t>
              </a:r>
              <a:endParaRPr lang="en-US" altLang="zh-CN" sz="2400" b="1" dirty="0">
                <a:solidFill>
                  <a:schemeClr val="tx1"/>
                </a:solidFill>
                <a:latin typeface="+mn-lt"/>
                <a:cs typeface="+mn-ea"/>
                <a:sym typeface="+mn-lt"/>
              </a:endParaRPr>
            </a:p>
          </p:txBody>
        </p:sp>
        <p:sp>
          <p:nvSpPr>
            <p:cNvPr id="14" name="矩形 13">
              <a:extLst>
                <a:ext uri="{FF2B5EF4-FFF2-40B4-BE49-F238E27FC236}">
                  <a16:creationId xmlns="" xmlns:a16="http://schemas.microsoft.com/office/drawing/2014/main" id="{0344FBFA-95A1-4B88-8126-7E7DA15936F8}"/>
                </a:ext>
              </a:extLst>
            </p:cNvPr>
            <p:cNvSpPr/>
            <p:nvPr/>
          </p:nvSpPr>
          <p:spPr>
            <a:xfrm>
              <a:off x="440267" y="2173136"/>
              <a:ext cx="3324572" cy="791238"/>
            </a:xfrm>
            <a:prstGeom prst="rect">
              <a:avLst/>
            </a:prstGeom>
          </p:spPr>
          <p:txBody>
            <a:bodyPr wrap="square" lIns="91436" tIns="45718" rIns="91436" bIns="45718">
              <a:spAutoFit/>
            </a:bodyPr>
            <a:lstStyle/>
            <a:p>
              <a:pPr algn="r">
                <a:lnSpc>
                  <a:spcPct val="150000"/>
                </a:lnSpc>
              </a:pPr>
              <a:r>
                <a:rPr lang="zh-CN" altLang="en-US" sz="1600" dirty="0">
                  <a:cs typeface="+mn-ea"/>
                  <a:sym typeface="+mn-lt"/>
                </a:rPr>
                <a:t>单击此处添加文本单击此处添加文本单击此处添加文本</a:t>
              </a:r>
              <a:endParaRPr lang="en-US" altLang="zh-CN" sz="1600" dirty="0">
                <a:cs typeface="+mn-ea"/>
                <a:sym typeface="+mn-lt"/>
              </a:endParaRPr>
            </a:p>
          </p:txBody>
        </p:sp>
      </p:grpSp>
      <p:grpSp>
        <p:nvGrpSpPr>
          <p:cNvPr id="15" name="组合 14">
            <a:extLst>
              <a:ext uri="{FF2B5EF4-FFF2-40B4-BE49-F238E27FC236}">
                <a16:creationId xmlns="" xmlns:a16="http://schemas.microsoft.com/office/drawing/2014/main" id="{AE5C9481-5A6C-4C28-AB12-6126844160EE}"/>
              </a:ext>
            </a:extLst>
          </p:cNvPr>
          <p:cNvGrpSpPr/>
          <p:nvPr/>
        </p:nvGrpSpPr>
        <p:grpSpPr>
          <a:xfrm>
            <a:off x="8262906" y="1943829"/>
            <a:ext cx="3331055" cy="1147288"/>
            <a:chOff x="433784" y="1817086"/>
            <a:chExt cx="3331055" cy="1147288"/>
          </a:xfrm>
        </p:grpSpPr>
        <p:sp>
          <p:nvSpPr>
            <p:cNvPr id="16" name="Text Placeholder 2">
              <a:extLst>
                <a:ext uri="{FF2B5EF4-FFF2-40B4-BE49-F238E27FC236}">
                  <a16:creationId xmlns="" xmlns:a16="http://schemas.microsoft.com/office/drawing/2014/main" id="{DEF8809B-D537-44B1-9111-4368341B416D}"/>
                </a:ext>
              </a:extLst>
            </p:cNvPr>
            <p:cNvSpPr txBox="1"/>
            <p:nvPr/>
          </p:nvSpPr>
          <p:spPr>
            <a:xfrm>
              <a:off x="433784" y="1817086"/>
              <a:ext cx="3324572" cy="394104"/>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400" b="1">
                  <a:solidFill>
                    <a:schemeClr val="tx1"/>
                  </a:solidFill>
                  <a:latin typeface="+mn-lt"/>
                  <a:cs typeface="+mn-ea"/>
                  <a:sym typeface="+mn-lt"/>
                </a:rPr>
                <a:t>请输入标题内容</a:t>
              </a:r>
              <a:endParaRPr lang="en-US" altLang="zh-CN" sz="2400" b="1" dirty="0">
                <a:solidFill>
                  <a:schemeClr val="tx1"/>
                </a:solidFill>
                <a:latin typeface="+mn-lt"/>
                <a:cs typeface="+mn-ea"/>
                <a:sym typeface="+mn-lt"/>
              </a:endParaRPr>
            </a:p>
          </p:txBody>
        </p:sp>
        <p:sp>
          <p:nvSpPr>
            <p:cNvPr id="17" name="矩形 16">
              <a:extLst>
                <a:ext uri="{FF2B5EF4-FFF2-40B4-BE49-F238E27FC236}">
                  <a16:creationId xmlns="" xmlns:a16="http://schemas.microsoft.com/office/drawing/2014/main" id="{B08B113F-F46E-47BD-ADE4-890F0A27B41F}"/>
                </a:ext>
              </a:extLst>
            </p:cNvPr>
            <p:cNvSpPr/>
            <p:nvPr/>
          </p:nvSpPr>
          <p:spPr>
            <a:xfrm>
              <a:off x="440267" y="2173136"/>
              <a:ext cx="3324572" cy="791238"/>
            </a:xfrm>
            <a:prstGeom prst="rect">
              <a:avLst/>
            </a:prstGeom>
          </p:spPr>
          <p:txBody>
            <a:bodyPr wrap="square" lIns="91436" tIns="45718" rIns="91436" bIns="45718">
              <a:spAutoFit/>
            </a:bodyPr>
            <a:lstStyle/>
            <a:p>
              <a:pPr>
                <a:lnSpc>
                  <a:spcPct val="150000"/>
                </a:lnSpc>
              </a:pPr>
              <a:r>
                <a:rPr lang="zh-CN" altLang="en-US" sz="1600" dirty="0">
                  <a:cs typeface="+mn-ea"/>
                  <a:sym typeface="+mn-lt"/>
                </a:rPr>
                <a:t>单击此处添加文本单击此处添加文本单击此处添加文本</a:t>
              </a:r>
              <a:endParaRPr lang="en-US" altLang="zh-CN" sz="1600" dirty="0">
                <a:cs typeface="+mn-ea"/>
                <a:sym typeface="+mn-lt"/>
              </a:endParaRPr>
            </a:p>
          </p:txBody>
        </p:sp>
      </p:grpSp>
      <p:grpSp>
        <p:nvGrpSpPr>
          <p:cNvPr id="18" name="组合 17">
            <a:extLst>
              <a:ext uri="{FF2B5EF4-FFF2-40B4-BE49-F238E27FC236}">
                <a16:creationId xmlns="" xmlns:a16="http://schemas.microsoft.com/office/drawing/2014/main" id="{F72827BC-BBD0-4906-8D19-3B4FFE4772BE}"/>
              </a:ext>
            </a:extLst>
          </p:cNvPr>
          <p:cNvGrpSpPr/>
          <p:nvPr/>
        </p:nvGrpSpPr>
        <p:grpSpPr>
          <a:xfrm>
            <a:off x="8551867" y="4991762"/>
            <a:ext cx="3331055" cy="1147288"/>
            <a:chOff x="433784" y="1817086"/>
            <a:chExt cx="3331055" cy="1147288"/>
          </a:xfrm>
        </p:grpSpPr>
        <p:sp>
          <p:nvSpPr>
            <p:cNvPr id="19" name="Text Placeholder 2">
              <a:extLst>
                <a:ext uri="{FF2B5EF4-FFF2-40B4-BE49-F238E27FC236}">
                  <a16:creationId xmlns="" xmlns:a16="http://schemas.microsoft.com/office/drawing/2014/main" id="{93B1F3FB-2172-479D-960A-33B8BDD55CFF}"/>
                </a:ext>
              </a:extLst>
            </p:cNvPr>
            <p:cNvSpPr txBox="1"/>
            <p:nvPr/>
          </p:nvSpPr>
          <p:spPr>
            <a:xfrm>
              <a:off x="433784" y="1817086"/>
              <a:ext cx="3324572" cy="394104"/>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400" b="1">
                  <a:solidFill>
                    <a:schemeClr val="tx1"/>
                  </a:solidFill>
                  <a:latin typeface="+mn-lt"/>
                  <a:cs typeface="+mn-ea"/>
                  <a:sym typeface="+mn-lt"/>
                </a:rPr>
                <a:t>请输入标题内容</a:t>
              </a:r>
              <a:endParaRPr lang="en-US" altLang="zh-CN" sz="2400" b="1" dirty="0">
                <a:solidFill>
                  <a:schemeClr val="tx1"/>
                </a:solidFill>
                <a:latin typeface="+mn-lt"/>
                <a:cs typeface="+mn-ea"/>
                <a:sym typeface="+mn-lt"/>
              </a:endParaRPr>
            </a:p>
          </p:txBody>
        </p:sp>
        <p:sp>
          <p:nvSpPr>
            <p:cNvPr id="20" name="矩形 19">
              <a:extLst>
                <a:ext uri="{FF2B5EF4-FFF2-40B4-BE49-F238E27FC236}">
                  <a16:creationId xmlns="" xmlns:a16="http://schemas.microsoft.com/office/drawing/2014/main" id="{78BFF062-B317-4DCC-A535-1E89078D0BD4}"/>
                </a:ext>
              </a:extLst>
            </p:cNvPr>
            <p:cNvSpPr/>
            <p:nvPr/>
          </p:nvSpPr>
          <p:spPr>
            <a:xfrm>
              <a:off x="440267" y="2173136"/>
              <a:ext cx="3324572" cy="791238"/>
            </a:xfrm>
            <a:prstGeom prst="rect">
              <a:avLst/>
            </a:prstGeom>
          </p:spPr>
          <p:txBody>
            <a:bodyPr wrap="square" lIns="91436" tIns="45718" rIns="91436" bIns="45718">
              <a:spAutoFit/>
            </a:bodyPr>
            <a:lstStyle/>
            <a:p>
              <a:pPr>
                <a:lnSpc>
                  <a:spcPct val="150000"/>
                </a:lnSpc>
              </a:pPr>
              <a:r>
                <a:rPr lang="zh-CN" altLang="en-US" sz="1600" dirty="0">
                  <a:cs typeface="+mn-ea"/>
                  <a:sym typeface="+mn-lt"/>
                </a:rPr>
                <a:t>单击此处添加文本单击此处添加文本单击此处添加文本</a:t>
              </a:r>
              <a:endParaRPr lang="en-US" altLang="zh-CN" sz="1600" dirty="0">
                <a:cs typeface="+mn-ea"/>
                <a:sym typeface="+mn-lt"/>
              </a:endParaRPr>
            </a:p>
          </p:txBody>
        </p:sp>
      </p:grpSp>
      <p:pic>
        <p:nvPicPr>
          <p:cNvPr id="25" name="图片 24">
            <a:extLst>
              <a:ext uri="{FF2B5EF4-FFF2-40B4-BE49-F238E27FC236}">
                <a16:creationId xmlns="" xmlns:a16="http://schemas.microsoft.com/office/drawing/2014/main" id="{8D2D3FF7-520B-4FE3-BD94-23352C75CC2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987176" y="1613898"/>
            <a:ext cx="4217648" cy="3163236"/>
          </a:xfrm>
          <a:prstGeom prst="rect">
            <a:avLst/>
          </a:prstGeom>
        </p:spPr>
      </p:pic>
      <p:grpSp>
        <p:nvGrpSpPr>
          <p:cNvPr id="26" name="组合 25">
            <a:extLst>
              <a:ext uri="{FF2B5EF4-FFF2-40B4-BE49-F238E27FC236}">
                <a16:creationId xmlns="" xmlns:a16="http://schemas.microsoft.com/office/drawing/2014/main" id="{404CD60B-5C52-4494-BE8E-F565C2145B39}"/>
              </a:ext>
            </a:extLst>
          </p:cNvPr>
          <p:cNvGrpSpPr/>
          <p:nvPr/>
        </p:nvGrpSpPr>
        <p:grpSpPr>
          <a:xfrm>
            <a:off x="3799466" y="533363"/>
            <a:ext cx="4593067" cy="871885"/>
            <a:chOff x="969533" y="356404"/>
            <a:chExt cx="3673675" cy="871885"/>
          </a:xfrm>
        </p:grpSpPr>
        <p:sp>
          <p:nvSpPr>
            <p:cNvPr id="27" name="文本框 26"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CB6BC73B-D6F2-4989-9818-4E1F82676B0A}"/>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一、</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28"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B275FD44-8F7F-4FBC-96AA-930C92CF438B}"/>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140773892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right)">
                                      <p:cBhvr>
                                        <p:cTn id="13" dur="500"/>
                                        <p:tgtEl>
                                          <p:spTgt spid="9"/>
                                        </p:tgtEl>
                                      </p:cBhvr>
                                    </p:animEffect>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p:tgtEl>
                                          <p:spTgt spid="15"/>
                                        </p:tgtEl>
                                        <p:attrNameLst>
                                          <p:attrName>ppt_x</p:attrName>
                                        </p:attrNameLst>
                                      </p:cBhvr>
                                      <p:tavLst>
                                        <p:tav tm="0">
                                          <p:val>
                                            <p:strVal val="#ppt_x-#ppt_w*1.125000"/>
                                          </p:val>
                                        </p:tav>
                                        <p:tav tm="100000">
                                          <p:val>
                                            <p:strVal val="#ppt_x"/>
                                          </p:val>
                                        </p:tav>
                                      </p:tavLst>
                                    </p:anim>
                                    <p:animEffect transition="in" filter="wipe(right)">
                                      <p:cBhvr>
                                        <p:cTn id="23" dur="500"/>
                                        <p:tgtEl>
                                          <p:spTgt spid="15"/>
                                        </p:tgtEl>
                                      </p:cBhvr>
                                    </p:animEffect>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p:tgtEl>
                                          <p:spTgt spid="18"/>
                                        </p:tgtEl>
                                        <p:attrNameLst>
                                          <p:attrName>ppt_x</p:attrName>
                                        </p:attrNameLst>
                                      </p:cBhvr>
                                      <p:tavLst>
                                        <p:tav tm="0">
                                          <p:val>
                                            <p:strVal val="#ppt_x-#ppt_w*1.125000"/>
                                          </p:val>
                                        </p:tav>
                                        <p:tav tm="100000">
                                          <p:val>
                                            <p:strVal val="#ppt_x"/>
                                          </p:val>
                                        </p:tav>
                                      </p:tavLst>
                                    </p:anim>
                                    <p:animEffect transition="in" filter="wipe(right)">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8E81DDB4-C810-4AC8-98C5-74975AF4C084}"/>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8" name="矩形: 圆角 17">
            <a:extLst>
              <a:ext uri="{FF2B5EF4-FFF2-40B4-BE49-F238E27FC236}">
                <a16:creationId xmlns="" xmlns:a16="http://schemas.microsoft.com/office/drawing/2014/main" id="{362EE4C0-904D-4DCE-91FF-302BBE6B72E4}"/>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a:extLst>
              <a:ext uri="{FF2B5EF4-FFF2-40B4-BE49-F238E27FC236}">
                <a16:creationId xmlns="" xmlns:a16="http://schemas.microsoft.com/office/drawing/2014/main" id="{DA674272-0DF7-4953-AE79-5823A059ADA4}"/>
              </a:ext>
            </a:extLst>
          </p:cNvPr>
          <p:cNvGrpSpPr/>
          <p:nvPr/>
        </p:nvGrpSpPr>
        <p:grpSpPr>
          <a:xfrm>
            <a:off x="5045520" y="1823442"/>
            <a:ext cx="5988350" cy="3755149"/>
            <a:chOff x="4392025" y="1888898"/>
            <a:chExt cx="5988350" cy="3755149"/>
          </a:xfrm>
        </p:grpSpPr>
        <p:sp>
          <p:nvSpPr>
            <p:cNvPr id="6" name="wps稻壳儿佳誉设计盗卖必究原创链接：http://chn.docer.com/works?userid=219874625">
              <a:extLst>
                <a:ext uri="{FF2B5EF4-FFF2-40B4-BE49-F238E27FC236}">
                  <a16:creationId xmlns="" xmlns:a16="http://schemas.microsoft.com/office/drawing/2014/main" id="{1FD511EC-E235-45BA-9363-385A35B7F808}"/>
                </a:ext>
              </a:extLst>
            </p:cNvPr>
            <p:cNvSpPr txBox="1"/>
            <p:nvPr/>
          </p:nvSpPr>
          <p:spPr>
            <a:xfrm>
              <a:off x="4439440" y="2243441"/>
              <a:ext cx="5940935" cy="1200302"/>
            </a:xfrm>
            <a:prstGeom prst="rect">
              <a:avLst/>
            </a:prstGeom>
            <a:noFill/>
          </p:spPr>
          <p:txBody>
            <a:bodyPr wrap="square" lIns="91412" tIns="45707" rIns="91412" bIns="45707" rtlCol="0">
              <a:spAutoFit/>
            </a:bodyPr>
            <a:lstStyle/>
            <a:p>
              <a:pPr defTabSz="609600">
                <a:lnSpc>
                  <a:spcPct val="150000"/>
                </a:lnSpc>
                <a:defRPr/>
              </a:pPr>
              <a:r>
                <a:rPr lang="zh-CN" altLang="en-US" sz="1600" dirty="0">
                  <a:cs typeface="+mn-ea"/>
                  <a:sym typeface="+mn-lt"/>
                </a:rPr>
                <a:t>请在此处添加具体内容，文字尽量言简意赅，简单说明即可，不必过于繁琐，注意板面美观度。请在此处添加具体内容，文字尽量言简意赅，简单说明即可，不必过于繁琐，注意板面美观度。</a:t>
              </a:r>
            </a:p>
          </p:txBody>
        </p:sp>
        <p:sp>
          <p:nvSpPr>
            <p:cNvPr id="7" name="矩形 6">
              <a:extLst>
                <a:ext uri="{FF2B5EF4-FFF2-40B4-BE49-F238E27FC236}">
                  <a16:creationId xmlns="" xmlns:a16="http://schemas.microsoft.com/office/drawing/2014/main" id="{76495044-9758-48C7-95B5-2334A44BD78C}"/>
                </a:ext>
              </a:extLst>
            </p:cNvPr>
            <p:cNvSpPr/>
            <p:nvPr/>
          </p:nvSpPr>
          <p:spPr>
            <a:xfrm>
              <a:off x="4477402" y="1888898"/>
              <a:ext cx="2933429" cy="461510"/>
            </a:xfrm>
            <a:prstGeom prst="rect">
              <a:avLst/>
            </a:prstGeom>
            <a:ln w="28575">
              <a:noFill/>
            </a:ln>
          </p:spPr>
          <p:txBody>
            <a:bodyPr vert="horz" wrap="square" lIns="91412" tIns="45707" rIns="91412" bIns="45707">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400" normalizeH="0" baseline="0" noProof="0" dirty="0">
                  <a:ln>
                    <a:noFill/>
                  </a:ln>
                  <a:effectLst/>
                  <a:uLnTx/>
                  <a:uFillTx/>
                  <a:cs typeface="+mn-ea"/>
                  <a:sym typeface="+mn-lt"/>
                </a:rPr>
                <a:t>输入标题</a:t>
              </a:r>
            </a:p>
          </p:txBody>
        </p:sp>
        <p:sp>
          <p:nvSpPr>
            <p:cNvPr id="8" name="wps稻壳儿佳誉设计原创链接：http://chn.docer.com/works?userid=219874625">
              <a:extLst>
                <a:ext uri="{FF2B5EF4-FFF2-40B4-BE49-F238E27FC236}">
                  <a16:creationId xmlns="" xmlns:a16="http://schemas.microsoft.com/office/drawing/2014/main" id="{9FCEE41A-02B1-47B5-B745-1DFE5FCEA718}"/>
                </a:ext>
              </a:extLst>
            </p:cNvPr>
            <p:cNvSpPr txBox="1"/>
            <p:nvPr/>
          </p:nvSpPr>
          <p:spPr>
            <a:xfrm>
              <a:off x="4392025" y="4443745"/>
              <a:ext cx="5988350" cy="1200302"/>
            </a:xfrm>
            <a:prstGeom prst="rect">
              <a:avLst/>
            </a:prstGeom>
            <a:noFill/>
          </p:spPr>
          <p:txBody>
            <a:bodyPr wrap="square" lIns="91412" tIns="45707" rIns="91412" bIns="45707" rtlCol="0">
              <a:spAutoFit/>
            </a:bodyPr>
            <a:lstStyle>
              <a:defPPr>
                <a:defRPr lang="zh-CN"/>
              </a:defPPr>
              <a:lvl1pPr defTabSz="609600">
                <a:lnSpc>
                  <a:spcPct val="150000"/>
                </a:lnSpc>
                <a:defRPr sz="1400">
                  <a:solidFill>
                    <a:schemeClr val="tx1">
                      <a:lumMod val="85000"/>
                      <a:lumOff val="15000"/>
                    </a:schemeClr>
                  </a:solidFill>
                  <a:latin typeface="方正字迹- 朱涛毛笔正楷简体" panose="02010600010101010101" pitchFamily="2" charset="-122"/>
                  <a:ea typeface="方正字迹- 朱涛毛笔正楷简体" panose="02010600010101010101" pitchFamily="2" charset="-122"/>
                </a:defRPr>
              </a:lvl1pPr>
            </a:lstStyle>
            <a:p>
              <a:pPr marL="0" marR="0" lvl="0" indent="0" algn="l" defTabSz="6096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mn-lt"/>
                  <a:ea typeface="+mn-ea"/>
                  <a:cs typeface="+mn-ea"/>
                  <a:sym typeface="+mn-lt"/>
                </a:rPr>
                <a:t>请在此处添加具体内容，文字尽量言简意赅，简单说明即可，不必过于繁琐，注意板面美观度。请在此处添加具体内容，文字尽量言简意赅，简单说明即可，不必过于繁琐，注意板面美观度。</a:t>
              </a:r>
            </a:p>
          </p:txBody>
        </p:sp>
        <p:sp>
          <p:nvSpPr>
            <p:cNvPr id="9" name="矩形 8">
              <a:extLst>
                <a:ext uri="{FF2B5EF4-FFF2-40B4-BE49-F238E27FC236}">
                  <a16:creationId xmlns="" xmlns:a16="http://schemas.microsoft.com/office/drawing/2014/main" id="{9229F732-3A97-4771-96C2-F9004D729734}"/>
                </a:ext>
              </a:extLst>
            </p:cNvPr>
            <p:cNvSpPr/>
            <p:nvPr/>
          </p:nvSpPr>
          <p:spPr>
            <a:xfrm>
              <a:off x="4429987" y="4089784"/>
              <a:ext cx="2932795" cy="461510"/>
            </a:xfrm>
            <a:prstGeom prst="rect">
              <a:avLst/>
            </a:prstGeom>
            <a:ln w="28575">
              <a:noFill/>
            </a:ln>
          </p:spPr>
          <p:txBody>
            <a:bodyPr vert="horz" wrap="square" lIns="91412" tIns="45707" rIns="91412" bIns="45707">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400" normalizeH="0" baseline="0" noProof="0">
                  <a:ln>
                    <a:noFill/>
                  </a:ln>
                  <a:effectLst/>
                  <a:uLnTx/>
                  <a:uFillTx/>
                  <a:cs typeface="+mn-ea"/>
                  <a:sym typeface="+mn-lt"/>
                </a:rPr>
                <a:t>输入标题</a:t>
              </a:r>
              <a:endParaRPr kumimoji="0" lang="zh-CN" altLang="en-US" sz="2400" b="0" i="0" u="none" strike="noStrike" kern="1200" cap="none" spc="400" normalizeH="0" baseline="0" noProof="0" dirty="0">
                <a:ln>
                  <a:noFill/>
                </a:ln>
                <a:effectLst/>
                <a:uLnTx/>
                <a:uFillTx/>
                <a:cs typeface="+mn-ea"/>
                <a:sym typeface="+mn-lt"/>
              </a:endParaRPr>
            </a:p>
          </p:txBody>
        </p:sp>
        <p:cxnSp>
          <p:nvCxnSpPr>
            <p:cNvPr id="10" name="直接连接符 9">
              <a:extLst>
                <a:ext uri="{FF2B5EF4-FFF2-40B4-BE49-F238E27FC236}">
                  <a16:creationId xmlns="" xmlns:a16="http://schemas.microsoft.com/office/drawing/2014/main" id="{086E1BA3-4B31-4AB2-8351-6CFAA0EE9C21}"/>
                </a:ext>
              </a:extLst>
            </p:cNvPr>
            <p:cNvCxnSpPr/>
            <p:nvPr/>
          </p:nvCxnSpPr>
          <p:spPr>
            <a:xfrm>
              <a:off x="4515295" y="3832387"/>
              <a:ext cx="5865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2" name="图片 11">
            <a:extLst>
              <a:ext uri="{FF2B5EF4-FFF2-40B4-BE49-F238E27FC236}">
                <a16:creationId xmlns="" xmlns:a16="http://schemas.microsoft.com/office/drawing/2014/main" id="{8A7990D1-8A86-44DD-BE06-A8A6129271D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07759" y="1676712"/>
            <a:ext cx="3887390" cy="3887390"/>
          </a:xfrm>
          <a:prstGeom prst="rect">
            <a:avLst/>
          </a:prstGeom>
        </p:spPr>
      </p:pic>
      <p:grpSp>
        <p:nvGrpSpPr>
          <p:cNvPr id="13" name="组合 12">
            <a:extLst>
              <a:ext uri="{FF2B5EF4-FFF2-40B4-BE49-F238E27FC236}">
                <a16:creationId xmlns="" xmlns:a16="http://schemas.microsoft.com/office/drawing/2014/main" id="{9C4A0426-5FA7-45AD-A75D-7199309861DF}"/>
              </a:ext>
            </a:extLst>
          </p:cNvPr>
          <p:cNvGrpSpPr/>
          <p:nvPr/>
        </p:nvGrpSpPr>
        <p:grpSpPr>
          <a:xfrm>
            <a:off x="3799466" y="551540"/>
            <a:ext cx="4593067" cy="871885"/>
            <a:chOff x="969533" y="374581"/>
            <a:chExt cx="3673675" cy="871885"/>
          </a:xfrm>
        </p:grpSpPr>
        <p:sp>
          <p:nvSpPr>
            <p:cNvPr id="14" name="文本框 13"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7C30B559-CF92-454C-A953-4AE7CD8FEA51}"/>
                </a:ext>
              </a:extLst>
            </p:cNvPr>
            <p:cNvSpPr txBox="1"/>
            <p:nvPr/>
          </p:nvSpPr>
          <p:spPr>
            <a:xfrm>
              <a:off x="969534" y="374581"/>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一、</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5"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45DD5723-B925-47AF-9470-D15699CF31D7}"/>
                </a:ext>
              </a:extLst>
            </p:cNvPr>
            <p:cNvSpPr>
              <a:spLocks/>
            </p:cNvSpPr>
            <p:nvPr/>
          </p:nvSpPr>
          <p:spPr bwMode="auto">
            <a:xfrm>
              <a:off x="969533" y="857385"/>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3429184875"/>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B67DA83E-F341-4DB9-8186-F056CBFCEDD8}"/>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4" name="矩形: 圆角 13">
            <a:extLst>
              <a:ext uri="{FF2B5EF4-FFF2-40B4-BE49-F238E27FC236}">
                <a16:creationId xmlns="" xmlns:a16="http://schemas.microsoft.com/office/drawing/2014/main" id="{E849E044-F244-4515-8097-1BAB9D7865D6}"/>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 xmlns:a16="http://schemas.microsoft.com/office/drawing/2014/main" id="{FF21F487-E4CD-4B55-967B-FCF26AFCC6F8}"/>
              </a:ext>
            </a:extLst>
          </p:cNvPr>
          <p:cNvSpPr/>
          <p:nvPr/>
        </p:nvSpPr>
        <p:spPr>
          <a:xfrm>
            <a:off x="569621" y="2929782"/>
            <a:ext cx="677108" cy="2680061"/>
          </a:xfrm>
          <a:prstGeom prst="rect">
            <a:avLst/>
          </a:prstGeom>
        </p:spPr>
        <p:txBody>
          <a:bodyPr vert="eaVert" wrap="square">
            <a:spAutoFit/>
          </a:bodyPr>
          <a:lstStyle/>
          <a:p>
            <a:r>
              <a:rPr lang="zh-CN" altLang="en-US" sz="3200" dirty="0">
                <a:cs typeface="+mn-ea"/>
                <a:sym typeface="+mn-lt"/>
              </a:rPr>
              <a:t>在此输入标题</a:t>
            </a:r>
          </a:p>
        </p:txBody>
      </p:sp>
      <p:sp>
        <p:nvSpPr>
          <p:cNvPr id="6" name="文本框 5">
            <a:extLst>
              <a:ext uri="{FF2B5EF4-FFF2-40B4-BE49-F238E27FC236}">
                <a16:creationId xmlns="" xmlns:a16="http://schemas.microsoft.com/office/drawing/2014/main" id="{AFFDB59D-1569-4F57-8681-0A11F03F3F1E}"/>
              </a:ext>
            </a:extLst>
          </p:cNvPr>
          <p:cNvSpPr txBox="1"/>
          <p:nvPr/>
        </p:nvSpPr>
        <p:spPr>
          <a:xfrm>
            <a:off x="1246729" y="2010809"/>
            <a:ext cx="2262158" cy="4518005"/>
          </a:xfrm>
          <a:prstGeom prst="rect">
            <a:avLst/>
          </a:prstGeom>
          <a:noFill/>
        </p:spPr>
        <p:txBody>
          <a:bodyPr vert="eaVert" wrap="square" rtlCol="0">
            <a:spAutoFit/>
          </a:bodyPr>
          <a:lstStyle/>
          <a:p>
            <a:pPr algn="ctr">
              <a:lnSpc>
                <a:spcPct val="150000"/>
              </a:lnSpc>
            </a:pPr>
            <a:endParaRPr lang="en-US" altLang="zh-CN" spc="300" dirty="0">
              <a:cs typeface="+mn-ea"/>
              <a:sym typeface="+mn-lt"/>
            </a:endParaRPr>
          </a:p>
          <a:p>
            <a:pPr algn="ctr">
              <a:lnSpc>
                <a:spcPct val="150000"/>
              </a:lnSpc>
            </a:pPr>
            <a:r>
              <a:rPr lang="zh-CN" altLang="en-US" spc="300" dirty="0">
                <a:cs typeface="+mn-ea"/>
                <a:sym typeface="+mn-lt"/>
              </a:rPr>
              <a:t>内容双击输入替换内容双击输入替换内容双击输入替换内容双击输入替换内容双击输入替换内容双击输入替换内容双击输入替换</a:t>
            </a:r>
          </a:p>
        </p:txBody>
      </p:sp>
      <p:pic>
        <p:nvPicPr>
          <p:cNvPr id="8" name="图片 7">
            <a:extLst>
              <a:ext uri="{FF2B5EF4-FFF2-40B4-BE49-F238E27FC236}">
                <a16:creationId xmlns="" xmlns:a16="http://schemas.microsoft.com/office/drawing/2014/main" id="{E3928C4E-5B5D-4EFA-A016-58ECAD45D06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084867" y="2571332"/>
            <a:ext cx="4429868" cy="2768963"/>
          </a:xfrm>
          <a:prstGeom prst="rect">
            <a:avLst/>
          </a:prstGeom>
        </p:spPr>
      </p:pic>
      <p:grpSp>
        <p:nvGrpSpPr>
          <p:cNvPr id="10" name="组合 9">
            <a:extLst>
              <a:ext uri="{FF2B5EF4-FFF2-40B4-BE49-F238E27FC236}">
                <a16:creationId xmlns="" xmlns:a16="http://schemas.microsoft.com/office/drawing/2014/main" id="{E26B2A33-78EA-4B70-AB25-D7EFA9F8DB1C}"/>
              </a:ext>
            </a:extLst>
          </p:cNvPr>
          <p:cNvGrpSpPr/>
          <p:nvPr/>
        </p:nvGrpSpPr>
        <p:grpSpPr>
          <a:xfrm>
            <a:off x="3799466" y="533363"/>
            <a:ext cx="4593067" cy="871885"/>
            <a:chOff x="969533" y="356404"/>
            <a:chExt cx="3673675" cy="871885"/>
          </a:xfrm>
        </p:grpSpPr>
        <p:sp>
          <p:nvSpPr>
            <p:cNvPr id="11" name="文本框 10"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B661536E-4EA4-4A3F-B3B1-7F99235781CD}"/>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一、</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12"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45200290-EA06-49F8-B133-B2ECA3B2199E}"/>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
        <p:nvSpPr>
          <p:cNvPr id="2" name="文本框 1">
            <a:extLst>
              <a:ext uri="{FF2B5EF4-FFF2-40B4-BE49-F238E27FC236}">
                <a16:creationId xmlns="" xmlns:a16="http://schemas.microsoft.com/office/drawing/2014/main" id="{E802C83C-1B0E-4575-B425-EF03B5076C8C}"/>
              </a:ext>
            </a:extLst>
          </p:cNvPr>
          <p:cNvSpPr txBox="1"/>
          <p:nvPr/>
        </p:nvSpPr>
        <p:spPr>
          <a:xfrm>
            <a:off x="8683114" y="2109153"/>
            <a:ext cx="2262158" cy="4662815"/>
          </a:xfrm>
          <a:prstGeom prst="rect">
            <a:avLst/>
          </a:prstGeom>
          <a:noFill/>
        </p:spPr>
        <p:txBody>
          <a:bodyPr wrap="square" rtlCol="0">
            <a:spAutoFit/>
          </a:bodyPr>
          <a:lstStyle/>
          <a:p>
            <a:pPr>
              <a:lnSpc>
                <a:spcPct val="150000"/>
              </a:lnSpc>
            </a:pPr>
            <a:r>
              <a:rPr lang="zh-CN" altLang="en-US" spc="300" dirty="0">
                <a:cs typeface="+mn-ea"/>
                <a:sym typeface="+mn-lt"/>
              </a:rPr>
              <a:t>双击输入替换内容双击输入替换内容双击输入替换内容双击输入替换内容双击输入替换内容双击输入替换内容双击输入替换内容双击输入替换内容双击输入替换</a:t>
            </a:r>
            <a:endParaRPr lang="en-US" altLang="zh-CN" spc="300" dirty="0">
              <a:cs typeface="+mn-ea"/>
              <a:sym typeface="+mn-lt"/>
            </a:endParaRPr>
          </a:p>
          <a:p>
            <a:pPr>
              <a:lnSpc>
                <a:spcPct val="150000"/>
              </a:lnSpc>
            </a:pPr>
            <a:endParaRPr lang="zh-CN" altLang="en-US" dirty="0">
              <a:cs typeface="+mn-ea"/>
              <a:sym typeface="+mn-lt"/>
            </a:endParaRPr>
          </a:p>
        </p:txBody>
      </p:sp>
    </p:spTree>
    <p:extLst>
      <p:ext uri="{BB962C8B-B14F-4D97-AF65-F5344CB8AC3E}">
        <p14:creationId xmlns:p14="http://schemas.microsoft.com/office/powerpoint/2010/main" val="1048686201"/>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F656EDC8-9A43-47C6-A736-8713A7824B9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1" name="文本框 30">
            <a:extLst>
              <a:ext uri="{FF2B5EF4-FFF2-40B4-BE49-F238E27FC236}">
                <a16:creationId xmlns="" xmlns:a16="http://schemas.microsoft.com/office/drawing/2014/main" id="{68869CA0-307F-4C9F-9A7A-B7E12997CCC1}"/>
              </a:ext>
            </a:extLst>
          </p:cNvPr>
          <p:cNvSpPr txBox="1"/>
          <p:nvPr/>
        </p:nvSpPr>
        <p:spPr>
          <a:xfrm>
            <a:off x="3761443" y="2168969"/>
            <a:ext cx="3092513" cy="769441"/>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400" i="0" u="none" strike="noStrike" kern="1200" cap="none" spc="0" normalizeH="0" baseline="0" noProof="0" dirty="0">
                <a:ln>
                  <a:noFill/>
                </a:ln>
                <a:effectLst/>
                <a:uLnTx/>
                <a:uFillTx/>
                <a:cs typeface="+mn-ea"/>
                <a:sym typeface="+mn-lt"/>
              </a:rPr>
              <a:t>PART </a:t>
            </a:r>
            <a:r>
              <a:rPr lang="en-US" altLang="zh-CN" sz="4400" dirty="0">
                <a:cs typeface="+mn-ea"/>
                <a:sym typeface="+mn-lt"/>
              </a:rPr>
              <a:t>TWO</a:t>
            </a:r>
            <a:endParaRPr kumimoji="0" lang="zh-CN" altLang="en-US" sz="4400" i="0" u="none" strike="noStrike" kern="1200" cap="none" spc="0" normalizeH="0" baseline="0" noProof="0" dirty="0">
              <a:ln>
                <a:noFill/>
              </a:ln>
              <a:effectLst/>
              <a:uLnTx/>
              <a:uFillTx/>
              <a:cs typeface="+mn-ea"/>
              <a:sym typeface="+mn-lt"/>
            </a:endParaRPr>
          </a:p>
        </p:txBody>
      </p:sp>
      <p:sp>
        <p:nvSpPr>
          <p:cNvPr id="32" name="文本框 31">
            <a:extLst>
              <a:ext uri="{FF2B5EF4-FFF2-40B4-BE49-F238E27FC236}">
                <a16:creationId xmlns="" xmlns:a16="http://schemas.microsoft.com/office/drawing/2014/main" id="{D546BB61-FB51-4D62-B6D9-22B880067164}"/>
              </a:ext>
            </a:extLst>
          </p:cNvPr>
          <p:cNvSpPr txBox="1"/>
          <p:nvPr/>
        </p:nvSpPr>
        <p:spPr>
          <a:xfrm>
            <a:off x="3643010" y="2790181"/>
            <a:ext cx="4801314" cy="1015663"/>
          </a:xfrm>
          <a:prstGeom prst="rect">
            <a:avLst/>
          </a:prstGeom>
          <a:noFill/>
        </p:spPr>
        <p:txBody>
          <a:bodyPr wrap="none" rtlCol="0">
            <a:spAutoFit/>
          </a:bodyPr>
          <a:lstStyle/>
          <a:p>
            <a:pPr lvl="0">
              <a:defRPr/>
            </a:pPr>
            <a:r>
              <a:rPr lang="zh-CN" altLang="en-US" sz="6000" dirty="0">
                <a:cs typeface="+mn-ea"/>
                <a:sym typeface="+mn-lt"/>
              </a:rPr>
              <a:t>活动执行策略</a:t>
            </a:r>
          </a:p>
        </p:txBody>
      </p:sp>
      <p:sp>
        <p:nvSpPr>
          <p:cNvPr id="33" name="文本框 32">
            <a:extLst>
              <a:ext uri="{FF2B5EF4-FFF2-40B4-BE49-F238E27FC236}">
                <a16:creationId xmlns="" xmlns:a16="http://schemas.microsoft.com/office/drawing/2014/main" id="{2875F8B3-47E9-4E5A-9362-8EDFE1510CE1}"/>
              </a:ext>
            </a:extLst>
          </p:cNvPr>
          <p:cNvSpPr txBox="1"/>
          <p:nvPr/>
        </p:nvSpPr>
        <p:spPr>
          <a:xfrm>
            <a:off x="3676939" y="3732706"/>
            <a:ext cx="5073772" cy="1022844"/>
          </a:xfrm>
          <a:prstGeom prst="rect">
            <a:avLst/>
          </a:prstGeom>
          <a:noFill/>
        </p:spPr>
        <p:txBody>
          <a:bodyPr wrap="square" rtlCol="0">
            <a:spAutoFit/>
          </a:bodyPr>
          <a:lstStyle/>
          <a:p>
            <a:pPr lvl="0">
              <a:lnSpc>
                <a:spcPts val="2500"/>
              </a:lnSpc>
            </a:pPr>
            <a:r>
              <a:rPr lang="en-US" altLang="zh-CN" sz="1600" dirty="0">
                <a:effectLst/>
                <a:cs typeface="+mn-ea"/>
                <a:sym typeface="+mn-lt"/>
              </a:rPr>
              <a:t>Time would heal almost all wounds. If your wounds have not been healed up, please wait for a short while. </a:t>
            </a:r>
            <a:endParaRPr kumimoji="0" lang="zh-CN" altLang="en-US" sz="160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4265545753"/>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750"/>
                                        <p:tgtEl>
                                          <p:spTgt spid="3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750"/>
                                        <p:tgtEl>
                                          <p:spTgt spid="32"/>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E03232F5-EC2A-4692-AF17-50B9D3ECF11F}"/>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6" name="矩形: 圆角 25">
            <a:extLst>
              <a:ext uri="{FF2B5EF4-FFF2-40B4-BE49-F238E27FC236}">
                <a16:creationId xmlns="" xmlns:a16="http://schemas.microsoft.com/office/drawing/2014/main" id="{D23667A4-1D9E-4868-AD26-065CF35CA9C0}"/>
              </a:ext>
            </a:extLst>
          </p:cNvPr>
          <p:cNvSpPr/>
          <p:nvPr/>
        </p:nvSpPr>
        <p:spPr>
          <a:xfrm>
            <a:off x="334296" y="258059"/>
            <a:ext cx="11523406" cy="634188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椭圆 4">
            <a:extLst>
              <a:ext uri="{FF2B5EF4-FFF2-40B4-BE49-F238E27FC236}">
                <a16:creationId xmlns="" xmlns:a16="http://schemas.microsoft.com/office/drawing/2014/main" id="{2A1F83C2-57C4-4C32-BD27-13DA62C11DC8}"/>
              </a:ext>
            </a:extLst>
          </p:cNvPr>
          <p:cNvSpPr/>
          <p:nvPr/>
        </p:nvSpPr>
        <p:spPr>
          <a:xfrm>
            <a:off x="4282688" y="2193377"/>
            <a:ext cx="3249659" cy="3249659"/>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nvGrpSpPr>
          <p:cNvPr id="9" name="组合 8">
            <a:extLst>
              <a:ext uri="{FF2B5EF4-FFF2-40B4-BE49-F238E27FC236}">
                <a16:creationId xmlns="" xmlns:a16="http://schemas.microsoft.com/office/drawing/2014/main" id="{F36A442D-F7E8-4B8E-81E9-5CEB961DB336}"/>
              </a:ext>
            </a:extLst>
          </p:cNvPr>
          <p:cNvGrpSpPr/>
          <p:nvPr/>
        </p:nvGrpSpPr>
        <p:grpSpPr>
          <a:xfrm>
            <a:off x="7783485" y="2188760"/>
            <a:ext cx="2612438" cy="1618044"/>
            <a:chOff x="4053916" y="1888837"/>
            <a:chExt cx="2612438" cy="1618044"/>
          </a:xfrm>
        </p:grpSpPr>
        <p:sp>
          <p:nvSpPr>
            <p:cNvPr id="10" name="文本框 9">
              <a:extLst>
                <a:ext uri="{FF2B5EF4-FFF2-40B4-BE49-F238E27FC236}">
                  <a16:creationId xmlns="" xmlns:a16="http://schemas.microsoft.com/office/drawing/2014/main" id="{25010D1F-2465-4689-822F-AE961CC30399}"/>
                </a:ext>
              </a:extLst>
            </p:cNvPr>
            <p:cNvSpPr txBox="1"/>
            <p:nvPr/>
          </p:nvSpPr>
          <p:spPr>
            <a:xfrm>
              <a:off x="4561162" y="1888837"/>
              <a:ext cx="2105192" cy="1618044"/>
            </a:xfrm>
            <a:prstGeom prst="rect">
              <a:avLst/>
            </a:prstGeom>
            <a:noFill/>
          </p:spPr>
          <p:txBody>
            <a:bodyPr vert="eaVert" wrap="square" rtlCol="0">
              <a:spAutoFit/>
            </a:bodyPr>
            <a:lstStyle>
              <a:defPPr>
                <a:defRPr lang="zh-CN"/>
              </a:defPPr>
              <a:lvl1pPr algn="ctr">
                <a:lnSpc>
                  <a:spcPct val="130000"/>
                </a:lnSpc>
                <a:defRPr sz="1600" spc="300">
                  <a:solidFill>
                    <a:schemeClr val="bg1"/>
                  </a:solidFill>
                  <a:latin typeface="字魂73号-江南手书" panose="00000500000000000000" pitchFamily="2" charset="-122"/>
                  <a:ea typeface="字魂73号-江南手书" panose="00000500000000000000" pitchFamily="2" charset="-122"/>
                </a:defRPr>
              </a:lvl1pPr>
            </a:lstStyle>
            <a:p>
              <a:r>
                <a:rPr lang="zh-CN" altLang="en-US" dirty="0">
                  <a:solidFill>
                    <a:schemeClr val="tx1"/>
                  </a:solidFill>
                  <a:latin typeface="+mn-lt"/>
                  <a:ea typeface="+mn-ea"/>
                  <a:cs typeface="+mn-ea"/>
                  <a:sym typeface="+mn-lt"/>
                </a:rPr>
                <a:t>双击输入替换内容双击输入替换内容双击输入替换内容双击输入替换内容</a:t>
              </a:r>
            </a:p>
          </p:txBody>
        </p:sp>
        <p:sp>
          <p:nvSpPr>
            <p:cNvPr id="11" name="矩形 10">
              <a:extLst>
                <a:ext uri="{FF2B5EF4-FFF2-40B4-BE49-F238E27FC236}">
                  <a16:creationId xmlns="" xmlns:a16="http://schemas.microsoft.com/office/drawing/2014/main" id="{14412602-4C00-4524-97AF-39BF4EE64B5C}"/>
                </a:ext>
              </a:extLst>
            </p:cNvPr>
            <p:cNvSpPr/>
            <p:nvPr/>
          </p:nvSpPr>
          <p:spPr>
            <a:xfrm>
              <a:off x="4053916" y="2033112"/>
              <a:ext cx="461665" cy="1333057"/>
            </a:xfrm>
            <a:prstGeom prst="rect">
              <a:avLst/>
            </a:prstGeom>
          </p:spPr>
          <p:txBody>
            <a:bodyPr vert="eaVert" wrap="none">
              <a:spAutoFit/>
            </a:bodyPr>
            <a:lstStyle/>
            <a:p>
              <a:pPr algn="r"/>
              <a:r>
                <a:rPr lang="zh-CN" altLang="en-US" dirty="0">
                  <a:cs typeface="+mn-ea"/>
                  <a:sym typeface="+mn-lt"/>
                </a:rPr>
                <a:t>在此输入标题</a:t>
              </a:r>
            </a:p>
          </p:txBody>
        </p:sp>
      </p:grpSp>
      <p:grpSp>
        <p:nvGrpSpPr>
          <p:cNvPr id="12" name="组合 11">
            <a:extLst>
              <a:ext uri="{FF2B5EF4-FFF2-40B4-BE49-F238E27FC236}">
                <a16:creationId xmlns="" xmlns:a16="http://schemas.microsoft.com/office/drawing/2014/main" id="{CF88AA95-2C9F-4708-A5CB-A81C3C28378F}"/>
              </a:ext>
            </a:extLst>
          </p:cNvPr>
          <p:cNvGrpSpPr/>
          <p:nvPr/>
        </p:nvGrpSpPr>
        <p:grpSpPr>
          <a:xfrm>
            <a:off x="7783485" y="3978883"/>
            <a:ext cx="2612438" cy="1618047"/>
            <a:chOff x="4053916" y="3678960"/>
            <a:chExt cx="2612438" cy="1618047"/>
          </a:xfrm>
        </p:grpSpPr>
        <p:sp>
          <p:nvSpPr>
            <p:cNvPr id="13" name="文本框 12">
              <a:extLst>
                <a:ext uri="{FF2B5EF4-FFF2-40B4-BE49-F238E27FC236}">
                  <a16:creationId xmlns="" xmlns:a16="http://schemas.microsoft.com/office/drawing/2014/main" id="{11EB884F-A0A8-4CE6-B0DE-CE901C78F00C}"/>
                </a:ext>
              </a:extLst>
            </p:cNvPr>
            <p:cNvSpPr txBox="1"/>
            <p:nvPr/>
          </p:nvSpPr>
          <p:spPr>
            <a:xfrm>
              <a:off x="4561162" y="3678960"/>
              <a:ext cx="2105192" cy="1618044"/>
            </a:xfrm>
            <a:prstGeom prst="rect">
              <a:avLst/>
            </a:prstGeom>
            <a:noFill/>
          </p:spPr>
          <p:txBody>
            <a:bodyPr vert="eaVert" wrap="square" rtlCol="0">
              <a:spAutoFit/>
            </a:bodyPr>
            <a:lstStyle>
              <a:defPPr>
                <a:defRPr lang="zh-CN"/>
              </a:defPPr>
              <a:lvl1pPr algn="ctr">
                <a:lnSpc>
                  <a:spcPct val="130000"/>
                </a:lnSpc>
                <a:defRPr sz="1600" spc="300">
                  <a:solidFill>
                    <a:schemeClr val="bg1"/>
                  </a:solidFill>
                  <a:latin typeface="字魂73号-江南手书" panose="00000500000000000000" pitchFamily="2" charset="-122"/>
                  <a:ea typeface="字魂73号-江南手书" panose="00000500000000000000" pitchFamily="2" charset="-122"/>
                </a:defRPr>
              </a:lvl1pPr>
            </a:lstStyle>
            <a:p>
              <a:r>
                <a:rPr lang="zh-CN" altLang="en-US" dirty="0">
                  <a:solidFill>
                    <a:schemeClr val="tx1"/>
                  </a:solidFill>
                  <a:latin typeface="+mn-lt"/>
                  <a:ea typeface="+mn-ea"/>
                  <a:cs typeface="+mn-ea"/>
                  <a:sym typeface="+mn-lt"/>
                </a:rPr>
                <a:t>双击输入替换内容双击输入替换内容双击输入替换内容双击输入替换内容</a:t>
              </a:r>
            </a:p>
          </p:txBody>
        </p:sp>
        <p:sp>
          <p:nvSpPr>
            <p:cNvPr id="14" name="矩形 13">
              <a:extLst>
                <a:ext uri="{FF2B5EF4-FFF2-40B4-BE49-F238E27FC236}">
                  <a16:creationId xmlns="" xmlns:a16="http://schemas.microsoft.com/office/drawing/2014/main" id="{6B70DE2C-553F-4A54-A19E-CDF92AD88ABD}"/>
                </a:ext>
              </a:extLst>
            </p:cNvPr>
            <p:cNvSpPr/>
            <p:nvPr/>
          </p:nvSpPr>
          <p:spPr>
            <a:xfrm>
              <a:off x="4053916" y="3963950"/>
              <a:ext cx="461665" cy="1333057"/>
            </a:xfrm>
            <a:prstGeom prst="rect">
              <a:avLst/>
            </a:prstGeom>
          </p:spPr>
          <p:txBody>
            <a:bodyPr vert="eaVert" wrap="none">
              <a:spAutoFit/>
            </a:bodyPr>
            <a:lstStyle/>
            <a:p>
              <a:pPr algn="r"/>
              <a:r>
                <a:rPr lang="zh-CN" altLang="en-US" dirty="0">
                  <a:cs typeface="+mn-ea"/>
                  <a:sym typeface="+mn-lt"/>
                </a:rPr>
                <a:t>在此输入标题</a:t>
              </a:r>
            </a:p>
          </p:txBody>
        </p:sp>
      </p:grpSp>
      <p:grpSp>
        <p:nvGrpSpPr>
          <p:cNvPr id="15" name="组合 14">
            <a:extLst>
              <a:ext uri="{FF2B5EF4-FFF2-40B4-BE49-F238E27FC236}">
                <a16:creationId xmlns="" xmlns:a16="http://schemas.microsoft.com/office/drawing/2014/main" id="{9833EB73-81A2-4B50-A9A0-640674C40582}"/>
              </a:ext>
            </a:extLst>
          </p:cNvPr>
          <p:cNvGrpSpPr/>
          <p:nvPr/>
        </p:nvGrpSpPr>
        <p:grpSpPr>
          <a:xfrm>
            <a:off x="1374187" y="2188760"/>
            <a:ext cx="2741904" cy="1470742"/>
            <a:chOff x="4805001" y="1888837"/>
            <a:chExt cx="2741904" cy="1470742"/>
          </a:xfrm>
        </p:grpSpPr>
        <p:sp>
          <p:nvSpPr>
            <p:cNvPr id="16" name="矩形 15">
              <a:extLst>
                <a:ext uri="{FF2B5EF4-FFF2-40B4-BE49-F238E27FC236}">
                  <a16:creationId xmlns="" xmlns:a16="http://schemas.microsoft.com/office/drawing/2014/main" id="{8B625FBF-EF5A-450B-87E6-D23D2246CD53}"/>
                </a:ext>
              </a:extLst>
            </p:cNvPr>
            <p:cNvSpPr/>
            <p:nvPr/>
          </p:nvSpPr>
          <p:spPr>
            <a:xfrm>
              <a:off x="7085240" y="1888837"/>
              <a:ext cx="461665" cy="1333057"/>
            </a:xfrm>
            <a:prstGeom prst="rect">
              <a:avLst/>
            </a:prstGeom>
          </p:spPr>
          <p:txBody>
            <a:bodyPr vert="eaVert" wrap="none">
              <a:spAutoFit/>
            </a:bodyPr>
            <a:lstStyle/>
            <a:p>
              <a:r>
                <a:rPr lang="zh-CN" altLang="en-US" dirty="0">
                  <a:cs typeface="+mn-ea"/>
                  <a:sym typeface="+mn-lt"/>
                </a:rPr>
                <a:t>在此输入标题</a:t>
              </a:r>
            </a:p>
          </p:txBody>
        </p:sp>
        <p:sp>
          <p:nvSpPr>
            <p:cNvPr id="17" name="文本框 16">
              <a:extLst>
                <a:ext uri="{FF2B5EF4-FFF2-40B4-BE49-F238E27FC236}">
                  <a16:creationId xmlns="" xmlns:a16="http://schemas.microsoft.com/office/drawing/2014/main" id="{5445E414-9472-4CFB-A626-04A4DC2F21A9}"/>
                </a:ext>
              </a:extLst>
            </p:cNvPr>
            <p:cNvSpPr txBox="1"/>
            <p:nvPr/>
          </p:nvSpPr>
          <p:spPr>
            <a:xfrm>
              <a:off x="4805001" y="2036140"/>
              <a:ext cx="2425279" cy="1323439"/>
            </a:xfrm>
            <a:prstGeom prst="rect">
              <a:avLst/>
            </a:prstGeom>
            <a:noFill/>
          </p:spPr>
          <p:txBody>
            <a:bodyPr vert="eaVert" wrap="square" rtlCol="0">
              <a:spAutoFit/>
            </a:bodyPr>
            <a:lstStyle>
              <a:defPPr>
                <a:defRPr lang="zh-CN"/>
              </a:defPPr>
              <a:lvl1pPr algn="ctr">
                <a:lnSpc>
                  <a:spcPct val="130000"/>
                </a:lnSpc>
                <a:defRPr sz="1600" spc="300">
                  <a:solidFill>
                    <a:schemeClr val="bg1"/>
                  </a:solidFill>
                  <a:latin typeface="字魂73号-江南手书" panose="00000500000000000000" pitchFamily="2" charset="-122"/>
                  <a:ea typeface="字魂73号-江南手书" panose="00000500000000000000" pitchFamily="2" charset="-122"/>
                </a:defRPr>
              </a:lvl1pPr>
            </a:lstStyle>
            <a:p>
              <a:r>
                <a:rPr lang="zh-CN" altLang="en-US" dirty="0">
                  <a:solidFill>
                    <a:schemeClr val="tx1"/>
                  </a:solidFill>
                  <a:latin typeface="+mn-lt"/>
                  <a:ea typeface="+mn-ea"/>
                  <a:cs typeface="+mn-ea"/>
                  <a:sym typeface="+mn-lt"/>
                </a:rPr>
                <a:t>双击输入替换内容双击输入替换内容双击输入替换内容双击输入替换内容</a:t>
              </a:r>
            </a:p>
          </p:txBody>
        </p:sp>
      </p:grpSp>
      <p:grpSp>
        <p:nvGrpSpPr>
          <p:cNvPr id="18" name="组合 17">
            <a:extLst>
              <a:ext uri="{FF2B5EF4-FFF2-40B4-BE49-F238E27FC236}">
                <a16:creationId xmlns="" xmlns:a16="http://schemas.microsoft.com/office/drawing/2014/main" id="{32EF2E0A-87D1-4A4E-8214-7440E49E29AB}"/>
              </a:ext>
            </a:extLst>
          </p:cNvPr>
          <p:cNvGrpSpPr/>
          <p:nvPr/>
        </p:nvGrpSpPr>
        <p:grpSpPr>
          <a:xfrm>
            <a:off x="1694274" y="4113010"/>
            <a:ext cx="2421817" cy="1568598"/>
            <a:chOff x="5125088" y="3814491"/>
            <a:chExt cx="2421817" cy="1234698"/>
          </a:xfrm>
        </p:grpSpPr>
        <p:sp>
          <p:nvSpPr>
            <p:cNvPr id="19" name="矩形 18">
              <a:extLst>
                <a:ext uri="{FF2B5EF4-FFF2-40B4-BE49-F238E27FC236}">
                  <a16:creationId xmlns="" xmlns:a16="http://schemas.microsoft.com/office/drawing/2014/main" id="{8C13EB03-7FD0-430E-AF54-A78601F2C05A}"/>
                </a:ext>
              </a:extLst>
            </p:cNvPr>
            <p:cNvSpPr/>
            <p:nvPr/>
          </p:nvSpPr>
          <p:spPr>
            <a:xfrm>
              <a:off x="7085240" y="3819675"/>
              <a:ext cx="461665" cy="1049295"/>
            </a:xfrm>
            <a:prstGeom prst="rect">
              <a:avLst/>
            </a:prstGeom>
          </p:spPr>
          <p:txBody>
            <a:bodyPr vert="eaVert" wrap="none">
              <a:spAutoFit/>
            </a:bodyPr>
            <a:lstStyle/>
            <a:p>
              <a:r>
                <a:rPr lang="zh-CN" altLang="en-US" dirty="0">
                  <a:cs typeface="+mn-ea"/>
                  <a:sym typeface="+mn-lt"/>
                </a:rPr>
                <a:t>在此输入标题</a:t>
              </a:r>
            </a:p>
          </p:txBody>
        </p:sp>
        <p:sp>
          <p:nvSpPr>
            <p:cNvPr id="20" name="文本框 19">
              <a:extLst>
                <a:ext uri="{FF2B5EF4-FFF2-40B4-BE49-F238E27FC236}">
                  <a16:creationId xmlns="" xmlns:a16="http://schemas.microsoft.com/office/drawing/2014/main" id="{65126354-2841-4695-A7D6-642E0A5D67B7}"/>
                </a:ext>
              </a:extLst>
            </p:cNvPr>
            <p:cNvSpPr txBox="1"/>
            <p:nvPr/>
          </p:nvSpPr>
          <p:spPr>
            <a:xfrm>
              <a:off x="5125088" y="3814491"/>
              <a:ext cx="2105192" cy="1234698"/>
            </a:xfrm>
            <a:prstGeom prst="rect">
              <a:avLst/>
            </a:prstGeom>
            <a:noFill/>
          </p:spPr>
          <p:txBody>
            <a:bodyPr vert="eaVert" wrap="square" rtlCol="0">
              <a:spAutoFit/>
            </a:bodyPr>
            <a:lstStyle/>
            <a:p>
              <a:pPr algn="ctr">
                <a:lnSpc>
                  <a:spcPct val="130000"/>
                </a:lnSpc>
              </a:pPr>
              <a:r>
                <a:rPr lang="zh-CN" altLang="en-US" sz="1600" spc="300" dirty="0">
                  <a:cs typeface="+mn-ea"/>
                  <a:sym typeface="+mn-lt"/>
                </a:rPr>
                <a:t>双击输入替换内容双击输入替换内容双击输入替换内容双击输入替换内容</a:t>
              </a:r>
            </a:p>
          </p:txBody>
        </p:sp>
      </p:grpSp>
      <p:grpSp>
        <p:nvGrpSpPr>
          <p:cNvPr id="21" name="组合 20">
            <a:extLst>
              <a:ext uri="{FF2B5EF4-FFF2-40B4-BE49-F238E27FC236}">
                <a16:creationId xmlns="" xmlns:a16="http://schemas.microsoft.com/office/drawing/2014/main" id="{4D438A9B-7153-44EC-8722-DB6064C73E24}"/>
              </a:ext>
            </a:extLst>
          </p:cNvPr>
          <p:cNvGrpSpPr/>
          <p:nvPr/>
        </p:nvGrpSpPr>
        <p:grpSpPr>
          <a:xfrm>
            <a:off x="3799466" y="533363"/>
            <a:ext cx="4593067" cy="871885"/>
            <a:chOff x="969533" y="356404"/>
            <a:chExt cx="3673675" cy="871885"/>
          </a:xfrm>
        </p:grpSpPr>
        <p:sp>
          <p:nvSpPr>
            <p:cNvPr id="22" name="文本框 21"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9C7FB6A2-E338-4167-BCDC-358F63BF8C27}"/>
                </a:ext>
              </a:extLst>
            </p:cNvPr>
            <p:cNvSpPr txBox="1"/>
            <p:nvPr/>
          </p:nvSpPr>
          <p:spPr>
            <a:xfrm>
              <a:off x="969534" y="356404"/>
              <a:ext cx="339146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dirty="0">
                  <a:cs typeface="+mn-ea"/>
                  <a:sym typeface="+mn-lt"/>
                </a:rPr>
                <a:t>二、</a:t>
              </a:r>
              <a:r>
                <a:rPr kumimoji="0" lang="zh-CN" altLang="en-US" sz="2800" b="0" i="0" u="none" strike="noStrike" kern="1200" cap="none" spc="0" normalizeH="0" baseline="0" noProof="0" dirty="0">
                  <a:ln>
                    <a:noFill/>
                  </a:ln>
                  <a:effectLst/>
                  <a:uLnTx/>
                  <a:uFillTx/>
                  <a:cs typeface="+mn-ea"/>
                  <a:sym typeface="+mn-lt"/>
                </a:rPr>
                <a:t>添加内容标题</a:t>
              </a:r>
            </a:p>
          </p:txBody>
        </p:sp>
        <p:sp>
          <p:nvSpPr>
            <p:cNvPr id="23" name="AutoShape 2" descr="e7d195523061f1c0220a3acd2f99070e22f7f2176c6c61f4AB5BC6AF3DF28E09514168BD2F6654DA4347BEC42B9A9B38EB2139F52FD80B94EB8F1B847F5BC18ECD11DB8433CCABD6DAEA8D49E99C31D3DFA65C87AB47BEF22E7091100B95F7EB9063B311ACF53306D85C27B5A91A374FC8D0A47885948E52CC1AF70D740300A5601AB3F19CEEC2D4">
              <a:extLst>
                <a:ext uri="{FF2B5EF4-FFF2-40B4-BE49-F238E27FC236}">
                  <a16:creationId xmlns="" xmlns:a16="http://schemas.microsoft.com/office/drawing/2014/main" id="{13692EE1-8C2F-443B-BB77-B4BF3082600E}"/>
                </a:ext>
              </a:extLst>
            </p:cNvPr>
            <p:cNvSpPr>
              <a:spLocks/>
            </p:cNvSpPr>
            <p:nvPr/>
          </p:nvSpPr>
          <p:spPr bwMode="auto">
            <a:xfrm>
              <a:off x="969533" y="839208"/>
              <a:ext cx="3673675" cy="389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1pPr>
              <a:lvl2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2pPr>
              <a:lvl3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3pPr>
              <a:lvl4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4pPr>
              <a:lvl5pP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5pPr>
              <a:lvl6pPr marL="39243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6pPr>
              <a:lvl7pPr marL="43815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7pPr>
              <a:lvl8pPr marL="48387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8pPr>
              <a:lvl9pPr marL="5295900" indent="-927100" algn="ctr" defTabSz="825500" fontAlgn="base" hangingPunct="0">
                <a:lnSpc>
                  <a:spcPct val="90000"/>
                </a:lnSpc>
                <a:spcBef>
                  <a:spcPct val="0"/>
                </a:spcBef>
                <a:spcAft>
                  <a:spcPct val="0"/>
                </a:spcAft>
                <a:buSzPct val="75000"/>
                <a:buChar char="•"/>
                <a:defRPr sz="7600">
                  <a:solidFill>
                    <a:srgbClr val="777776"/>
                  </a:solidFill>
                  <a:latin typeface="Open Sans" panose="020B0606030504020204" pitchFamily="34" charset="0"/>
                  <a:cs typeface="Open Sans" panose="020B0606030504020204" pitchFamily="34" charset="0"/>
                  <a:sym typeface="Open Sans" panose="020B0606030504020204" pitchFamily="34" charset="0"/>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100" b="0" i="0" u="none" strike="noStrike" kern="1200" cap="none" spc="0" normalizeH="0" baseline="0" noProof="0" dirty="0">
                  <a:ln>
                    <a:noFill/>
                  </a:ln>
                  <a:solidFill>
                    <a:schemeClr val="tx1"/>
                  </a:solidFill>
                  <a:effectLst/>
                  <a:uLnTx/>
                  <a:uFillTx/>
                  <a:latin typeface="+mn-lt"/>
                  <a:cs typeface="+mn-ea"/>
                  <a:sym typeface="+mn-lt"/>
                </a:rPr>
                <a:t>Lorem Ipsum dolor siamet suame this placeholder text can be added on you</a:t>
              </a:r>
              <a:endParaRPr kumimoji="0" lang="id-ID" sz="3200" b="0" i="0" u="none" strike="noStrike" kern="1200" cap="none" spc="0" normalizeH="0" baseline="0" noProof="0" dirty="0">
                <a:ln>
                  <a:noFill/>
                </a:ln>
                <a:solidFill>
                  <a:schemeClr val="tx1"/>
                </a:solidFill>
                <a:effectLst/>
                <a:uLnTx/>
                <a:uFillTx/>
                <a:latin typeface="+mn-lt"/>
                <a:cs typeface="+mn-ea"/>
                <a:sym typeface="+mn-lt"/>
              </a:endParaRPr>
            </a:p>
          </p:txBody>
        </p:sp>
      </p:grpSp>
    </p:spTree>
    <p:extLst>
      <p:ext uri="{BB962C8B-B14F-4D97-AF65-F5344CB8AC3E}">
        <p14:creationId xmlns:p14="http://schemas.microsoft.com/office/powerpoint/2010/main" val="1113608704"/>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right)">
                                      <p:cBhvr>
                                        <p:cTn id="16" dur="500"/>
                                        <p:tgtEl>
                                          <p:spTgt spid="15"/>
                                        </p:tgtEl>
                                      </p:cBhvr>
                                    </p:animEffect>
                                  </p:childTnLst>
                                </p:cTn>
                              </p:par>
                              <p:par>
                                <p:cTn id="17" presetID="2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k1y4j5s">
      <a:majorFont>
        <a:latin typeface="微软雅黑" panose="020F0302020204030204"/>
        <a:ea typeface="义启小魏楷"/>
        <a:cs typeface=""/>
      </a:majorFont>
      <a:minorFont>
        <a:latin typeface="微软雅黑" panose="020F0502020204030204"/>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1841</Words>
  <Application>Microsoft Office PowerPoint</Application>
  <PresentationFormat>宽屏</PresentationFormat>
  <Paragraphs>178</Paragraphs>
  <Slides>23</Slides>
  <Notes>16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23</vt:i4>
      </vt:variant>
    </vt:vector>
  </HeadingPairs>
  <TitlesOfParts>
    <vt:vector size="34" baseType="lpstr">
      <vt:lpstr>Meiryo</vt:lpstr>
      <vt:lpstr>等线</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27</cp:revision>
  <dcterms:created xsi:type="dcterms:W3CDTF">2020-06-18T12:31:02Z</dcterms:created>
  <dcterms:modified xsi:type="dcterms:W3CDTF">2023-06-26T01:36:49Z</dcterms:modified>
</cp:coreProperties>
</file>