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6" r:id="rId23"/>
    <p:sldId id="277" r:id="rId24"/>
  </p:sldIdLst>
  <p:sldSz cx="12192000" cy="6858000"/>
  <p:notesSz cx="7104063" cy="10234613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D7B1"/>
    <a:srgbClr val="F4BFAC"/>
    <a:srgbClr val="FFF586"/>
    <a:srgbClr val="E61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6B4E0-5443-4ED7-99AE-B346BB43F3D8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E5939-EE5E-4226-B849-E90B9B341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257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494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344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450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663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060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857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517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138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4882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4193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359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5219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1432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5351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22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367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407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555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464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802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E5939-EE5E-4226-B849-E90B9B3413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880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04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09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3944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700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69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715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1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89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9144"/>
            <a:ext cx="12183884" cy="684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6292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11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886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762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466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8957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507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8762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231441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1" r:id="rId4"/>
    <p:sldLayoutId id="2147483652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589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9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3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" y="11430"/>
            <a:ext cx="12165330" cy="6837680"/>
          </a:xfrm>
          <a:prstGeom prst="rect">
            <a:avLst/>
          </a:prstGeom>
        </p:spPr>
      </p:pic>
      <p:pic>
        <p:nvPicPr>
          <p:cNvPr id="3" name="图片 2" descr="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405" y="4143375"/>
            <a:ext cx="4455160" cy="2507615"/>
          </a:xfrm>
          <a:prstGeom prst="rect">
            <a:avLst/>
          </a:prstGeom>
        </p:spPr>
      </p:pic>
      <p:pic>
        <p:nvPicPr>
          <p:cNvPr id="4" name="图片 3" descr="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2655" y="3449955"/>
            <a:ext cx="1753235" cy="1718310"/>
          </a:xfrm>
          <a:prstGeom prst="rect">
            <a:avLst/>
          </a:prstGeom>
        </p:spPr>
      </p:pic>
      <p:pic>
        <p:nvPicPr>
          <p:cNvPr id="6" name="图片 5" descr="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780" y="385445"/>
            <a:ext cx="7725410" cy="38569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3815295" y="3542327"/>
            <a:ext cx="3887255" cy="30734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sz="20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感恩的心感恩父母老师PPT模板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7"/>
    </mc:Choice>
    <mc:Fallback xmlns="" xmlns:a14="http://schemas.microsoft.com/office/drawing/2010/main">
      <p:transition spd="slow" advTm="56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  <p:extLst mod="1">
    <p:ext uri="{E180D4A7-C9FB-4DFB-919C-405C955672EB}">
      <p14:showEvtLst xmlns:p14="http://schemas.microsoft.com/office/powerpoint/2010/main">
        <p14:playEvt time="156" objId="8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/>
          <p:nvPr userDrawn="1"/>
        </p:nvSpPr>
        <p:spPr>
          <a:xfrm>
            <a:off x="979805" y="326390"/>
            <a:ext cx="4171315" cy="36004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第二篇章——感恩老师</a:t>
            </a:r>
          </a:p>
        </p:txBody>
      </p:sp>
      <p:sp>
        <p:nvSpPr>
          <p:cNvPr id="11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2" name="图片 1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 flipV="1">
            <a:off x="8727720" y="0"/>
            <a:ext cx="972457" cy="972457"/>
          </a:xfrm>
          <a:prstGeom prst="line">
            <a:avLst/>
          </a:prstGeom>
          <a:ln w="12700">
            <a:solidFill>
              <a:srgbClr val="E619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9452471" y="0"/>
            <a:ext cx="972457" cy="972457"/>
          </a:xfrm>
          <a:prstGeom prst="line">
            <a:avLst/>
          </a:prstGeom>
          <a:ln w="12700">
            <a:solidFill>
              <a:srgbClr val="E619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1762971" y="5885543"/>
            <a:ext cx="972457" cy="972457"/>
          </a:xfrm>
          <a:prstGeom prst="line">
            <a:avLst/>
          </a:prstGeom>
          <a:ln w="12700">
            <a:solidFill>
              <a:srgbClr val="E619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2487722" y="5885543"/>
            <a:ext cx="972457" cy="972457"/>
          </a:xfrm>
          <a:prstGeom prst="line">
            <a:avLst/>
          </a:prstGeom>
          <a:ln w="12700">
            <a:solidFill>
              <a:srgbClr val="E619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4704715" y="1634490"/>
            <a:ext cx="5628640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dirty="0">
                <a:cs typeface="+mn-ea"/>
                <a:sym typeface="+mn-lt"/>
              </a:rPr>
              <a:t>谭千秋老师的故事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704715" y="2474595"/>
            <a:ext cx="6303645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在2008年，五月十二日，下午2点多钟，谭千秋在教室上课，他正讲到高潮部分时，房子突然剧烈地抖动起来。地震！谭千秋意识到情况不妙，立即喊道：“大家快跑，什么也不要拿！快!”同学们迅速冲出教室，往操场上跑。房子摇晃得越来越厉害了，并伴随着刺耳的吱吱声，外面阵阵尘埃腾空而起……还有四位同学已没办法冲出去了，谭千秋立即将他们拉到课桌底下，自己弓着背，双手撑在课桌上，用自己的身体盖着四个学生。轰轰轰──砖块、水泥板重重地砸在他的身上，房子塌陷了……</a:t>
            </a:r>
          </a:p>
        </p:txBody>
      </p:sp>
      <p:pic>
        <p:nvPicPr>
          <p:cNvPr id="3" name="图片 2" descr="c4bc68ac0c03011ce50962bfbc8d8a5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30" y="751840"/>
            <a:ext cx="4197985" cy="57994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938">
        <p15:prstTrans prst="pageCurlDouble"/>
      </p:transition>
    </mc:Choice>
    <mc:Fallback xmlns="">
      <p:transition spd="slow" advTm="49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decel="3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decel="3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/>
          <p:nvPr userDrawn="1"/>
        </p:nvSpPr>
        <p:spPr>
          <a:xfrm>
            <a:off x="979805" y="326390"/>
            <a:ext cx="4171315" cy="36004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第二篇章——感恩老师</a:t>
            </a:r>
          </a:p>
        </p:txBody>
      </p:sp>
      <p:sp>
        <p:nvSpPr>
          <p:cNvPr id="11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2" name="图片 1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600116" y="1257722"/>
            <a:ext cx="2015031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3600" dirty="0">
                <a:cs typeface="+mn-ea"/>
                <a:sym typeface="+mn-lt"/>
              </a:rPr>
              <a:t>忆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442845" y="2080895"/>
            <a:ext cx="255714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红烛临风泪有痕，</a:t>
            </a: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师怀浩浩情无垠。</a:t>
            </a: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学海彼岸植旌日，</a:t>
            </a: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白衣乌冠还故恩。</a:t>
            </a: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2016751" y="1645200"/>
            <a:ext cx="972457" cy="97245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ba117e6abdafe89e679b79a80a3e70d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7415" y="-341630"/>
            <a:ext cx="7456805" cy="7562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821">
        <p15:prstTrans prst="pageCurlDouble"/>
      </p:transition>
    </mc:Choice>
    <mc:Fallback xmlns="">
      <p:transition spd="slow" advTm="48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" y="-2540"/>
            <a:ext cx="12165330" cy="6864350"/>
          </a:xfrm>
          <a:prstGeom prst="rect">
            <a:avLst/>
          </a:prstGeom>
        </p:spPr>
      </p:pic>
      <p:sp>
        <p:nvSpPr>
          <p:cNvPr id="7" name="等腰三角形 6"/>
          <p:cNvSpPr/>
          <p:nvPr/>
        </p:nvSpPr>
        <p:spPr>
          <a:xfrm rot="5400000">
            <a:off x="2193193" y="1512186"/>
            <a:ext cx="1908306" cy="1908307"/>
          </a:xfrm>
          <a:prstGeom prst="triangle">
            <a:avLst/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101600">
            <a:solidFill>
              <a:schemeClr val="bg1"/>
            </a:solidFill>
          </a:ln>
          <a:effectLst>
            <a:innerShdw blurRad="2286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109188" y="1927899"/>
            <a:ext cx="1428616" cy="107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altLang="zh-CN" sz="7000" cap="all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en-US" sz="7000" cap="all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</a:p>
        </p:txBody>
      </p:sp>
      <p:sp>
        <p:nvSpPr>
          <p:cNvPr id="9" name="矩形 8"/>
          <p:cNvSpPr/>
          <p:nvPr/>
        </p:nvSpPr>
        <p:spPr>
          <a:xfrm>
            <a:off x="4317359" y="1815239"/>
            <a:ext cx="5886382" cy="1076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7000" b="1" dirty="0"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感谢朋友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35755" y="2878455"/>
            <a:ext cx="6784340" cy="814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algn="l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A friend in need is a friend indeed .</a:t>
            </a:r>
          </a:p>
          <a:p>
            <a:pPr marL="171450" lvl="1" indent="-171450" algn="l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rgbClr val="C00000"/>
                </a:solidFill>
                <a:cs typeface="+mn-ea"/>
                <a:sym typeface="+mn-lt"/>
              </a:rPr>
              <a:t>Professional custom all kinds of industry ppt template, this work belongs to fly impression design original, do not download after the network communication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.</a:t>
            </a:r>
          </a:p>
        </p:txBody>
      </p:sp>
      <p:pic>
        <p:nvPicPr>
          <p:cNvPr id="13" name="图片 12" descr="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405" y="4143375"/>
            <a:ext cx="4455160" cy="2507615"/>
          </a:xfrm>
          <a:prstGeom prst="rect">
            <a:avLst/>
          </a:prstGeom>
        </p:spPr>
      </p:pic>
      <p:pic>
        <p:nvPicPr>
          <p:cNvPr id="14" name="图片 13" descr="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2655" y="3449955"/>
            <a:ext cx="1753235" cy="1718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696">
        <p15:prstTrans prst="pageCurlDouble"/>
      </p:transition>
    </mc:Choice>
    <mc:Fallback xmlns="">
      <p:transition spd="slow" advTm="26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/>
          <p:nvPr userDrawn="1"/>
        </p:nvSpPr>
        <p:spPr>
          <a:xfrm>
            <a:off x="979805" y="326390"/>
            <a:ext cx="4171315" cy="36004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第三篇章——感谢朋友</a:t>
            </a:r>
          </a:p>
        </p:txBody>
      </p:sp>
      <p:sp>
        <p:nvSpPr>
          <p:cNvPr id="11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2" name="图片 1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704715" y="1473200"/>
            <a:ext cx="5628640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dirty="0">
                <a:cs typeface="+mn-ea"/>
                <a:sym typeface="+mn-lt"/>
              </a:rPr>
              <a:t> Friend：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704715" y="2313305"/>
            <a:ext cx="630364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>
                <a:cs typeface="+mn-ea"/>
                <a:sym typeface="+mn-lt"/>
              </a:rPr>
              <a:t>       </a:t>
            </a:r>
            <a:r>
              <a:rPr lang="zh-CN" altLang="en-US" sz="1600" dirty="0">
                <a:cs typeface="+mn-ea"/>
                <a:sym typeface="+mn-lt"/>
              </a:rPr>
              <a:t>无论在生命的那个阶段，我们的生活中都不缺少朋友的影子，陪你哭，陪你笑，陪你走过或长或短的几个生命历程。</a:t>
            </a:r>
          </a:p>
          <a:p>
            <a:pPr algn="l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       然而我们却常常忽略朋友所带给我们的帮助和支持，是因为距离太近而觉得理所应当，还是从来未曾放到心上？</a:t>
            </a:r>
          </a:p>
          <a:p>
            <a:pPr algn="l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       要知道，交友难而失友易。与其等到失去后才觉得后悔，不如现在开始行动起来。</a:t>
            </a:r>
          </a:p>
          <a:p>
            <a:pPr algn="l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       也许一个小小的细节就能带来温暖。</a:t>
            </a:r>
          </a:p>
        </p:txBody>
      </p:sp>
      <p:pic>
        <p:nvPicPr>
          <p:cNvPr id="3" name="图片 2" descr="E:\素材\卡通\1a3917578da033056df778d0765b9131.png1a3917578da033056df778d0765b913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06730" y="1218248"/>
            <a:ext cx="4197985" cy="44208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678">
        <p15:prstTrans prst="pageCurlDouble"/>
      </p:transition>
    </mc:Choice>
    <mc:Fallback xmlns="">
      <p:transition spd="slow" advTm="36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decel="3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decel="3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6"/>
          <p:cNvSpPr/>
          <p:nvPr/>
        </p:nvSpPr>
        <p:spPr bwMode="auto">
          <a:xfrm>
            <a:off x="6589158" y="2763631"/>
            <a:ext cx="2079701" cy="2077767"/>
          </a:xfrm>
          <a:custGeom>
            <a:avLst/>
            <a:gdLst/>
            <a:ahLst/>
            <a:cxnLst>
              <a:cxn ang="0">
                <a:pos x="183" y="603"/>
              </a:cxn>
              <a:cxn ang="0">
                <a:pos x="256" y="638"/>
              </a:cxn>
              <a:cxn ang="0">
                <a:pos x="218" y="731"/>
              </a:cxn>
              <a:cxn ang="0">
                <a:pos x="386" y="731"/>
              </a:cxn>
              <a:cxn ang="0">
                <a:pos x="347" y="638"/>
              </a:cxn>
              <a:cxn ang="0">
                <a:pos x="420" y="603"/>
              </a:cxn>
              <a:cxn ang="0">
                <a:pos x="603" y="603"/>
              </a:cxn>
              <a:cxn ang="0">
                <a:pos x="603" y="420"/>
              </a:cxn>
              <a:cxn ang="0">
                <a:pos x="639" y="347"/>
              </a:cxn>
              <a:cxn ang="0">
                <a:pos x="731" y="385"/>
              </a:cxn>
              <a:cxn ang="0">
                <a:pos x="731" y="217"/>
              </a:cxn>
              <a:cxn ang="0">
                <a:pos x="639" y="256"/>
              </a:cxn>
              <a:cxn ang="0">
                <a:pos x="603" y="183"/>
              </a:cxn>
              <a:cxn ang="0">
                <a:pos x="603" y="0"/>
              </a:cxn>
              <a:cxn ang="0">
                <a:pos x="420" y="0"/>
              </a:cxn>
              <a:cxn ang="0">
                <a:pos x="347" y="35"/>
              </a:cxn>
              <a:cxn ang="0">
                <a:pos x="386" y="128"/>
              </a:cxn>
              <a:cxn ang="0">
                <a:pos x="218" y="128"/>
              </a:cxn>
              <a:cxn ang="0">
                <a:pos x="256" y="35"/>
              </a:cxn>
              <a:cxn ang="0">
                <a:pos x="183" y="0"/>
              </a:cxn>
              <a:cxn ang="0">
                <a:pos x="0" y="0"/>
              </a:cxn>
              <a:cxn ang="0">
                <a:pos x="0" y="183"/>
              </a:cxn>
              <a:cxn ang="0">
                <a:pos x="35" y="256"/>
              </a:cxn>
              <a:cxn ang="0">
                <a:pos x="128" y="217"/>
              </a:cxn>
              <a:cxn ang="0">
                <a:pos x="128" y="385"/>
              </a:cxn>
              <a:cxn ang="0">
                <a:pos x="35" y="347"/>
              </a:cxn>
              <a:cxn ang="0">
                <a:pos x="0" y="420"/>
              </a:cxn>
              <a:cxn ang="0">
                <a:pos x="0" y="603"/>
              </a:cxn>
              <a:cxn ang="0">
                <a:pos x="183" y="603"/>
              </a:cxn>
            </a:cxnLst>
            <a:rect l="0" t="0" r="r" b="b"/>
            <a:pathLst>
              <a:path w="819" h="819">
                <a:moveTo>
                  <a:pt x="183" y="603"/>
                </a:moveTo>
                <a:cubicBezTo>
                  <a:pt x="249" y="603"/>
                  <a:pt x="265" y="619"/>
                  <a:pt x="256" y="638"/>
                </a:cubicBezTo>
                <a:cubicBezTo>
                  <a:pt x="239" y="675"/>
                  <a:pt x="210" y="680"/>
                  <a:pt x="218" y="731"/>
                </a:cubicBezTo>
                <a:cubicBezTo>
                  <a:pt x="231" y="819"/>
                  <a:pt x="372" y="819"/>
                  <a:pt x="386" y="731"/>
                </a:cubicBezTo>
                <a:cubicBezTo>
                  <a:pt x="394" y="680"/>
                  <a:pt x="364" y="675"/>
                  <a:pt x="347" y="638"/>
                </a:cubicBezTo>
                <a:cubicBezTo>
                  <a:pt x="339" y="619"/>
                  <a:pt x="354" y="603"/>
                  <a:pt x="420" y="603"/>
                </a:cubicBezTo>
                <a:cubicBezTo>
                  <a:pt x="603" y="603"/>
                  <a:pt x="603" y="603"/>
                  <a:pt x="603" y="603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603" y="354"/>
                  <a:pt x="619" y="338"/>
                  <a:pt x="639" y="347"/>
                </a:cubicBezTo>
                <a:cubicBezTo>
                  <a:pt x="675" y="364"/>
                  <a:pt x="680" y="393"/>
                  <a:pt x="731" y="385"/>
                </a:cubicBezTo>
                <a:cubicBezTo>
                  <a:pt x="819" y="372"/>
                  <a:pt x="819" y="231"/>
                  <a:pt x="731" y="217"/>
                </a:cubicBezTo>
                <a:cubicBezTo>
                  <a:pt x="680" y="209"/>
                  <a:pt x="675" y="239"/>
                  <a:pt x="639" y="256"/>
                </a:cubicBezTo>
                <a:cubicBezTo>
                  <a:pt x="619" y="264"/>
                  <a:pt x="603" y="249"/>
                  <a:pt x="603" y="183"/>
                </a:cubicBezTo>
                <a:cubicBezTo>
                  <a:pt x="603" y="0"/>
                  <a:pt x="603" y="0"/>
                  <a:pt x="603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354" y="0"/>
                  <a:pt x="339" y="16"/>
                  <a:pt x="347" y="35"/>
                </a:cubicBezTo>
                <a:cubicBezTo>
                  <a:pt x="364" y="72"/>
                  <a:pt x="394" y="76"/>
                  <a:pt x="386" y="128"/>
                </a:cubicBezTo>
                <a:cubicBezTo>
                  <a:pt x="372" y="216"/>
                  <a:pt x="231" y="216"/>
                  <a:pt x="218" y="128"/>
                </a:cubicBezTo>
                <a:cubicBezTo>
                  <a:pt x="210" y="76"/>
                  <a:pt x="239" y="72"/>
                  <a:pt x="256" y="35"/>
                </a:cubicBezTo>
                <a:cubicBezTo>
                  <a:pt x="265" y="16"/>
                  <a:pt x="249" y="0"/>
                  <a:pt x="1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49"/>
                  <a:pt x="16" y="264"/>
                  <a:pt x="35" y="256"/>
                </a:cubicBezTo>
                <a:cubicBezTo>
                  <a:pt x="72" y="239"/>
                  <a:pt x="77" y="209"/>
                  <a:pt x="128" y="217"/>
                </a:cubicBezTo>
                <a:cubicBezTo>
                  <a:pt x="216" y="231"/>
                  <a:pt x="216" y="372"/>
                  <a:pt x="128" y="385"/>
                </a:cubicBezTo>
                <a:cubicBezTo>
                  <a:pt x="77" y="393"/>
                  <a:pt x="72" y="364"/>
                  <a:pt x="35" y="347"/>
                </a:cubicBezTo>
                <a:cubicBezTo>
                  <a:pt x="16" y="338"/>
                  <a:pt x="0" y="354"/>
                  <a:pt x="0" y="420"/>
                </a:cubicBezTo>
                <a:cubicBezTo>
                  <a:pt x="0" y="603"/>
                  <a:pt x="0" y="603"/>
                  <a:pt x="0" y="603"/>
                </a:cubicBezTo>
                <a:lnTo>
                  <a:pt x="183" y="603"/>
                </a:ln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19050">
            <a:solidFill>
              <a:schemeClr val="bg1"/>
            </a:solidFill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3" name="Freeform 77"/>
          <p:cNvSpPr/>
          <p:nvPr/>
        </p:nvSpPr>
        <p:spPr bwMode="auto">
          <a:xfrm>
            <a:off x="8119674" y="2214710"/>
            <a:ext cx="2079701" cy="2077767"/>
          </a:xfrm>
          <a:custGeom>
            <a:avLst/>
            <a:gdLst/>
            <a:ahLst/>
            <a:cxnLst>
              <a:cxn ang="0">
                <a:pos x="183" y="216"/>
              </a:cxn>
              <a:cxn ang="0">
                <a:pos x="256" y="180"/>
              </a:cxn>
              <a:cxn ang="0">
                <a:pos x="217" y="88"/>
              </a:cxn>
              <a:cxn ang="0">
                <a:pos x="385" y="88"/>
              </a:cxn>
              <a:cxn ang="0">
                <a:pos x="347" y="180"/>
              </a:cxn>
              <a:cxn ang="0">
                <a:pos x="420" y="216"/>
              </a:cxn>
              <a:cxn ang="0">
                <a:pos x="603" y="216"/>
              </a:cxn>
              <a:cxn ang="0">
                <a:pos x="603" y="399"/>
              </a:cxn>
              <a:cxn ang="0">
                <a:pos x="638" y="472"/>
              </a:cxn>
              <a:cxn ang="0">
                <a:pos x="731" y="433"/>
              </a:cxn>
              <a:cxn ang="0">
                <a:pos x="731" y="601"/>
              </a:cxn>
              <a:cxn ang="0">
                <a:pos x="638" y="563"/>
              </a:cxn>
              <a:cxn ang="0">
                <a:pos x="603" y="636"/>
              </a:cxn>
              <a:cxn ang="0">
                <a:pos x="603" y="819"/>
              </a:cxn>
              <a:cxn ang="0">
                <a:pos x="420" y="819"/>
              </a:cxn>
              <a:cxn ang="0">
                <a:pos x="347" y="784"/>
              </a:cxn>
              <a:cxn ang="0">
                <a:pos x="385" y="691"/>
              </a:cxn>
              <a:cxn ang="0">
                <a:pos x="217" y="691"/>
              </a:cxn>
              <a:cxn ang="0">
                <a:pos x="256" y="784"/>
              </a:cxn>
              <a:cxn ang="0">
                <a:pos x="183" y="819"/>
              </a:cxn>
              <a:cxn ang="0">
                <a:pos x="0" y="819"/>
              </a:cxn>
              <a:cxn ang="0">
                <a:pos x="0" y="636"/>
              </a:cxn>
              <a:cxn ang="0">
                <a:pos x="35" y="563"/>
              </a:cxn>
              <a:cxn ang="0">
                <a:pos x="128" y="601"/>
              </a:cxn>
              <a:cxn ang="0">
                <a:pos x="128" y="433"/>
              </a:cxn>
              <a:cxn ang="0">
                <a:pos x="35" y="472"/>
              </a:cxn>
              <a:cxn ang="0">
                <a:pos x="0" y="399"/>
              </a:cxn>
              <a:cxn ang="0">
                <a:pos x="0" y="216"/>
              </a:cxn>
              <a:cxn ang="0">
                <a:pos x="183" y="216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19050">
            <a:solidFill>
              <a:schemeClr val="bg1"/>
            </a:solidFill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cs typeface="+mn-ea"/>
              <a:sym typeface="+mn-lt"/>
            </a:endParaRPr>
          </a:p>
        </p:txBody>
      </p:sp>
      <p:sp>
        <p:nvSpPr>
          <p:cNvPr id="4" name="Freeform 76"/>
          <p:cNvSpPr/>
          <p:nvPr/>
        </p:nvSpPr>
        <p:spPr bwMode="auto">
          <a:xfrm>
            <a:off x="3523482" y="2763631"/>
            <a:ext cx="2079701" cy="2077767"/>
          </a:xfrm>
          <a:custGeom>
            <a:avLst/>
            <a:gdLst/>
            <a:ahLst/>
            <a:cxnLst>
              <a:cxn ang="0">
                <a:pos x="183" y="603"/>
              </a:cxn>
              <a:cxn ang="0">
                <a:pos x="256" y="638"/>
              </a:cxn>
              <a:cxn ang="0">
                <a:pos x="218" y="731"/>
              </a:cxn>
              <a:cxn ang="0">
                <a:pos x="386" y="731"/>
              </a:cxn>
              <a:cxn ang="0">
                <a:pos x="347" y="638"/>
              </a:cxn>
              <a:cxn ang="0">
                <a:pos x="420" y="603"/>
              </a:cxn>
              <a:cxn ang="0">
                <a:pos x="603" y="603"/>
              </a:cxn>
              <a:cxn ang="0">
                <a:pos x="603" y="420"/>
              </a:cxn>
              <a:cxn ang="0">
                <a:pos x="639" y="347"/>
              </a:cxn>
              <a:cxn ang="0">
                <a:pos x="731" y="385"/>
              </a:cxn>
              <a:cxn ang="0">
                <a:pos x="731" y="217"/>
              </a:cxn>
              <a:cxn ang="0">
                <a:pos x="639" y="256"/>
              </a:cxn>
              <a:cxn ang="0">
                <a:pos x="603" y="183"/>
              </a:cxn>
              <a:cxn ang="0">
                <a:pos x="603" y="0"/>
              </a:cxn>
              <a:cxn ang="0">
                <a:pos x="420" y="0"/>
              </a:cxn>
              <a:cxn ang="0">
                <a:pos x="347" y="35"/>
              </a:cxn>
              <a:cxn ang="0">
                <a:pos x="386" y="128"/>
              </a:cxn>
              <a:cxn ang="0">
                <a:pos x="218" y="128"/>
              </a:cxn>
              <a:cxn ang="0">
                <a:pos x="256" y="35"/>
              </a:cxn>
              <a:cxn ang="0">
                <a:pos x="183" y="0"/>
              </a:cxn>
              <a:cxn ang="0">
                <a:pos x="0" y="0"/>
              </a:cxn>
              <a:cxn ang="0">
                <a:pos x="0" y="183"/>
              </a:cxn>
              <a:cxn ang="0">
                <a:pos x="35" y="256"/>
              </a:cxn>
              <a:cxn ang="0">
                <a:pos x="128" y="217"/>
              </a:cxn>
              <a:cxn ang="0">
                <a:pos x="128" y="385"/>
              </a:cxn>
              <a:cxn ang="0">
                <a:pos x="35" y="347"/>
              </a:cxn>
              <a:cxn ang="0">
                <a:pos x="0" y="420"/>
              </a:cxn>
              <a:cxn ang="0">
                <a:pos x="0" y="603"/>
              </a:cxn>
              <a:cxn ang="0">
                <a:pos x="183" y="603"/>
              </a:cxn>
            </a:cxnLst>
            <a:rect l="0" t="0" r="r" b="b"/>
            <a:pathLst>
              <a:path w="819" h="819">
                <a:moveTo>
                  <a:pt x="183" y="603"/>
                </a:moveTo>
                <a:cubicBezTo>
                  <a:pt x="249" y="603"/>
                  <a:pt x="265" y="619"/>
                  <a:pt x="256" y="638"/>
                </a:cubicBezTo>
                <a:cubicBezTo>
                  <a:pt x="239" y="675"/>
                  <a:pt x="210" y="680"/>
                  <a:pt x="218" y="731"/>
                </a:cubicBezTo>
                <a:cubicBezTo>
                  <a:pt x="231" y="819"/>
                  <a:pt x="372" y="819"/>
                  <a:pt x="386" y="731"/>
                </a:cubicBezTo>
                <a:cubicBezTo>
                  <a:pt x="394" y="680"/>
                  <a:pt x="364" y="675"/>
                  <a:pt x="347" y="638"/>
                </a:cubicBezTo>
                <a:cubicBezTo>
                  <a:pt x="339" y="619"/>
                  <a:pt x="354" y="603"/>
                  <a:pt x="420" y="603"/>
                </a:cubicBezTo>
                <a:cubicBezTo>
                  <a:pt x="603" y="603"/>
                  <a:pt x="603" y="603"/>
                  <a:pt x="603" y="603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603" y="354"/>
                  <a:pt x="619" y="338"/>
                  <a:pt x="639" y="347"/>
                </a:cubicBezTo>
                <a:cubicBezTo>
                  <a:pt x="675" y="364"/>
                  <a:pt x="680" y="393"/>
                  <a:pt x="731" y="385"/>
                </a:cubicBezTo>
                <a:cubicBezTo>
                  <a:pt x="819" y="372"/>
                  <a:pt x="819" y="231"/>
                  <a:pt x="731" y="217"/>
                </a:cubicBezTo>
                <a:cubicBezTo>
                  <a:pt x="680" y="209"/>
                  <a:pt x="675" y="239"/>
                  <a:pt x="639" y="256"/>
                </a:cubicBezTo>
                <a:cubicBezTo>
                  <a:pt x="619" y="264"/>
                  <a:pt x="603" y="249"/>
                  <a:pt x="603" y="183"/>
                </a:cubicBezTo>
                <a:cubicBezTo>
                  <a:pt x="603" y="0"/>
                  <a:pt x="603" y="0"/>
                  <a:pt x="603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354" y="0"/>
                  <a:pt x="339" y="16"/>
                  <a:pt x="347" y="35"/>
                </a:cubicBezTo>
                <a:cubicBezTo>
                  <a:pt x="364" y="72"/>
                  <a:pt x="394" y="76"/>
                  <a:pt x="386" y="128"/>
                </a:cubicBezTo>
                <a:cubicBezTo>
                  <a:pt x="372" y="216"/>
                  <a:pt x="231" y="216"/>
                  <a:pt x="218" y="128"/>
                </a:cubicBezTo>
                <a:cubicBezTo>
                  <a:pt x="210" y="76"/>
                  <a:pt x="239" y="72"/>
                  <a:pt x="256" y="35"/>
                </a:cubicBezTo>
                <a:cubicBezTo>
                  <a:pt x="265" y="16"/>
                  <a:pt x="249" y="0"/>
                  <a:pt x="1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49"/>
                  <a:pt x="16" y="264"/>
                  <a:pt x="35" y="256"/>
                </a:cubicBezTo>
                <a:cubicBezTo>
                  <a:pt x="72" y="239"/>
                  <a:pt x="77" y="209"/>
                  <a:pt x="128" y="217"/>
                </a:cubicBezTo>
                <a:cubicBezTo>
                  <a:pt x="216" y="231"/>
                  <a:pt x="216" y="372"/>
                  <a:pt x="128" y="385"/>
                </a:cubicBezTo>
                <a:cubicBezTo>
                  <a:pt x="77" y="393"/>
                  <a:pt x="72" y="364"/>
                  <a:pt x="35" y="347"/>
                </a:cubicBezTo>
                <a:cubicBezTo>
                  <a:pt x="16" y="338"/>
                  <a:pt x="0" y="354"/>
                  <a:pt x="0" y="420"/>
                </a:cubicBezTo>
                <a:cubicBezTo>
                  <a:pt x="0" y="603"/>
                  <a:pt x="0" y="603"/>
                  <a:pt x="0" y="603"/>
                </a:cubicBezTo>
                <a:lnTo>
                  <a:pt x="183" y="603"/>
                </a:ln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19050">
            <a:solidFill>
              <a:schemeClr val="bg1"/>
            </a:solidFill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5" name="Freeform 77"/>
          <p:cNvSpPr/>
          <p:nvPr/>
        </p:nvSpPr>
        <p:spPr bwMode="auto">
          <a:xfrm>
            <a:off x="1992698" y="2214710"/>
            <a:ext cx="2079701" cy="2077767"/>
          </a:xfrm>
          <a:custGeom>
            <a:avLst/>
            <a:gdLst/>
            <a:ahLst/>
            <a:cxnLst>
              <a:cxn ang="0">
                <a:pos x="183" y="216"/>
              </a:cxn>
              <a:cxn ang="0">
                <a:pos x="256" y="180"/>
              </a:cxn>
              <a:cxn ang="0">
                <a:pos x="217" y="88"/>
              </a:cxn>
              <a:cxn ang="0">
                <a:pos x="385" y="88"/>
              </a:cxn>
              <a:cxn ang="0">
                <a:pos x="347" y="180"/>
              </a:cxn>
              <a:cxn ang="0">
                <a:pos x="420" y="216"/>
              </a:cxn>
              <a:cxn ang="0">
                <a:pos x="603" y="216"/>
              </a:cxn>
              <a:cxn ang="0">
                <a:pos x="603" y="399"/>
              </a:cxn>
              <a:cxn ang="0">
                <a:pos x="638" y="472"/>
              </a:cxn>
              <a:cxn ang="0">
                <a:pos x="731" y="433"/>
              </a:cxn>
              <a:cxn ang="0">
                <a:pos x="731" y="601"/>
              </a:cxn>
              <a:cxn ang="0">
                <a:pos x="638" y="563"/>
              </a:cxn>
              <a:cxn ang="0">
                <a:pos x="603" y="636"/>
              </a:cxn>
              <a:cxn ang="0">
                <a:pos x="603" y="819"/>
              </a:cxn>
              <a:cxn ang="0">
                <a:pos x="420" y="819"/>
              </a:cxn>
              <a:cxn ang="0">
                <a:pos x="347" y="784"/>
              </a:cxn>
              <a:cxn ang="0">
                <a:pos x="385" y="691"/>
              </a:cxn>
              <a:cxn ang="0">
                <a:pos x="217" y="691"/>
              </a:cxn>
              <a:cxn ang="0">
                <a:pos x="256" y="784"/>
              </a:cxn>
              <a:cxn ang="0">
                <a:pos x="183" y="819"/>
              </a:cxn>
              <a:cxn ang="0">
                <a:pos x="0" y="819"/>
              </a:cxn>
              <a:cxn ang="0">
                <a:pos x="0" y="636"/>
              </a:cxn>
              <a:cxn ang="0">
                <a:pos x="35" y="563"/>
              </a:cxn>
              <a:cxn ang="0">
                <a:pos x="128" y="601"/>
              </a:cxn>
              <a:cxn ang="0">
                <a:pos x="128" y="433"/>
              </a:cxn>
              <a:cxn ang="0">
                <a:pos x="35" y="472"/>
              </a:cxn>
              <a:cxn ang="0">
                <a:pos x="0" y="399"/>
              </a:cxn>
              <a:cxn ang="0">
                <a:pos x="0" y="216"/>
              </a:cxn>
              <a:cxn ang="0">
                <a:pos x="183" y="216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19050">
            <a:solidFill>
              <a:schemeClr val="bg1"/>
            </a:solidFill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cs typeface="+mn-ea"/>
              <a:sym typeface="+mn-lt"/>
            </a:endParaRPr>
          </a:p>
        </p:txBody>
      </p:sp>
      <p:sp>
        <p:nvSpPr>
          <p:cNvPr id="6" name="Text Placeholder 3"/>
          <p:cNvSpPr txBox="1"/>
          <p:nvPr/>
        </p:nvSpPr>
        <p:spPr>
          <a:xfrm>
            <a:off x="2676071" y="3302549"/>
            <a:ext cx="355600" cy="38608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 defTabSz="1113155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0" dirty="0">
                <a:solidFill>
                  <a:schemeClr val="bg1"/>
                </a:solidFill>
                <a:cs typeface="+mn-ea"/>
                <a:sym typeface="+mn-lt"/>
              </a:rPr>
              <a:t>感谢</a:t>
            </a:r>
          </a:p>
          <a:p>
            <a:pPr algn="ctr" defTabSz="1113155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0" dirty="0">
                <a:solidFill>
                  <a:schemeClr val="bg1"/>
                </a:solidFill>
                <a:cs typeface="+mn-ea"/>
                <a:sym typeface="+mn-lt"/>
              </a:rPr>
              <a:t>朋友</a:t>
            </a:r>
          </a:p>
        </p:txBody>
      </p:sp>
      <p:sp>
        <p:nvSpPr>
          <p:cNvPr id="7" name="Text Placeholder 3"/>
          <p:cNvSpPr txBox="1"/>
          <p:nvPr/>
        </p:nvSpPr>
        <p:spPr>
          <a:xfrm>
            <a:off x="4198801" y="3581949"/>
            <a:ext cx="355600" cy="38608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 defTabSz="1113155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0" dirty="0">
                <a:solidFill>
                  <a:schemeClr val="bg1"/>
                </a:solidFill>
                <a:cs typeface="+mn-ea"/>
                <a:sym typeface="+mn-lt"/>
              </a:rPr>
              <a:t>感谢</a:t>
            </a:r>
          </a:p>
          <a:p>
            <a:pPr algn="ctr" defTabSz="1113155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0" dirty="0">
                <a:solidFill>
                  <a:schemeClr val="bg1"/>
                </a:solidFill>
                <a:cs typeface="+mn-ea"/>
                <a:sym typeface="+mn-lt"/>
              </a:rPr>
              <a:t>朋友</a:t>
            </a:r>
          </a:p>
        </p:txBody>
      </p:sp>
      <p:sp>
        <p:nvSpPr>
          <p:cNvPr id="8" name="Freeform 77"/>
          <p:cNvSpPr/>
          <p:nvPr/>
        </p:nvSpPr>
        <p:spPr bwMode="auto">
          <a:xfrm>
            <a:off x="5058643" y="2214710"/>
            <a:ext cx="2079701" cy="2077767"/>
          </a:xfrm>
          <a:custGeom>
            <a:avLst/>
            <a:gdLst/>
            <a:ahLst/>
            <a:cxnLst>
              <a:cxn ang="0">
                <a:pos x="183" y="216"/>
              </a:cxn>
              <a:cxn ang="0">
                <a:pos x="256" y="180"/>
              </a:cxn>
              <a:cxn ang="0">
                <a:pos x="217" y="88"/>
              </a:cxn>
              <a:cxn ang="0">
                <a:pos x="385" y="88"/>
              </a:cxn>
              <a:cxn ang="0">
                <a:pos x="347" y="180"/>
              </a:cxn>
              <a:cxn ang="0">
                <a:pos x="420" y="216"/>
              </a:cxn>
              <a:cxn ang="0">
                <a:pos x="603" y="216"/>
              </a:cxn>
              <a:cxn ang="0">
                <a:pos x="603" y="399"/>
              </a:cxn>
              <a:cxn ang="0">
                <a:pos x="638" y="472"/>
              </a:cxn>
              <a:cxn ang="0">
                <a:pos x="731" y="433"/>
              </a:cxn>
              <a:cxn ang="0">
                <a:pos x="731" y="601"/>
              </a:cxn>
              <a:cxn ang="0">
                <a:pos x="638" y="563"/>
              </a:cxn>
              <a:cxn ang="0">
                <a:pos x="603" y="636"/>
              </a:cxn>
              <a:cxn ang="0">
                <a:pos x="603" y="819"/>
              </a:cxn>
              <a:cxn ang="0">
                <a:pos x="420" y="819"/>
              </a:cxn>
              <a:cxn ang="0">
                <a:pos x="347" y="784"/>
              </a:cxn>
              <a:cxn ang="0">
                <a:pos x="385" y="691"/>
              </a:cxn>
              <a:cxn ang="0">
                <a:pos x="217" y="691"/>
              </a:cxn>
              <a:cxn ang="0">
                <a:pos x="256" y="784"/>
              </a:cxn>
              <a:cxn ang="0">
                <a:pos x="183" y="819"/>
              </a:cxn>
              <a:cxn ang="0">
                <a:pos x="0" y="819"/>
              </a:cxn>
              <a:cxn ang="0">
                <a:pos x="0" y="636"/>
              </a:cxn>
              <a:cxn ang="0">
                <a:pos x="35" y="563"/>
              </a:cxn>
              <a:cxn ang="0">
                <a:pos x="128" y="601"/>
              </a:cxn>
              <a:cxn ang="0">
                <a:pos x="128" y="433"/>
              </a:cxn>
              <a:cxn ang="0">
                <a:pos x="35" y="472"/>
              </a:cxn>
              <a:cxn ang="0">
                <a:pos x="0" y="399"/>
              </a:cxn>
              <a:cxn ang="0">
                <a:pos x="0" y="216"/>
              </a:cxn>
              <a:cxn ang="0">
                <a:pos x="183" y="216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19050">
            <a:solidFill>
              <a:schemeClr val="bg1"/>
            </a:solidFill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cs typeface="+mn-ea"/>
              <a:sym typeface="+mn-lt"/>
            </a:endParaRPr>
          </a:p>
        </p:txBody>
      </p:sp>
      <p:sp>
        <p:nvSpPr>
          <p:cNvPr id="9" name="Text Placeholder 3"/>
          <p:cNvSpPr txBox="1"/>
          <p:nvPr/>
        </p:nvSpPr>
        <p:spPr>
          <a:xfrm>
            <a:off x="5721531" y="3302549"/>
            <a:ext cx="355600" cy="38608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 defTabSz="1113155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0" dirty="0">
                <a:solidFill>
                  <a:schemeClr val="bg1"/>
                </a:solidFill>
                <a:cs typeface="+mn-ea"/>
                <a:sym typeface="+mn-lt"/>
              </a:rPr>
              <a:t>感谢</a:t>
            </a:r>
          </a:p>
          <a:p>
            <a:pPr algn="ctr" defTabSz="1113155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0" dirty="0">
                <a:solidFill>
                  <a:schemeClr val="bg1"/>
                </a:solidFill>
                <a:cs typeface="+mn-ea"/>
                <a:sym typeface="+mn-lt"/>
              </a:rPr>
              <a:t>朋友</a:t>
            </a:r>
          </a:p>
        </p:txBody>
      </p:sp>
      <p:sp>
        <p:nvSpPr>
          <p:cNvPr id="10" name="Text Placeholder 3"/>
          <p:cNvSpPr txBox="1"/>
          <p:nvPr/>
        </p:nvSpPr>
        <p:spPr>
          <a:xfrm>
            <a:off x="7244261" y="3581949"/>
            <a:ext cx="355600" cy="38608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 defTabSz="1113155" rtl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0" dirty="0">
                <a:solidFill>
                  <a:schemeClr val="bg1"/>
                </a:solidFill>
                <a:cs typeface="+mn-ea"/>
                <a:sym typeface="+mn-lt"/>
              </a:rPr>
              <a:t>感谢</a:t>
            </a:r>
          </a:p>
          <a:p>
            <a:pPr algn="ctr" defTabSz="1113155" rtl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0" dirty="0">
                <a:solidFill>
                  <a:schemeClr val="bg1"/>
                </a:solidFill>
                <a:cs typeface="+mn-ea"/>
                <a:sym typeface="+mn-lt"/>
              </a:rPr>
              <a:t>朋友</a:t>
            </a:r>
          </a:p>
        </p:txBody>
      </p:sp>
      <p:sp>
        <p:nvSpPr>
          <p:cNvPr id="11" name="Text Placeholder 3"/>
          <p:cNvSpPr txBox="1"/>
          <p:nvPr/>
        </p:nvSpPr>
        <p:spPr>
          <a:xfrm>
            <a:off x="8766991" y="3302549"/>
            <a:ext cx="355600" cy="38608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 defTabSz="1113155" rtl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0" dirty="0">
                <a:solidFill>
                  <a:schemeClr val="bg1"/>
                </a:solidFill>
                <a:cs typeface="+mn-ea"/>
                <a:sym typeface="+mn-lt"/>
              </a:rPr>
              <a:t>感谢</a:t>
            </a:r>
          </a:p>
          <a:p>
            <a:pPr algn="ctr" defTabSz="1113155" rtl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0" dirty="0">
                <a:solidFill>
                  <a:schemeClr val="bg1"/>
                </a:solidFill>
                <a:cs typeface="+mn-ea"/>
                <a:sym typeface="+mn-lt"/>
              </a:rPr>
              <a:t>朋友</a:t>
            </a:r>
          </a:p>
        </p:txBody>
      </p:sp>
      <p:sp>
        <p:nvSpPr>
          <p:cNvPr id="12" name="TextBox 20"/>
          <p:cNvSpPr txBox="1"/>
          <p:nvPr/>
        </p:nvSpPr>
        <p:spPr>
          <a:xfrm>
            <a:off x="1677670" y="1324293"/>
            <a:ext cx="2900045" cy="884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养成感恩的习惯。每天清晨醒来时，我都会默默地感激已有的生活和所爱的人，当然还包括其他我对之感激的人和事情（读者、网站捐赠者等等）； </a:t>
            </a:r>
          </a:p>
        </p:txBody>
      </p:sp>
      <p:sp>
        <p:nvSpPr>
          <p:cNvPr id="13" name="TextBox 21"/>
          <p:cNvSpPr txBox="1"/>
          <p:nvPr/>
        </p:nvSpPr>
        <p:spPr>
          <a:xfrm>
            <a:off x="3289615" y="4841211"/>
            <a:ext cx="2179118" cy="1327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一封表达谢意纸条。如果别人向你寄来一封表达谢意的纸条，你一定会很开心吧～当你表达谢意时，并不需要正式的感谢信（虽然那更棒了），一张小小的卡片就可以了，礼轻情意重。 </a:t>
            </a:r>
          </a:p>
        </p:txBody>
      </p:sp>
      <p:sp>
        <p:nvSpPr>
          <p:cNvPr id="14" name="TextBox 22"/>
          <p:cNvSpPr txBox="1"/>
          <p:nvPr/>
        </p:nvSpPr>
        <p:spPr>
          <a:xfrm>
            <a:off x="4693285" y="1434783"/>
            <a:ext cx="2900045" cy="6635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一个小小的拥抱（在适当的时候）。对与你共处很长时间了的朋友或同事，小小的拥抱是很好的礼物来表达感恩。 </a:t>
            </a:r>
          </a:p>
        </p:txBody>
      </p:sp>
      <p:sp>
        <p:nvSpPr>
          <p:cNvPr id="15" name="TextBox 23"/>
          <p:cNvSpPr txBox="1"/>
          <p:nvPr/>
        </p:nvSpPr>
        <p:spPr>
          <a:xfrm>
            <a:off x="6375400" y="4952018"/>
            <a:ext cx="4584065" cy="11055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对每一天怀有感恩。你并不需要感谢特定的某人，因为你可以感谢生活！感谢今天又是新的一天。当你每天醒来时，应该这样想：“我真是个幸运的家伙！今天又能安然地起床，而且还有崭新的完美一天。我应该好好珍惜，去扩展自己的内心，将自己对生活的热情传予他人。我要常怀善心，要积极地帮助别人，而不要对别人恶言相向。” </a:t>
            </a:r>
          </a:p>
        </p:txBody>
      </p:sp>
      <p:sp>
        <p:nvSpPr>
          <p:cNvPr id="16" name="TextBox 24"/>
          <p:cNvSpPr txBox="1"/>
          <p:nvPr/>
        </p:nvSpPr>
        <p:spPr>
          <a:xfrm>
            <a:off x="7799705" y="1102995"/>
            <a:ext cx="3159760" cy="1327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不求回报的小小善意。不要为了私利去做好事，也不要因为善小而不为。留心一下他人，看看他喜欢什么，或者需要什么，然后帮他们做点什么（倒杯咖啡，递下茶水等等）。行动强于话语，说声“谢谢”不如做一件小小善事来回报他。 </a:t>
            </a:r>
          </a:p>
        </p:txBody>
      </p:sp>
      <p:sp>
        <p:nvSpPr>
          <p:cNvPr id="17" name="Text Placeholder 1"/>
          <p:cNvSpPr txBox="1"/>
          <p:nvPr userDrawn="1"/>
        </p:nvSpPr>
        <p:spPr>
          <a:xfrm>
            <a:off x="979805" y="326390"/>
            <a:ext cx="4171315" cy="36004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第三篇章——感谢朋友</a:t>
            </a:r>
          </a:p>
        </p:txBody>
      </p:sp>
      <p:sp>
        <p:nvSpPr>
          <p:cNvPr id="18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19" name="图片 18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720">
        <p15:prstTrans prst="pageCurlDouble"/>
      </p:transition>
    </mc:Choice>
    <mc:Fallback xmlns="">
      <p:transition spd="slow" advTm="17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  <p:bldP spid="6" grpId="0"/>
      <p:bldP spid="7" grpId="0"/>
      <p:bldP spid="8" grpId="0" bldLvl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/>
          <p:cNvSpPr txBox="1"/>
          <p:nvPr userDrawn="1"/>
        </p:nvSpPr>
        <p:spPr>
          <a:xfrm>
            <a:off x="979805" y="326390"/>
            <a:ext cx="4171315" cy="36004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第三篇章——感谢朋友</a:t>
            </a:r>
          </a:p>
        </p:txBody>
      </p:sp>
      <p:sp>
        <p:nvSpPr>
          <p:cNvPr id="18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19" name="图片 18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  <p:grpSp>
        <p:nvGrpSpPr>
          <p:cNvPr id="35" name="Group 47"/>
          <p:cNvGrpSpPr/>
          <p:nvPr/>
        </p:nvGrpSpPr>
        <p:grpSpPr>
          <a:xfrm>
            <a:off x="1361440" y="1584325"/>
            <a:ext cx="1612900" cy="1468120"/>
            <a:chOff x="663207" y="1246790"/>
            <a:chExt cx="1324962" cy="1844938"/>
          </a:xfr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</p:grpSpPr>
        <p:sp>
          <p:nvSpPr>
            <p:cNvPr id="41" name="Rounded Rectangle 26"/>
            <p:cNvSpPr/>
            <p:nvPr/>
          </p:nvSpPr>
          <p:spPr>
            <a:xfrm>
              <a:off x="663207" y="1246790"/>
              <a:ext cx="1324962" cy="1612996"/>
            </a:xfrm>
            <a:prstGeom prst="roundRect">
              <a:avLst>
                <a:gd name="adj" fmla="val 71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42" name="Isosceles Triangle 43"/>
            <p:cNvSpPr/>
            <p:nvPr/>
          </p:nvSpPr>
          <p:spPr>
            <a:xfrm rot="10800000">
              <a:off x="1122392" y="2859785"/>
              <a:ext cx="406592" cy="23194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43" name="Text Placeholder 3"/>
            <p:cNvSpPr txBox="1"/>
            <p:nvPr/>
          </p:nvSpPr>
          <p:spPr>
            <a:xfrm>
              <a:off x="883303" y="2403646"/>
              <a:ext cx="884766" cy="296849"/>
            </a:xfrm>
            <a:prstGeom prst="rect">
              <a:avLst/>
            </a:prstGeom>
            <a:grpFill/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315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点此替换文本</a:t>
              </a:r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Round Same Side Corner Rectangle 44"/>
          <p:cNvSpPr/>
          <p:nvPr/>
        </p:nvSpPr>
        <p:spPr>
          <a:xfrm>
            <a:off x="1361724" y="1584279"/>
            <a:ext cx="1613164" cy="1332613"/>
          </a:xfrm>
          <a:prstGeom prst="round2SameRect">
            <a:avLst>
              <a:gd name="adj1" fmla="val 8730"/>
              <a:gd name="adj2" fmla="val 0"/>
            </a:avLst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Box 46"/>
          <p:cNvSpPr txBox="1"/>
          <p:nvPr/>
        </p:nvSpPr>
        <p:spPr>
          <a:xfrm>
            <a:off x="1423940" y="3204060"/>
            <a:ext cx="1550714" cy="107696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 defTabSz="1113155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一份小小的礼物。并不需要昂贵的礼物，小小的礼物也足够表达你的感恩了。 </a:t>
            </a:r>
          </a:p>
        </p:txBody>
      </p:sp>
      <p:grpSp>
        <p:nvGrpSpPr>
          <p:cNvPr id="46" name="Group 48"/>
          <p:cNvGrpSpPr/>
          <p:nvPr/>
        </p:nvGrpSpPr>
        <p:grpSpPr>
          <a:xfrm>
            <a:off x="3325495" y="1584325"/>
            <a:ext cx="1612900" cy="1468120"/>
            <a:chOff x="663207" y="1246790"/>
            <a:chExt cx="1324962" cy="1844938"/>
          </a:xfr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</p:grpSpPr>
        <p:sp>
          <p:nvSpPr>
            <p:cNvPr id="47" name="Rounded Rectangle 49"/>
            <p:cNvSpPr/>
            <p:nvPr/>
          </p:nvSpPr>
          <p:spPr>
            <a:xfrm>
              <a:off x="663207" y="1246790"/>
              <a:ext cx="1324962" cy="1612996"/>
            </a:xfrm>
            <a:prstGeom prst="roundRect">
              <a:avLst>
                <a:gd name="adj" fmla="val 71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48" name="Isosceles Triangle 50"/>
            <p:cNvSpPr/>
            <p:nvPr/>
          </p:nvSpPr>
          <p:spPr>
            <a:xfrm rot="10800000">
              <a:off x="1122392" y="2859785"/>
              <a:ext cx="406592" cy="23194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49" name="Text Placeholder 3"/>
            <p:cNvSpPr txBox="1"/>
            <p:nvPr/>
          </p:nvSpPr>
          <p:spPr>
            <a:xfrm>
              <a:off x="883306" y="2403645"/>
              <a:ext cx="884766" cy="296849"/>
            </a:xfrm>
            <a:prstGeom prst="rect">
              <a:avLst/>
            </a:prstGeom>
            <a:grpFill/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315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点此替换文本</a:t>
              </a:r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0" name="Round Same Side Corner Rectangle 52"/>
          <p:cNvSpPr/>
          <p:nvPr/>
        </p:nvSpPr>
        <p:spPr>
          <a:xfrm>
            <a:off x="3325578" y="1584284"/>
            <a:ext cx="1613164" cy="1332613"/>
          </a:xfrm>
          <a:prstGeom prst="round2SameRect">
            <a:avLst>
              <a:gd name="adj1" fmla="val 8730"/>
              <a:gd name="adj2" fmla="val 0"/>
            </a:avLst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accent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TextBox 53"/>
          <p:cNvSpPr txBox="1"/>
          <p:nvPr/>
        </p:nvSpPr>
        <p:spPr>
          <a:xfrm>
            <a:off x="3387788" y="3204065"/>
            <a:ext cx="1550714" cy="236982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 defTabSz="1113155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列一份你感谢朋友的理由。列这样一份清单，大概十至五十几条，表达你对他（她）的感受，或者他（她）帮助了你哪些地方，当朋友之间发生不愉快的事时，拿出来看看，你就可以释怀了。</a:t>
            </a:r>
          </a:p>
        </p:txBody>
      </p:sp>
      <p:grpSp>
        <p:nvGrpSpPr>
          <p:cNvPr id="52" name="Group 54"/>
          <p:cNvGrpSpPr/>
          <p:nvPr/>
        </p:nvGrpSpPr>
        <p:grpSpPr>
          <a:xfrm>
            <a:off x="5289550" y="1584325"/>
            <a:ext cx="1612900" cy="1468120"/>
            <a:chOff x="663207" y="1246790"/>
            <a:chExt cx="1324962" cy="1844938"/>
          </a:xfr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</p:grpSpPr>
        <p:sp>
          <p:nvSpPr>
            <p:cNvPr id="53" name="Rounded Rectangle 55"/>
            <p:cNvSpPr/>
            <p:nvPr/>
          </p:nvSpPr>
          <p:spPr>
            <a:xfrm>
              <a:off x="663207" y="1246790"/>
              <a:ext cx="1324962" cy="1612996"/>
            </a:xfrm>
            <a:prstGeom prst="roundRect">
              <a:avLst>
                <a:gd name="adj" fmla="val 71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54" name="Isosceles Triangle 56"/>
            <p:cNvSpPr/>
            <p:nvPr/>
          </p:nvSpPr>
          <p:spPr>
            <a:xfrm rot="10800000">
              <a:off x="1122392" y="2859785"/>
              <a:ext cx="406592" cy="23194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55" name="Text Placeholder 3"/>
            <p:cNvSpPr txBox="1"/>
            <p:nvPr/>
          </p:nvSpPr>
          <p:spPr>
            <a:xfrm>
              <a:off x="883307" y="2403646"/>
              <a:ext cx="884766" cy="296849"/>
            </a:xfrm>
            <a:prstGeom prst="rect">
              <a:avLst/>
            </a:prstGeom>
            <a:grpFill/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315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点此替换文本</a:t>
              </a:r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Round Same Side Corner Rectangle 58"/>
          <p:cNvSpPr/>
          <p:nvPr/>
        </p:nvSpPr>
        <p:spPr>
          <a:xfrm>
            <a:off x="5289428" y="1584284"/>
            <a:ext cx="1613164" cy="1332613"/>
          </a:xfrm>
          <a:prstGeom prst="round2SameRect">
            <a:avLst>
              <a:gd name="adj1" fmla="val 8730"/>
              <a:gd name="adj2" fmla="val 0"/>
            </a:avLst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accent3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TextBox 59"/>
          <p:cNvSpPr txBox="1"/>
          <p:nvPr/>
        </p:nvSpPr>
        <p:spPr>
          <a:xfrm>
            <a:off x="5324482" y="3204065"/>
            <a:ext cx="1550714" cy="12922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 defTabSz="1113155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公开地感谢。在一个公开的地方表达你对他们的感谢，比方说在博客上、日志上，或者当面表示你的谢意。</a:t>
            </a:r>
          </a:p>
        </p:txBody>
      </p:sp>
      <p:grpSp>
        <p:nvGrpSpPr>
          <p:cNvPr id="58" name="Group 60"/>
          <p:cNvGrpSpPr/>
          <p:nvPr/>
        </p:nvGrpSpPr>
        <p:grpSpPr>
          <a:xfrm>
            <a:off x="7252970" y="1584325"/>
            <a:ext cx="1612900" cy="1468120"/>
            <a:chOff x="663207" y="1246790"/>
            <a:chExt cx="1324962" cy="1844938"/>
          </a:xfr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</p:grpSpPr>
        <p:sp>
          <p:nvSpPr>
            <p:cNvPr id="59" name="Rounded Rectangle 61"/>
            <p:cNvSpPr/>
            <p:nvPr/>
          </p:nvSpPr>
          <p:spPr>
            <a:xfrm>
              <a:off x="663207" y="1246790"/>
              <a:ext cx="1324962" cy="1612996"/>
            </a:xfrm>
            <a:prstGeom prst="roundRect">
              <a:avLst>
                <a:gd name="adj" fmla="val 71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60" name="Isosceles Triangle 62"/>
            <p:cNvSpPr/>
            <p:nvPr/>
          </p:nvSpPr>
          <p:spPr>
            <a:xfrm rot="10800000">
              <a:off x="1122392" y="2859785"/>
              <a:ext cx="406592" cy="23194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61" name="Text Placeholder 3"/>
            <p:cNvSpPr txBox="1"/>
            <p:nvPr/>
          </p:nvSpPr>
          <p:spPr>
            <a:xfrm>
              <a:off x="883307" y="2403645"/>
              <a:ext cx="884766" cy="296849"/>
            </a:xfrm>
            <a:prstGeom prst="rect">
              <a:avLst/>
            </a:prstGeom>
            <a:grpFill/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315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点此替换文本</a:t>
              </a:r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2" name="Round Same Side Corner Rectangle 64"/>
          <p:cNvSpPr/>
          <p:nvPr/>
        </p:nvSpPr>
        <p:spPr>
          <a:xfrm>
            <a:off x="7253275" y="1584284"/>
            <a:ext cx="1613164" cy="1332613"/>
          </a:xfrm>
          <a:prstGeom prst="round2SameRect">
            <a:avLst>
              <a:gd name="adj1" fmla="val 8730"/>
              <a:gd name="adj2" fmla="val 0"/>
            </a:avLst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accent4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TextBox 65"/>
          <p:cNvSpPr txBox="1"/>
          <p:nvPr/>
        </p:nvSpPr>
        <p:spPr>
          <a:xfrm>
            <a:off x="7288330" y="3204065"/>
            <a:ext cx="1550714" cy="193865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 defTabSz="1113155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意外的小惊喜。小小的惊喜可以使事情变得不一般。比如说，当他（她）忙到忘记吃饭的时候，为他（她）送上美味的便当等等。就是一点点的意外惊喜</a:t>
            </a:r>
          </a:p>
        </p:txBody>
      </p:sp>
      <p:grpSp>
        <p:nvGrpSpPr>
          <p:cNvPr id="64" name="Group 66"/>
          <p:cNvGrpSpPr/>
          <p:nvPr/>
        </p:nvGrpSpPr>
        <p:grpSpPr>
          <a:xfrm>
            <a:off x="9217025" y="1584325"/>
            <a:ext cx="1612900" cy="1468120"/>
            <a:chOff x="663207" y="1246790"/>
            <a:chExt cx="1324962" cy="1844938"/>
          </a:xfr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</p:grpSpPr>
        <p:sp>
          <p:nvSpPr>
            <p:cNvPr id="65" name="Rounded Rectangle 67"/>
            <p:cNvSpPr/>
            <p:nvPr/>
          </p:nvSpPr>
          <p:spPr>
            <a:xfrm>
              <a:off x="663207" y="1246790"/>
              <a:ext cx="1324962" cy="1612996"/>
            </a:xfrm>
            <a:prstGeom prst="roundRect">
              <a:avLst>
                <a:gd name="adj" fmla="val 71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66" name="Isosceles Triangle 74"/>
            <p:cNvSpPr/>
            <p:nvPr/>
          </p:nvSpPr>
          <p:spPr>
            <a:xfrm rot="10800000">
              <a:off x="1122392" y="2859785"/>
              <a:ext cx="406592" cy="23194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67" name="Text Placeholder 3"/>
            <p:cNvSpPr txBox="1"/>
            <p:nvPr/>
          </p:nvSpPr>
          <p:spPr>
            <a:xfrm>
              <a:off x="883302" y="2403645"/>
              <a:ext cx="884766" cy="296849"/>
            </a:xfrm>
            <a:prstGeom prst="rect">
              <a:avLst/>
            </a:prstGeom>
            <a:grpFill/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315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点此替换文本</a:t>
              </a:r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8" name="Round Same Side Corner Rectangle 77"/>
          <p:cNvSpPr/>
          <p:nvPr/>
        </p:nvSpPr>
        <p:spPr>
          <a:xfrm>
            <a:off x="9217126" y="1584284"/>
            <a:ext cx="1613164" cy="1332613"/>
          </a:xfrm>
          <a:prstGeom prst="round2SameRect">
            <a:avLst>
              <a:gd name="adj1" fmla="val 8730"/>
              <a:gd name="adj2" fmla="val 0"/>
            </a:avLst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9" name="TextBox 78"/>
          <p:cNvSpPr txBox="1"/>
          <p:nvPr/>
        </p:nvSpPr>
        <p:spPr>
          <a:xfrm>
            <a:off x="9252178" y="3204065"/>
            <a:ext cx="1550714" cy="30162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 defTabSz="1113155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对不幸也心怀感激。即便生活误解了你，使你遭遇挫折与打击，你也要怀有感恩。你不是去感恩这些伤心的遭遇（虽然这也使你成长），而是去感恩那些一直在你身边的亲人、朋友；你仍有的工作、家庭；生活依然给予你的健康和积极的心态等等。 </a:t>
            </a:r>
          </a:p>
        </p:txBody>
      </p:sp>
      <p:sp>
        <p:nvSpPr>
          <p:cNvPr id="70" name="Arc 79"/>
          <p:cNvSpPr/>
          <p:nvPr/>
        </p:nvSpPr>
        <p:spPr>
          <a:xfrm rot="19051047">
            <a:off x="2151486" y="1254448"/>
            <a:ext cx="1992256" cy="1992256"/>
          </a:xfrm>
          <a:prstGeom prst="arc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cs typeface="+mn-ea"/>
              <a:sym typeface="+mn-lt"/>
            </a:endParaRPr>
          </a:p>
        </p:txBody>
      </p:sp>
      <p:sp>
        <p:nvSpPr>
          <p:cNvPr id="71" name="Arc 80"/>
          <p:cNvSpPr/>
          <p:nvPr/>
        </p:nvSpPr>
        <p:spPr>
          <a:xfrm rot="19051047">
            <a:off x="4023304" y="1254450"/>
            <a:ext cx="1992256" cy="1992256"/>
          </a:xfrm>
          <a:prstGeom prst="arc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cs typeface="+mn-ea"/>
              <a:sym typeface="+mn-lt"/>
            </a:endParaRPr>
          </a:p>
        </p:txBody>
      </p:sp>
      <p:sp>
        <p:nvSpPr>
          <p:cNvPr id="72" name="Arc 81"/>
          <p:cNvSpPr/>
          <p:nvPr/>
        </p:nvSpPr>
        <p:spPr>
          <a:xfrm rot="19051047">
            <a:off x="5903860" y="1254450"/>
            <a:ext cx="1992256" cy="1992256"/>
          </a:xfrm>
          <a:prstGeom prst="arc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cs typeface="+mn-ea"/>
              <a:sym typeface="+mn-lt"/>
            </a:endParaRPr>
          </a:p>
        </p:txBody>
      </p:sp>
      <p:sp>
        <p:nvSpPr>
          <p:cNvPr id="73" name="Arc 82"/>
          <p:cNvSpPr/>
          <p:nvPr/>
        </p:nvSpPr>
        <p:spPr>
          <a:xfrm rot="19051047">
            <a:off x="7974421" y="1254450"/>
            <a:ext cx="1992256" cy="1992256"/>
          </a:xfrm>
          <a:prstGeom prst="arc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cs typeface="+mn-ea"/>
              <a:sym typeface="+mn-lt"/>
            </a:endParaRPr>
          </a:p>
        </p:txBody>
      </p:sp>
      <p:sp>
        <p:nvSpPr>
          <p:cNvPr id="74" name="Freeform 103"/>
          <p:cNvSpPr>
            <a:spLocks noEditPoints="1"/>
          </p:cNvSpPr>
          <p:nvPr/>
        </p:nvSpPr>
        <p:spPr bwMode="auto">
          <a:xfrm>
            <a:off x="1967220" y="1954434"/>
            <a:ext cx="402237" cy="592302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75" name="Freeform 105"/>
          <p:cNvSpPr>
            <a:spLocks noEditPoints="1"/>
          </p:cNvSpPr>
          <p:nvPr/>
        </p:nvSpPr>
        <p:spPr bwMode="auto">
          <a:xfrm>
            <a:off x="3899110" y="2020886"/>
            <a:ext cx="466154" cy="459398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3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6" name="Freeform 56"/>
          <p:cNvSpPr>
            <a:spLocks noEditPoints="1"/>
          </p:cNvSpPr>
          <p:nvPr/>
        </p:nvSpPr>
        <p:spPr bwMode="auto">
          <a:xfrm>
            <a:off x="5846048" y="2046794"/>
            <a:ext cx="499924" cy="499924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77" name="Freeform 6"/>
          <p:cNvSpPr>
            <a:spLocks noEditPoints="1"/>
          </p:cNvSpPr>
          <p:nvPr/>
        </p:nvSpPr>
        <p:spPr bwMode="auto">
          <a:xfrm>
            <a:off x="7814268" y="2058373"/>
            <a:ext cx="491232" cy="384442"/>
          </a:xfrm>
          <a:custGeom>
            <a:avLst/>
            <a:gdLst/>
            <a:ahLst/>
            <a:cxnLst>
              <a:cxn ang="0">
                <a:pos x="64" y="48"/>
              </a:cxn>
              <a:cxn ang="0">
                <a:pos x="61" y="50"/>
              </a:cxn>
              <a:cxn ang="0">
                <a:pos x="2" y="50"/>
              </a:cxn>
              <a:cxn ang="0">
                <a:pos x="0" y="48"/>
              </a:cxn>
              <a:cxn ang="0">
                <a:pos x="0" y="43"/>
              </a:cxn>
              <a:cxn ang="0">
                <a:pos x="2" y="41"/>
              </a:cxn>
              <a:cxn ang="0">
                <a:pos x="61" y="41"/>
              </a:cxn>
              <a:cxn ang="0">
                <a:pos x="64" y="43"/>
              </a:cxn>
              <a:cxn ang="0">
                <a:pos x="64" y="48"/>
              </a:cxn>
              <a:cxn ang="0">
                <a:pos x="59" y="20"/>
              </a:cxn>
              <a:cxn ang="0">
                <a:pos x="57" y="23"/>
              </a:cxn>
              <a:cxn ang="0">
                <a:pos x="7" y="23"/>
              </a:cxn>
              <a:cxn ang="0">
                <a:pos x="4" y="20"/>
              </a:cxn>
              <a:cxn ang="0">
                <a:pos x="4" y="16"/>
              </a:cxn>
              <a:cxn ang="0">
                <a:pos x="7" y="13"/>
              </a:cxn>
              <a:cxn ang="0">
                <a:pos x="57" y="13"/>
              </a:cxn>
              <a:cxn ang="0">
                <a:pos x="59" y="16"/>
              </a:cxn>
              <a:cxn ang="0">
                <a:pos x="59" y="20"/>
              </a:cxn>
              <a:cxn ang="0">
                <a:pos x="50" y="34"/>
              </a:cxn>
              <a:cxn ang="0">
                <a:pos x="48" y="36"/>
              </a:cxn>
              <a:cxn ang="0">
                <a:pos x="16" y="36"/>
              </a:cxn>
              <a:cxn ang="0">
                <a:pos x="13" y="34"/>
              </a:cxn>
              <a:cxn ang="0">
                <a:pos x="13" y="29"/>
              </a:cxn>
              <a:cxn ang="0">
                <a:pos x="16" y="27"/>
              </a:cxn>
              <a:cxn ang="0">
                <a:pos x="48" y="27"/>
              </a:cxn>
              <a:cxn ang="0">
                <a:pos x="50" y="29"/>
              </a:cxn>
              <a:cxn ang="0">
                <a:pos x="50" y="34"/>
              </a:cxn>
              <a:cxn ang="0">
                <a:pos x="45" y="7"/>
              </a:cxn>
              <a:cxn ang="0">
                <a:pos x="43" y="9"/>
              </a:cxn>
              <a:cxn ang="0">
                <a:pos x="20" y="9"/>
              </a:cxn>
              <a:cxn ang="0">
                <a:pos x="18" y="7"/>
              </a:cxn>
              <a:cxn ang="0">
                <a:pos x="18" y="2"/>
              </a:cxn>
              <a:cxn ang="0">
                <a:pos x="20" y="0"/>
              </a:cxn>
              <a:cxn ang="0">
                <a:pos x="43" y="0"/>
              </a:cxn>
              <a:cxn ang="0">
                <a:pos x="45" y="2"/>
              </a:cxn>
              <a:cxn ang="0">
                <a:pos x="45" y="7"/>
              </a:cxn>
            </a:cxnLst>
            <a:rect l="0" t="0" r="r" b="b"/>
            <a:pathLst>
              <a:path w="64" h="50">
                <a:moveTo>
                  <a:pt x="64" y="48"/>
                </a:moveTo>
                <a:cubicBezTo>
                  <a:pt x="64" y="49"/>
                  <a:pt x="63" y="50"/>
                  <a:pt x="6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49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2"/>
                  <a:pt x="1" y="41"/>
                  <a:pt x="2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3" y="41"/>
                  <a:pt x="64" y="42"/>
                  <a:pt x="64" y="43"/>
                </a:cubicBezTo>
                <a:lnTo>
                  <a:pt x="64" y="48"/>
                </a:lnTo>
                <a:close/>
                <a:moveTo>
                  <a:pt x="59" y="20"/>
                </a:moveTo>
                <a:cubicBezTo>
                  <a:pt x="59" y="22"/>
                  <a:pt x="58" y="23"/>
                  <a:pt x="5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3"/>
                  <a:pt x="4" y="22"/>
                  <a:pt x="4" y="20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4"/>
                  <a:pt x="5" y="13"/>
                  <a:pt x="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9" y="14"/>
                  <a:pt x="59" y="16"/>
                </a:cubicBezTo>
                <a:lnTo>
                  <a:pt x="59" y="20"/>
                </a:lnTo>
                <a:close/>
                <a:moveTo>
                  <a:pt x="50" y="34"/>
                </a:moveTo>
                <a:cubicBezTo>
                  <a:pt x="50" y="35"/>
                  <a:pt x="49" y="36"/>
                  <a:pt x="48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3" y="35"/>
                  <a:pt x="13" y="34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8"/>
                  <a:pt x="15" y="27"/>
                  <a:pt x="16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9" y="27"/>
                  <a:pt x="50" y="28"/>
                  <a:pt x="50" y="29"/>
                </a:cubicBezTo>
                <a:lnTo>
                  <a:pt x="50" y="34"/>
                </a:lnTo>
                <a:close/>
                <a:moveTo>
                  <a:pt x="45" y="7"/>
                </a:moveTo>
                <a:cubicBezTo>
                  <a:pt x="45" y="8"/>
                  <a:pt x="44" y="9"/>
                  <a:pt x="43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8" y="8"/>
                  <a:pt x="18" y="7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lnTo>
                  <a:pt x="45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78" name="Freeform 245"/>
          <p:cNvSpPr/>
          <p:nvPr/>
        </p:nvSpPr>
        <p:spPr bwMode="auto">
          <a:xfrm>
            <a:off x="9743148" y="1970003"/>
            <a:ext cx="561126" cy="56112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706">
        <p15:prstTrans prst="pageCurlDouble"/>
      </p:transition>
    </mc:Choice>
    <mc:Fallback xmlns="">
      <p:transition spd="slow" advTm="170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5" grpId="0"/>
      <p:bldP spid="50" grpId="0" bldLvl="0" animBg="1"/>
      <p:bldP spid="51" grpId="0"/>
      <p:bldP spid="56" grpId="0" bldLvl="0" animBg="1"/>
      <p:bldP spid="57" grpId="0"/>
      <p:bldP spid="62" grpId="0" bldLvl="0" animBg="1"/>
      <p:bldP spid="63" grpId="0"/>
      <p:bldP spid="68" grpId="0" bldLvl="0" animBg="1"/>
      <p:bldP spid="69" grpId="0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77" grpId="0" bldLvl="0" animBg="1"/>
      <p:bldP spid="7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1"/>
          <p:cNvSpPr/>
          <p:nvPr/>
        </p:nvSpPr>
        <p:spPr>
          <a:xfrm>
            <a:off x="979913" y="1756910"/>
            <a:ext cx="2155281" cy="86211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82082" tIns="25512" rIns="431056" bIns="25512" numCol="1" spcCol="1270" anchor="ctr" anchorCtr="0">
            <a:noAutofit/>
          </a:bodyPr>
          <a:lstStyle/>
          <a:p>
            <a:pPr algn="ctr" defTabSz="1785620">
              <a:lnSpc>
                <a:spcPct val="120000"/>
              </a:lnSpc>
              <a:spcAft>
                <a:spcPct val="35000"/>
              </a:spcAft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3" name="Freeform 34"/>
          <p:cNvSpPr/>
          <p:nvPr/>
        </p:nvSpPr>
        <p:spPr>
          <a:xfrm>
            <a:off x="979913" y="2739721"/>
            <a:ext cx="2155281" cy="86211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82082" tIns="25512" rIns="431056" bIns="25512" numCol="1" spcCol="1270" anchor="ctr" anchorCtr="0">
            <a:noAutofit/>
          </a:bodyPr>
          <a:lstStyle/>
          <a:p>
            <a:pPr algn="ctr" defTabSz="1785620">
              <a:lnSpc>
                <a:spcPct val="120000"/>
              </a:lnSpc>
              <a:spcAft>
                <a:spcPct val="35000"/>
              </a:spcAft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4" name="Freeform 38"/>
          <p:cNvSpPr/>
          <p:nvPr/>
        </p:nvSpPr>
        <p:spPr>
          <a:xfrm>
            <a:off x="979913" y="3722531"/>
            <a:ext cx="2155281" cy="86211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82082" tIns="25512" rIns="431056" bIns="25512" numCol="1" spcCol="1270" anchor="ctr" anchorCtr="0">
            <a:noAutofit/>
          </a:bodyPr>
          <a:lstStyle/>
          <a:p>
            <a:pPr algn="ctr" defTabSz="1785620">
              <a:lnSpc>
                <a:spcPct val="120000"/>
              </a:lnSpc>
              <a:spcAft>
                <a:spcPct val="35000"/>
              </a:spcAft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6" name="Text Placeholder 3"/>
          <p:cNvSpPr txBox="1"/>
          <p:nvPr/>
        </p:nvSpPr>
        <p:spPr>
          <a:xfrm>
            <a:off x="3746458" y="2089922"/>
            <a:ext cx="4920876" cy="27001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人非圣贤，孰能无过。</a:t>
            </a:r>
          </a:p>
        </p:txBody>
      </p:sp>
      <p:sp>
        <p:nvSpPr>
          <p:cNvPr id="7" name="Text Placeholder 3"/>
          <p:cNvSpPr txBox="1"/>
          <p:nvPr/>
        </p:nvSpPr>
        <p:spPr>
          <a:xfrm>
            <a:off x="3746500" y="3093720"/>
            <a:ext cx="4114165" cy="56547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只要在生活中，人际交往总是不可避免地会发生一些摩擦。</a:t>
            </a:r>
          </a:p>
        </p:txBody>
      </p:sp>
      <p:sp>
        <p:nvSpPr>
          <p:cNvPr id="8" name="Text Placeholder 3"/>
          <p:cNvSpPr txBox="1"/>
          <p:nvPr/>
        </p:nvSpPr>
        <p:spPr>
          <a:xfrm>
            <a:off x="3746500" y="3971925"/>
            <a:ext cx="4114165" cy="117983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当朋友之间发生矛盾的时候，一个真诚的道歉，便能让人冰释前嫌。因为朋友是我们在社会生活中不可或缺的，他们给予我们的帮助也不是仅仅只是一个争吵所能抹平的。</a:t>
            </a:r>
          </a:p>
        </p:txBody>
      </p:sp>
      <p:sp>
        <p:nvSpPr>
          <p:cNvPr id="10" name="Freeform 45"/>
          <p:cNvSpPr>
            <a:spLocks noEditPoints="1"/>
          </p:cNvSpPr>
          <p:nvPr/>
        </p:nvSpPr>
        <p:spPr bwMode="auto">
          <a:xfrm>
            <a:off x="3266741" y="2047937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11" name="Freeform 45"/>
          <p:cNvSpPr>
            <a:spLocks noEditPoints="1"/>
          </p:cNvSpPr>
          <p:nvPr/>
        </p:nvSpPr>
        <p:spPr bwMode="auto">
          <a:xfrm>
            <a:off x="3266741" y="305176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12" name="Freeform 45"/>
          <p:cNvSpPr>
            <a:spLocks noEditPoints="1"/>
          </p:cNvSpPr>
          <p:nvPr/>
        </p:nvSpPr>
        <p:spPr bwMode="auto">
          <a:xfrm>
            <a:off x="3266741" y="398544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14" name="Freeform 187"/>
          <p:cNvSpPr>
            <a:spLocks noEditPoints="1"/>
          </p:cNvSpPr>
          <p:nvPr/>
        </p:nvSpPr>
        <p:spPr bwMode="auto">
          <a:xfrm>
            <a:off x="1734052" y="1935431"/>
            <a:ext cx="647015" cy="418139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15" name="Freeform 52"/>
          <p:cNvSpPr>
            <a:spLocks noEditPoints="1"/>
          </p:cNvSpPr>
          <p:nvPr/>
        </p:nvSpPr>
        <p:spPr bwMode="auto">
          <a:xfrm>
            <a:off x="1762725" y="2878524"/>
            <a:ext cx="589666" cy="589666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16" name="Freeform 56"/>
          <p:cNvSpPr>
            <a:spLocks noEditPoints="1"/>
          </p:cNvSpPr>
          <p:nvPr/>
        </p:nvSpPr>
        <p:spPr bwMode="auto">
          <a:xfrm>
            <a:off x="1775238" y="3904700"/>
            <a:ext cx="564647" cy="564647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cs typeface="+mn-ea"/>
              <a:sym typeface="+mn-lt"/>
            </a:endParaRPr>
          </a:p>
        </p:txBody>
      </p:sp>
      <p:sp>
        <p:nvSpPr>
          <p:cNvPr id="17" name="Text Placeholder 1"/>
          <p:cNvSpPr txBox="1"/>
          <p:nvPr userDrawn="1"/>
        </p:nvSpPr>
        <p:spPr>
          <a:xfrm>
            <a:off x="979805" y="326390"/>
            <a:ext cx="4171315" cy="36004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第三篇章——感谢朋友</a:t>
            </a:r>
          </a:p>
        </p:txBody>
      </p:sp>
      <p:sp>
        <p:nvSpPr>
          <p:cNvPr id="5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9" name="图片 8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  <p:pic>
        <p:nvPicPr>
          <p:cNvPr id="13" name="图片 12" descr="ceebe0e5ce39b6b4403c8a251fedb26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2065" y="371475"/>
            <a:ext cx="4613910" cy="61150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821">
        <p15:prstTrans prst="pageCurlDouble"/>
      </p:transition>
    </mc:Choice>
    <mc:Fallback xmlns="">
      <p:transition spd="slow" advTm="18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6" grpId="0"/>
      <p:bldP spid="7" grpId="0"/>
      <p:bldP spid="8" grpId="0"/>
      <p:bldP spid="10" grpId="0" bldLvl="0" animBg="1"/>
      <p:bldP spid="11" grpId="0" bldLvl="0" animBg="1"/>
      <p:bldP spid="12" grpId="0" bldLvl="0" animBg="1"/>
      <p:bldP spid="14" grpId="0" bldLvl="0" animBg="1"/>
      <p:bldP spid="15" grpId="0" bldLvl="0" animBg="1"/>
      <p:bldP spid="1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" y="-2540"/>
            <a:ext cx="12165330" cy="6864350"/>
          </a:xfrm>
          <a:prstGeom prst="rect">
            <a:avLst/>
          </a:prstGeom>
        </p:spPr>
      </p:pic>
      <p:sp>
        <p:nvSpPr>
          <p:cNvPr id="7" name="等腰三角形 6"/>
          <p:cNvSpPr/>
          <p:nvPr/>
        </p:nvSpPr>
        <p:spPr>
          <a:xfrm rot="5400000">
            <a:off x="1524538" y="1512186"/>
            <a:ext cx="1908306" cy="1908307"/>
          </a:xfrm>
          <a:prstGeom prst="triangle">
            <a:avLst/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101600">
            <a:solidFill>
              <a:schemeClr val="bg1"/>
            </a:solidFill>
          </a:ln>
          <a:effectLst>
            <a:innerShdw blurRad="2286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440533" y="1927899"/>
            <a:ext cx="1428616" cy="107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altLang="zh-CN" sz="7000" cap="all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en-US" sz="7000" cap="all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</a:p>
        </p:txBody>
      </p:sp>
      <p:sp>
        <p:nvSpPr>
          <p:cNvPr id="9" name="矩形 8"/>
          <p:cNvSpPr/>
          <p:nvPr/>
        </p:nvSpPr>
        <p:spPr>
          <a:xfrm>
            <a:off x="3648710" y="1959610"/>
            <a:ext cx="9053830" cy="923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6000" b="1" dirty="0"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感恩社会感恩生活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67100" y="2878455"/>
            <a:ext cx="6784340" cy="814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algn="l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感恩，与爱同行。</a:t>
            </a:r>
          </a:p>
          <a:p>
            <a:pPr marL="171450" lvl="1" indent="-171450" algn="l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rgbClr val="C00000"/>
                </a:solidFill>
                <a:cs typeface="+mn-ea"/>
                <a:sym typeface="+mn-lt"/>
              </a:rPr>
              <a:t>Professional custom all kinds of industry ppt template, this work belongs to fly impression design original, do not download after the network communication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.</a:t>
            </a:r>
          </a:p>
        </p:txBody>
      </p:sp>
      <p:pic>
        <p:nvPicPr>
          <p:cNvPr id="13" name="图片 12" descr="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405" y="4143375"/>
            <a:ext cx="4455160" cy="2507615"/>
          </a:xfrm>
          <a:prstGeom prst="rect">
            <a:avLst/>
          </a:prstGeom>
        </p:spPr>
      </p:pic>
      <p:pic>
        <p:nvPicPr>
          <p:cNvPr id="14" name="图片 13" descr="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2655" y="3449955"/>
            <a:ext cx="1753235" cy="1718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775">
        <p15:prstTrans prst="pageCurlDouble"/>
      </p:transition>
    </mc:Choice>
    <mc:Fallback xmlns="">
      <p:transition spd="slow" advTm="27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/>
          <p:cNvSpPr txBox="1"/>
          <p:nvPr userDrawn="1"/>
        </p:nvSpPr>
        <p:spPr>
          <a:xfrm>
            <a:off x="979805" y="50165"/>
            <a:ext cx="7847965" cy="93916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第四篇章——感恩社会 感恩生活</a:t>
            </a:r>
          </a:p>
        </p:txBody>
      </p:sp>
      <p:sp>
        <p:nvSpPr>
          <p:cNvPr id="5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9" name="图片 8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  <p:sp>
        <p:nvSpPr>
          <p:cNvPr id="61" name="Bent Arrow 57"/>
          <p:cNvSpPr/>
          <p:nvPr/>
        </p:nvSpPr>
        <p:spPr>
          <a:xfrm>
            <a:off x="5608858" y="2723157"/>
            <a:ext cx="2192748" cy="4125318"/>
          </a:xfrm>
          <a:prstGeom prst="bentArrow">
            <a:avLst>
              <a:gd name="adj1" fmla="val 10194"/>
              <a:gd name="adj2" fmla="val 9369"/>
              <a:gd name="adj3" fmla="val 14263"/>
              <a:gd name="adj4" fmla="val 24932"/>
            </a:avLst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2" name="Bent Arrow 58"/>
          <p:cNvSpPr/>
          <p:nvPr/>
        </p:nvSpPr>
        <p:spPr>
          <a:xfrm flipH="1">
            <a:off x="4558270" y="3332255"/>
            <a:ext cx="2471329" cy="3516220"/>
          </a:xfrm>
          <a:prstGeom prst="bentArrow">
            <a:avLst>
              <a:gd name="adj1" fmla="val 8879"/>
              <a:gd name="adj2" fmla="val 9038"/>
              <a:gd name="adj3" fmla="val 14263"/>
              <a:gd name="adj4" fmla="val 19454"/>
            </a:avLst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3" name="Bent Arrow 59"/>
          <p:cNvSpPr/>
          <p:nvPr/>
        </p:nvSpPr>
        <p:spPr>
          <a:xfrm flipH="1">
            <a:off x="4262799" y="4103405"/>
            <a:ext cx="1185045" cy="2745070"/>
          </a:xfrm>
          <a:prstGeom prst="bentArrow">
            <a:avLst>
              <a:gd name="adj1" fmla="val 19713"/>
              <a:gd name="adj2" fmla="val 20879"/>
              <a:gd name="adj3" fmla="val 22762"/>
              <a:gd name="adj4" fmla="val 29493"/>
            </a:avLst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4" name="Bent Arrow 60"/>
          <p:cNvSpPr/>
          <p:nvPr/>
        </p:nvSpPr>
        <p:spPr>
          <a:xfrm>
            <a:off x="6361501" y="3963095"/>
            <a:ext cx="1931714" cy="2885381"/>
          </a:xfrm>
          <a:prstGeom prst="bentArrow">
            <a:avLst>
              <a:gd name="adj1" fmla="val 13127"/>
              <a:gd name="adj2" fmla="val 10495"/>
              <a:gd name="adj3" fmla="val 17138"/>
              <a:gd name="adj4" fmla="val 21923"/>
            </a:avLst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5" name="Up Arrow 61"/>
          <p:cNvSpPr/>
          <p:nvPr/>
        </p:nvSpPr>
        <p:spPr>
          <a:xfrm>
            <a:off x="5861197" y="1587613"/>
            <a:ext cx="469882" cy="5260862"/>
          </a:xfrm>
          <a:prstGeom prst="upArrow">
            <a:avLst>
              <a:gd name="adj1" fmla="val 50000"/>
              <a:gd name="adj2" fmla="val 67147"/>
            </a:avLst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5" dirty="0">
              <a:cs typeface="+mn-ea"/>
              <a:sym typeface="+mn-lt"/>
            </a:endParaRPr>
          </a:p>
        </p:txBody>
      </p:sp>
      <p:grpSp>
        <p:nvGrpSpPr>
          <p:cNvPr id="66" name="Group 63"/>
          <p:cNvGrpSpPr/>
          <p:nvPr/>
        </p:nvGrpSpPr>
        <p:grpSpPr>
          <a:xfrm>
            <a:off x="2103172" y="4412075"/>
            <a:ext cx="1308164" cy="254810"/>
            <a:chOff x="1779379" y="1440041"/>
            <a:chExt cx="1237232" cy="240993"/>
          </a:xfrm>
        </p:grpSpPr>
        <p:sp>
          <p:nvSpPr>
            <p:cNvPr id="67" name="Rounded Rectangle 64"/>
            <p:cNvSpPr/>
            <p:nvPr/>
          </p:nvSpPr>
          <p:spPr>
            <a:xfrm>
              <a:off x="1779379" y="1440041"/>
              <a:ext cx="1237232" cy="240993"/>
            </a:xfrm>
            <a:prstGeom prst="roundRect">
              <a:avLst/>
            </a:prstGeom>
            <a:gradFill>
              <a:gsLst>
                <a:gs pos="0">
                  <a:srgbClr val="FFF586"/>
                </a:gs>
                <a:gs pos="52000">
                  <a:srgbClr val="E6191A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5" dirty="0">
                <a:cs typeface="+mn-ea"/>
                <a:sym typeface="+mn-lt"/>
              </a:endParaRPr>
            </a:p>
          </p:txBody>
        </p:sp>
        <p:sp>
          <p:nvSpPr>
            <p:cNvPr id="68" name="Text Placeholder 3"/>
            <p:cNvSpPr txBox="1"/>
            <p:nvPr/>
          </p:nvSpPr>
          <p:spPr>
            <a:xfrm>
              <a:off x="1934068" y="1459142"/>
              <a:ext cx="927844" cy="20279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664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70" dirty="0">
                  <a:solidFill>
                    <a:schemeClr val="bg1"/>
                  </a:solidFill>
                  <a:cs typeface="+mn-ea"/>
                  <a:sym typeface="+mn-lt"/>
                </a:rPr>
                <a:t>点此替换文本</a:t>
              </a:r>
              <a:endParaRPr lang="en-US" sz="169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9" name="Text Placeholder 3"/>
          <p:cNvSpPr txBox="1"/>
          <p:nvPr/>
        </p:nvSpPr>
        <p:spPr>
          <a:xfrm>
            <a:off x="2113362" y="4736103"/>
            <a:ext cx="2085204" cy="30425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sz="1800" dirty="0">
                <a:solidFill>
                  <a:schemeClr val="tx1"/>
                </a:solidFill>
                <a:cs typeface="+mn-ea"/>
                <a:sym typeface="+mn-lt"/>
              </a:rPr>
              <a:t>真是太枯燥了！！</a:t>
            </a:r>
          </a:p>
        </p:txBody>
      </p:sp>
      <p:sp>
        <p:nvSpPr>
          <p:cNvPr id="70" name="Text Placeholder 3"/>
          <p:cNvSpPr txBox="1"/>
          <p:nvPr/>
        </p:nvSpPr>
        <p:spPr>
          <a:xfrm>
            <a:off x="1633469" y="4321550"/>
            <a:ext cx="333425" cy="39055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15" dirty="0">
                <a:solidFill>
                  <a:schemeClr val="tx1"/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2365675" y="3367519"/>
            <a:ext cx="1308164" cy="254810"/>
            <a:chOff x="1779379" y="1440041"/>
            <a:chExt cx="1237232" cy="240993"/>
          </a:xfrm>
        </p:grpSpPr>
        <p:sp>
          <p:nvSpPr>
            <p:cNvPr id="72" name="Rounded Rectangle 72"/>
            <p:cNvSpPr/>
            <p:nvPr/>
          </p:nvSpPr>
          <p:spPr>
            <a:xfrm>
              <a:off x="1779379" y="1440041"/>
              <a:ext cx="1237232" cy="240993"/>
            </a:xfrm>
            <a:prstGeom prst="roundRect">
              <a:avLst/>
            </a:prstGeom>
            <a:gradFill>
              <a:gsLst>
                <a:gs pos="0">
                  <a:srgbClr val="FFF586"/>
                </a:gs>
                <a:gs pos="52000">
                  <a:srgbClr val="E6191A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5" dirty="0">
                <a:cs typeface="+mn-ea"/>
                <a:sym typeface="+mn-lt"/>
              </a:endParaRPr>
            </a:p>
          </p:txBody>
        </p:sp>
        <p:sp>
          <p:nvSpPr>
            <p:cNvPr id="73" name="Text Placeholder 3"/>
            <p:cNvSpPr txBox="1"/>
            <p:nvPr/>
          </p:nvSpPr>
          <p:spPr>
            <a:xfrm>
              <a:off x="1934068" y="1459142"/>
              <a:ext cx="927844" cy="20279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664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70" dirty="0">
                  <a:solidFill>
                    <a:schemeClr val="bg1"/>
                  </a:solidFill>
                  <a:cs typeface="+mn-ea"/>
                  <a:sym typeface="+mn-lt"/>
                </a:rPr>
                <a:t>点此替换文本</a:t>
              </a:r>
              <a:endParaRPr lang="en-US" sz="169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4" name="Text Placeholder 3"/>
          <p:cNvSpPr txBox="1"/>
          <p:nvPr/>
        </p:nvSpPr>
        <p:spPr>
          <a:xfrm>
            <a:off x="2375843" y="3699802"/>
            <a:ext cx="2140836" cy="30425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sz="1800" dirty="0">
                <a:solidFill>
                  <a:schemeClr val="tx1"/>
                </a:solidFill>
                <a:cs typeface="+mn-ea"/>
                <a:sym typeface="+mn-lt"/>
              </a:rPr>
              <a:t>又要考试了，天哪！</a:t>
            </a:r>
          </a:p>
        </p:txBody>
      </p:sp>
      <p:sp>
        <p:nvSpPr>
          <p:cNvPr id="75" name="Text Placeholder 3"/>
          <p:cNvSpPr txBox="1"/>
          <p:nvPr/>
        </p:nvSpPr>
        <p:spPr>
          <a:xfrm>
            <a:off x="1895968" y="3316932"/>
            <a:ext cx="333425" cy="35747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15" dirty="0">
                <a:solidFill>
                  <a:schemeClr val="tx1"/>
                </a:solidFill>
                <a:cs typeface="+mn-ea"/>
                <a:sym typeface="+mn-lt"/>
              </a:rPr>
              <a:t>02</a:t>
            </a:r>
          </a:p>
        </p:txBody>
      </p:sp>
      <p:grpSp>
        <p:nvGrpSpPr>
          <p:cNvPr id="76" name="Group 77"/>
          <p:cNvGrpSpPr/>
          <p:nvPr/>
        </p:nvGrpSpPr>
        <p:grpSpPr>
          <a:xfrm>
            <a:off x="9048402" y="4049076"/>
            <a:ext cx="1308164" cy="254810"/>
            <a:chOff x="1779379" y="1440041"/>
            <a:chExt cx="1237232" cy="240993"/>
          </a:xfrm>
        </p:grpSpPr>
        <p:sp>
          <p:nvSpPr>
            <p:cNvPr id="77" name="Rounded Rectangle 78"/>
            <p:cNvSpPr/>
            <p:nvPr/>
          </p:nvSpPr>
          <p:spPr>
            <a:xfrm>
              <a:off x="1779379" y="1440041"/>
              <a:ext cx="1237232" cy="240993"/>
            </a:xfrm>
            <a:prstGeom prst="roundRect">
              <a:avLst/>
            </a:prstGeom>
            <a:gradFill>
              <a:gsLst>
                <a:gs pos="0">
                  <a:srgbClr val="FFF586"/>
                </a:gs>
                <a:gs pos="52000">
                  <a:srgbClr val="E6191A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5" dirty="0">
                <a:cs typeface="+mn-ea"/>
                <a:sym typeface="+mn-lt"/>
              </a:endParaRPr>
            </a:p>
          </p:txBody>
        </p:sp>
        <p:sp>
          <p:nvSpPr>
            <p:cNvPr id="78" name="Text Placeholder 3"/>
            <p:cNvSpPr txBox="1"/>
            <p:nvPr/>
          </p:nvSpPr>
          <p:spPr>
            <a:xfrm>
              <a:off x="1934068" y="1459142"/>
              <a:ext cx="927844" cy="20279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664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70" dirty="0">
                  <a:solidFill>
                    <a:schemeClr val="bg1"/>
                  </a:solidFill>
                  <a:cs typeface="+mn-ea"/>
                  <a:sym typeface="+mn-lt"/>
                </a:rPr>
                <a:t>点此替换文本</a:t>
              </a:r>
              <a:endParaRPr lang="en-US" sz="169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9" name="Text Placeholder 3"/>
          <p:cNvSpPr txBox="1"/>
          <p:nvPr/>
        </p:nvSpPr>
        <p:spPr>
          <a:xfrm>
            <a:off x="8141936" y="4373100"/>
            <a:ext cx="2214381" cy="9971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sz="1800" dirty="0">
                <a:solidFill>
                  <a:schemeClr val="tx1"/>
                </a:solidFill>
                <a:cs typeface="+mn-ea"/>
                <a:sym typeface="+mn-lt"/>
              </a:rPr>
              <a:t>为什么我们的教室里没有空调？！热死了！</a:t>
            </a:r>
          </a:p>
        </p:txBody>
      </p:sp>
      <p:sp>
        <p:nvSpPr>
          <p:cNvPr id="80" name="Text Placeholder 3"/>
          <p:cNvSpPr txBox="1"/>
          <p:nvPr/>
        </p:nvSpPr>
        <p:spPr>
          <a:xfrm>
            <a:off x="10422340" y="3982600"/>
            <a:ext cx="333425" cy="39055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15" dirty="0">
                <a:solidFill>
                  <a:schemeClr val="tx1"/>
                </a:solidFill>
                <a:cs typeface="+mn-ea"/>
                <a:sym typeface="+mn-lt"/>
              </a:rPr>
              <a:t>05</a:t>
            </a:r>
          </a:p>
        </p:txBody>
      </p:sp>
      <p:grpSp>
        <p:nvGrpSpPr>
          <p:cNvPr id="81" name="Group 82"/>
          <p:cNvGrpSpPr/>
          <p:nvPr/>
        </p:nvGrpSpPr>
        <p:grpSpPr>
          <a:xfrm>
            <a:off x="8420486" y="2083584"/>
            <a:ext cx="1308164" cy="254810"/>
            <a:chOff x="1779379" y="1440041"/>
            <a:chExt cx="1237232" cy="240993"/>
          </a:xfrm>
        </p:grpSpPr>
        <p:sp>
          <p:nvSpPr>
            <p:cNvPr id="82" name="Rounded Rectangle 83"/>
            <p:cNvSpPr/>
            <p:nvPr/>
          </p:nvSpPr>
          <p:spPr>
            <a:xfrm>
              <a:off x="1779379" y="1440041"/>
              <a:ext cx="1237232" cy="240993"/>
            </a:xfrm>
            <a:prstGeom prst="roundRect">
              <a:avLst/>
            </a:prstGeom>
            <a:gradFill>
              <a:gsLst>
                <a:gs pos="0">
                  <a:srgbClr val="FFF586"/>
                </a:gs>
                <a:gs pos="52000">
                  <a:srgbClr val="E6191A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5" dirty="0">
                <a:cs typeface="+mn-ea"/>
                <a:sym typeface="+mn-lt"/>
              </a:endParaRPr>
            </a:p>
          </p:txBody>
        </p:sp>
        <p:sp>
          <p:nvSpPr>
            <p:cNvPr id="83" name="Text Placeholder 3"/>
            <p:cNvSpPr txBox="1"/>
            <p:nvPr/>
          </p:nvSpPr>
          <p:spPr>
            <a:xfrm>
              <a:off x="1934068" y="1449622"/>
              <a:ext cx="927844" cy="22183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664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70" dirty="0">
                  <a:solidFill>
                    <a:schemeClr val="bg1"/>
                  </a:solidFill>
                  <a:cs typeface="+mn-ea"/>
                  <a:sym typeface="+mn-lt"/>
                </a:rPr>
                <a:t>点此替换文本</a:t>
              </a:r>
              <a:endParaRPr lang="en-US" sz="169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4" name="Text Placeholder 3"/>
          <p:cNvSpPr txBox="1"/>
          <p:nvPr/>
        </p:nvSpPr>
        <p:spPr>
          <a:xfrm>
            <a:off x="7542248" y="2407609"/>
            <a:ext cx="2186151" cy="6647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sz="1800" dirty="0">
                <a:solidFill>
                  <a:schemeClr val="tx1"/>
                </a:solidFill>
                <a:cs typeface="+mn-ea"/>
                <a:sym typeface="+mn-lt"/>
              </a:rPr>
              <a:t>是谁把垃圾放到我的位置上了？！</a:t>
            </a:r>
          </a:p>
        </p:txBody>
      </p:sp>
      <p:sp>
        <p:nvSpPr>
          <p:cNvPr id="85" name="Text Placeholder 3"/>
          <p:cNvSpPr txBox="1"/>
          <p:nvPr/>
        </p:nvSpPr>
        <p:spPr>
          <a:xfrm>
            <a:off x="9794421" y="2058754"/>
            <a:ext cx="333425" cy="35747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15" dirty="0">
                <a:solidFill>
                  <a:schemeClr val="tx1"/>
                </a:solidFill>
                <a:cs typeface="+mn-ea"/>
                <a:sym typeface="+mn-lt"/>
              </a:rPr>
              <a:t>04</a:t>
            </a:r>
          </a:p>
        </p:txBody>
      </p:sp>
      <p:grpSp>
        <p:nvGrpSpPr>
          <p:cNvPr id="86" name="Group 92"/>
          <p:cNvGrpSpPr/>
          <p:nvPr/>
        </p:nvGrpSpPr>
        <p:grpSpPr>
          <a:xfrm>
            <a:off x="3370397" y="2007950"/>
            <a:ext cx="1308164" cy="254810"/>
            <a:chOff x="1779379" y="1440041"/>
            <a:chExt cx="1237232" cy="240993"/>
          </a:xfrm>
        </p:grpSpPr>
        <p:sp>
          <p:nvSpPr>
            <p:cNvPr id="87" name="Rounded Rectangle 93"/>
            <p:cNvSpPr/>
            <p:nvPr/>
          </p:nvSpPr>
          <p:spPr>
            <a:xfrm>
              <a:off x="1779379" y="1440041"/>
              <a:ext cx="1237232" cy="240993"/>
            </a:xfrm>
            <a:prstGeom prst="roundRect">
              <a:avLst/>
            </a:prstGeom>
            <a:gradFill>
              <a:gsLst>
                <a:gs pos="0">
                  <a:srgbClr val="FFF586"/>
                </a:gs>
                <a:gs pos="52000">
                  <a:srgbClr val="E6191A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5" dirty="0">
                <a:cs typeface="+mn-ea"/>
                <a:sym typeface="+mn-lt"/>
              </a:endParaRPr>
            </a:p>
          </p:txBody>
        </p:sp>
        <p:sp>
          <p:nvSpPr>
            <p:cNvPr id="88" name="Text Placeholder 3"/>
            <p:cNvSpPr txBox="1"/>
            <p:nvPr/>
          </p:nvSpPr>
          <p:spPr>
            <a:xfrm>
              <a:off x="1934068" y="1459142"/>
              <a:ext cx="927844" cy="20279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664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70" dirty="0">
                  <a:solidFill>
                    <a:schemeClr val="bg1"/>
                  </a:solidFill>
                  <a:cs typeface="+mn-ea"/>
                  <a:sym typeface="+mn-lt"/>
                </a:rPr>
                <a:t>点此替换文本</a:t>
              </a:r>
              <a:endParaRPr lang="en-US" sz="169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9" name="Text Placeholder 3"/>
          <p:cNvSpPr txBox="1"/>
          <p:nvPr/>
        </p:nvSpPr>
        <p:spPr>
          <a:xfrm>
            <a:off x="3380740" y="2331720"/>
            <a:ext cx="2546985" cy="63664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sz="1800" dirty="0">
                <a:solidFill>
                  <a:schemeClr val="tx1"/>
                </a:solidFill>
                <a:cs typeface="+mn-ea"/>
                <a:sym typeface="+mn-lt"/>
              </a:rPr>
              <a:t>这公交车真***的挤啊，不能多加几班车吗！？</a:t>
            </a:r>
          </a:p>
        </p:txBody>
      </p:sp>
      <p:sp>
        <p:nvSpPr>
          <p:cNvPr id="90" name="Text Placeholder 3"/>
          <p:cNvSpPr txBox="1"/>
          <p:nvPr/>
        </p:nvSpPr>
        <p:spPr>
          <a:xfrm>
            <a:off x="2927191" y="1940077"/>
            <a:ext cx="333425" cy="39055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9664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15" dirty="0">
                <a:solidFill>
                  <a:schemeClr val="tx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92" name="TextBox 46"/>
          <p:cNvSpPr txBox="1"/>
          <p:nvPr/>
        </p:nvSpPr>
        <p:spPr>
          <a:xfrm>
            <a:off x="979805" y="991235"/>
            <a:ext cx="8091170" cy="856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1113155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无休止的抱怨</a:t>
            </a:r>
          </a:p>
          <a:p>
            <a:pPr algn="l" defTabSz="1113155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在我们身边，这样的抱怨每天都在发生。</a:t>
            </a:r>
          </a:p>
          <a:p>
            <a:pPr algn="l" defTabSz="1113155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我们似乎都习以为常了。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639">
        <p15:prstTrans prst="pageCurlDouble"/>
      </p:transition>
    </mc:Choice>
    <mc:Fallback xmlns="">
      <p:transition spd="slow" advTm="16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bldLvl="0" animBg="1"/>
      <p:bldP spid="62" grpId="0" bldLvl="0" animBg="1"/>
      <p:bldP spid="63" grpId="0" bldLvl="0" animBg="1"/>
      <p:bldP spid="64" grpId="0" bldLvl="0" animBg="1"/>
      <p:bldP spid="65" grpId="0" bldLvl="0" animBg="1"/>
      <p:bldP spid="69" grpId="0"/>
      <p:bldP spid="70" grpId="0"/>
      <p:bldP spid="74" grpId="0"/>
      <p:bldP spid="75" grpId="0"/>
      <p:bldP spid="79" grpId="0"/>
      <p:bldP spid="80" grpId="0"/>
      <p:bldP spid="84" grpId="0"/>
      <p:bldP spid="85" grpId="0"/>
      <p:bldP spid="89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/>
          <p:cNvSpPr txBox="1"/>
          <p:nvPr userDrawn="1"/>
        </p:nvSpPr>
        <p:spPr>
          <a:xfrm>
            <a:off x="979805" y="50165"/>
            <a:ext cx="7847965" cy="93916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第四篇章——感恩社会 感恩生活</a:t>
            </a:r>
          </a:p>
        </p:txBody>
      </p:sp>
      <p:sp>
        <p:nvSpPr>
          <p:cNvPr id="5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9" name="图片 8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  <p:pic>
        <p:nvPicPr>
          <p:cNvPr id="60" name="图片 59" descr="C:\Users\Administrator\Desktop\QQ截图20171101235601.jpgQQ截图2017110123560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36380" y="1405890"/>
            <a:ext cx="2047875" cy="2045970"/>
          </a:xfrm>
          <a:prstGeom prst="ellipse">
            <a:avLst/>
          </a:prstGeom>
          <a:ln w="76200">
            <a:solidFill>
              <a:srgbClr val="E6191A"/>
            </a:solidFill>
          </a:ln>
        </p:spPr>
      </p:pic>
      <p:pic>
        <p:nvPicPr>
          <p:cNvPr id="61" name="图片 60" descr="C:\Users\Administrator\Desktop\QQ截图20171101235552.jpgQQ截图20171101235552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6358255" y="1490345"/>
            <a:ext cx="2127250" cy="2047875"/>
          </a:xfrm>
          <a:prstGeom prst="ellipse">
            <a:avLst/>
          </a:prstGeom>
          <a:ln w="76200">
            <a:solidFill>
              <a:srgbClr val="E6191A"/>
            </a:solidFill>
          </a:ln>
        </p:spPr>
      </p:pic>
      <p:pic>
        <p:nvPicPr>
          <p:cNvPr id="62" name="图片 61" descr="C:\Users\Administrator\Desktop\QQ截图20171101235546.jpgQQ截图2017110123554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91890" y="1490345"/>
            <a:ext cx="2129155" cy="2048510"/>
          </a:xfrm>
          <a:prstGeom prst="ellipse">
            <a:avLst/>
          </a:prstGeom>
          <a:ln w="76200">
            <a:solidFill>
              <a:srgbClr val="E6191A"/>
            </a:solidFill>
          </a:ln>
        </p:spPr>
      </p:pic>
      <p:pic>
        <p:nvPicPr>
          <p:cNvPr id="63" name="图片 62" descr="C:\Users\Administrator\Desktop\QQ截图20171101235540.jpgQQ截图2017110123554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0935" y="1490345"/>
            <a:ext cx="2047875" cy="2048510"/>
          </a:xfrm>
          <a:prstGeom prst="ellipse">
            <a:avLst/>
          </a:prstGeom>
          <a:ln w="76200">
            <a:solidFill>
              <a:srgbClr val="E6191A"/>
            </a:solidFill>
          </a:ln>
        </p:spPr>
      </p:pic>
      <p:grpSp>
        <p:nvGrpSpPr>
          <p:cNvPr id="64" name="Group 56"/>
          <p:cNvGrpSpPr/>
          <p:nvPr/>
        </p:nvGrpSpPr>
        <p:grpSpPr>
          <a:xfrm>
            <a:off x="967193" y="4023313"/>
            <a:ext cx="2211923" cy="1162065"/>
            <a:chOff x="-202600" y="1384887"/>
            <a:chExt cx="1442361" cy="954452"/>
          </a:xfrm>
        </p:grpSpPr>
        <p:sp>
          <p:nvSpPr>
            <p:cNvPr id="65" name="TextBox 46"/>
            <p:cNvSpPr txBox="1"/>
            <p:nvPr/>
          </p:nvSpPr>
          <p:spPr>
            <a:xfrm>
              <a:off x="-202600" y="1611304"/>
              <a:ext cx="1442361" cy="7280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111315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tx1"/>
                  </a:solidFill>
                  <a:cs typeface="+mn-ea"/>
                  <a:sym typeface="+mn-lt"/>
                </a:rPr>
                <a:t>点此替换文本，修改文字内容，也可以直接复制你的内容到此。点此替换文本，修改文字内容，也可以直接复制你的内容到此。点此替换文本，修改文字内容，也可以直接复制你的内容到此。点此替换文本，修改文字内容，也可以直接复制你的内容到此。</a:t>
              </a:r>
            </a:p>
          </p:txBody>
        </p:sp>
        <p:sp>
          <p:nvSpPr>
            <p:cNvPr id="66" name="Rectangle 47"/>
            <p:cNvSpPr/>
            <p:nvPr/>
          </p:nvSpPr>
          <p:spPr>
            <a:xfrm>
              <a:off x="108826" y="1384887"/>
              <a:ext cx="819510" cy="19401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他们每天走的路</a:t>
              </a:r>
            </a:p>
          </p:txBody>
        </p:sp>
      </p:grpSp>
      <p:grpSp>
        <p:nvGrpSpPr>
          <p:cNvPr id="67" name="Group 56"/>
          <p:cNvGrpSpPr/>
          <p:nvPr/>
        </p:nvGrpSpPr>
        <p:grpSpPr>
          <a:xfrm>
            <a:off x="3691179" y="4023313"/>
            <a:ext cx="2211923" cy="1162065"/>
            <a:chOff x="-202600" y="1384887"/>
            <a:chExt cx="1442361" cy="954452"/>
          </a:xfrm>
        </p:grpSpPr>
        <p:sp>
          <p:nvSpPr>
            <p:cNvPr id="68" name="TextBox 46"/>
            <p:cNvSpPr txBox="1"/>
            <p:nvPr/>
          </p:nvSpPr>
          <p:spPr>
            <a:xfrm>
              <a:off x="-202600" y="1611304"/>
              <a:ext cx="1442361" cy="7280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111315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tx1"/>
                  </a:solidFill>
                  <a:cs typeface="+mn-ea"/>
                  <a:sym typeface="+mn-lt"/>
                </a:rPr>
                <a:t>点此替换文本，修改文字内容，也可以直接复制你的内容到此。点此替换文本，修改文字内容，也可以直接复制你的内容到此。点此替换文本，修改文字内容，也可以直接复制你的内容到此。点此替换文本，修改文字内容，也可以直接复制你的内容到此。</a:t>
              </a:r>
            </a:p>
          </p:txBody>
        </p:sp>
        <p:sp>
          <p:nvSpPr>
            <p:cNvPr id="69" name="Rectangle 47"/>
            <p:cNvSpPr/>
            <p:nvPr/>
          </p:nvSpPr>
          <p:spPr>
            <a:xfrm>
              <a:off x="-66784" y="1384887"/>
              <a:ext cx="1170729" cy="19401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你还觉得学习太累了吗</a:t>
              </a:r>
            </a:p>
          </p:txBody>
        </p:sp>
      </p:grpSp>
      <p:grpSp>
        <p:nvGrpSpPr>
          <p:cNvPr id="70" name="Group 56"/>
          <p:cNvGrpSpPr/>
          <p:nvPr/>
        </p:nvGrpSpPr>
        <p:grpSpPr>
          <a:xfrm>
            <a:off x="5938644" y="4023313"/>
            <a:ext cx="3052118" cy="1162065"/>
            <a:chOff x="-476540" y="1384887"/>
            <a:chExt cx="1990239" cy="954452"/>
          </a:xfrm>
        </p:grpSpPr>
        <p:sp>
          <p:nvSpPr>
            <p:cNvPr id="71" name="TextBox 46"/>
            <p:cNvSpPr txBox="1"/>
            <p:nvPr/>
          </p:nvSpPr>
          <p:spPr>
            <a:xfrm>
              <a:off x="-202600" y="1611304"/>
              <a:ext cx="1442361" cy="7280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111315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tx1"/>
                  </a:solidFill>
                  <a:cs typeface="+mn-ea"/>
                  <a:sym typeface="+mn-lt"/>
                </a:rPr>
                <a:t>点此替换文本，修改文字内容，也可以直接复制你的内容到此。点此替换文本，修改文字内容，也可以直接复制你的内容到此。点此替换文本，修改文字内容，也可以直接复制你的内容到此。点此替换文本，修改文字内容，也可以直接复制你的内容到此。</a:t>
              </a:r>
            </a:p>
          </p:txBody>
        </p:sp>
        <p:sp>
          <p:nvSpPr>
            <p:cNvPr id="72" name="Rectangle 47"/>
            <p:cNvSpPr/>
            <p:nvPr/>
          </p:nvSpPr>
          <p:spPr>
            <a:xfrm>
              <a:off x="-476540" y="1384887"/>
              <a:ext cx="1990239" cy="19401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你认为社会对你不公平，那么他们呢？</a:t>
              </a:r>
            </a:p>
          </p:txBody>
        </p:sp>
      </p:grpSp>
      <p:grpSp>
        <p:nvGrpSpPr>
          <p:cNvPr id="73" name="Group 56"/>
          <p:cNvGrpSpPr/>
          <p:nvPr/>
        </p:nvGrpSpPr>
        <p:grpSpPr>
          <a:xfrm>
            <a:off x="9054634" y="4023313"/>
            <a:ext cx="2211923" cy="1162065"/>
            <a:chOff x="-202600" y="1384887"/>
            <a:chExt cx="1442361" cy="954452"/>
          </a:xfrm>
        </p:grpSpPr>
        <p:sp>
          <p:nvSpPr>
            <p:cNvPr id="74" name="TextBox 46"/>
            <p:cNvSpPr txBox="1"/>
            <p:nvPr/>
          </p:nvSpPr>
          <p:spPr>
            <a:xfrm>
              <a:off x="-202600" y="1611304"/>
              <a:ext cx="1442361" cy="7280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111315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tx1"/>
                  </a:solidFill>
                  <a:cs typeface="+mn-ea"/>
                  <a:sym typeface="+mn-lt"/>
                </a:rPr>
                <a:t>点此替换文本，修改文字内容，也可以直接复制你的内容到此。点此替换文本，修改文字内容，也可以直接复制你的内容到此。点此替换文本，修改文字内容，也可以直接复制你的内容到此。点此替换文本，修改文字内容，也可以直接复制你的内容到此。</a:t>
              </a:r>
            </a:p>
          </p:txBody>
        </p:sp>
        <p:sp>
          <p:nvSpPr>
            <p:cNvPr id="75" name="Rectangle 47"/>
            <p:cNvSpPr/>
            <p:nvPr/>
          </p:nvSpPr>
          <p:spPr>
            <a:xfrm>
              <a:off x="108826" y="1384887"/>
              <a:ext cx="819510" cy="19401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你有他们辛苦吗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47113" y="54424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841">
        <p15:prstTrans prst="pageCurlDouble"/>
      </p:transition>
    </mc:Choice>
    <mc:Fallback xmlns="">
      <p:transition spd="slow" advTm="18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" y="-3810"/>
            <a:ext cx="12165330" cy="683768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4295" y="-2682536"/>
            <a:ext cx="7163435" cy="9545277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302760" y="2353310"/>
            <a:ext cx="6494780" cy="923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6000" b="1" dirty="0"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凡事感恩 学会感恩</a:t>
            </a:r>
          </a:p>
        </p:txBody>
      </p:sp>
      <p:sp>
        <p:nvSpPr>
          <p:cNvPr id="78" name="TextBox 145"/>
          <p:cNvSpPr txBox="1"/>
          <p:nvPr/>
        </p:nvSpPr>
        <p:spPr>
          <a:xfrm>
            <a:off x="4408805" y="3421380"/>
            <a:ext cx="6310630" cy="1477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8610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感恩是一种文明，感恩是一种素质，感恩是一种品质。人有了感恩之心，人与人、人与自然、人与社会也会变得更加和谐，更加亲切。我们自身也会因为这种感恩心理的存在而变得愉快和健康起来，生命将得到滋润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195">
        <p14:ripple/>
      </p:transition>
    </mc:Choice>
    <mc:Fallback xmlns="" xmlns:a14="http://schemas.microsoft.com/office/drawing/2010/main">
      <p:transition spd="slow" advTm="31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" y="24130"/>
            <a:ext cx="12165330" cy="6837680"/>
          </a:xfrm>
          <a:prstGeom prst="rect">
            <a:avLst/>
          </a:prstGeom>
        </p:spPr>
      </p:pic>
      <p:pic>
        <p:nvPicPr>
          <p:cNvPr id="3" name="图片 2" descr="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405" y="4143375"/>
            <a:ext cx="4455160" cy="2507615"/>
          </a:xfrm>
          <a:prstGeom prst="rect">
            <a:avLst/>
          </a:prstGeom>
        </p:spPr>
      </p:pic>
      <p:pic>
        <p:nvPicPr>
          <p:cNvPr id="4" name="图片 3" descr="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2655" y="3449955"/>
            <a:ext cx="1753235" cy="1718310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95" y="255905"/>
            <a:ext cx="1864360" cy="921385"/>
          </a:xfrm>
          <a:prstGeom prst="rect">
            <a:avLst/>
          </a:prstGeom>
        </p:spPr>
      </p:pic>
      <p:pic>
        <p:nvPicPr>
          <p:cNvPr id="6" name="图片 5" descr="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780" y="385445"/>
            <a:ext cx="7725410" cy="38569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3504145" y="3514387"/>
            <a:ext cx="3887255" cy="3689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sz="24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感恩于心  与爱同行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7797">
        <p14:vortex dir="r"/>
      </p:transition>
    </mc:Choice>
    <mc:Fallback xmlns="" xmlns:a14="http://schemas.microsoft.com/office/drawing/2010/main">
      <p:transition spd="slow" advTm="77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697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" y="-3810"/>
            <a:ext cx="12165330" cy="683768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0" y="0"/>
            <a:ext cx="5062220" cy="6838315"/>
            <a:chOff x="3886200" y="0"/>
            <a:chExt cx="4000500" cy="5105400"/>
          </a:xfrm>
        </p:grpSpPr>
        <p:sp>
          <p:nvSpPr>
            <p:cNvPr id="18" name="平行四边形 17"/>
            <p:cNvSpPr/>
            <p:nvPr/>
          </p:nvSpPr>
          <p:spPr>
            <a:xfrm>
              <a:off x="3886200" y="0"/>
              <a:ext cx="4000500" cy="2552700"/>
            </a:xfrm>
            <a:prstGeom prst="parallelogram">
              <a:avLst>
                <a:gd name="adj" fmla="val 60820"/>
              </a:avLst>
            </a:prstGeom>
            <a:gradFill flip="none" rotWithShape="1">
              <a:gsLst>
                <a:gs pos="0">
                  <a:srgbClr val="FFF586"/>
                </a:gs>
                <a:gs pos="52000">
                  <a:srgbClr val="E6191A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 flipV="1">
              <a:off x="3886200" y="2552700"/>
              <a:ext cx="4000500" cy="2552700"/>
            </a:xfrm>
            <a:prstGeom prst="parallelogram">
              <a:avLst>
                <a:gd name="adj" fmla="val 60820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MH_Others_1"/>
          <p:cNvSpPr txBox="1"/>
          <p:nvPr>
            <p:custDataLst>
              <p:tags r:id="rId1"/>
            </p:custDataLst>
          </p:nvPr>
        </p:nvSpPr>
        <p:spPr>
          <a:xfrm>
            <a:off x="1515135" y="1978704"/>
            <a:ext cx="1353447" cy="2886189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795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目录</a:t>
            </a:r>
          </a:p>
        </p:txBody>
      </p:sp>
      <p:sp>
        <p:nvSpPr>
          <p:cNvPr id="21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28403" y="3175579"/>
            <a:ext cx="2509468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CONTENTS</a:t>
            </a:r>
            <a:endParaRPr lang="zh-CN" altLang="en-US"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" name="任意多边形 20"/>
          <p:cNvSpPr/>
          <p:nvPr/>
        </p:nvSpPr>
        <p:spPr>
          <a:xfrm rot="5400000">
            <a:off x="411076" y="1423080"/>
            <a:ext cx="15133972" cy="1492855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-1" fmla="*/ 0 w 9575800"/>
              <a:gd name="connsiteY0-2" fmla="*/ 144875 h 763062"/>
              <a:gd name="connsiteX1-3" fmla="*/ 1642534 w 9575800"/>
              <a:gd name="connsiteY1-4" fmla="*/ 762942 h 763062"/>
              <a:gd name="connsiteX2-5" fmla="*/ 3242734 w 9575800"/>
              <a:gd name="connsiteY2-6" fmla="*/ 942 h 763062"/>
              <a:gd name="connsiteX3-7" fmla="*/ 5003800 w 9575800"/>
              <a:gd name="connsiteY3-8" fmla="*/ 593608 h 763062"/>
              <a:gd name="connsiteX4-9" fmla="*/ 6629400 w 9575800"/>
              <a:gd name="connsiteY4-10" fmla="*/ 34808 h 763062"/>
              <a:gd name="connsiteX5-11" fmla="*/ 8111067 w 9575800"/>
              <a:gd name="connsiteY5-12" fmla="*/ 627475 h 763062"/>
              <a:gd name="connsiteX6-13" fmla="*/ 9575800 w 9575800"/>
              <a:gd name="connsiteY6-14" fmla="*/ 34808 h 763062"/>
              <a:gd name="connsiteX7-15" fmla="*/ 9575800 w 9575800"/>
              <a:gd name="connsiteY7-16" fmla="*/ 34808 h 763062"/>
              <a:gd name="connsiteX0-17" fmla="*/ 0 w 9575800"/>
              <a:gd name="connsiteY0-18" fmla="*/ 144008 h 762195"/>
              <a:gd name="connsiteX1-19" fmla="*/ 1642534 w 9575800"/>
              <a:gd name="connsiteY1-20" fmla="*/ 762075 h 762195"/>
              <a:gd name="connsiteX2-21" fmla="*/ 3242734 w 9575800"/>
              <a:gd name="connsiteY2-22" fmla="*/ 75 h 762195"/>
              <a:gd name="connsiteX3-23" fmla="*/ 4995333 w 9575800"/>
              <a:gd name="connsiteY3-24" fmla="*/ 711275 h 762195"/>
              <a:gd name="connsiteX4-25" fmla="*/ 6629400 w 9575800"/>
              <a:gd name="connsiteY4-26" fmla="*/ 33941 h 762195"/>
              <a:gd name="connsiteX5-27" fmla="*/ 8111067 w 9575800"/>
              <a:gd name="connsiteY5-28" fmla="*/ 626608 h 762195"/>
              <a:gd name="connsiteX6-29" fmla="*/ 9575800 w 9575800"/>
              <a:gd name="connsiteY6-30" fmla="*/ 33941 h 762195"/>
              <a:gd name="connsiteX7-31" fmla="*/ 9575800 w 9575800"/>
              <a:gd name="connsiteY7-32" fmla="*/ 33941 h 762195"/>
              <a:gd name="connsiteX0-33" fmla="*/ 0 w 9575800"/>
              <a:gd name="connsiteY0-34" fmla="*/ 144008 h 762195"/>
              <a:gd name="connsiteX1-35" fmla="*/ 1642534 w 9575800"/>
              <a:gd name="connsiteY1-36" fmla="*/ 762075 h 762195"/>
              <a:gd name="connsiteX2-37" fmla="*/ 3242734 w 9575800"/>
              <a:gd name="connsiteY2-38" fmla="*/ 75 h 762195"/>
              <a:gd name="connsiteX3-39" fmla="*/ 4995333 w 9575800"/>
              <a:gd name="connsiteY3-40" fmla="*/ 711275 h 762195"/>
              <a:gd name="connsiteX4-41" fmla="*/ 6629400 w 9575800"/>
              <a:gd name="connsiteY4-42" fmla="*/ 33941 h 762195"/>
              <a:gd name="connsiteX5-43" fmla="*/ 8144934 w 9575800"/>
              <a:gd name="connsiteY5-44" fmla="*/ 736674 h 762195"/>
              <a:gd name="connsiteX6-45" fmla="*/ 9575800 w 9575800"/>
              <a:gd name="connsiteY6-46" fmla="*/ 33941 h 762195"/>
              <a:gd name="connsiteX7-47" fmla="*/ 9575800 w 9575800"/>
              <a:gd name="connsiteY7-48" fmla="*/ 33941 h 762195"/>
              <a:gd name="connsiteX0-49" fmla="*/ 0 w 9575800"/>
              <a:gd name="connsiteY0-50" fmla="*/ 144008 h 762195"/>
              <a:gd name="connsiteX1-51" fmla="*/ 1642534 w 9575800"/>
              <a:gd name="connsiteY1-52" fmla="*/ 762075 h 762195"/>
              <a:gd name="connsiteX2-53" fmla="*/ 3242734 w 9575800"/>
              <a:gd name="connsiteY2-54" fmla="*/ 75 h 762195"/>
              <a:gd name="connsiteX3-55" fmla="*/ 4995333 w 9575800"/>
              <a:gd name="connsiteY3-56" fmla="*/ 711275 h 762195"/>
              <a:gd name="connsiteX4-57" fmla="*/ 6629400 w 9575800"/>
              <a:gd name="connsiteY4-58" fmla="*/ 33941 h 762195"/>
              <a:gd name="connsiteX5-59" fmla="*/ 8144934 w 9575800"/>
              <a:gd name="connsiteY5-60" fmla="*/ 736674 h 762195"/>
              <a:gd name="connsiteX6-61" fmla="*/ 9575800 w 9575800"/>
              <a:gd name="connsiteY6-62" fmla="*/ 33941 h 762195"/>
              <a:gd name="connsiteX7-63" fmla="*/ 9575800 w 9575800"/>
              <a:gd name="connsiteY7-64" fmla="*/ 33941 h 762195"/>
              <a:gd name="connsiteX0-65" fmla="*/ 0 w 9575800"/>
              <a:gd name="connsiteY0-66" fmla="*/ 144008 h 762195"/>
              <a:gd name="connsiteX1-67" fmla="*/ 1642534 w 9575800"/>
              <a:gd name="connsiteY1-68" fmla="*/ 762075 h 762195"/>
              <a:gd name="connsiteX2-69" fmla="*/ 3242734 w 9575800"/>
              <a:gd name="connsiteY2-70" fmla="*/ 75 h 762195"/>
              <a:gd name="connsiteX3-71" fmla="*/ 4995333 w 9575800"/>
              <a:gd name="connsiteY3-72" fmla="*/ 711275 h 762195"/>
              <a:gd name="connsiteX4-73" fmla="*/ 6629400 w 9575800"/>
              <a:gd name="connsiteY4-74" fmla="*/ 33941 h 762195"/>
              <a:gd name="connsiteX5-75" fmla="*/ 8246534 w 9575800"/>
              <a:gd name="connsiteY5-76" fmla="*/ 728207 h 762195"/>
              <a:gd name="connsiteX6-77" fmla="*/ 9575800 w 9575800"/>
              <a:gd name="connsiteY6-78" fmla="*/ 33941 h 762195"/>
              <a:gd name="connsiteX7-79" fmla="*/ 9575800 w 9575800"/>
              <a:gd name="connsiteY7-80" fmla="*/ 33941 h 762195"/>
              <a:gd name="connsiteX0-81" fmla="*/ 0 w 9575800"/>
              <a:gd name="connsiteY0-82" fmla="*/ 144008 h 762195"/>
              <a:gd name="connsiteX1-83" fmla="*/ 1642534 w 9575800"/>
              <a:gd name="connsiteY1-84" fmla="*/ 762075 h 762195"/>
              <a:gd name="connsiteX2-85" fmla="*/ 3242734 w 9575800"/>
              <a:gd name="connsiteY2-86" fmla="*/ 75 h 762195"/>
              <a:gd name="connsiteX3-87" fmla="*/ 4995333 w 9575800"/>
              <a:gd name="connsiteY3-88" fmla="*/ 711275 h 762195"/>
              <a:gd name="connsiteX4-89" fmla="*/ 6629400 w 9575800"/>
              <a:gd name="connsiteY4-90" fmla="*/ 33941 h 762195"/>
              <a:gd name="connsiteX5-91" fmla="*/ 8246534 w 9575800"/>
              <a:gd name="connsiteY5-92" fmla="*/ 728207 h 762195"/>
              <a:gd name="connsiteX6-93" fmla="*/ 9575800 w 9575800"/>
              <a:gd name="connsiteY6-94" fmla="*/ 33941 h 762195"/>
              <a:gd name="connsiteX7-95" fmla="*/ 9575800 w 9575800"/>
              <a:gd name="connsiteY7-96" fmla="*/ 33941 h 762195"/>
              <a:gd name="connsiteX0-97" fmla="*/ 0 w 9575800"/>
              <a:gd name="connsiteY0-98" fmla="*/ 144008 h 762195"/>
              <a:gd name="connsiteX1-99" fmla="*/ 1642534 w 9575800"/>
              <a:gd name="connsiteY1-100" fmla="*/ 762075 h 762195"/>
              <a:gd name="connsiteX2-101" fmla="*/ 3242734 w 9575800"/>
              <a:gd name="connsiteY2-102" fmla="*/ 75 h 762195"/>
              <a:gd name="connsiteX3-103" fmla="*/ 4995333 w 9575800"/>
              <a:gd name="connsiteY3-104" fmla="*/ 711275 h 762195"/>
              <a:gd name="connsiteX4-105" fmla="*/ 6553200 w 9575800"/>
              <a:gd name="connsiteY4-106" fmla="*/ 33941 h 762195"/>
              <a:gd name="connsiteX5-107" fmla="*/ 8246534 w 9575800"/>
              <a:gd name="connsiteY5-108" fmla="*/ 728207 h 762195"/>
              <a:gd name="connsiteX6-109" fmla="*/ 9575800 w 9575800"/>
              <a:gd name="connsiteY6-110" fmla="*/ 33941 h 762195"/>
              <a:gd name="connsiteX7-111" fmla="*/ 9575800 w 9575800"/>
              <a:gd name="connsiteY7-112" fmla="*/ 33941 h 762195"/>
              <a:gd name="connsiteX0-113" fmla="*/ 0 w 9575800"/>
              <a:gd name="connsiteY0-114" fmla="*/ 144008 h 763340"/>
              <a:gd name="connsiteX1-115" fmla="*/ 1642534 w 9575800"/>
              <a:gd name="connsiteY1-116" fmla="*/ 762075 h 763340"/>
              <a:gd name="connsiteX2-117" fmla="*/ 3285067 w 9575800"/>
              <a:gd name="connsiteY2-118" fmla="*/ 75 h 763340"/>
              <a:gd name="connsiteX3-119" fmla="*/ 4995333 w 9575800"/>
              <a:gd name="connsiteY3-120" fmla="*/ 711275 h 763340"/>
              <a:gd name="connsiteX4-121" fmla="*/ 6553200 w 9575800"/>
              <a:gd name="connsiteY4-122" fmla="*/ 33941 h 763340"/>
              <a:gd name="connsiteX5-123" fmla="*/ 8246534 w 9575800"/>
              <a:gd name="connsiteY5-124" fmla="*/ 728207 h 763340"/>
              <a:gd name="connsiteX6-125" fmla="*/ 9575800 w 9575800"/>
              <a:gd name="connsiteY6-126" fmla="*/ 33941 h 763340"/>
              <a:gd name="connsiteX7-127" fmla="*/ 9575800 w 9575800"/>
              <a:gd name="connsiteY7-128" fmla="*/ 33941 h 763340"/>
              <a:gd name="connsiteX0-129" fmla="*/ 0 w 9575800"/>
              <a:gd name="connsiteY0-130" fmla="*/ 144008 h 763340"/>
              <a:gd name="connsiteX1-131" fmla="*/ 1642534 w 9575800"/>
              <a:gd name="connsiteY1-132" fmla="*/ 762075 h 763340"/>
              <a:gd name="connsiteX2-133" fmla="*/ 3285067 w 9575800"/>
              <a:gd name="connsiteY2-134" fmla="*/ 75 h 763340"/>
              <a:gd name="connsiteX3-135" fmla="*/ 4910667 w 9575800"/>
              <a:gd name="connsiteY3-136" fmla="*/ 711275 h 763340"/>
              <a:gd name="connsiteX4-137" fmla="*/ 6553200 w 9575800"/>
              <a:gd name="connsiteY4-138" fmla="*/ 33941 h 763340"/>
              <a:gd name="connsiteX5-139" fmla="*/ 8246534 w 9575800"/>
              <a:gd name="connsiteY5-140" fmla="*/ 728207 h 763340"/>
              <a:gd name="connsiteX6-141" fmla="*/ 9575800 w 9575800"/>
              <a:gd name="connsiteY6-142" fmla="*/ 33941 h 763340"/>
              <a:gd name="connsiteX7-143" fmla="*/ 9575800 w 9575800"/>
              <a:gd name="connsiteY7-144" fmla="*/ 33941 h 763340"/>
              <a:gd name="connsiteX0-145" fmla="*/ 0 w 9575800"/>
              <a:gd name="connsiteY0-146" fmla="*/ 144007 h 763339"/>
              <a:gd name="connsiteX1-147" fmla="*/ 1642534 w 9575800"/>
              <a:gd name="connsiteY1-148" fmla="*/ 762074 h 763339"/>
              <a:gd name="connsiteX2-149" fmla="*/ 3285067 w 9575800"/>
              <a:gd name="connsiteY2-150" fmla="*/ 74 h 763339"/>
              <a:gd name="connsiteX3-151" fmla="*/ 4910667 w 9575800"/>
              <a:gd name="connsiteY3-152" fmla="*/ 711274 h 763339"/>
              <a:gd name="connsiteX4-153" fmla="*/ 6553200 w 9575800"/>
              <a:gd name="connsiteY4-154" fmla="*/ 33940 h 763339"/>
              <a:gd name="connsiteX5-155" fmla="*/ 8246534 w 9575800"/>
              <a:gd name="connsiteY5-156" fmla="*/ 728206 h 763339"/>
              <a:gd name="connsiteX6-157" fmla="*/ 9575800 w 9575800"/>
              <a:gd name="connsiteY6-158" fmla="*/ 33940 h 763339"/>
              <a:gd name="connsiteX7-159" fmla="*/ 9575800 w 9575800"/>
              <a:gd name="connsiteY7-160" fmla="*/ 33940 h 763339"/>
              <a:gd name="connsiteX0-161" fmla="*/ 0 w 10570076"/>
              <a:gd name="connsiteY0-162" fmla="*/ 288727 h 908059"/>
              <a:gd name="connsiteX1-163" fmla="*/ 1642534 w 10570076"/>
              <a:gd name="connsiteY1-164" fmla="*/ 906794 h 908059"/>
              <a:gd name="connsiteX2-165" fmla="*/ 3285067 w 10570076"/>
              <a:gd name="connsiteY2-166" fmla="*/ 144794 h 908059"/>
              <a:gd name="connsiteX3-167" fmla="*/ 4910667 w 10570076"/>
              <a:gd name="connsiteY3-168" fmla="*/ 855994 h 908059"/>
              <a:gd name="connsiteX4-169" fmla="*/ 6553200 w 10570076"/>
              <a:gd name="connsiteY4-170" fmla="*/ 178660 h 908059"/>
              <a:gd name="connsiteX5-171" fmla="*/ 8246534 w 10570076"/>
              <a:gd name="connsiteY5-172" fmla="*/ 872926 h 908059"/>
              <a:gd name="connsiteX6-173" fmla="*/ 9575800 w 10570076"/>
              <a:gd name="connsiteY6-174" fmla="*/ 178660 h 908059"/>
              <a:gd name="connsiteX7-175" fmla="*/ 10570076 w 10570076"/>
              <a:gd name="connsiteY7-176" fmla="*/ 0 h 908059"/>
              <a:gd name="connsiteX0-177" fmla="*/ 0 w 10570076"/>
              <a:gd name="connsiteY0-178" fmla="*/ 288727 h 908059"/>
              <a:gd name="connsiteX1-179" fmla="*/ 1642534 w 10570076"/>
              <a:gd name="connsiteY1-180" fmla="*/ 906794 h 908059"/>
              <a:gd name="connsiteX2-181" fmla="*/ 3285067 w 10570076"/>
              <a:gd name="connsiteY2-182" fmla="*/ 144794 h 908059"/>
              <a:gd name="connsiteX3-183" fmla="*/ 4910667 w 10570076"/>
              <a:gd name="connsiteY3-184" fmla="*/ 855994 h 908059"/>
              <a:gd name="connsiteX4-185" fmla="*/ 6553200 w 10570076"/>
              <a:gd name="connsiteY4-186" fmla="*/ 178660 h 908059"/>
              <a:gd name="connsiteX5-187" fmla="*/ 8246534 w 10570076"/>
              <a:gd name="connsiteY5-188" fmla="*/ 872926 h 908059"/>
              <a:gd name="connsiteX6-189" fmla="*/ 9575800 w 10570076"/>
              <a:gd name="connsiteY6-190" fmla="*/ 178660 h 908059"/>
              <a:gd name="connsiteX7-191" fmla="*/ 10570076 w 10570076"/>
              <a:gd name="connsiteY7-192" fmla="*/ 0 h 908059"/>
              <a:gd name="connsiteX0-193" fmla="*/ 0 w 11498939"/>
              <a:gd name="connsiteY0-194" fmla="*/ 144007 h 786206"/>
              <a:gd name="connsiteX1-195" fmla="*/ 1642534 w 11498939"/>
              <a:gd name="connsiteY1-196" fmla="*/ 762074 h 786206"/>
              <a:gd name="connsiteX2-197" fmla="*/ 3285067 w 11498939"/>
              <a:gd name="connsiteY2-198" fmla="*/ 74 h 786206"/>
              <a:gd name="connsiteX3-199" fmla="*/ 4910667 w 11498939"/>
              <a:gd name="connsiteY3-200" fmla="*/ 711274 h 786206"/>
              <a:gd name="connsiteX4-201" fmla="*/ 6553200 w 11498939"/>
              <a:gd name="connsiteY4-202" fmla="*/ 33940 h 786206"/>
              <a:gd name="connsiteX5-203" fmla="*/ 8246534 w 11498939"/>
              <a:gd name="connsiteY5-204" fmla="*/ 728206 h 786206"/>
              <a:gd name="connsiteX6-205" fmla="*/ 9575800 w 11498939"/>
              <a:gd name="connsiteY6-206" fmla="*/ 33940 h 786206"/>
              <a:gd name="connsiteX7-207" fmla="*/ 11498939 w 11498939"/>
              <a:gd name="connsiteY7-208" fmla="*/ 786197 h 786206"/>
              <a:gd name="connsiteX0-209" fmla="*/ 0 w 11498939"/>
              <a:gd name="connsiteY0-210" fmla="*/ 144007 h 786197"/>
              <a:gd name="connsiteX1-211" fmla="*/ 1642534 w 11498939"/>
              <a:gd name="connsiteY1-212" fmla="*/ 762074 h 786197"/>
              <a:gd name="connsiteX2-213" fmla="*/ 3285067 w 11498939"/>
              <a:gd name="connsiteY2-214" fmla="*/ 74 h 786197"/>
              <a:gd name="connsiteX3-215" fmla="*/ 4910667 w 11498939"/>
              <a:gd name="connsiteY3-216" fmla="*/ 711274 h 786197"/>
              <a:gd name="connsiteX4-217" fmla="*/ 6553200 w 11498939"/>
              <a:gd name="connsiteY4-218" fmla="*/ 33940 h 786197"/>
              <a:gd name="connsiteX5-219" fmla="*/ 8246534 w 11498939"/>
              <a:gd name="connsiteY5-220" fmla="*/ 728206 h 786197"/>
              <a:gd name="connsiteX6-221" fmla="*/ 9575800 w 11498939"/>
              <a:gd name="connsiteY6-222" fmla="*/ 33940 h 786197"/>
              <a:gd name="connsiteX7-223" fmla="*/ 11498939 w 11498939"/>
              <a:gd name="connsiteY7-224" fmla="*/ 786197 h 786197"/>
              <a:gd name="connsiteX0-225" fmla="*/ 0 w 11498939"/>
              <a:gd name="connsiteY0-226" fmla="*/ 144007 h 786197"/>
              <a:gd name="connsiteX1-227" fmla="*/ 1642534 w 11498939"/>
              <a:gd name="connsiteY1-228" fmla="*/ 762074 h 786197"/>
              <a:gd name="connsiteX2-229" fmla="*/ 3285067 w 11498939"/>
              <a:gd name="connsiteY2-230" fmla="*/ 74 h 786197"/>
              <a:gd name="connsiteX3-231" fmla="*/ 4910667 w 11498939"/>
              <a:gd name="connsiteY3-232" fmla="*/ 711274 h 786197"/>
              <a:gd name="connsiteX4-233" fmla="*/ 6553200 w 11498939"/>
              <a:gd name="connsiteY4-234" fmla="*/ 33940 h 786197"/>
              <a:gd name="connsiteX5-235" fmla="*/ 8246534 w 11498939"/>
              <a:gd name="connsiteY5-236" fmla="*/ 728206 h 786197"/>
              <a:gd name="connsiteX6-237" fmla="*/ 9575800 w 11498939"/>
              <a:gd name="connsiteY6-238" fmla="*/ 33940 h 786197"/>
              <a:gd name="connsiteX7-239" fmla="*/ 11498939 w 11498939"/>
              <a:gd name="connsiteY7-240" fmla="*/ 786197 h 786197"/>
              <a:gd name="connsiteX0-241" fmla="*/ 0 w 11498939"/>
              <a:gd name="connsiteY0-242" fmla="*/ 144007 h 786197"/>
              <a:gd name="connsiteX1-243" fmla="*/ 1642534 w 11498939"/>
              <a:gd name="connsiteY1-244" fmla="*/ 762074 h 786197"/>
              <a:gd name="connsiteX2-245" fmla="*/ 3285067 w 11498939"/>
              <a:gd name="connsiteY2-246" fmla="*/ 74 h 786197"/>
              <a:gd name="connsiteX3-247" fmla="*/ 4910667 w 11498939"/>
              <a:gd name="connsiteY3-248" fmla="*/ 711274 h 786197"/>
              <a:gd name="connsiteX4-249" fmla="*/ 6553200 w 11498939"/>
              <a:gd name="connsiteY4-250" fmla="*/ 33940 h 786197"/>
              <a:gd name="connsiteX5-251" fmla="*/ 8246534 w 11498939"/>
              <a:gd name="connsiteY5-252" fmla="*/ 728206 h 786197"/>
              <a:gd name="connsiteX6-253" fmla="*/ 9758956 w 11498939"/>
              <a:gd name="connsiteY6-254" fmla="*/ 33940 h 786197"/>
              <a:gd name="connsiteX7-255" fmla="*/ 11498939 w 11498939"/>
              <a:gd name="connsiteY7-256" fmla="*/ 786197 h 786197"/>
              <a:gd name="connsiteX0-257" fmla="*/ 0 w 11498939"/>
              <a:gd name="connsiteY0-258" fmla="*/ 144007 h 786197"/>
              <a:gd name="connsiteX1-259" fmla="*/ 1642534 w 11498939"/>
              <a:gd name="connsiteY1-260" fmla="*/ 762074 h 786197"/>
              <a:gd name="connsiteX2-261" fmla="*/ 3285067 w 11498939"/>
              <a:gd name="connsiteY2-262" fmla="*/ 74 h 786197"/>
              <a:gd name="connsiteX3-263" fmla="*/ 4910667 w 11498939"/>
              <a:gd name="connsiteY3-264" fmla="*/ 711274 h 786197"/>
              <a:gd name="connsiteX4-265" fmla="*/ 6553200 w 11498939"/>
              <a:gd name="connsiteY4-266" fmla="*/ 33940 h 786197"/>
              <a:gd name="connsiteX5-267" fmla="*/ 8246534 w 11498939"/>
              <a:gd name="connsiteY5-268" fmla="*/ 728206 h 786197"/>
              <a:gd name="connsiteX6-269" fmla="*/ 9758956 w 11498939"/>
              <a:gd name="connsiteY6-270" fmla="*/ 33940 h 786197"/>
              <a:gd name="connsiteX7-271" fmla="*/ 11498939 w 11498939"/>
              <a:gd name="connsiteY7-272" fmla="*/ 786197 h 786197"/>
              <a:gd name="connsiteX0-273" fmla="*/ 0 w 11498939"/>
              <a:gd name="connsiteY0-274" fmla="*/ 144007 h 786197"/>
              <a:gd name="connsiteX1-275" fmla="*/ 1642534 w 11498939"/>
              <a:gd name="connsiteY1-276" fmla="*/ 762074 h 786197"/>
              <a:gd name="connsiteX2-277" fmla="*/ 3285067 w 11498939"/>
              <a:gd name="connsiteY2-278" fmla="*/ 74 h 786197"/>
              <a:gd name="connsiteX3-279" fmla="*/ 4910667 w 11498939"/>
              <a:gd name="connsiteY3-280" fmla="*/ 711274 h 786197"/>
              <a:gd name="connsiteX4-281" fmla="*/ 6553200 w 11498939"/>
              <a:gd name="connsiteY4-282" fmla="*/ 33940 h 786197"/>
              <a:gd name="connsiteX5-283" fmla="*/ 8246534 w 11498939"/>
              <a:gd name="connsiteY5-284" fmla="*/ 728206 h 786197"/>
              <a:gd name="connsiteX6-285" fmla="*/ 9758956 w 11498939"/>
              <a:gd name="connsiteY6-286" fmla="*/ 33940 h 786197"/>
              <a:gd name="connsiteX7-287" fmla="*/ 11498939 w 11498939"/>
              <a:gd name="connsiteY7-288" fmla="*/ 786197 h 786197"/>
              <a:gd name="connsiteX0-289" fmla="*/ 0 w 11498939"/>
              <a:gd name="connsiteY0-290" fmla="*/ 144007 h 786197"/>
              <a:gd name="connsiteX1-291" fmla="*/ 1642534 w 11498939"/>
              <a:gd name="connsiteY1-292" fmla="*/ 762074 h 786197"/>
              <a:gd name="connsiteX2-293" fmla="*/ 3285067 w 11498939"/>
              <a:gd name="connsiteY2-294" fmla="*/ 74 h 786197"/>
              <a:gd name="connsiteX3-295" fmla="*/ 4910667 w 11498939"/>
              <a:gd name="connsiteY3-296" fmla="*/ 711274 h 786197"/>
              <a:gd name="connsiteX4-297" fmla="*/ 6553200 w 11498939"/>
              <a:gd name="connsiteY4-298" fmla="*/ 33940 h 786197"/>
              <a:gd name="connsiteX5-299" fmla="*/ 8246534 w 11498939"/>
              <a:gd name="connsiteY5-300" fmla="*/ 728206 h 786197"/>
              <a:gd name="connsiteX6-301" fmla="*/ 9850534 w 11498939"/>
              <a:gd name="connsiteY6-302" fmla="*/ 33940 h 786197"/>
              <a:gd name="connsiteX7-303" fmla="*/ 11498939 w 11498939"/>
              <a:gd name="connsiteY7-304" fmla="*/ 786197 h 786197"/>
              <a:gd name="connsiteX0-305" fmla="*/ 0 w 11498939"/>
              <a:gd name="connsiteY0-306" fmla="*/ 144007 h 786197"/>
              <a:gd name="connsiteX1-307" fmla="*/ 1642534 w 11498939"/>
              <a:gd name="connsiteY1-308" fmla="*/ 762074 h 786197"/>
              <a:gd name="connsiteX2-309" fmla="*/ 3285067 w 11498939"/>
              <a:gd name="connsiteY2-310" fmla="*/ 74 h 786197"/>
              <a:gd name="connsiteX3-311" fmla="*/ 4910667 w 11498939"/>
              <a:gd name="connsiteY3-312" fmla="*/ 711274 h 786197"/>
              <a:gd name="connsiteX4-313" fmla="*/ 6553200 w 11498939"/>
              <a:gd name="connsiteY4-314" fmla="*/ 33940 h 786197"/>
              <a:gd name="connsiteX5-315" fmla="*/ 8246534 w 11498939"/>
              <a:gd name="connsiteY5-316" fmla="*/ 728206 h 786197"/>
              <a:gd name="connsiteX6-317" fmla="*/ 9850534 w 11498939"/>
              <a:gd name="connsiteY6-318" fmla="*/ 33940 h 786197"/>
              <a:gd name="connsiteX7-319" fmla="*/ 11498939 w 11498939"/>
              <a:gd name="connsiteY7-320" fmla="*/ 786197 h 786197"/>
              <a:gd name="connsiteX0-321" fmla="*/ 0 w 11498939"/>
              <a:gd name="connsiteY0-322" fmla="*/ 144007 h 786197"/>
              <a:gd name="connsiteX1-323" fmla="*/ 1642534 w 11498939"/>
              <a:gd name="connsiteY1-324" fmla="*/ 762074 h 786197"/>
              <a:gd name="connsiteX2-325" fmla="*/ 3285067 w 11498939"/>
              <a:gd name="connsiteY2-326" fmla="*/ 74 h 786197"/>
              <a:gd name="connsiteX3-327" fmla="*/ 4910667 w 11498939"/>
              <a:gd name="connsiteY3-328" fmla="*/ 711274 h 786197"/>
              <a:gd name="connsiteX4-329" fmla="*/ 6553200 w 11498939"/>
              <a:gd name="connsiteY4-330" fmla="*/ 33940 h 786197"/>
              <a:gd name="connsiteX5-331" fmla="*/ 8246534 w 11498939"/>
              <a:gd name="connsiteY5-332" fmla="*/ 728206 h 786197"/>
              <a:gd name="connsiteX6-333" fmla="*/ 9850534 w 11498939"/>
              <a:gd name="connsiteY6-334" fmla="*/ 33940 h 786197"/>
              <a:gd name="connsiteX7-335" fmla="*/ 11498939 w 11498939"/>
              <a:gd name="connsiteY7-336" fmla="*/ 786197 h 786197"/>
              <a:gd name="connsiteX0-337" fmla="*/ 0 w 11498939"/>
              <a:gd name="connsiteY0-338" fmla="*/ 143948 h 786138"/>
              <a:gd name="connsiteX1-339" fmla="*/ 1549219 w 11498939"/>
              <a:gd name="connsiteY1-340" fmla="*/ 733805 h 786138"/>
              <a:gd name="connsiteX2-341" fmla="*/ 3285067 w 11498939"/>
              <a:gd name="connsiteY2-342" fmla="*/ 15 h 786138"/>
              <a:gd name="connsiteX3-343" fmla="*/ 4910667 w 11498939"/>
              <a:gd name="connsiteY3-344" fmla="*/ 711215 h 786138"/>
              <a:gd name="connsiteX4-345" fmla="*/ 6553200 w 11498939"/>
              <a:gd name="connsiteY4-346" fmla="*/ 33881 h 786138"/>
              <a:gd name="connsiteX5-347" fmla="*/ 8246534 w 11498939"/>
              <a:gd name="connsiteY5-348" fmla="*/ 728147 h 786138"/>
              <a:gd name="connsiteX6-349" fmla="*/ 9850534 w 11498939"/>
              <a:gd name="connsiteY6-350" fmla="*/ 33881 h 786138"/>
              <a:gd name="connsiteX7-351" fmla="*/ 11498939 w 11498939"/>
              <a:gd name="connsiteY7-352" fmla="*/ 786138 h 786138"/>
              <a:gd name="connsiteX0-353" fmla="*/ 0 w 11498939"/>
              <a:gd name="connsiteY0-354" fmla="*/ 143948 h 786138"/>
              <a:gd name="connsiteX1-355" fmla="*/ 1549219 w 11498939"/>
              <a:gd name="connsiteY1-356" fmla="*/ 733805 h 786138"/>
              <a:gd name="connsiteX2-357" fmla="*/ 3285067 w 11498939"/>
              <a:gd name="connsiteY2-358" fmla="*/ 15 h 786138"/>
              <a:gd name="connsiteX3-359" fmla="*/ 4910667 w 11498939"/>
              <a:gd name="connsiteY3-360" fmla="*/ 711215 h 786138"/>
              <a:gd name="connsiteX4-361" fmla="*/ 6553200 w 11498939"/>
              <a:gd name="connsiteY4-362" fmla="*/ 33881 h 786138"/>
              <a:gd name="connsiteX5-363" fmla="*/ 8246534 w 11498939"/>
              <a:gd name="connsiteY5-364" fmla="*/ 728147 h 786138"/>
              <a:gd name="connsiteX6-365" fmla="*/ 9850534 w 11498939"/>
              <a:gd name="connsiteY6-366" fmla="*/ 33881 h 786138"/>
              <a:gd name="connsiteX7-367" fmla="*/ 11498939 w 11498939"/>
              <a:gd name="connsiteY7-368" fmla="*/ 786138 h 786138"/>
              <a:gd name="connsiteX0-369" fmla="*/ 0 w 11498939"/>
              <a:gd name="connsiteY0-370" fmla="*/ 143948 h 786138"/>
              <a:gd name="connsiteX1-371" fmla="*/ 1549219 w 11498939"/>
              <a:gd name="connsiteY1-372" fmla="*/ 733805 h 786138"/>
              <a:gd name="connsiteX2-373" fmla="*/ 3285067 w 11498939"/>
              <a:gd name="connsiteY2-374" fmla="*/ 15 h 786138"/>
              <a:gd name="connsiteX3-375" fmla="*/ 4910667 w 11498939"/>
              <a:gd name="connsiteY3-376" fmla="*/ 711215 h 786138"/>
              <a:gd name="connsiteX4-377" fmla="*/ 6553200 w 11498939"/>
              <a:gd name="connsiteY4-378" fmla="*/ 33881 h 786138"/>
              <a:gd name="connsiteX5-379" fmla="*/ 8246534 w 11498939"/>
              <a:gd name="connsiteY5-380" fmla="*/ 728147 h 786138"/>
              <a:gd name="connsiteX6-381" fmla="*/ 10006059 w 11498939"/>
              <a:gd name="connsiteY6-382" fmla="*/ 24478 h 786138"/>
              <a:gd name="connsiteX7-383" fmla="*/ 11498939 w 11498939"/>
              <a:gd name="connsiteY7-384" fmla="*/ 786138 h 786138"/>
              <a:gd name="connsiteX0-385" fmla="*/ 0 w 11498939"/>
              <a:gd name="connsiteY0-386" fmla="*/ 143948 h 786138"/>
              <a:gd name="connsiteX1-387" fmla="*/ 1549219 w 11498939"/>
              <a:gd name="connsiteY1-388" fmla="*/ 733805 h 786138"/>
              <a:gd name="connsiteX2-389" fmla="*/ 3285067 w 11498939"/>
              <a:gd name="connsiteY2-390" fmla="*/ 15 h 786138"/>
              <a:gd name="connsiteX3-391" fmla="*/ 4910667 w 11498939"/>
              <a:gd name="connsiteY3-392" fmla="*/ 711215 h 786138"/>
              <a:gd name="connsiteX4-393" fmla="*/ 6553200 w 11498939"/>
              <a:gd name="connsiteY4-394" fmla="*/ 33881 h 786138"/>
              <a:gd name="connsiteX5-395" fmla="*/ 8246534 w 11498939"/>
              <a:gd name="connsiteY5-396" fmla="*/ 728147 h 786138"/>
              <a:gd name="connsiteX6-397" fmla="*/ 10006059 w 11498939"/>
              <a:gd name="connsiteY6-398" fmla="*/ 24478 h 786138"/>
              <a:gd name="connsiteX7-399" fmla="*/ 11498939 w 11498939"/>
              <a:gd name="connsiteY7-400" fmla="*/ 786138 h 786138"/>
              <a:gd name="connsiteX0-401" fmla="*/ 0 w 11498939"/>
              <a:gd name="connsiteY0-402" fmla="*/ 143948 h 786138"/>
              <a:gd name="connsiteX1-403" fmla="*/ 1549219 w 11498939"/>
              <a:gd name="connsiteY1-404" fmla="*/ 733805 h 786138"/>
              <a:gd name="connsiteX2-405" fmla="*/ 3285067 w 11498939"/>
              <a:gd name="connsiteY2-406" fmla="*/ 15 h 786138"/>
              <a:gd name="connsiteX3-407" fmla="*/ 4910667 w 11498939"/>
              <a:gd name="connsiteY3-408" fmla="*/ 711215 h 786138"/>
              <a:gd name="connsiteX4-409" fmla="*/ 6553200 w 11498939"/>
              <a:gd name="connsiteY4-410" fmla="*/ 33881 h 786138"/>
              <a:gd name="connsiteX5-411" fmla="*/ 8246534 w 11498939"/>
              <a:gd name="connsiteY5-412" fmla="*/ 728147 h 786138"/>
              <a:gd name="connsiteX6-413" fmla="*/ 10161583 w 11498939"/>
              <a:gd name="connsiteY6-414" fmla="*/ 24478 h 786138"/>
              <a:gd name="connsiteX7-415" fmla="*/ 11498939 w 11498939"/>
              <a:gd name="connsiteY7-416" fmla="*/ 786138 h 786138"/>
              <a:gd name="connsiteX0-417" fmla="*/ 0 w 11498939"/>
              <a:gd name="connsiteY0-418" fmla="*/ 143948 h 786138"/>
              <a:gd name="connsiteX1-419" fmla="*/ 1549219 w 11498939"/>
              <a:gd name="connsiteY1-420" fmla="*/ 733805 h 786138"/>
              <a:gd name="connsiteX2-421" fmla="*/ 3285067 w 11498939"/>
              <a:gd name="connsiteY2-422" fmla="*/ 15 h 786138"/>
              <a:gd name="connsiteX3-423" fmla="*/ 4910667 w 11498939"/>
              <a:gd name="connsiteY3-424" fmla="*/ 711215 h 786138"/>
              <a:gd name="connsiteX4-425" fmla="*/ 6553200 w 11498939"/>
              <a:gd name="connsiteY4-426" fmla="*/ 33881 h 786138"/>
              <a:gd name="connsiteX5-427" fmla="*/ 8246534 w 11498939"/>
              <a:gd name="connsiteY5-428" fmla="*/ 728147 h 786138"/>
              <a:gd name="connsiteX6-429" fmla="*/ 10161583 w 11498939"/>
              <a:gd name="connsiteY6-430" fmla="*/ 24478 h 786138"/>
              <a:gd name="connsiteX7-431" fmla="*/ 11498939 w 11498939"/>
              <a:gd name="connsiteY7-432" fmla="*/ 786138 h 786138"/>
              <a:gd name="connsiteX0-433" fmla="*/ 0 w 11498939"/>
              <a:gd name="connsiteY0-434" fmla="*/ 143948 h 786138"/>
              <a:gd name="connsiteX1-435" fmla="*/ 1549219 w 11498939"/>
              <a:gd name="connsiteY1-436" fmla="*/ 733805 h 786138"/>
              <a:gd name="connsiteX2-437" fmla="*/ 3285067 w 11498939"/>
              <a:gd name="connsiteY2-438" fmla="*/ 15 h 786138"/>
              <a:gd name="connsiteX3-439" fmla="*/ 4910667 w 11498939"/>
              <a:gd name="connsiteY3-440" fmla="*/ 711215 h 786138"/>
              <a:gd name="connsiteX4-441" fmla="*/ 6553200 w 11498939"/>
              <a:gd name="connsiteY4-442" fmla="*/ 33881 h 786138"/>
              <a:gd name="connsiteX5-443" fmla="*/ 8339850 w 11498939"/>
              <a:gd name="connsiteY5-444" fmla="*/ 737550 h 786138"/>
              <a:gd name="connsiteX6-445" fmla="*/ 10161583 w 11498939"/>
              <a:gd name="connsiteY6-446" fmla="*/ 24478 h 786138"/>
              <a:gd name="connsiteX7-447" fmla="*/ 11498939 w 11498939"/>
              <a:gd name="connsiteY7-448" fmla="*/ 786138 h 786138"/>
              <a:gd name="connsiteX0-449" fmla="*/ 0 w 11498939"/>
              <a:gd name="connsiteY0-450" fmla="*/ 143948 h 786138"/>
              <a:gd name="connsiteX1-451" fmla="*/ 1549219 w 11498939"/>
              <a:gd name="connsiteY1-452" fmla="*/ 733805 h 786138"/>
              <a:gd name="connsiteX2-453" fmla="*/ 3285067 w 11498939"/>
              <a:gd name="connsiteY2-454" fmla="*/ 15 h 786138"/>
              <a:gd name="connsiteX3-455" fmla="*/ 4910667 w 11498939"/>
              <a:gd name="connsiteY3-456" fmla="*/ 711215 h 786138"/>
              <a:gd name="connsiteX4-457" fmla="*/ 6553200 w 11498939"/>
              <a:gd name="connsiteY4-458" fmla="*/ 33881 h 786138"/>
              <a:gd name="connsiteX5-459" fmla="*/ 8339850 w 11498939"/>
              <a:gd name="connsiteY5-460" fmla="*/ 737550 h 786138"/>
              <a:gd name="connsiteX6-461" fmla="*/ 10161583 w 11498939"/>
              <a:gd name="connsiteY6-462" fmla="*/ 24478 h 786138"/>
              <a:gd name="connsiteX7-463" fmla="*/ 11498939 w 11498939"/>
              <a:gd name="connsiteY7-464" fmla="*/ 786138 h 786138"/>
              <a:gd name="connsiteX0-465" fmla="*/ 0 w 11498939"/>
              <a:gd name="connsiteY0-466" fmla="*/ 143948 h 786138"/>
              <a:gd name="connsiteX1-467" fmla="*/ 1549219 w 11498939"/>
              <a:gd name="connsiteY1-468" fmla="*/ 733805 h 786138"/>
              <a:gd name="connsiteX2-469" fmla="*/ 3285067 w 11498939"/>
              <a:gd name="connsiteY2-470" fmla="*/ 15 h 786138"/>
              <a:gd name="connsiteX3-471" fmla="*/ 4910667 w 11498939"/>
              <a:gd name="connsiteY3-472" fmla="*/ 711215 h 786138"/>
              <a:gd name="connsiteX4-473" fmla="*/ 6553200 w 11498939"/>
              <a:gd name="connsiteY4-474" fmla="*/ 33881 h 786138"/>
              <a:gd name="connsiteX5-475" fmla="*/ 8308746 w 11498939"/>
              <a:gd name="connsiteY5-476" fmla="*/ 709340 h 786138"/>
              <a:gd name="connsiteX6-477" fmla="*/ 10161583 w 11498939"/>
              <a:gd name="connsiteY6-478" fmla="*/ 24478 h 786138"/>
              <a:gd name="connsiteX7-479" fmla="*/ 11498939 w 11498939"/>
              <a:gd name="connsiteY7-480" fmla="*/ 786138 h 786138"/>
              <a:gd name="connsiteX0-481" fmla="*/ 0 w 11498939"/>
              <a:gd name="connsiteY0-482" fmla="*/ 143948 h 786138"/>
              <a:gd name="connsiteX1-483" fmla="*/ 1549219 w 11498939"/>
              <a:gd name="connsiteY1-484" fmla="*/ 733805 h 786138"/>
              <a:gd name="connsiteX2-485" fmla="*/ 3285067 w 11498939"/>
              <a:gd name="connsiteY2-486" fmla="*/ 15 h 786138"/>
              <a:gd name="connsiteX3-487" fmla="*/ 4910667 w 11498939"/>
              <a:gd name="connsiteY3-488" fmla="*/ 711215 h 786138"/>
              <a:gd name="connsiteX4-489" fmla="*/ 6553200 w 11498939"/>
              <a:gd name="connsiteY4-490" fmla="*/ 33881 h 786138"/>
              <a:gd name="connsiteX5-491" fmla="*/ 8308746 w 11498939"/>
              <a:gd name="connsiteY5-492" fmla="*/ 709340 h 786138"/>
              <a:gd name="connsiteX6-493" fmla="*/ 10161583 w 11498939"/>
              <a:gd name="connsiteY6-494" fmla="*/ 24478 h 786138"/>
              <a:gd name="connsiteX7-495" fmla="*/ 11498939 w 11498939"/>
              <a:gd name="connsiteY7-496" fmla="*/ 786138 h 786138"/>
              <a:gd name="connsiteX0-497" fmla="*/ 0 w 11498939"/>
              <a:gd name="connsiteY0-498" fmla="*/ 143948 h 786138"/>
              <a:gd name="connsiteX1-499" fmla="*/ 1549219 w 11498939"/>
              <a:gd name="connsiteY1-500" fmla="*/ 733805 h 786138"/>
              <a:gd name="connsiteX2-501" fmla="*/ 3285067 w 11498939"/>
              <a:gd name="connsiteY2-502" fmla="*/ 15 h 786138"/>
              <a:gd name="connsiteX3-503" fmla="*/ 4910667 w 11498939"/>
              <a:gd name="connsiteY3-504" fmla="*/ 711215 h 786138"/>
              <a:gd name="connsiteX4-505" fmla="*/ 6553200 w 11498939"/>
              <a:gd name="connsiteY4-506" fmla="*/ 33881 h 786138"/>
              <a:gd name="connsiteX5-507" fmla="*/ 8308746 w 11498939"/>
              <a:gd name="connsiteY5-508" fmla="*/ 709340 h 786138"/>
              <a:gd name="connsiteX6-509" fmla="*/ 10161583 w 11498939"/>
              <a:gd name="connsiteY6-510" fmla="*/ 24478 h 786138"/>
              <a:gd name="connsiteX7-511" fmla="*/ 11498939 w 11498939"/>
              <a:gd name="connsiteY7-512" fmla="*/ 786138 h 786138"/>
              <a:gd name="connsiteX0-513" fmla="*/ 0 w 11498939"/>
              <a:gd name="connsiteY0-514" fmla="*/ 143948 h 786138"/>
              <a:gd name="connsiteX1-515" fmla="*/ 1549219 w 11498939"/>
              <a:gd name="connsiteY1-516" fmla="*/ 733805 h 786138"/>
              <a:gd name="connsiteX2-517" fmla="*/ 3285067 w 11498939"/>
              <a:gd name="connsiteY2-518" fmla="*/ 15 h 786138"/>
              <a:gd name="connsiteX3-519" fmla="*/ 4910667 w 11498939"/>
              <a:gd name="connsiteY3-520" fmla="*/ 711215 h 786138"/>
              <a:gd name="connsiteX4-521" fmla="*/ 6553200 w 11498939"/>
              <a:gd name="connsiteY4-522" fmla="*/ 33881 h 786138"/>
              <a:gd name="connsiteX5-523" fmla="*/ 8308746 w 11498939"/>
              <a:gd name="connsiteY5-524" fmla="*/ 709340 h 786138"/>
              <a:gd name="connsiteX6-525" fmla="*/ 10161583 w 11498939"/>
              <a:gd name="connsiteY6-526" fmla="*/ 24478 h 786138"/>
              <a:gd name="connsiteX7-527" fmla="*/ 11498939 w 11498939"/>
              <a:gd name="connsiteY7-528" fmla="*/ 786138 h 786138"/>
              <a:gd name="connsiteX0-529" fmla="*/ 0 w 11498939"/>
              <a:gd name="connsiteY0-530" fmla="*/ 143948 h 786138"/>
              <a:gd name="connsiteX1-531" fmla="*/ 1549219 w 11498939"/>
              <a:gd name="connsiteY1-532" fmla="*/ 733805 h 786138"/>
              <a:gd name="connsiteX2-533" fmla="*/ 3285067 w 11498939"/>
              <a:gd name="connsiteY2-534" fmla="*/ 15 h 786138"/>
              <a:gd name="connsiteX3-535" fmla="*/ 4910667 w 11498939"/>
              <a:gd name="connsiteY3-536" fmla="*/ 711215 h 786138"/>
              <a:gd name="connsiteX4-537" fmla="*/ 6553200 w 11498939"/>
              <a:gd name="connsiteY4-538" fmla="*/ 33881 h 786138"/>
              <a:gd name="connsiteX5-539" fmla="*/ 8308746 w 11498939"/>
              <a:gd name="connsiteY5-540" fmla="*/ 709340 h 786138"/>
              <a:gd name="connsiteX6-541" fmla="*/ 10161583 w 11498939"/>
              <a:gd name="connsiteY6-542" fmla="*/ 24478 h 786138"/>
              <a:gd name="connsiteX7-543" fmla="*/ 11498939 w 11498939"/>
              <a:gd name="connsiteY7-544" fmla="*/ 786138 h 786138"/>
              <a:gd name="connsiteX0-545" fmla="*/ 0 w 11498939"/>
              <a:gd name="connsiteY0-546" fmla="*/ 143948 h 786138"/>
              <a:gd name="connsiteX1-547" fmla="*/ 423197 w 11498939"/>
              <a:gd name="connsiteY1-548" fmla="*/ 733805 h 786138"/>
              <a:gd name="connsiteX2-549" fmla="*/ 3285067 w 11498939"/>
              <a:gd name="connsiteY2-550" fmla="*/ 15 h 786138"/>
              <a:gd name="connsiteX3-551" fmla="*/ 4910667 w 11498939"/>
              <a:gd name="connsiteY3-552" fmla="*/ 711215 h 786138"/>
              <a:gd name="connsiteX4-553" fmla="*/ 6553200 w 11498939"/>
              <a:gd name="connsiteY4-554" fmla="*/ 33881 h 786138"/>
              <a:gd name="connsiteX5-555" fmla="*/ 8308746 w 11498939"/>
              <a:gd name="connsiteY5-556" fmla="*/ 709340 h 786138"/>
              <a:gd name="connsiteX6-557" fmla="*/ 10161583 w 11498939"/>
              <a:gd name="connsiteY6-558" fmla="*/ 24478 h 786138"/>
              <a:gd name="connsiteX7-559" fmla="*/ 11498939 w 11498939"/>
              <a:gd name="connsiteY7-560" fmla="*/ 786138 h 786138"/>
              <a:gd name="connsiteX0-561" fmla="*/ 0 w 11498939"/>
              <a:gd name="connsiteY0-562" fmla="*/ 143948 h 838005"/>
              <a:gd name="connsiteX1-563" fmla="*/ 423197 w 11498939"/>
              <a:gd name="connsiteY1-564" fmla="*/ 733805 h 838005"/>
              <a:gd name="connsiteX2-565" fmla="*/ 3285067 w 11498939"/>
              <a:gd name="connsiteY2-566" fmla="*/ 15 h 838005"/>
              <a:gd name="connsiteX3-567" fmla="*/ 4910667 w 11498939"/>
              <a:gd name="connsiteY3-568" fmla="*/ 711215 h 838005"/>
              <a:gd name="connsiteX4-569" fmla="*/ 6553200 w 11498939"/>
              <a:gd name="connsiteY4-570" fmla="*/ 33881 h 838005"/>
              <a:gd name="connsiteX5-571" fmla="*/ 8308746 w 11498939"/>
              <a:gd name="connsiteY5-572" fmla="*/ 709340 h 838005"/>
              <a:gd name="connsiteX6-573" fmla="*/ 10161583 w 11498939"/>
              <a:gd name="connsiteY6-574" fmla="*/ 24478 h 838005"/>
              <a:gd name="connsiteX7-575" fmla="*/ 11498939 w 11498939"/>
              <a:gd name="connsiteY7-576" fmla="*/ 786138 h 838005"/>
              <a:gd name="connsiteX0-577" fmla="*/ 0 w 12235184"/>
              <a:gd name="connsiteY0-578" fmla="*/ 125142 h 786138"/>
              <a:gd name="connsiteX1-579" fmla="*/ 1159442 w 12235184"/>
              <a:gd name="connsiteY1-580" fmla="*/ 733805 h 786138"/>
              <a:gd name="connsiteX2-581" fmla="*/ 4021312 w 12235184"/>
              <a:gd name="connsiteY2-582" fmla="*/ 15 h 786138"/>
              <a:gd name="connsiteX3-583" fmla="*/ 5646912 w 12235184"/>
              <a:gd name="connsiteY3-584" fmla="*/ 711215 h 786138"/>
              <a:gd name="connsiteX4-585" fmla="*/ 7289445 w 12235184"/>
              <a:gd name="connsiteY4-586" fmla="*/ 33881 h 786138"/>
              <a:gd name="connsiteX5-587" fmla="*/ 9044991 w 12235184"/>
              <a:gd name="connsiteY5-588" fmla="*/ 709340 h 786138"/>
              <a:gd name="connsiteX6-589" fmla="*/ 10897828 w 12235184"/>
              <a:gd name="connsiteY6-590" fmla="*/ 24478 h 786138"/>
              <a:gd name="connsiteX7-591" fmla="*/ 12235184 w 12235184"/>
              <a:gd name="connsiteY7-592" fmla="*/ 786138 h 786138"/>
              <a:gd name="connsiteX0-593" fmla="*/ 0 w 12235184"/>
              <a:gd name="connsiteY0-594" fmla="*/ 125142 h 786138"/>
              <a:gd name="connsiteX1-595" fmla="*/ 1159442 w 12235184"/>
              <a:gd name="connsiteY1-596" fmla="*/ 733805 h 786138"/>
              <a:gd name="connsiteX2-597" fmla="*/ 4021312 w 12235184"/>
              <a:gd name="connsiteY2-598" fmla="*/ 15 h 786138"/>
              <a:gd name="connsiteX3-599" fmla="*/ 5646912 w 12235184"/>
              <a:gd name="connsiteY3-600" fmla="*/ 711215 h 786138"/>
              <a:gd name="connsiteX4-601" fmla="*/ 7289445 w 12235184"/>
              <a:gd name="connsiteY4-602" fmla="*/ 33881 h 786138"/>
              <a:gd name="connsiteX5-603" fmla="*/ 9044991 w 12235184"/>
              <a:gd name="connsiteY5-604" fmla="*/ 709340 h 786138"/>
              <a:gd name="connsiteX6-605" fmla="*/ 10897828 w 12235184"/>
              <a:gd name="connsiteY6-606" fmla="*/ 24478 h 786138"/>
              <a:gd name="connsiteX7-607" fmla="*/ 12235184 w 12235184"/>
              <a:gd name="connsiteY7-608" fmla="*/ 786138 h 7861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2235184" h="786138">
                <a:moveTo>
                  <a:pt x="0" y="125142"/>
                </a:moveTo>
                <a:cubicBezTo>
                  <a:pt x="81192" y="333332"/>
                  <a:pt x="489223" y="754660"/>
                  <a:pt x="1159442" y="733805"/>
                </a:cubicBezTo>
                <a:cubicBezTo>
                  <a:pt x="1829661" y="712950"/>
                  <a:pt x="3273400" y="3780"/>
                  <a:pt x="4021312" y="15"/>
                </a:cubicBezTo>
                <a:cubicBezTo>
                  <a:pt x="4769224" y="-3750"/>
                  <a:pt x="4949823" y="714037"/>
                  <a:pt x="5646912" y="711215"/>
                </a:cubicBezTo>
                <a:cubicBezTo>
                  <a:pt x="6344001" y="708393"/>
                  <a:pt x="6723099" y="34193"/>
                  <a:pt x="7289445" y="33881"/>
                </a:cubicBezTo>
                <a:cubicBezTo>
                  <a:pt x="7855791" y="33569"/>
                  <a:pt x="8350279" y="729713"/>
                  <a:pt x="9044991" y="709340"/>
                </a:cubicBezTo>
                <a:cubicBezTo>
                  <a:pt x="9739703" y="688967"/>
                  <a:pt x="10366129" y="11678"/>
                  <a:pt x="10897828" y="24478"/>
                </a:cubicBezTo>
                <a:cubicBezTo>
                  <a:pt x="11429527" y="37278"/>
                  <a:pt x="11943548" y="441353"/>
                  <a:pt x="12235184" y="786138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MH_Number_1"/>
          <p:cNvSpPr/>
          <p:nvPr>
            <p:custDataLst>
              <p:tags r:id="rId3"/>
            </p:custDataLst>
          </p:nvPr>
        </p:nvSpPr>
        <p:spPr>
          <a:xfrm>
            <a:off x="7231633" y="1121337"/>
            <a:ext cx="379627" cy="379627"/>
          </a:xfrm>
          <a:prstGeom prst="ellipse">
            <a:avLst/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11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MH_Entry_1"/>
          <p:cNvSpPr/>
          <p:nvPr>
            <p:custDataLst>
              <p:tags r:id="rId4"/>
            </p:custDataLst>
          </p:nvPr>
        </p:nvSpPr>
        <p:spPr>
          <a:xfrm>
            <a:off x="3678281" y="1061190"/>
            <a:ext cx="3208029" cy="57340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r"/>
            <a:r>
              <a:rPr lang="zh-CN" altLang="en-US" sz="2530" dirty="0">
                <a:solidFill>
                  <a:srgbClr val="C00000"/>
                </a:solidFill>
                <a:cs typeface="+mn-ea"/>
                <a:sym typeface="+mn-lt"/>
              </a:rPr>
              <a:t>感恩父母</a:t>
            </a:r>
          </a:p>
          <a:p>
            <a:pPr algn="r"/>
            <a:r>
              <a:rPr lang="en-US" altLang="zh-CN" sz="1200" dirty="0">
                <a:solidFill>
                  <a:srgbClr val="C00000"/>
                </a:solidFill>
                <a:cs typeface="+mn-ea"/>
                <a:sym typeface="+mn-lt"/>
              </a:rPr>
              <a:t>ANNUAL WORK SUMMARY</a:t>
            </a:r>
          </a:p>
        </p:txBody>
      </p:sp>
      <p:sp>
        <p:nvSpPr>
          <p:cNvPr id="25" name="MH_Number_2"/>
          <p:cNvSpPr/>
          <p:nvPr>
            <p:custDataLst>
              <p:tags r:id="rId5"/>
            </p:custDataLst>
          </p:nvPr>
        </p:nvSpPr>
        <p:spPr>
          <a:xfrm>
            <a:off x="7728045" y="2384415"/>
            <a:ext cx="379627" cy="379627"/>
          </a:xfrm>
          <a:prstGeom prst="ellipse">
            <a:avLst/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11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MH_Entry_2"/>
          <p:cNvSpPr/>
          <p:nvPr>
            <p:custDataLst>
              <p:tags r:id="rId6"/>
            </p:custDataLst>
          </p:nvPr>
        </p:nvSpPr>
        <p:spPr>
          <a:xfrm>
            <a:off x="8641614" y="2324267"/>
            <a:ext cx="3208029" cy="57340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530" dirty="0">
                <a:solidFill>
                  <a:srgbClr val="C00000"/>
                </a:solidFill>
                <a:cs typeface="+mn-ea"/>
                <a:sym typeface="+mn-lt"/>
              </a:rPr>
              <a:t>感恩老师</a:t>
            </a:r>
          </a:p>
          <a:p>
            <a:pPr lvl="0"/>
            <a:r>
              <a:rPr lang="en-US" altLang="zh-CN" sz="1200" dirty="0">
                <a:solidFill>
                  <a:srgbClr val="C00000"/>
                </a:solidFill>
                <a:cs typeface="+mn-ea"/>
                <a:sym typeface="+mn-lt"/>
              </a:rPr>
              <a:t>COMPLETION OF WORK</a:t>
            </a:r>
          </a:p>
        </p:txBody>
      </p:sp>
      <p:sp>
        <p:nvSpPr>
          <p:cNvPr id="27" name="MH_Number_3"/>
          <p:cNvSpPr/>
          <p:nvPr>
            <p:custDataLst>
              <p:tags r:id="rId7"/>
            </p:custDataLst>
          </p:nvPr>
        </p:nvSpPr>
        <p:spPr>
          <a:xfrm>
            <a:off x="8419121" y="3647492"/>
            <a:ext cx="379627" cy="379627"/>
          </a:xfrm>
          <a:prstGeom prst="ellipse">
            <a:avLst/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11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MH_Entry_3"/>
          <p:cNvSpPr/>
          <p:nvPr>
            <p:custDataLst>
              <p:tags r:id="rId8"/>
            </p:custDataLst>
          </p:nvPr>
        </p:nvSpPr>
        <p:spPr>
          <a:xfrm>
            <a:off x="4811895" y="3587345"/>
            <a:ext cx="3208029" cy="57340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 algn="r"/>
            <a:r>
              <a:rPr lang="zh-CN" altLang="en-US" sz="2530" dirty="0">
                <a:solidFill>
                  <a:srgbClr val="C00000"/>
                </a:solidFill>
                <a:cs typeface="+mn-ea"/>
                <a:sym typeface="+mn-lt"/>
              </a:rPr>
              <a:t>感谢朋友</a:t>
            </a:r>
          </a:p>
          <a:p>
            <a:pPr lvl="0" algn="r"/>
            <a:r>
              <a:rPr lang="en-US" altLang="zh-CN" sz="1200" dirty="0">
                <a:solidFill>
                  <a:srgbClr val="C00000"/>
                </a:solidFill>
                <a:cs typeface="+mn-ea"/>
                <a:sym typeface="+mn-lt"/>
              </a:rPr>
              <a:t>SUCCESSFUL PROJECT PRESENTATION</a:t>
            </a:r>
          </a:p>
        </p:txBody>
      </p:sp>
      <p:sp>
        <p:nvSpPr>
          <p:cNvPr id="29" name="MH_Number_4"/>
          <p:cNvSpPr/>
          <p:nvPr>
            <p:custDataLst>
              <p:tags r:id="rId9"/>
            </p:custDataLst>
          </p:nvPr>
        </p:nvSpPr>
        <p:spPr>
          <a:xfrm>
            <a:off x="7436917" y="4910571"/>
            <a:ext cx="379627" cy="379627"/>
          </a:xfrm>
          <a:prstGeom prst="ellipse">
            <a:avLst/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211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MH_Entry_4"/>
          <p:cNvSpPr/>
          <p:nvPr>
            <p:custDataLst>
              <p:tags r:id="rId10"/>
            </p:custDataLst>
          </p:nvPr>
        </p:nvSpPr>
        <p:spPr>
          <a:xfrm>
            <a:off x="8270949" y="4850422"/>
            <a:ext cx="3208029" cy="57340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530" dirty="0">
                <a:solidFill>
                  <a:srgbClr val="C00000"/>
                </a:solidFill>
                <a:cs typeface="+mn-ea"/>
                <a:sym typeface="+mn-lt"/>
              </a:rPr>
              <a:t>感恩社会 感恩生活</a:t>
            </a:r>
          </a:p>
          <a:p>
            <a:pPr lvl="0"/>
            <a:r>
              <a:rPr lang="en-US" altLang="zh-CN" sz="1200" dirty="0">
                <a:solidFill>
                  <a:srgbClr val="C00000"/>
                </a:solidFill>
                <a:cs typeface="+mn-ea"/>
                <a:sym typeface="+mn-lt"/>
              </a:rPr>
              <a:t>NEXT YEAR WORK PLAN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21">
        <p15:prstTrans prst="curtains"/>
      </p:transition>
    </mc:Choice>
    <mc:Fallback xmlns="">
      <p:transition spd="slow" advTm="48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" y="-2540"/>
            <a:ext cx="12165330" cy="6864350"/>
          </a:xfrm>
          <a:prstGeom prst="rect">
            <a:avLst/>
          </a:prstGeom>
        </p:spPr>
      </p:pic>
      <p:sp>
        <p:nvSpPr>
          <p:cNvPr id="16" name="等腰三角形 15"/>
          <p:cNvSpPr/>
          <p:nvPr/>
        </p:nvSpPr>
        <p:spPr>
          <a:xfrm rot="5400000">
            <a:off x="2193193" y="1512186"/>
            <a:ext cx="1908306" cy="1908307"/>
          </a:xfrm>
          <a:prstGeom prst="triangle">
            <a:avLst/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101600">
            <a:solidFill>
              <a:schemeClr val="bg1"/>
            </a:solidFill>
          </a:ln>
          <a:effectLst>
            <a:innerShdw blurRad="2286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109188" y="1927770"/>
            <a:ext cx="142861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altLang="zh-CN" sz="7000" cap="all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7000" cap="all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17359" y="1815239"/>
            <a:ext cx="5886382" cy="1076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7000" b="1" dirty="0"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感恩父母</a:t>
            </a:r>
          </a:p>
        </p:txBody>
      </p:sp>
      <p:sp>
        <p:nvSpPr>
          <p:cNvPr id="19" name="TextBox 11"/>
          <p:cNvSpPr txBox="1"/>
          <p:nvPr/>
        </p:nvSpPr>
        <p:spPr>
          <a:xfrm>
            <a:off x="4135755" y="2878455"/>
            <a:ext cx="6784340" cy="814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 algn="l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世上有一部永远也写不完的书 ——父母</a:t>
            </a:r>
          </a:p>
          <a:p>
            <a:pPr marL="171450" lvl="1" indent="-171450" algn="l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rgbClr val="C00000"/>
                </a:solidFill>
                <a:cs typeface="+mn-ea"/>
                <a:sym typeface="+mn-lt"/>
              </a:rPr>
              <a:t>Professional custom all kinds of industry ppt template, this work belongs to fly impression design original, do not download after the network communication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.</a:t>
            </a:r>
          </a:p>
        </p:txBody>
      </p:sp>
      <p:pic>
        <p:nvPicPr>
          <p:cNvPr id="3" name="图片 2" descr="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405" y="4143375"/>
            <a:ext cx="4455160" cy="2507615"/>
          </a:xfrm>
          <a:prstGeom prst="rect">
            <a:avLst/>
          </a:prstGeom>
        </p:spPr>
      </p:pic>
      <p:pic>
        <p:nvPicPr>
          <p:cNvPr id="4" name="图片 3" descr="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2655" y="3449955"/>
            <a:ext cx="1753235" cy="17183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68171" y="301841"/>
            <a:ext cx="13316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F9D7B1"/>
                </a:solidFill>
              </a:rPr>
              <a:t>https://www.ypppt.com/</a:t>
            </a:r>
            <a:endParaRPr lang="zh-CN" altLang="en-US" sz="600" dirty="0">
              <a:solidFill>
                <a:srgbClr val="F9D7B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158">
        <p15:prstTrans prst="pageCurlDouble"/>
      </p:transition>
    </mc:Choice>
    <mc:Fallback xmlns="">
      <p:transition spd="slow" advTm="31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/>
          <p:nvPr userDrawn="1"/>
        </p:nvSpPr>
        <p:spPr>
          <a:xfrm>
            <a:off x="979805" y="326390"/>
            <a:ext cx="4171315" cy="36004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第一篇章——感恩父母</a:t>
            </a:r>
          </a:p>
        </p:txBody>
      </p:sp>
      <p:sp>
        <p:nvSpPr>
          <p:cNvPr id="11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2" name="图片 1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  <p:pic>
        <p:nvPicPr>
          <p:cNvPr id="20" name="图片 19" descr="C:\Users\Administrator\Desktop\图片1.png图片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7310" y="1706245"/>
            <a:ext cx="1800225" cy="1745615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图片 20" descr="C:\Users\Administrator\AppData\Local\Kingsoft\WPS Cloud Files\userdata\qing\filecache\清净″的云文档\图片2.png图片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66440" y="1707515"/>
            <a:ext cx="1799590" cy="1745615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 descr="C:\Users\Administrator\AppData\Local\Kingsoft\WPS Cloud Files\userdata\qing\filecache\清净″的云文档\图片3.png图片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5194935" y="1710055"/>
            <a:ext cx="1793875" cy="173990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 descr="C:\Users\Administrator\AppData\Local\Kingsoft\WPS Cloud Files\userdata\qing\filecache\清净″的云文档\图片4.png图片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7715" y="1708785"/>
            <a:ext cx="1799590" cy="1745615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 descr="C:\Users\Administrator\AppData\Local\Kingsoft\WPS Cloud Files\userdata\qing\filecache\清净″的云文档\图片5.png图片5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46210" y="1709420"/>
            <a:ext cx="1799590" cy="1745615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 descr="C:\Users\Administrator\AppData\Local\Kingsoft\WPS Cloud Files\userdata\qing\filecache\清净″的云文档\图片6.png图片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2185" y="3547110"/>
            <a:ext cx="1800225" cy="175768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 descr="C:\Users\Administrator\AppData\Local\Kingsoft\WPS Cloud Files\userdata\qing\filecache\清净″的云文档\图片7.png图片7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71315" y="3548380"/>
            <a:ext cx="1799590" cy="175768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图片 22" descr="C:\Users\Administrator\AppData\Local\Kingsoft\WPS Cloud Files\userdata\qing\filecache\清净″的云文档\图片8.png图片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9810" y="3550920"/>
            <a:ext cx="1793875" cy="175260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3" descr="C:\Users\Administrator\AppData\Local\Kingsoft\WPS Cloud Files\userdata\qing\filecache\清净″的云文档\图片9.png图片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22590" y="3549650"/>
            <a:ext cx="1799590" cy="175768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69">
        <p15:prstTrans prst="pageCurlDouble"/>
      </p:transition>
    </mc:Choice>
    <mc:Fallback xmlns="">
      <p:transition spd="slow" advTm="30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C:\Users\Administrator\AppData\Local\Kingsoft\WPS Cloud Files\userdata\qing\filecache\清净″的云文档\图片14.png图片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344930" y="3282950"/>
            <a:ext cx="1800225" cy="175260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图片 20" descr="C:\Users\Administrator\AppData\Local\Kingsoft\WPS Cloud Files\userdata\qing\filecache\清净″的云文档\图片10.png图片10"/>
          <p:cNvPicPr>
            <a:picLocks noChangeAspect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2199005" y="1323340"/>
            <a:ext cx="1799590" cy="177673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 descr="C:\Users\Administrator\AppData\Local\Kingsoft\WPS Cloud Files\userdata\qing\filecache\清净″的云文档\图片11.png图片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127500" y="1327785"/>
            <a:ext cx="1793875" cy="1771015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 descr="C:\Users\Administrator\AppData\Local\Kingsoft\WPS Cloud Files\userdata\qing\filecache\清净″的云文档\图片12.png图片1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036310" y="1329055"/>
            <a:ext cx="1799590" cy="1769745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 descr="C:\Users\Administrator\AppData\Local\Kingsoft\WPS Cloud Files\userdata\qing\filecache\清净″的云文档\图片13.png图片13"/>
          <p:cNvPicPr>
            <a:picLocks noChangeAspect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7964805" y="1329690"/>
            <a:ext cx="1799590" cy="1769745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 descr="C:\Users\Administrator\AppData\Local\Kingsoft\WPS Cloud Files\userdata\qing\filecache\清净″的云文档\图片15.png图片15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3296285" y="3275330"/>
            <a:ext cx="1800225" cy="176149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 descr="C:\Users\Administrator\AppData\Local\Kingsoft\WPS Cloud Files\userdata\qing\filecache\清净″的云文档\图片16.png图片16"/>
          <p:cNvPicPr>
            <a:picLocks noChangeAspect="1"/>
          </p:cNvPicPr>
          <p:nvPr/>
        </p:nvPicPr>
        <p:blipFill rotWithShape="1">
          <a:blip r:embed="rId9"/>
          <a:srcRect/>
          <a:stretch>
            <a:fillRect/>
          </a:stretch>
        </p:blipFill>
        <p:spPr>
          <a:xfrm>
            <a:off x="5225415" y="3279140"/>
            <a:ext cx="1799590" cy="175641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图片 22" descr="C:\Users\Administrator\AppData\Local\Kingsoft\WPS Cloud Files\userdata\qing\filecache\清净″的云文档\图片17.png图片17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7153910" y="3281045"/>
            <a:ext cx="1793875" cy="175514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3" descr="C:\Users\Administrator\AppData\Local\Kingsoft\WPS Cloud Files\userdata\qing\filecache\清净″的云文档\图片18.png图片18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9076690" y="3282950"/>
            <a:ext cx="1799590" cy="175260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 Placeholder 1"/>
          <p:cNvSpPr txBox="1"/>
          <p:nvPr userDrawn="1"/>
        </p:nvSpPr>
        <p:spPr>
          <a:xfrm>
            <a:off x="979805" y="326390"/>
            <a:ext cx="4171315" cy="36004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第一篇章——感恩父母</a:t>
            </a:r>
          </a:p>
        </p:txBody>
      </p:sp>
      <p:sp>
        <p:nvSpPr>
          <p:cNvPr id="11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2" name="图片 1" descr="5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264">
        <p15:prstTrans prst="pageCurlDouble"/>
      </p:transition>
    </mc:Choice>
    <mc:Fallback xmlns="">
      <p:transition spd="slow" advTm="22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/>
          <p:nvPr userDrawn="1"/>
        </p:nvSpPr>
        <p:spPr>
          <a:xfrm>
            <a:off x="979805" y="326390"/>
            <a:ext cx="4171315" cy="36004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第一篇章——感恩父母</a:t>
            </a:r>
          </a:p>
        </p:txBody>
      </p:sp>
      <p:sp>
        <p:nvSpPr>
          <p:cNvPr id="11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2" name="图片 1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  <p:pic>
        <p:nvPicPr>
          <p:cNvPr id="20" name="图片 19" descr="C:\Users\Administrator\Desktop\QQ截图20171101232735.jpgQQ截图2017110123273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91628" y="1350645"/>
            <a:ext cx="1573530" cy="157226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21" name="图片 20" descr="C:\Users\Administrator\Desktop\QQ截图20171101232743.jpgQQ截图20171101232743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5150485" y="1236345"/>
            <a:ext cx="1830070" cy="1800225"/>
          </a:xfrm>
          <a:prstGeom prst="ellipse">
            <a:avLst/>
          </a:prstGeom>
          <a:ln w="76200" cap="rnd">
            <a:solidFill>
              <a:srgbClr val="E6191A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22" name="图片 21" descr="C:\Users\Administrator\Desktop\QQ截图20171101232816.jpgQQ截图2017110123281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863715" y="1275573"/>
            <a:ext cx="1793918" cy="1722120"/>
          </a:xfrm>
          <a:prstGeom prst="ellipse">
            <a:avLst/>
          </a:prstGeom>
          <a:ln w="76200" cap="rnd">
            <a:solidFill>
              <a:srgbClr val="E6191A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23" name="文本框 22"/>
          <p:cNvSpPr txBox="1"/>
          <p:nvPr/>
        </p:nvSpPr>
        <p:spPr>
          <a:xfrm>
            <a:off x="1451610" y="3679190"/>
            <a:ext cx="922782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不知不觉，我们长大了。曾几何时，岁月的年轮写在父母的身上。他们的脸上爬上了皱纹，头发中映出了银丝。他们的步履不再矫健，他们的腰背部不再挺直。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亲爱的同学们，我们父母的期望并不多，我们的一句问候、一次搀扶、一杯茶水、一个微笑、一次感谢，他们便会觉得满足。我们感恩父母，他们给予我们生命。我们感恩父母，他们给予我们幸福生活。我们感恩父母，他们引领我们健康成长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658620" y="3023235"/>
            <a:ext cx="143954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童年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346065" y="3023235"/>
            <a:ext cx="143954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少年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040901" y="3023235"/>
            <a:ext cx="143954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青年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885">
        <p15:prstTrans prst="pageCurlDouble"/>
      </p:transition>
    </mc:Choice>
    <mc:Fallback xmlns="">
      <p:transition spd="slow" advTm="28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/>
          <p:nvPr userDrawn="1"/>
        </p:nvSpPr>
        <p:spPr>
          <a:xfrm>
            <a:off x="979805" y="326390"/>
            <a:ext cx="4171315" cy="36004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/>
              <a:buNone/>
              <a:defRPr sz="2500" b="1" kern="1200">
                <a:solidFill>
                  <a:schemeClr val="bg1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第一篇章——感恩父母</a:t>
            </a:r>
          </a:p>
        </p:txBody>
      </p:sp>
      <p:sp>
        <p:nvSpPr>
          <p:cNvPr id="11" name="Text Placeholder 2"/>
          <p:cNvSpPr txBox="1"/>
          <p:nvPr userDrawn="1"/>
        </p:nvSpPr>
        <p:spPr>
          <a:xfrm>
            <a:off x="979805" y="744855"/>
            <a:ext cx="4171315" cy="1905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 defTabSz="40449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/>
              <a:buNone/>
              <a:defRPr sz="1200" b="0" kern="1200">
                <a:solidFill>
                  <a:schemeClr val="accent3"/>
                </a:solidFill>
                <a:latin typeface="Lato Light"/>
                <a:ea typeface="+mn-ea"/>
                <a:cs typeface="Lato Light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ANNUAL WORK SUMMARY</a:t>
            </a:r>
          </a:p>
        </p:txBody>
      </p:sp>
      <p:pic>
        <p:nvPicPr>
          <p:cNvPr id="2" name="图片 1" descr="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5720" y="-12700"/>
            <a:ext cx="1136650" cy="109474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600116" y="1257722"/>
            <a:ext cx="2015031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3600" dirty="0">
                <a:cs typeface="+mn-ea"/>
                <a:sym typeface="+mn-lt"/>
              </a:rPr>
              <a:t>追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442845" y="2080895"/>
            <a:ext cx="255714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数年春秋清苦日，</a:t>
            </a: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无言白发换青丝。</a:t>
            </a: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寸草之心须明示，</a:t>
            </a: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莫到春晖不再时。</a:t>
            </a: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2016751" y="1645200"/>
            <a:ext cx="972457" cy="97245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a3b2b071079d43d807cea9fda4caa5ec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235" y="452755"/>
            <a:ext cx="6819265" cy="59524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62">
        <p15:prstTrans prst="pageCurlDouble"/>
      </p:transition>
    </mc:Choice>
    <mc:Fallback xmlns="">
      <p:transition spd="slow" advTm="50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" y="-2540"/>
            <a:ext cx="12165330" cy="6864350"/>
          </a:xfrm>
          <a:prstGeom prst="rect">
            <a:avLst/>
          </a:prstGeom>
        </p:spPr>
      </p:pic>
      <p:sp>
        <p:nvSpPr>
          <p:cNvPr id="16" name="等腰三角形 15"/>
          <p:cNvSpPr/>
          <p:nvPr/>
        </p:nvSpPr>
        <p:spPr>
          <a:xfrm rot="5400000">
            <a:off x="2193193" y="1512186"/>
            <a:ext cx="1908306" cy="1908307"/>
          </a:xfrm>
          <a:prstGeom prst="triangle">
            <a:avLst/>
          </a:prstGeom>
          <a:gradFill>
            <a:gsLst>
              <a:gs pos="0">
                <a:srgbClr val="FFF586"/>
              </a:gs>
              <a:gs pos="52000">
                <a:srgbClr val="E6191A"/>
              </a:gs>
            </a:gsLst>
            <a:lin ang="5400000" scaled="0"/>
          </a:gradFill>
          <a:ln w="101600">
            <a:solidFill>
              <a:schemeClr val="bg1"/>
            </a:solidFill>
          </a:ln>
          <a:effectLst>
            <a:innerShdw blurRad="2286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109188" y="1927899"/>
            <a:ext cx="1428616" cy="107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altLang="zh-CN" sz="7000" cap="all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7000" cap="all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17359" y="1815239"/>
            <a:ext cx="5886382" cy="1076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7000" b="1" dirty="0">
                <a:gradFill>
                  <a:gsLst>
                    <a:gs pos="0">
                      <a:srgbClr val="FFF586"/>
                    </a:gs>
                    <a:gs pos="50000">
                      <a:srgbClr val="E6191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感恩老师</a:t>
            </a:r>
          </a:p>
        </p:txBody>
      </p:sp>
      <p:sp>
        <p:nvSpPr>
          <p:cNvPr id="19" name="TextBox 11"/>
          <p:cNvSpPr txBox="1"/>
          <p:nvPr/>
        </p:nvSpPr>
        <p:spPr>
          <a:xfrm>
            <a:off x="4101465" y="2653030"/>
            <a:ext cx="619442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algn="l">
              <a:buFont typeface="Arial" panose="020B0604020202020204" pitchFamily="34" charset="0"/>
              <a:buNone/>
            </a:pPr>
            <a:endParaRPr lang="zh-CN" altLang="en-US" sz="1400" b="1" dirty="0">
              <a:solidFill>
                <a:srgbClr val="C00000"/>
              </a:solidFill>
              <a:cs typeface="+mn-ea"/>
              <a:sym typeface="+mn-lt"/>
            </a:endParaRPr>
          </a:p>
          <a:p>
            <a:pPr marL="171450" lvl="1" indent="-171450" algn="l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C00000"/>
                </a:solidFill>
                <a:cs typeface="+mn-ea"/>
                <a:sym typeface="+mn-lt"/>
              </a:rPr>
              <a:t> 一支粉笔两袖清风三尺讲台四季晴雨，加上五脏六腑七嘴八舌九思十想，教必有方，滴滴汗水，诚滋桃李满天下；</a:t>
            </a:r>
          </a:p>
          <a:p>
            <a:pPr marL="171450" lvl="1" indent="-171450" algn="l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C00000"/>
                </a:solidFill>
                <a:cs typeface="+mn-ea"/>
                <a:sym typeface="+mn-lt"/>
              </a:rPr>
              <a:t>十卷诗赋九章勾股八索文普七纬地理，连同六艺五经四书三字二雅一心，诲人不倦，点点心血，勤育英才泽九州。</a:t>
            </a:r>
          </a:p>
        </p:txBody>
      </p:sp>
      <p:pic>
        <p:nvPicPr>
          <p:cNvPr id="3" name="图片 2" descr="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405" y="4143375"/>
            <a:ext cx="4455160" cy="2507615"/>
          </a:xfrm>
          <a:prstGeom prst="rect">
            <a:avLst/>
          </a:prstGeom>
        </p:spPr>
      </p:pic>
      <p:pic>
        <p:nvPicPr>
          <p:cNvPr id="4" name="图片 3" descr="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4520" y="3662045"/>
            <a:ext cx="1753235" cy="1718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80">
        <p15:prstTrans prst="pageCurlDouble"/>
      </p:transition>
    </mc:Choice>
    <mc:Fallback xmlns="">
      <p:transition spd="slow" advTm="30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opspiiy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1964</Words>
  <Application>Microsoft Office PowerPoint</Application>
  <PresentationFormat>宽屏</PresentationFormat>
  <Paragraphs>167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20</cp:revision>
  <dcterms:created xsi:type="dcterms:W3CDTF">2017-11-01T12:44:00Z</dcterms:created>
  <dcterms:modified xsi:type="dcterms:W3CDTF">2023-06-26T06:30:58Z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