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4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5.xml" ContentType="application/vnd.openxmlformats-officedocument.presentationml.notesSlide+xml"/>
  <Override PartName="/ppt/theme/themeOverride4.xml" ContentType="application/vnd.openxmlformats-officedocument.themeOverr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theme/themeOverride5.xml" ContentType="application/vnd.openxmlformats-officedocument.themeOverride+xml"/>
  <Override PartName="/ppt/notesSlides/notesSlide8.xml" ContentType="application/vnd.openxmlformats-officedocument.presentationml.notesSlide+xml"/>
  <Override PartName="/ppt/theme/themeOverride6.xml" ContentType="application/vnd.openxmlformats-officedocument.themeOverride+xml"/>
  <Override PartName="/ppt/notesSlides/notesSlide9.xml" ContentType="application/vnd.openxmlformats-officedocument.presentationml.notesSlide+xml"/>
  <Override PartName="/ppt/theme/themeOverride7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8.xml" ContentType="application/vnd.openxmlformats-officedocument.themeOverr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4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5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9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20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  <p:sldMasterId id="2147483665" r:id="rId3"/>
  </p:sldMasterIdLst>
  <p:notesMasterIdLst>
    <p:notesMasterId r:id="rId27"/>
  </p:notesMasterIdLst>
  <p:sldIdLst>
    <p:sldId id="256" r:id="rId4"/>
    <p:sldId id="257" r:id="rId5"/>
    <p:sldId id="258" r:id="rId6"/>
    <p:sldId id="278" r:id="rId7"/>
    <p:sldId id="279" r:id="rId8"/>
    <p:sldId id="280" r:id="rId9"/>
    <p:sldId id="259" r:id="rId10"/>
    <p:sldId id="281" r:id="rId11"/>
    <p:sldId id="282" r:id="rId12"/>
    <p:sldId id="283" r:id="rId13"/>
    <p:sldId id="284" r:id="rId14"/>
    <p:sldId id="260" r:id="rId15"/>
    <p:sldId id="285" r:id="rId16"/>
    <p:sldId id="286" r:id="rId17"/>
    <p:sldId id="287" r:id="rId18"/>
    <p:sldId id="288" r:id="rId19"/>
    <p:sldId id="261" r:id="rId20"/>
    <p:sldId id="289" r:id="rId21"/>
    <p:sldId id="290" r:id="rId22"/>
    <p:sldId id="291" r:id="rId23"/>
    <p:sldId id="292" r:id="rId24"/>
    <p:sldId id="293" r:id="rId25"/>
    <p:sldId id="294" r:id="rId26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CF3FC"/>
    <a:srgbClr val="004C45"/>
    <a:srgbClr val="00A55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4" autoAdjust="0"/>
    <p:restoredTop sz="96314" autoAdjust="0"/>
  </p:normalViewPr>
  <p:slideViewPr>
    <p:cSldViewPr snapToGrid="0">
      <p:cViewPr varScale="1">
        <p:scale>
          <a:sx n="108" d="100"/>
          <a:sy n="108" d="100"/>
        </p:scale>
        <p:origin x="714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presProps" Target="presProps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tableStyles" Target="tableStyles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6166D43-D978-4D22-BE14-DED936EF5667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9359E16-042A-43B3-9286-14F5A3AC7BC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0925156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59E16-042A-43B3-9286-14F5A3AC7BC3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246586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59E16-042A-43B3-9286-14F5A3AC7BC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050004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59E16-042A-43B3-9286-14F5A3AC7BC3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9995009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59E16-042A-43B3-9286-14F5A3AC7BC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5636454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59E16-042A-43B3-9286-14F5A3AC7BC3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60950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59E16-042A-43B3-9286-14F5A3AC7BC3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4715691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59E16-042A-43B3-9286-14F5A3AC7BC3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656032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59E16-042A-43B3-9286-14F5A3AC7BC3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0816845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59E16-042A-43B3-9286-14F5A3AC7BC3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882120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59E16-042A-43B3-9286-14F5A3AC7BC3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5599552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59E16-042A-43B3-9286-14F5A3AC7BC3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5617369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59E16-042A-43B3-9286-14F5A3AC7BC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19386216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59E16-042A-43B3-9286-14F5A3AC7BC3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63219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59E16-042A-43B3-9286-14F5A3AC7BC3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8564730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59E16-042A-43B3-9286-14F5A3AC7BC3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173443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23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198143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59E16-042A-43B3-9286-14F5A3AC7BC3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255166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59E16-042A-43B3-9286-14F5A3AC7BC3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8462026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59E16-042A-43B3-9286-14F5A3AC7BC3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14564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59E16-042A-43B3-9286-14F5A3AC7BC3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4461375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59E16-042A-43B3-9286-14F5A3AC7BC3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815593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59E16-042A-43B3-9286-14F5A3AC7BC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9791214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9359E16-042A-43B3-9286-14F5A3AC7BC3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7999623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ppt.com/jieri/" TargetMode="External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53A8-4ACF-4C94-8352-20B3864C70A9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D726-FEE8-444E-A27E-3F0FF362F8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07797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53A8-4ACF-4C94-8352-20B3864C70A9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D726-FEE8-444E-A27E-3F0FF362F8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368523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53A8-4ACF-4C94-8352-20B3864C70A9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D726-FEE8-444E-A27E-3F0FF362F8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774957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53A8-4ACF-4C94-8352-20B3864C70A9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D726-FEE8-444E-A27E-3F0FF362F8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44439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33722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  <a:prstGeom prst="rect">
            <a:avLst/>
          </a:prstGeo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2E3AAC11-D570-4EA9-AFC0-30FB72BA45EB}" type="datetimeFigureOut">
              <a:rPr lang="zh-CN" altLang="en-US" smtClean="0">
                <a:solidFill>
                  <a:prstClr val="black"/>
                </a:solidFill>
              </a:rPr>
              <a:pPr/>
              <a:t>2023/6/27</a:t>
            </a:fld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/>
          <a:lstStyle/>
          <a:p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/>
          <a:lstStyle/>
          <a:p>
            <a:fld id="{55ECCFAA-F4FB-487C-9F1E-C8836D0C3DC9}" type="slidenum">
              <a:rPr lang="zh-CN" altLang="en-US" smtClean="0">
                <a:solidFill>
                  <a:prstClr val="black"/>
                </a:solidFill>
              </a:rPr>
              <a:pPr/>
              <a:t>‹#›</a:t>
            </a:fld>
            <a:endParaRPr lang="zh-CN" alt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98230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81238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4895030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814188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1538956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6492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53A8-4ACF-4C94-8352-20B3864C70A9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D726-FEE8-444E-A27E-3F0FF362F8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17863687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58183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03185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858087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351723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8554118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8583996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48935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53A8-4ACF-4C94-8352-20B3864C70A9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D726-FEE8-444E-A27E-3F0FF362F8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7960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53A8-4ACF-4C94-8352-20B3864C70A9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D726-FEE8-444E-A27E-3F0FF362F8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48136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53A8-4ACF-4C94-8352-20B3864C70A9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D726-FEE8-444E-A27E-3F0FF362F8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6928327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1_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53A8-4ACF-4C94-8352-20B3864C70A9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D726-FEE8-444E-A27E-3F0FF362F855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TextBox 10"/>
          <p:cNvSpPr txBox="1"/>
          <p:nvPr userDrawn="1"/>
        </p:nvSpPr>
        <p:spPr>
          <a:xfrm>
            <a:off x="1590204" y="672102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节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日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PPT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  <a:hlinkClick r:id="rId2"/>
              </a:rPr>
              <a:t>模板</a:t>
            </a:r>
            <a:r>
              <a:rPr lang="zh-CN" altLang="en-US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 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prstClr val="black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prstClr val="black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prstClr val="black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367757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53A8-4ACF-4C94-8352-20B3864C70A9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D726-FEE8-444E-A27E-3F0FF362F8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15580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53A8-4ACF-4C94-8352-20B3864C70A9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D726-FEE8-444E-A27E-3F0FF362F8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73957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AD53A8-4ACF-4C94-8352-20B3864C70A9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3DD726-FEE8-444E-A27E-3F0FF362F8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76070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5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4" Type="http://schemas.openxmlformats.org/officeDocument/2006/relationships/theme" Target="../theme/theme2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3.xml"/><Relationship Id="rId3" Type="http://schemas.openxmlformats.org/officeDocument/2006/relationships/slideLayout" Target="../slideLayouts/slideLayout18.xml"/><Relationship Id="rId7" Type="http://schemas.openxmlformats.org/officeDocument/2006/relationships/slideLayout" Target="../slideLayouts/slideLayout22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17.xml"/><Relationship Id="rId1" Type="http://schemas.openxmlformats.org/officeDocument/2006/relationships/slideLayout" Target="../slideLayouts/slideLayout16.xml"/><Relationship Id="rId6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6.xml"/><Relationship Id="rId5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5.xml"/><Relationship Id="rId4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AD53A8-4ACF-4C94-8352-20B3864C70A9}" type="datetimeFigureOut">
              <a:rPr lang="zh-CN" altLang="en-US" smtClean="0"/>
              <a:t>2023/6/27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3DD726-FEE8-444E-A27E-3F0FF362F85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20453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60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507943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2023/6/27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87712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0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7.xml"/><Relationship Id="rId6" Type="http://schemas.openxmlformats.org/officeDocument/2006/relationships/image" Target="../media/image5.png"/><Relationship Id="rId11" Type="http://schemas.openxmlformats.org/officeDocument/2006/relationships/image" Target="../media/image26.jpeg"/><Relationship Id="rId5" Type="http://schemas.openxmlformats.org/officeDocument/2006/relationships/image" Target="../media/image2.png"/><Relationship Id="rId10" Type="http://schemas.openxmlformats.org/officeDocument/2006/relationships/image" Target="../media/image10.png"/><Relationship Id="rId4" Type="http://schemas.openxmlformats.org/officeDocument/2006/relationships/image" Target="../media/image12.png"/><Relationship Id="rId9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8.xml"/><Relationship Id="rId6" Type="http://schemas.openxmlformats.org/officeDocument/2006/relationships/image" Target="../media/image5.png"/><Relationship Id="rId11" Type="http://schemas.openxmlformats.org/officeDocument/2006/relationships/image" Target="../media/image27.jpeg"/><Relationship Id="rId5" Type="http://schemas.openxmlformats.org/officeDocument/2006/relationships/image" Target="../media/image2.png"/><Relationship Id="rId10" Type="http://schemas.openxmlformats.org/officeDocument/2006/relationships/image" Target="../media/image10.png"/><Relationship Id="rId4" Type="http://schemas.openxmlformats.org/officeDocument/2006/relationships/image" Target="../media/image12.png"/><Relationship Id="rId9" Type="http://schemas.openxmlformats.org/officeDocument/2006/relationships/image" Target="../media/image9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20.jpeg"/><Relationship Id="rId5" Type="http://schemas.openxmlformats.org/officeDocument/2006/relationships/image" Target="../media/image5.png"/><Relationship Id="rId10" Type="http://schemas.openxmlformats.org/officeDocument/2006/relationships/image" Target="../media/image19.jpeg"/><Relationship Id="rId4" Type="http://schemas.openxmlformats.org/officeDocument/2006/relationships/image" Target="../media/image17.png"/><Relationship Id="rId9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3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9.xml"/><Relationship Id="rId6" Type="http://schemas.openxmlformats.org/officeDocument/2006/relationships/image" Target="../media/image5.png"/><Relationship Id="rId11" Type="http://schemas.openxmlformats.org/officeDocument/2006/relationships/image" Target="../media/image32.jpeg"/><Relationship Id="rId5" Type="http://schemas.openxmlformats.org/officeDocument/2006/relationships/image" Target="../media/image29.png"/><Relationship Id="rId10" Type="http://schemas.openxmlformats.org/officeDocument/2006/relationships/image" Target="../media/image31.jpeg"/><Relationship Id="rId4" Type="http://schemas.openxmlformats.org/officeDocument/2006/relationships/image" Target="../media/image28.png"/><Relationship Id="rId9" Type="http://schemas.openxmlformats.org/officeDocument/2006/relationships/image" Target="../media/image30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4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0.xml"/><Relationship Id="rId6" Type="http://schemas.openxmlformats.org/officeDocument/2006/relationships/image" Target="../media/image5.png"/><Relationship Id="rId11" Type="http://schemas.openxmlformats.org/officeDocument/2006/relationships/image" Target="../media/image34.jpeg"/><Relationship Id="rId5" Type="http://schemas.openxmlformats.org/officeDocument/2006/relationships/image" Target="../media/image29.png"/><Relationship Id="rId10" Type="http://schemas.openxmlformats.org/officeDocument/2006/relationships/image" Target="../media/image33.jpeg"/><Relationship Id="rId4" Type="http://schemas.openxmlformats.org/officeDocument/2006/relationships/image" Target="../media/image28.png"/><Relationship Id="rId9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5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1.xml"/><Relationship Id="rId6" Type="http://schemas.openxmlformats.org/officeDocument/2006/relationships/image" Target="../media/image5.png"/><Relationship Id="rId5" Type="http://schemas.openxmlformats.org/officeDocument/2006/relationships/image" Target="../media/image29.png"/><Relationship Id="rId10" Type="http://schemas.openxmlformats.org/officeDocument/2006/relationships/image" Target="../media/image35.jpeg"/><Relationship Id="rId4" Type="http://schemas.openxmlformats.org/officeDocument/2006/relationships/image" Target="../media/image28.png"/><Relationship Id="rId9" Type="http://schemas.openxmlformats.org/officeDocument/2006/relationships/image" Target="../media/image30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6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2.xml"/><Relationship Id="rId6" Type="http://schemas.openxmlformats.org/officeDocument/2006/relationships/image" Target="../media/image5.png"/><Relationship Id="rId5" Type="http://schemas.openxmlformats.org/officeDocument/2006/relationships/image" Target="../media/image29.png"/><Relationship Id="rId10" Type="http://schemas.openxmlformats.org/officeDocument/2006/relationships/image" Target="../media/image36.png"/><Relationship Id="rId4" Type="http://schemas.openxmlformats.org/officeDocument/2006/relationships/image" Target="../media/image28.png"/><Relationship Id="rId9" Type="http://schemas.openxmlformats.org/officeDocument/2006/relationships/image" Target="../media/image30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20.jpeg"/><Relationship Id="rId5" Type="http://schemas.openxmlformats.org/officeDocument/2006/relationships/image" Target="../media/image5.png"/><Relationship Id="rId10" Type="http://schemas.openxmlformats.org/officeDocument/2006/relationships/image" Target="../media/image19.jpeg"/><Relationship Id="rId4" Type="http://schemas.openxmlformats.org/officeDocument/2006/relationships/image" Target="../media/image17.png"/><Relationship Id="rId9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8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3.xml"/><Relationship Id="rId6" Type="http://schemas.openxmlformats.org/officeDocument/2006/relationships/image" Target="../media/image5.png"/><Relationship Id="rId5" Type="http://schemas.openxmlformats.org/officeDocument/2006/relationships/image" Target="../media/image29.png"/><Relationship Id="rId10" Type="http://schemas.openxmlformats.org/officeDocument/2006/relationships/image" Target="../media/image37.png"/><Relationship Id="rId4" Type="http://schemas.openxmlformats.org/officeDocument/2006/relationships/image" Target="../media/image28.png"/><Relationship Id="rId9" Type="http://schemas.openxmlformats.org/officeDocument/2006/relationships/image" Target="../media/image30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19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4.xml"/><Relationship Id="rId6" Type="http://schemas.openxmlformats.org/officeDocument/2006/relationships/image" Target="../media/image5.png"/><Relationship Id="rId5" Type="http://schemas.openxmlformats.org/officeDocument/2006/relationships/image" Target="../media/image29.png"/><Relationship Id="rId10" Type="http://schemas.openxmlformats.org/officeDocument/2006/relationships/image" Target="../media/image38.jpeg"/><Relationship Id="rId4" Type="http://schemas.openxmlformats.org/officeDocument/2006/relationships/image" Target="../media/image28.png"/><Relationship Id="rId9" Type="http://schemas.openxmlformats.org/officeDocument/2006/relationships/image" Target="../media/image30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5.png"/><Relationship Id="rId3" Type="http://schemas.openxmlformats.org/officeDocument/2006/relationships/notesSlide" Target="../notesSlides/notesSlide2.xml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6" Type="http://schemas.openxmlformats.org/officeDocument/2006/relationships/image" Target="../media/image13.png"/><Relationship Id="rId11" Type="http://schemas.openxmlformats.org/officeDocument/2006/relationships/image" Target="../media/image9.png"/><Relationship Id="rId5" Type="http://schemas.openxmlformats.org/officeDocument/2006/relationships/image" Target="../media/image2.png"/><Relationship Id="rId10" Type="http://schemas.openxmlformats.org/officeDocument/2006/relationships/image" Target="../media/image14.png"/><Relationship Id="rId4" Type="http://schemas.openxmlformats.org/officeDocument/2006/relationships/image" Target="../media/image12.png"/><Relationship Id="rId9" Type="http://schemas.openxmlformats.org/officeDocument/2006/relationships/image" Target="../media/image7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20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5.png"/><Relationship Id="rId5" Type="http://schemas.openxmlformats.org/officeDocument/2006/relationships/image" Target="../media/image29.png"/><Relationship Id="rId10" Type="http://schemas.openxmlformats.org/officeDocument/2006/relationships/image" Target="../media/image39.jpg"/><Relationship Id="rId4" Type="http://schemas.openxmlformats.org/officeDocument/2006/relationships/image" Target="../media/image28.png"/><Relationship Id="rId9" Type="http://schemas.openxmlformats.org/officeDocument/2006/relationships/image" Target="../media/image30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21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6.xml"/><Relationship Id="rId6" Type="http://schemas.openxmlformats.org/officeDocument/2006/relationships/image" Target="../media/image5.png"/><Relationship Id="rId5" Type="http://schemas.openxmlformats.org/officeDocument/2006/relationships/image" Target="../media/image29.png"/><Relationship Id="rId10" Type="http://schemas.openxmlformats.org/officeDocument/2006/relationships/image" Target="../media/image40.png"/><Relationship Id="rId4" Type="http://schemas.openxmlformats.org/officeDocument/2006/relationships/image" Target="../media/image28.png"/><Relationship Id="rId9" Type="http://schemas.openxmlformats.org/officeDocument/2006/relationships/image" Target="../media/image30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2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20.jpeg"/><Relationship Id="rId5" Type="http://schemas.openxmlformats.org/officeDocument/2006/relationships/image" Target="../media/image5.png"/><Relationship Id="rId10" Type="http://schemas.openxmlformats.org/officeDocument/2006/relationships/image" Target="../media/image19.jpeg"/><Relationship Id="rId4" Type="http://schemas.openxmlformats.org/officeDocument/2006/relationships/image" Target="../media/image17.png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4.xml"/><Relationship Id="rId7" Type="http://schemas.openxmlformats.org/officeDocument/2006/relationships/image" Target="../media/image6.png"/><Relationship Id="rId12" Type="http://schemas.openxmlformats.org/officeDocument/2006/relationships/image" Target="../media/image21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2.png"/><Relationship Id="rId10" Type="http://schemas.openxmlformats.org/officeDocument/2006/relationships/image" Target="../media/image9.png"/><Relationship Id="rId4" Type="http://schemas.openxmlformats.org/officeDocument/2006/relationships/image" Target="../media/image12.png"/><Relationship Id="rId9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5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6" Type="http://schemas.openxmlformats.org/officeDocument/2006/relationships/image" Target="../media/image5.png"/><Relationship Id="rId11" Type="http://schemas.openxmlformats.org/officeDocument/2006/relationships/image" Target="../media/image22.png"/><Relationship Id="rId5" Type="http://schemas.openxmlformats.org/officeDocument/2006/relationships/image" Target="../media/image2.png"/><Relationship Id="rId10" Type="http://schemas.openxmlformats.org/officeDocument/2006/relationships/image" Target="../media/image10.png"/><Relationship Id="rId4" Type="http://schemas.openxmlformats.org/officeDocument/2006/relationships/image" Target="../media/image12.png"/><Relationship Id="rId9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6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4.xml"/><Relationship Id="rId6" Type="http://schemas.openxmlformats.org/officeDocument/2006/relationships/image" Target="../media/image5.png"/><Relationship Id="rId11" Type="http://schemas.openxmlformats.org/officeDocument/2006/relationships/image" Target="../media/image23.jpeg"/><Relationship Id="rId5" Type="http://schemas.openxmlformats.org/officeDocument/2006/relationships/image" Target="../media/image2.png"/><Relationship Id="rId10" Type="http://schemas.openxmlformats.org/officeDocument/2006/relationships/image" Target="../media/image10.png"/><Relationship Id="rId4" Type="http://schemas.openxmlformats.org/officeDocument/2006/relationships/image" Target="../media/image12.png"/><Relationship Id="rId9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8.png"/><Relationship Id="rId3" Type="http://schemas.openxmlformats.org/officeDocument/2006/relationships/image" Target="../media/image16.png"/><Relationship Id="rId7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20.jpeg"/><Relationship Id="rId5" Type="http://schemas.openxmlformats.org/officeDocument/2006/relationships/image" Target="../media/image5.png"/><Relationship Id="rId10" Type="http://schemas.openxmlformats.org/officeDocument/2006/relationships/image" Target="../media/image19.jpeg"/><Relationship Id="rId4" Type="http://schemas.openxmlformats.org/officeDocument/2006/relationships/image" Target="../media/image17.png"/><Relationship Id="rId9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8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5.xml"/><Relationship Id="rId6" Type="http://schemas.openxmlformats.org/officeDocument/2006/relationships/image" Target="../media/image5.png"/><Relationship Id="rId11" Type="http://schemas.openxmlformats.org/officeDocument/2006/relationships/image" Target="../media/image24.png"/><Relationship Id="rId5" Type="http://schemas.openxmlformats.org/officeDocument/2006/relationships/image" Target="../media/image2.png"/><Relationship Id="rId10" Type="http://schemas.openxmlformats.org/officeDocument/2006/relationships/image" Target="../media/image10.png"/><Relationship Id="rId4" Type="http://schemas.openxmlformats.org/officeDocument/2006/relationships/image" Target="../media/image12.png"/><Relationship Id="rId9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notesSlide" Target="../notesSlides/notesSlide9.xml"/><Relationship Id="rId7" Type="http://schemas.openxmlformats.org/officeDocument/2006/relationships/image" Target="../media/image6.png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6.xml"/><Relationship Id="rId6" Type="http://schemas.openxmlformats.org/officeDocument/2006/relationships/image" Target="../media/image5.png"/><Relationship Id="rId11" Type="http://schemas.openxmlformats.org/officeDocument/2006/relationships/image" Target="../media/image25.jpeg"/><Relationship Id="rId5" Type="http://schemas.openxmlformats.org/officeDocument/2006/relationships/image" Target="../media/image2.png"/><Relationship Id="rId10" Type="http://schemas.openxmlformats.org/officeDocument/2006/relationships/image" Target="../media/image10.png"/><Relationship Id="rId4" Type="http://schemas.openxmlformats.org/officeDocument/2006/relationships/image" Target="../media/image12.png"/><Relationship Id="rId9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F3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50" y="4381499"/>
            <a:ext cx="2311530" cy="247650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21" y="3454400"/>
            <a:ext cx="2568917" cy="3403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06424" y="3662429"/>
            <a:ext cx="3985576" cy="319557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6157" y="736899"/>
            <a:ext cx="4224397" cy="402771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729014" y="0"/>
            <a:ext cx="1462986" cy="400755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8941" y="2770607"/>
            <a:ext cx="606547" cy="61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80401" y="936575"/>
            <a:ext cx="948766" cy="89182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5533" y="4982897"/>
            <a:ext cx="2593122" cy="195866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4927600"/>
            <a:ext cx="4574150" cy="1930400"/>
          </a:xfrm>
          <a:custGeom>
            <a:avLst/>
            <a:gdLst>
              <a:gd name="connsiteX0" fmla="*/ 4574150 w 4574150"/>
              <a:gd name="connsiteY0" fmla="*/ 0 h 1930400"/>
              <a:gd name="connsiteX1" fmla="*/ 0 w 4574150"/>
              <a:gd name="connsiteY1" fmla="*/ 0 h 1930400"/>
              <a:gd name="connsiteX2" fmla="*/ 0 w 4574150"/>
              <a:gd name="connsiteY2" fmla="*/ 65959 h 1930400"/>
              <a:gd name="connsiteX3" fmla="*/ 6653 w 4574150"/>
              <a:gd name="connsiteY3" fmla="*/ 62449 h 1930400"/>
              <a:gd name="connsiteX4" fmla="*/ 21200 w 4574150"/>
              <a:gd name="connsiteY4" fmla="*/ 57150 h 1930400"/>
              <a:gd name="connsiteX5" fmla="*/ 208525 w 4574150"/>
              <a:gd name="connsiteY5" fmla="*/ 47625 h 1930400"/>
              <a:gd name="connsiteX6" fmla="*/ 240275 w 4574150"/>
              <a:gd name="connsiteY6" fmla="*/ 50800 h 1930400"/>
              <a:gd name="connsiteX7" fmla="*/ 268850 w 4574150"/>
              <a:gd name="connsiteY7" fmla="*/ 57150 h 1930400"/>
              <a:gd name="connsiteX8" fmla="*/ 303775 w 4574150"/>
              <a:gd name="connsiteY8" fmla="*/ 63500 h 1930400"/>
              <a:gd name="connsiteX9" fmla="*/ 332350 w 4574150"/>
              <a:gd name="connsiteY9" fmla="*/ 73025 h 1930400"/>
              <a:gd name="connsiteX10" fmla="*/ 383150 w 4574150"/>
              <a:gd name="connsiteY10" fmla="*/ 88900 h 1930400"/>
              <a:gd name="connsiteX11" fmla="*/ 395850 w 4574150"/>
              <a:gd name="connsiteY11" fmla="*/ 92075 h 1930400"/>
              <a:gd name="connsiteX12" fmla="*/ 411725 w 4574150"/>
              <a:gd name="connsiteY12" fmla="*/ 95250 h 1930400"/>
              <a:gd name="connsiteX13" fmla="*/ 424425 w 4574150"/>
              <a:gd name="connsiteY13" fmla="*/ 101600 h 1930400"/>
              <a:gd name="connsiteX14" fmla="*/ 453000 w 4574150"/>
              <a:gd name="connsiteY14" fmla="*/ 111125 h 1930400"/>
              <a:gd name="connsiteX15" fmla="*/ 475225 w 4574150"/>
              <a:gd name="connsiteY15" fmla="*/ 123825 h 1930400"/>
              <a:gd name="connsiteX16" fmla="*/ 484750 w 4574150"/>
              <a:gd name="connsiteY16" fmla="*/ 127000 h 1930400"/>
              <a:gd name="connsiteX17" fmla="*/ 497450 w 4574150"/>
              <a:gd name="connsiteY17" fmla="*/ 136525 h 1930400"/>
              <a:gd name="connsiteX18" fmla="*/ 513325 w 4574150"/>
              <a:gd name="connsiteY18" fmla="*/ 142875 h 1930400"/>
              <a:gd name="connsiteX19" fmla="*/ 526025 w 4574150"/>
              <a:gd name="connsiteY19" fmla="*/ 155575 h 1930400"/>
              <a:gd name="connsiteX20" fmla="*/ 535550 w 4574150"/>
              <a:gd name="connsiteY20" fmla="*/ 161925 h 1930400"/>
              <a:gd name="connsiteX21" fmla="*/ 545075 w 4574150"/>
              <a:gd name="connsiteY21" fmla="*/ 171450 h 1930400"/>
              <a:gd name="connsiteX22" fmla="*/ 570475 w 4574150"/>
              <a:gd name="connsiteY22" fmla="*/ 187325 h 1930400"/>
              <a:gd name="connsiteX23" fmla="*/ 589525 w 4574150"/>
              <a:gd name="connsiteY23" fmla="*/ 209550 h 1930400"/>
              <a:gd name="connsiteX24" fmla="*/ 595875 w 4574150"/>
              <a:gd name="connsiteY24" fmla="*/ 219075 h 1930400"/>
              <a:gd name="connsiteX25" fmla="*/ 608575 w 4574150"/>
              <a:gd name="connsiteY25" fmla="*/ 234950 h 1930400"/>
              <a:gd name="connsiteX26" fmla="*/ 621275 w 4574150"/>
              <a:gd name="connsiteY26" fmla="*/ 250825 h 1930400"/>
              <a:gd name="connsiteX27" fmla="*/ 637150 w 4574150"/>
              <a:gd name="connsiteY27" fmla="*/ 276225 h 1930400"/>
              <a:gd name="connsiteX28" fmla="*/ 653025 w 4574150"/>
              <a:gd name="connsiteY28" fmla="*/ 292100 h 1930400"/>
              <a:gd name="connsiteX29" fmla="*/ 659375 w 4574150"/>
              <a:gd name="connsiteY29" fmla="*/ 301625 h 1930400"/>
              <a:gd name="connsiteX30" fmla="*/ 681600 w 4574150"/>
              <a:gd name="connsiteY30" fmla="*/ 327025 h 1930400"/>
              <a:gd name="connsiteX31" fmla="*/ 694300 w 4574150"/>
              <a:gd name="connsiteY31" fmla="*/ 352425 h 1930400"/>
              <a:gd name="connsiteX32" fmla="*/ 700650 w 4574150"/>
              <a:gd name="connsiteY32" fmla="*/ 361950 h 1930400"/>
              <a:gd name="connsiteX33" fmla="*/ 710175 w 4574150"/>
              <a:gd name="connsiteY33" fmla="*/ 377825 h 1930400"/>
              <a:gd name="connsiteX34" fmla="*/ 716525 w 4574150"/>
              <a:gd name="connsiteY34" fmla="*/ 387350 h 1930400"/>
              <a:gd name="connsiteX35" fmla="*/ 719700 w 4574150"/>
              <a:gd name="connsiteY35" fmla="*/ 412750 h 1930400"/>
              <a:gd name="connsiteX36" fmla="*/ 738750 w 4574150"/>
              <a:gd name="connsiteY36" fmla="*/ 438150 h 1930400"/>
              <a:gd name="connsiteX37" fmla="*/ 745100 w 4574150"/>
              <a:gd name="connsiteY37" fmla="*/ 454025 h 1930400"/>
              <a:gd name="connsiteX38" fmla="*/ 754625 w 4574150"/>
              <a:gd name="connsiteY38" fmla="*/ 488950 h 1930400"/>
              <a:gd name="connsiteX39" fmla="*/ 767325 w 4574150"/>
              <a:gd name="connsiteY39" fmla="*/ 746125 h 1930400"/>
              <a:gd name="connsiteX40" fmla="*/ 754625 w 4574150"/>
              <a:gd name="connsiteY40" fmla="*/ 841375 h 1930400"/>
              <a:gd name="connsiteX41" fmla="*/ 748275 w 4574150"/>
              <a:gd name="connsiteY41" fmla="*/ 850900 h 1930400"/>
              <a:gd name="connsiteX42" fmla="*/ 738750 w 4574150"/>
              <a:gd name="connsiteY42" fmla="*/ 889000 h 1930400"/>
              <a:gd name="connsiteX43" fmla="*/ 732400 w 4574150"/>
              <a:gd name="connsiteY43" fmla="*/ 904875 h 1930400"/>
              <a:gd name="connsiteX44" fmla="*/ 719700 w 4574150"/>
              <a:gd name="connsiteY44" fmla="*/ 936625 h 1930400"/>
              <a:gd name="connsiteX45" fmla="*/ 703825 w 4574150"/>
              <a:gd name="connsiteY45" fmla="*/ 955675 h 1930400"/>
              <a:gd name="connsiteX46" fmla="*/ 700650 w 4574150"/>
              <a:gd name="connsiteY46" fmla="*/ 965200 h 1930400"/>
              <a:gd name="connsiteX47" fmla="*/ 691125 w 4574150"/>
              <a:gd name="connsiteY47" fmla="*/ 977900 h 1930400"/>
              <a:gd name="connsiteX48" fmla="*/ 681600 w 4574150"/>
              <a:gd name="connsiteY48" fmla="*/ 987425 h 1930400"/>
              <a:gd name="connsiteX49" fmla="*/ 678425 w 4574150"/>
              <a:gd name="connsiteY49" fmla="*/ 996950 h 1930400"/>
              <a:gd name="connsiteX50" fmla="*/ 668900 w 4574150"/>
              <a:gd name="connsiteY50" fmla="*/ 1006475 h 1930400"/>
              <a:gd name="connsiteX51" fmla="*/ 659375 w 4574150"/>
              <a:gd name="connsiteY51" fmla="*/ 1019175 h 1930400"/>
              <a:gd name="connsiteX52" fmla="*/ 627625 w 4574150"/>
              <a:gd name="connsiteY52" fmla="*/ 1041400 h 1930400"/>
              <a:gd name="connsiteX53" fmla="*/ 618100 w 4574150"/>
              <a:gd name="connsiteY53" fmla="*/ 1044575 h 1930400"/>
              <a:gd name="connsiteX54" fmla="*/ 586350 w 4574150"/>
              <a:gd name="connsiteY54" fmla="*/ 1050925 h 1930400"/>
              <a:gd name="connsiteX55" fmla="*/ 567300 w 4574150"/>
              <a:gd name="connsiteY55" fmla="*/ 1057275 h 1930400"/>
              <a:gd name="connsiteX56" fmla="*/ 535550 w 4574150"/>
              <a:gd name="connsiteY56" fmla="*/ 1066800 h 1930400"/>
              <a:gd name="connsiteX57" fmla="*/ 516500 w 4574150"/>
              <a:gd name="connsiteY57" fmla="*/ 1073150 h 1930400"/>
              <a:gd name="connsiteX58" fmla="*/ 497450 w 4574150"/>
              <a:gd name="connsiteY58" fmla="*/ 1079500 h 1930400"/>
              <a:gd name="connsiteX59" fmla="*/ 484750 w 4574150"/>
              <a:gd name="connsiteY59" fmla="*/ 1089025 h 1930400"/>
              <a:gd name="connsiteX60" fmla="*/ 468875 w 4574150"/>
              <a:gd name="connsiteY60" fmla="*/ 1095375 h 1930400"/>
              <a:gd name="connsiteX61" fmla="*/ 459350 w 4574150"/>
              <a:gd name="connsiteY61" fmla="*/ 1108075 h 1930400"/>
              <a:gd name="connsiteX62" fmla="*/ 443475 w 4574150"/>
              <a:gd name="connsiteY62" fmla="*/ 1120775 h 1930400"/>
              <a:gd name="connsiteX63" fmla="*/ 414900 w 4574150"/>
              <a:gd name="connsiteY63" fmla="*/ 1136650 h 1930400"/>
              <a:gd name="connsiteX64" fmla="*/ 411725 w 4574150"/>
              <a:gd name="connsiteY64" fmla="*/ 1146175 h 1930400"/>
              <a:gd name="connsiteX65" fmla="*/ 402200 w 4574150"/>
              <a:gd name="connsiteY65" fmla="*/ 1155700 h 1930400"/>
              <a:gd name="connsiteX66" fmla="*/ 392675 w 4574150"/>
              <a:gd name="connsiteY66" fmla="*/ 1162050 h 1930400"/>
              <a:gd name="connsiteX67" fmla="*/ 389500 w 4574150"/>
              <a:gd name="connsiteY67" fmla="*/ 1171575 h 1930400"/>
              <a:gd name="connsiteX68" fmla="*/ 383150 w 4574150"/>
              <a:gd name="connsiteY68" fmla="*/ 1181100 h 1930400"/>
              <a:gd name="connsiteX69" fmla="*/ 379975 w 4574150"/>
              <a:gd name="connsiteY69" fmla="*/ 1193800 h 1930400"/>
              <a:gd name="connsiteX70" fmla="*/ 373625 w 4574150"/>
              <a:gd name="connsiteY70" fmla="*/ 1206500 h 1930400"/>
              <a:gd name="connsiteX71" fmla="*/ 370450 w 4574150"/>
              <a:gd name="connsiteY71" fmla="*/ 1330325 h 1930400"/>
              <a:gd name="connsiteX72" fmla="*/ 373625 w 4574150"/>
              <a:gd name="connsiteY72" fmla="*/ 1397000 h 1930400"/>
              <a:gd name="connsiteX73" fmla="*/ 370450 w 4574150"/>
              <a:gd name="connsiteY73" fmla="*/ 1406525 h 1930400"/>
              <a:gd name="connsiteX74" fmla="*/ 357750 w 4574150"/>
              <a:gd name="connsiteY74" fmla="*/ 1409700 h 1930400"/>
              <a:gd name="connsiteX75" fmla="*/ 335525 w 4574150"/>
              <a:gd name="connsiteY75" fmla="*/ 1397000 h 1930400"/>
              <a:gd name="connsiteX76" fmla="*/ 319650 w 4574150"/>
              <a:gd name="connsiteY76" fmla="*/ 1393825 h 1930400"/>
              <a:gd name="connsiteX77" fmla="*/ 316475 w 4574150"/>
              <a:gd name="connsiteY77" fmla="*/ 1431925 h 1930400"/>
              <a:gd name="connsiteX78" fmla="*/ 319650 w 4574150"/>
              <a:gd name="connsiteY78" fmla="*/ 1447800 h 1930400"/>
              <a:gd name="connsiteX79" fmla="*/ 322825 w 4574150"/>
              <a:gd name="connsiteY79" fmla="*/ 1457325 h 1930400"/>
              <a:gd name="connsiteX80" fmla="*/ 326000 w 4574150"/>
              <a:gd name="connsiteY80" fmla="*/ 1508125 h 1930400"/>
              <a:gd name="connsiteX81" fmla="*/ 319650 w 4574150"/>
              <a:gd name="connsiteY81" fmla="*/ 1527175 h 1930400"/>
              <a:gd name="connsiteX82" fmla="*/ 306950 w 4574150"/>
              <a:gd name="connsiteY82" fmla="*/ 1549400 h 1930400"/>
              <a:gd name="connsiteX83" fmla="*/ 297425 w 4574150"/>
              <a:gd name="connsiteY83" fmla="*/ 1555750 h 1930400"/>
              <a:gd name="connsiteX84" fmla="*/ 287900 w 4574150"/>
              <a:gd name="connsiteY84" fmla="*/ 1581150 h 1930400"/>
              <a:gd name="connsiteX85" fmla="*/ 268850 w 4574150"/>
              <a:gd name="connsiteY85" fmla="*/ 1600200 h 1930400"/>
              <a:gd name="connsiteX86" fmla="*/ 259325 w 4574150"/>
              <a:gd name="connsiteY86" fmla="*/ 1606550 h 1930400"/>
              <a:gd name="connsiteX87" fmla="*/ 227575 w 4574150"/>
              <a:gd name="connsiteY87" fmla="*/ 1625600 h 1930400"/>
              <a:gd name="connsiteX88" fmla="*/ 218050 w 4574150"/>
              <a:gd name="connsiteY88" fmla="*/ 1628775 h 1930400"/>
              <a:gd name="connsiteX89" fmla="*/ 214875 w 4574150"/>
              <a:gd name="connsiteY89" fmla="*/ 1638300 h 1930400"/>
              <a:gd name="connsiteX90" fmla="*/ 211700 w 4574150"/>
              <a:gd name="connsiteY90" fmla="*/ 1679575 h 1930400"/>
              <a:gd name="connsiteX91" fmla="*/ 214875 w 4574150"/>
              <a:gd name="connsiteY91" fmla="*/ 1727200 h 1930400"/>
              <a:gd name="connsiteX92" fmla="*/ 211700 w 4574150"/>
              <a:gd name="connsiteY92" fmla="*/ 1758950 h 1930400"/>
              <a:gd name="connsiteX93" fmla="*/ 214875 w 4574150"/>
              <a:gd name="connsiteY93" fmla="*/ 1806575 h 1930400"/>
              <a:gd name="connsiteX94" fmla="*/ 208525 w 4574150"/>
              <a:gd name="connsiteY94" fmla="*/ 1825625 h 1930400"/>
              <a:gd name="connsiteX95" fmla="*/ 202175 w 4574150"/>
              <a:gd name="connsiteY95" fmla="*/ 1854200 h 1930400"/>
              <a:gd name="connsiteX96" fmla="*/ 199000 w 4574150"/>
              <a:gd name="connsiteY96" fmla="*/ 1908175 h 1930400"/>
              <a:gd name="connsiteX97" fmla="*/ 189475 w 4574150"/>
              <a:gd name="connsiteY97" fmla="*/ 1914525 h 1930400"/>
              <a:gd name="connsiteX98" fmla="*/ 192650 w 4574150"/>
              <a:gd name="connsiteY98" fmla="*/ 1930400 h 1930400"/>
              <a:gd name="connsiteX99" fmla="*/ 4574150 w 4574150"/>
              <a:gd name="connsiteY99" fmla="*/ 1930400 h 1930400"/>
              <a:gd name="connsiteX100" fmla="*/ 4574150 w 4574150"/>
              <a:gd name="connsiteY100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4574150" h="1930400">
                <a:moveTo>
                  <a:pt x="4574150" y="0"/>
                </a:moveTo>
                <a:lnTo>
                  <a:pt x="0" y="0"/>
                </a:lnTo>
                <a:lnTo>
                  <a:pt x="0" y="65959"/>
                </a:lnTo>
                <a:lnTo>
                  <a:pt x="6653" y="62449"/>
                </a:lnTo>
                <a:cubicBezTo>
                  <a:pt x="11291" y="59891"/>
                  <a:pt x="16016" y="57684"/>
                  <a:pt x="21200" y="57150"/>
                </a:cubicBezTo>
                <a:cubicBezTo>
                  <a:pt x="83394" y="50748"/>
                  <a:pt x="146083" y="50800"/>
                  <a:pt x="208525" y="47625"/>
                </a:cubicBezTo>
                <a:cubicBezTo>
                  <a:pt x="219108" y="48683"/>
                  <a:pt x="229769" y="49141"/>
                  <a:pt x="240275" y="50800"/>
                </a:cubicBezTo>
                <a:cubicBezTo>
                  <a:pt x="249913" y="52322"/>
                  <a:pt x="259282" y="55236"/>
                  <a:pt x="268850" y="57150"/>
                </a:cubicBezTo>
                <a:lnTo>
                  <a:pt x="303775" y="63500"/>
                </a:lnTo>
                <a:cubicBezTo>
                  <a:pt x="313653" y="65296"/>
                  <a:pt x="322787" y="69965"/>
                  <a:pt x="332350" y="73025"/>
                </a:cubicBezTo>
                <a:cubicBezTo>
                  <a:pt x="349247" y="78432"/>
                  <a:pt x="366157" y="83802"/>
                  <a:pt x="383150" y="88900"/>
                </a:cubicBezTo>
                <a:cubicBezTo>
                  <a:pt x="387330" y="90154"/>
                  <a:pt x="391590" y="91128"/>
                  <a:pt x="395850" y="92075"/>
                </a:cubicBezTo>
                <a:cubicBezTo>
                  <a:pt x="401118" y="93246"/>
                  <a:pt x="406605" y="93543"/>
                  <a:pt x="411725" y="95250"/>
                </a:cubicBezTo>
                <a:cubicBezTo>
                  <a:pt x="416215" y="96747"/>
                  <a:pt x="420192" y="99483"/>
                  <a:pt x="424425" y="101600"/>
                </a:cubicBezTo>
                <a:cubicBezTo>
                  <a:pt x="433405" y="106090"/>
                  <a:pt x="443629" y="107521"/>
                  <a:pt x="453000" y="111125"/>
                </a:cubicBezTo>
                <a:cubicBezTo>
                  <a:pt x="477121" y="120402"/>
                  <a:pt x="455306" y="113865"/>
                  <a:pt x="475225" y="123825"/>
                </a:cubicBezTo>
                <a:cubicBezTo>
                  <a:pt x="478218" y="125322"/>
                  <a:pt x="481844" y="125340"/>
                  <a:pt x="484750" y="127000"/>
                </a:cubicBezTo>
                <a:cubicBezTo>
                  <a:pt x="489344" y="129625"/>
                  <a:pt x="492824" y="133955"/>
                  <a:pt x="497450" y="136525"/>
                </a:cubicBezTo>
                <a:cubicBezTo>
                  <a:pt x="502432" y="139293"/>
                  <a:pt x="508583" y="139714"/>
                  <a:pt x="513325" y="142875"/>
                </a:cubicBezTo>
                <a:cubicBezTo>
                  <a:pt x="518306" y="146196"/>
                  <a:pt x="521479" y="151679"/>
                  <a:pt x="526025" y="155575"/>
                </a:cubicBezTo>
                <a:cubicBezTo>
                  <a:pt x="528922" y="158058"/>
                  <a:pt x="532619" y="159482"/>
                  <a:pt x="535550" y="161925"/>
                </a:cubicBezTo>
                <a:cubicBezTo>
                  <a:pt x="538999" y="164800"/>
                  <a:pt x="541666" y="168528"/>
                  <a:pt x="545075" y="171450"/>
                </a:cubicBezTo>
                <a:cubicBezTo>
                  <a:pt x="578433" y="200042"/>
                  <a:pt x="537952" y="164094"/>
                  <a:pt x="570475" y="187325"/>
                </a:cubicBezTo>
                <a:cubicBezTo>
                  <a:pt x="577206" y="192133"/>
                  <a:pt x="585008" y="203227"/>
                  <a:pt x="589525" y="209550"/>
                </a:cubicBezTo>
                <a:cubicBezTo>
                  <a:pt x="591743" y="212655"/>
                  <a:pt x="593177" y="216377"/>
                  <a:pt x="595875" y="219075"/>
                </a:cubicBezTo>
                <a:cubicBezTo>
                  <a:pt x="610236" y="233436"/>
                  <a:pt x="602394" y="216407"/>
                  <a:pt x="608575" y="234950"/>
                </a:cubicBezTo>
                <a:cubicBezTo>
                  <a:pt x="612808" y="240242"/>
                  <a:pt x="617516" y="245186"/>
                  <a:pt x="621275" y="250825"/>
                </a:cubicBezTo>
                <a:cubicBezTo>
                  <a:pt x="635469" y="272117"/>
                  <a:pt x="618661" y="255425"/>
                  <a:pt x="637150" y="276225"/>
                </a:cubicBezTo>
                <a:cubicBezTo>
                  <a:pt x="642122" y="281818"/>
                  <a:pt x="648097" y="286468"/>
                  <a:pt x="653025" y="292100"/>
                </a:cubicBezTo>
                <a:cubicBezTo>
                  <a:pt x="655538" y="294972"/>
                  <a:pt x="656892" y="298728"/>
                  <a:pt x="659375" y="301625"/>
                </a:cubicBezTo>
                <a:cubicBezTo>
                  <a:pt x="692259" y="339989"/>
                  <a:pt x="653950" y="290159"/>
                  <a:pt x="681600" y="327025"/>
                </a:cubicBezTo>
                <a:cubicBezTo>
                  <a:pt x="687280" y="334598"/>
                  <a:pt x="689767" y="344115"/>
                  <a:pt x="694300" y="352425"/>
                </a:cubicBezTo>
                <a:cubicBezTo>
                  <a:pt x="696127" y="355775"/>
                  <a:pt x="698628" y="358714"/>
                  <a:pt x="700650" y="361950"/>
                </a:cubicBezTo>
                <a:cubicBezTo>
                  <a:pt x="703921" y="367183"/>
                  <a:pt x="706904" y="372592"/>
                  <a:pt x="710175" y="377825"/>
                </a:cubicBezTo>
                <a:cubicBezTo>
                  <a:pt x="712197" y="381061"/>
                  <a:pt x="715521" y="383669"/>
                  <a:pt x="716525" y="387350"/>
                </a:cubicBezTo>
                <a:cubicBezTo>
                  <a:pt x="718770" y="395582"/>
                  <a:pt x="718642" y="404283"/>
                  <a:pt x="719700" y="412750"/>
                </a:cubicBezTo>
                <a:cubicBezTo>
                  <a:pt x="719700" y="412750"/>
                  <a:pt x="733203" y="429137"/>
                  <a:pt x="738750" y="438150"/>
                </a:cubicBezTo>
                <a:cubicBezTo>
                  <a:pt x="741737" y="443004"/>
                  <a:pt x="742785" y="448817"/>
                  <a:pt x="745100" y="454025"/>
                </a:cubicBezTo>
                <a:cubicBezTo>
                  <a:pt x="753276" y="472420"/>
                  <a:pt x="753186" y="463618"/>
                  <a:pt x="754625" y="488950"/>
                </a:cubicBezTo>
                <a:cubicBezTo>
                  <a:pt x="759494" y="574641"/>
                  <a:pt x="763092" y="660400"/>
                  <a:pt x="767325" y="746125"/>
                </a:cubicBezTo>
                <a:cubicBezTo>
                  <a:pt x="762749" y="805616"/>
                  <a:pt x="766548" y="773811"/>
                  <a:pt x="754625" y="841375"/>
                </a:cubicBezTo>
                <a:cubicBezTo>
                  <a:pt x="752508" y="844550"/>
                  <a:pt x="749825" y="847413"/>
                  <a:pt x="748275" y="850900"/>
                </a:cubicBezTo>
                <a:cubicBezTo>
                  <a:pt x="741566" y="865994"/>
                  <a:pt x="741412" y="873026"/>
                  <a:pt x="738750" y="889000"/>
                </a:cubicBezTo>
                <a:lnTo>
                  <a:pt x="732400" y="904875"/>
                </a:lnTo>
                <a:cubicBezTo>
                  <a:pt x="728167" y="915458"/>
                  <a:pt x="724477" y="926276"/>
                  <a:pt x="719700" y="936625"/>
                </a:cubicBezTo>
                <a:cubicBezTo>
                  <a:pt x="711909" y="953505"/>
                  <a:pt x="714813" y="939193"/>
                  <a:pt x="703825" y="955675"/>
                </a:cubicBezTo>
                <a:cubicBezTo>
                  <a:pt x="701969" y="958460"/>
                  <a:pt x="701708" y="962025"/>
                  <a:pt x="700650" y="965200"/>
                </a:cubicBezTo>
                <a:cubicBezTo>
                  <a:pt x="697475" y="969433"/>
                  <a:pt x="694569" y="973882"/>
                  <a:pt x="691125" y="977900"/>
                </a:cubicBezTo>
                <a:cubicBezTo>
                  <a:pt x="688203" y="981309"/>
                  <a:pt x="684091" y="983689"/>
                  <a:pt x="681600" y="987425"/>
                </a:cubicBezTo>
                <a:cubicBezTo>
                  <a:pt x="679744" y="990210"/>
                  <a:pt x="679483" y="993775"/>
                  <a:pt x="678425" y="996950"/>
                </a:cubicBezTo>
                <a:cubicBezTo>
                  <a:pt x="675250" y="1000125"/>
                  <a:pt x="671822" y="1003066"/>
                  <a:pt x="668900" y="1006475"/>
                </a:cubicBezTo>
                <a:cubicBezTo>
                  <a:pt x="665456" y="1010493"/>
                  <a:pt x="663117" y="1015433"/>
                  <a:pt x="659375" y="1019175"/>
                </a:cubicBezTo>
                <a:cubicBezTo>
                  <a:pt x="655213" y="1023337"/>
                  <a:pt x="629959" y="1040103"/>
                  <a:pt x="627625" y="1041400"/>
                </a:cubicBezTo>
                <a:cubicBezTo>
                  <a:pt x="624699" y="1043025"/>
                  <a:pt x="621318" y="1043656"/>
                  <a:pt x="618100" y="1044575"/>
                </a:cubicBezTo>
                <a:cubicBezTo>
                  <a:pt x="581163" y="1055129"/>
                  <a:pt x="636248" y="1038451"/>
                  <a:pt x="586350" y="1050925"/>
                </a:cubicBezTo>
                <a:cubicBezTo>
                  <a:pt x="579856" y="1052548"/>
                  <a:pt x="573697" y="1055307"/>
                  <a:pt x="567300" y="1057275"/>
                </a:cubicBezTo>
                <a:cubicBezTo>
                  <a:pt x="520049" y="1071814"/>
                  <a:pt x="561857" y="1058031"/>
                  <a:pt x="535550" y="1066800"/>
                </a:cubicBezTo>
                <a:lnTo>
                  <a:pt x="516500" y="1073150"/>
                </a:lnTo>
                <a:cubicBezTo>
                  <a:pt x="510150" y="1075267"/>
                  <a:pt x="503437" y="1076507"/>
                  <a:pt x="497450" y="1079500"/>
                </a:cubicBezTo>
                <a:cubicBezTo>
                  <a:pt x="492717" y="1081867"/>
                  <a:pt x="489376" y="1086455"/>
                  <a:pt x="484750" y="1089025"/>
                </a:cubicBezTo>
                <a:cubicBezTo>
                  <a:pt x="479768" y="1091793"/>
                  <a:pt x="473434" y="1091955"/>
                  <a:pt x="468875" y="1095375"/>
                </a:cubicBezTo>
                <a:cubicBezTo>
                  <a:pt x="464642" y="1098550"/>
                  <a:pt x="463415" y="1104687"/>
                  <a:pt x="459350" y="1108075"/>
                </a:cubicBezTo>
                <a:cubicBezTo>
                  <a:pt x="436346" y="1127245"/>
                  <a:pt x="462922" y="1091604"/>
                  <a:pt x="443475" y="1120775"/>
                </a:cubicBezTo>
                <a:cubicBezTo>
                  <a:pt x="431497" y="1124768"/>
                  <a:pt x="425817" y="1125733"/>
                  <a:pt x="414900" y="1136650"/>
                </a:cubicBezTo>
                <a:cubicBezTo>
                  <a:pt x="412533" y="1139017"/>
                  <a:pt x="412783" y="1143000"/>
                  <a:pt x="411725" y="1146175"/>
                </a:cubicBezTo>
                <a:cubicBezTo>
                  <a:pt x="408550" y="1149350"/>
                  <a:pt x="405649" y="1152825"/>
                  <a:pt x="402200" y="1155700"/>
                </a:cubicBezTo>
                <a:cubicBezTo>
                  <a:pt x="399269" y="1158143"/>
                  <a:pt x="395059" y="1159070"/>
                  <a:pt x="392675" y="1162050"/>
                </a:cubicBezTo>
                <a:cubicBezTo>
                  <a:pt x="390584" y="1164663"/>
                  <a:pt x="390997" y="1168582"/>
                  <a:pt x="389500" y="1171575"/>
                </a:cubicBezTo>
                <a:cubicBezTo>
                  <a:pt x="387793" y="1174988"/>
                  <a:pt x="384653" y="1177593"/>
                  <a:pt x="383150" y="1181100"/>
                </a:cubicBezTo>
                <a:cubicBezTo>
                  <a:pt x="381431" y="1185111"/>
                  <a:pt x="381507" y="1189714"/>
                  <a:pt x="379975" y="1193800"/>
                </a:cubicBezTo>
                <a:cubicBezTo>
                  <a:pt x="378313" y="1198232"/>
                  <a:pt x="373954" y="1201778"/>
                  <a:pt x="373625" y="1206500"/>
                </a:cubicBezTo>
                <a:cubicBezTo>
                  <a:pt x="370751" y="1247688"/>
                  <a:pt x="371508" y="1289050"/>
                  <a:pt x="370450" y="1330325"/>
                </a:cubicBezTo>
                <a:cubicBezTo>
                  <a:pt x="371508" y="1352550"/>
                  <a:pt x="373625" y="1374750"/>
                  <a:pt x="373625" y="1397000"/>
                </a:cubicBezTo>
                <a:cubicBezTo>
                  <a:pt x="373625" y="1400347"/>
                  <a:pt x="373063" y="1404434"/>
                  <a:pt x="370450" y="1406525"/>
                </a:cubicBezTo>
                <a:cubicBezTo>
                  <a:pt x="367043" y="1409251"/>
                  <a:pt x="361983" y="1408642"/>
                  <a:pt x="357750" y="1409700"/>
                </a:cubicBezTo>
                <a:cubicBezTo>
                  <a:pt x="316183" y="1399308"/>
                  <a:pt x="373357" y="1415916"/>
                  <a:pt x="335525" y="1397000"/>
                </a:cubicBezTo>
                <a:cubicBezTo>
                  <a:pt x="330698" y="1394587"/>
                  <a:pt x="322234" y="1389087"/>
                  <a:pt x="319650" y="1393825"/>
                </a:cubicBezTo>
                <a:cubicBezTo>
                  <a:pt x="313547" y="1405013"/>
                  <a:pt x="317533" y="1419225"/>
                  <a:pt x="316475" y="1431925"/>
                </a:cubicBezTo>
                <a:cubicBezTo>
                  <a:pt x="317533" y="1437217"/>
                  <a:pt x="318341" y="1442565"/>
                  <a:pt x="319650" y="1447800"/>
                </a:cubicBezTo>
                <a:cubicBezTo>
                  <a:pt x="320462" y="1451047"/>
                  <a:pt x="322475" y="1453997"/>
                  <a:pt x="322825" y="1457325"/>
                </a:cubicBezTo>
                <a:cubicBezTo>
                  <a:pt x="324601" y="1474198"/>
                  <a:pt x="324942" y="1491192"/>
                  <a:pt x="326000" y="1508125"/>
                </a:cubicBezTo>
                <a:cubicBezTo>
                  <a:pt x="326000" y="1508125"/>
                  <a:pt x="322901" y="1521324"/>
                  <a:pt x="319650" y="1527175"/>
                </a:cubicBezTo>
                <a:cubicBezTo>
                  <a:pt x="302454" y="1558128"/>
                  <a:pt x="315670" y="1514518"/>
                  <a:pt x="306950" y="1549400"/>
                </a:cubicBezTo>
                <a:cubicBezTo>
                  <a:pt x="303775" y="1551517"/>
                  <a:pt x="300123" y="1553052"/>
                  <a:pt x="297425" y="1555750"/>
                </a:cubicBezTo>
                <a:cubicBezTo>
                  <a:pt x="289250" y="1563925"/>
                  <a:pt x="290172" y="1569792"/>
                  <a:pt x="287900" y="1581150"/>
                </a:cubicBezTo>
                <a:lnTo>
                  <a:pt x="268850" y="1600200"/>
                </a:lnTo>
                <a:cubicBezTo>
                  <a:pt x="266152" y="1602898"/>
                  <a:pt x="262500" y="1604433"/>
                  <a:pt x="259325" y="1606550"/>
                </a:cubicBezTo>
                <a:cubicBezTo>
                  <a:pt x="245782" y="1615578"/>
                  <a:pt x="241243" y="1619742"/>
                  <a:pt x="227575" y="1625600"/>
                </a:cubicBezTo>
                <a:cubicBezTo>
                  <a:pt x="224499" y="1626918"/>
                  <a:pt x="220417" y="1626408"/>
                  <a:pt x="218050" y="1628775"/>
                </a:cubicBezTo>
                <a:cubicBezTo>
                  <a:pt x="215683" y="1631142"/>
                  <a:pt x="215290" y="1634979"/>
                  <a:pt x="214875" y="1638300"/>
                </a:cubicBezTo>
                <a:cubicBezTo>
                  <a:pt x="213163" y="1651992"/>
                  <a:pt x="212758" y="1665817"/>
                  <a:pt x="211700" y="1679575"/>
                </a:cubicBezTo>
                <a:cubicBezTo>
                  <a:pt x="212758" y="1695450"/>
                  <a:pt x="214875" y="1711290"/>
                  <a:pt x="214875" y="1727200"/>
                </a:cubicBezTo>
                <a:cubicBezTo>
                  <a:pt x="214875" y="1737836"/>
                  <a:pt x="211700" y="1748314"/>
                  <a:pt x="211700" y="1758950"/>
                </a:cubicBezTo>
                <a:cubicBezTo>
                  <a:pt x="211700" y="1774860"/>
                  <a:pt x="213817" y="1790700"/>
                  <a:pt x="214875" y="1806575"/>
                </a:cubicBezTo>
                <a:cubicBezTo>
                  <a:pt x="214875" y="1806575"/>
                  <a:pt x="210448" y="1819214"/>
                  <a:pt x="208525" y="1825625"/>
                </a:cubicBezTo>
                <a:cubicBezTo>
                  <a:pt x="206982" y="1830769"/>
                  <a:pt x="202569" y="1849865"/>
                  <a:pt x="202175" y="1854200"/>
                </a:cubicBezTo>
                <a:cubicBezTo>
                  <a:pt x="200543" y="1872149"/>
                  <a:pt x="202713" y="1890539"/>
                  <a:pt x="199000" y="1908175"/>
                </a:cubicBezTo>
                <a:cubicBezTo>
                  <a:pt x="198214" y="1911909"/>
                  <a:pt x="190523" y="1910856"/>
                  <a:pt x="189475" y="1914525"/>
                </a:cubicBezTo>
                <a:cubicBezTo>
                  <a:pt x="187992" y="1919714"/>
                  <a:pt x="191592" y="1925638"/>
                  <a:pt x="192650" y="1930400"/>
                </a:cubicBezTo>
                <a:lnTo>
                  <a:pt x="4574150" y="1930400"/>
                </a:lnTo>
                <a:lnTo>
                  <a:pt x="4574150" y="0"/>
                </a:lnTo>
                <a:close/>
              </a:path>
            </a:pathLst>
          </a:cu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2"/>
          <a:srcRect/>
          <a:stretch/>
        </p:blipFill>
        <p:spPr>
          <a:xfrm flipH="1">
            <a:off x="4659155" y="5043985"/>
            <a:ext cx="4503" cy="3861"/>
          </a:xfrm>
          <a:custGeom>
            <a:avLst/>
            <a:gdLst>
              <a:gd name="connsiteX0" fmla="*/ 4414 w 4503"/>
              <a:gd name="connsiteY0" fmla="*/ 389 h 3861"/>
              <a:gd name="connsiteX1" fmla="*/ 1039 w 4503"/>
              <a:gd name="connsiteY1" fmla="*/ 3240 h 3861"/>
              <a:gd name="connsiteX2" fmla="*/ 4177 w 4503"/>
              <a:gd name="connsiteY2" fmla="*/ 709 h 3861"/>
              <a:gd name="connsiteX3" fmla="*/ 4414 w 4503"/>
              <a:gd name="connsiteY3" fmla="*/ 389 h 3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3" h="3861">
                <a:moveTo>
                  <a:pt x="4414" y="389"/>
                </a:moveTo>
                <a:cubicBezTo>
                  <a:pt x="5436" y="-1795"/>
                  <a:pt x="-2833" y="6067"/>
                  <a:pt x="1039" y="3240"/>
                </a:cubicBezTo>
                <a:lnTo>
                  <a:pt x="4177" y="709"/>
                </a:lnTo>
                <a:lnTo>
                  <a:pt x="4414" y="389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2"/>
          <a:srcRect/>
          <a:stretch/>
        </p:blipFill>
        <p:spPr>
          <a:xfrm flipH="1">
            <a:off x="4883939" y="6357061"/>
            <a:ext cx="295" cy="4830"/>
          </a:xfrm>
          <a:custGeom>
            <a:avLst/>
            <a:gdLst>
              <a:gd name="connsiteX0" fmla="*/ 295 w 295"/>
              <a:gd name="connsiteY0" fmla="*/ 0 h 4830"/>
              <a:gd name="connsiteX1" fmla="*/ 6 w 295"/>
              <a:gd name="connsiteY1" fmla="*/ 2522 h 4830"/>
              <a:gd name="connsiteX2" fmla="*/ 159 w 295"/>
              <a:gd name="connsiteY2" fmla="*/ 4768 h 4830"/>
              <a:gd name="connsiteX3" fmla="*/ 295 w 295"/>
              <a:gd name="connsiteY3" fmla="*/ 0 h 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" h="4830">
                <a:moveTo>
                  <a:pt x="295" y="0"/>
                </a:moveTo>
                <a:lnTo>
                  <a:pt x="6" y="2522"/>
                </a:lnTo>
                <a:cubicBezTo>
                  <a:pt x="-25" y="4046"/>
                  <a:pt x="65" y="5105"/>
                  <a:pt x="159" y="4768"/>
                </a:cubicBezTo>
                <a:lnTo>
                  <a:pt x="295" y="0"/>
                </a:lnTo>
                <a:close/>
              </a:path>
            </a:pathLst>
          </a:cu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19" y="0"/>
            <a:ext cx="3752922" cy="276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4405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F3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394601"/>
            <a:ext cx="2571538" cy="58477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50" y="4930639"/>
            <a:ext cx="1798971" cy="192736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21" y="3454400"/>
            <a:ext cx="2568917" cy="34036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729014" y="0"/>
            <a:ext cx="1462986" cy="400755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30369" y="4905152"/>
            <a:ext cx="606547" cy="61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43274" y="394601"/>
            <a:ext cx="948766" cy="89182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4927600"/>
            <a:ext cx="4574150" cy="1930400"/>
          </a:xfrm>
          <a:custGeom>
            <a:avLst/>
            <a:gdLst>
              <a:gd name="connsiteX0" fmla="*/ 4574150 w 4574150"/>
              <a:gd name="connsiteY0" fmla="*/ 0 h 1930400"/>
              <a:gd name="connsiteX1" fmla="*/ 0 w 4574150"/>
              <a:gd name="connsiteY1" fmla="*/ 0 h 1930400"/>
              <a:gd name="connsiteX2" fmla="*/ 0 w 4574150"/>
              <a:gd name="connsiteY2" fmla="*/ 65959 h 1930400"/>
              <a:gd name="connsiteX3" fmla="*/ 6653 w 4574150"/>
              <a:gd name="connsiteY3" fmla="*/ 62449 h 1930400"/>
              <a:gd name="connsiteX4" fmla="*/ 21200 w 4574150"/>
              <a:gd name="connsiteY4" fmla="*/ 57150 h 1930400"/>
              <a:gd name="connsiteX5" fmla="*/ 208525 w 4574150"/>
              <a:gd name="connsiteY5" fmla="*/ 47625 h 1930400"/>
              <a:gd name="connsiteX6" fmla="*/ 240275 w 4574150"/>
              <a:gd name="connsiteY6" fmla="*/ 50800 h 1930400"/>
              <a:gd name="connsiteX7" fmla="*/ 268850 w 4574150"/>
              <a:gd name="connsiteY7" fmla="*/ 57150 h 1930400"/>
              <a:gd name="connsiteX8" fmla="*/ 303775 w 4574150"/>
              <a:gd name="connsiteY8" fmla="*/ 63500 h 1930400"/>
              <a:gd name="connsiteX9" fmla="*/ 332350 w 4574150"/>
              <a:gd name="connsiteY9" fmla="*/ 73025 h 1930400"/>
              <a:gd name="connsiteX10" fmla="*/ 383150 w 4574150"/>
              <a:gd name="connsiteY10" fmla="*/ 88900 h 1930400"/>
              <a:gd name="connsiteX11" fmla="*/ 395850 w 4574150"/>
              <a:gd name="connsiteY11" fmla="*/ 92075 h 1930400"/>
              <a:gd name="connsiteX12" fmla="*/ 411725 w 4574150"/>
              <a:gd name="connsiteY12" fmla="*/ 95250 h 1930400"/>
              <a:gd name="connsiteX13" fmla="*/ 424425 w 4574150"/>
              <a:gd name="connsiteY13" fmla="*/ 101600 h 1930400"/>
              <a:gd name="connsiteX14" fmla="*/ 453000 w 4574150"/>
              <a:gd name="connsiteY14" fmla="*/ 111125 h 1930400"/>
              <a:gd name="connsiteX15" fmla="*/ 475225 w 4574150"/>
              <a:gd name="connsiteY15" fmla="*/ 123825 h 1930400"/>
              <a:gd name="connsiteX16" fmla="*/ 484750 w 4574150"/>
              <a:gd name="connsiteY16" fmla="*/ 127000 h 1930400"/>
              <a:gd name="connsiteX17" fmla="*/ 497450 w 4574150"/>
              <a:gd name="connsiteY17" fmla="*/ 136525 h 1930400"/>
              <a:gd name="connsiteX18" fmla="*/ 513325 w 4574150"/>
              <a:gd name="connsiteY18" fmla="*/ 142875 h 1930400"/>
              <a:gd name="connsiteX19" fmla="*/ 526025 w 4574150"/>
              <a:gd name="connsiteY19" fmla="*/ 155575 h 1930400"/>
              <a:gd name="connsiteX20" fmla="*/ 535550 w 4574150"/>
              <a:gd name="connsiteY20" fmla="*/ 161925 h 1930400"/>
              <a:gd name="connsiteX21" fmla="*/ 545075 w 4574150"/>
              <a:gd name="connsiteY21" fmla="*/ 171450 h 1930400"/>
              <a:gd name="connsiteX22" fmla="*/ 570475 w 4574150"/>
              <a:gd name="connsiteY22" fmla="*/ 187325 h 1930400"/>
              <a:gd name="connsiteX23" fmla="*/ 589525 w 4574150"/>
              <a:gd name="connsiteY23" fmla="*/ 209550 h 1930400"/>
              <a:gd name="connsiteX24" fmla="*/ 595875 w 4574150"/>
              <a:gd name="connsiteY24" fmla="*/ 219075 h 1930400"/>
              <a:gd name="connsiteX25" fmla="*/ 608575 w 4574150"/>
              <a:gd name="connsiteY25" fmla="*/ 234950 h 1930400"/>
              <a:gd name="connsiteX26" fmla="*/ 621275 w 4574150"/>
              <a:gd name="connsiteY26" fmla="*/ 250825 h 1930400"/>
              <a:gd name="connsiteX27" fmla="*/ 637150 w 4574150"/>
              <a:gd name="connsiteY27" fmla="*/ 276225 h 1930400"/>
              <a:gd name="connsiteX28" fmla="*/ 653025 w 4574150"/>
              <a:gd name="connsiteY28" fmla="*/ 292100 h 1930400"/>
              <a:gd name="connsiteX29" fmla="*/ 659375 w 4574150"/>
              <a:gd name="connsiteY29" fmla="*/ 301625 h 1930400"/>
              <a:gd name="connsiteX30" fmla="*/ 681600 w 4574150"/>
              <a:gd name="connsiteY30" fmla="*/ 327025 h 1930400"/>
              <a:gd name="connsiteX31" fmla="*/ 694300 w 4574150"/>
              <a:gd name="connsiteY31" fmla="*/ 352425 h 1930400"/>
              <a:gd name="connsiteX32" fmla="*/ 700650 w 4574150"/>
              <a:gd name="connsiteY32" fmla="*/ 361950 h 1930400"/>
              <a:gd name="connsiteX33" fmla="*/ 710175 w 4574150"/>
              <a:gd name="connsiteY33" fmla="*/ 377825 h 1930400"/>
              <a:gd name="connsiteX34" fmla="*/ 716525 w 4574150"/>
              <a:gd name="connsiteY34" fmla="*/ 387350 h 1930400"/>
              <a:gd name="connsiteX35" fmla="*/ 719700 w 4574150"/>
              <a:gd name="connsiteY35" fmla="*/ 412750 h 1930400"/>
              <a:gd name="connsiteX36" fmla="*/ 738750 w 4574150"/>
              <a:gd name="connsiteY36" fmla="*/ 438150 h 1930400"/>
              <a:gd name="connsiteX37" fmla="*/ 745100 w 4574150"/>
              <a:gd name="connsiteY37" fmla="*/ 454025 h 1930400"/>
              <a:gd name="connsiteX38" fmla="*/ 754625 w 4574150"/>
              <a:gd name="connsiteY38" fmla="*/ 488950 h 1930400"/>
              <a:gd name="connsiteX39" fmla="*/ 767325 w 4574150"/>
              <a:gd name="connsiteY39" fmla="*/ 746125 h 1930400"/>
              <a:gd name="connsiteX40" fmla="*/ 754625 w 4574150"/>
              <a:gd name="connsiteY40" fmla="*/ 841375 h 1930400"/>
              <a:gd name="connsiteX41" fmla="*/ 748275 w 4574150"/>
              <a:gd name="connsiteY41" fmla="*/ 850900 h 1930400"/>
              <a:gd name="connsiteX42" fmla="*/ 738750 w 4574150"/>
              <a:gd name="connsiteY42" fmla="*/ 889000 h 1930400"/>
              <a:gd name="connsiteX43" fmla="*/ 732400 w 4574150"/>
              <a:gd name="connsiteY43" fmla="*/ 904875 h 1930400"/>
              <a:gd name="connsiteX44" fmla="*/ 719700 w 4574150"/>
              <a:gd name="connsiteY44" fmla="*/ 936625 h 1930400"/>
              <a:gd name="connsiteX45" fmla="*/ 703825 w 4574150"/>
              <a:gd name="connsiteY45" fmla="*/ 955675 h 1930400"/>
              <a:gd name="connsiteX46" fmla="*/ 700650 w 4574150"/>
              <a:gd name="connsiteY46" fmla="*/ 965200 h 1930400"/>
              <a:gd name="connsiteX47" fmla="*/ 691125 w 4574150"/>
              <a:gd name="connsiteY47" fmla="*/ 977900 h 1930400"/>
              <a:gd name="connsiteX48" fmla="*/ 681600 w 4574150"/>
              <a:gd name="connsiteY48" fmla="*/ 987425 h 1930400"/>
              <a:gd name="connsiteX49" fmla="*/ 678425 w 4574150"/>
              <a:gd name="connsiteY49" fmla="*/ 996950 h 1930400"/>
              <a:gd name="connsiteX50" fmla="*/ 668900 w 4574150"/>
              <a:gd name="connsiteY50" fmla="*/ 1006475 h 1930400"/>
              <a:gd name="connsiteX51" fmla="*/ 659375 w 4574150"/>
              <a:gd name="connsiteY51" fmla="*/ 1019175 h 1930400"/>
              <a:gd name="connsiteX52" fmla="*/ 627625 w 4574150"/>
              <a:gd name="connsiteY52" fmla="*/ 1041400 h 1930400"/>
              <a:gd name="connsiteX53" fmla="*/ 618100 w 4574150"/>
              <a:gd name="connsiteY53" fmla="*/ 1044575 h 1930400"/>
              <a:gd name="connsiteX54" fmla="*/ 586350 w 4574150"/>
              <a:gd name="connsiteY54" fmla="*/ 1050925 h 1930400"/>
              <a:gd name="connsiteX55" fmla="*/ 567300 w 4574150"/>
              <a:gd name="connsiteY55" fmla="*/ 1057275 h 1930400"/>
              <a:gd name="connsiteX56" fmla="*/ 535550 w 4574150"/>
              <a:gd name="connsiteY56" fmla="*/ 1066800 h 1930400"/>
              <a:gd name="connsiteX57" fmla="*/ 516500 w 4574150"/>
              <a:gd name="connsiteY57" fmla="*/ 1073150 h 1930400"/>
              <a:gd name="connsiteX58" fmla="*/ 497450 w 4574150"/>
              <a:gd name="connsiteY58" fmla="*/ 1079500 h 1930400"/>
              <a:gd name="connsiteX59" fmla="*/ 484750 w 4574150"/>
              <a:gd name="connsiteY59" fmla="*/ 1089025 h 1930400"/>
              <a:gd name="connsiteX60" fmla="*/ 468875 w 4574150"/>
              <a:gd name="connsiteY60" fmla="*/ 1095375 h 1930400"/>
              <a:gd name="connsiteX61" fmla="*/ 459350 w 4574150"/>
              <a:gd name="connsiteY61" fmla="*/ 1108075 h 1930400"/>
              <a:gd name="connsiteX62" fmla="*/ 443475 w 4574150"/>
              <a:gd name="connsiteY62" fmla="*/ 1120775 h 1930400"/>
              <a:gd name="connsiteX63" fmla="*/ 414900 w 4574150"/>
              <a:gd name="connsiteY63" fmla="*/ 1136650 h 1930400"/>
              <a:gd name="connsiteX64" fmla="*/ 411725 w 4574150"/>
              <a:gd name="connsiteY64" fmla="*/ 1146175 h 1930400"/>
              <a:gd name="connsiteX65" fmla="*/ 402200 w 4574150"/>
              <a:gd name="connsiteY65" fmla="*/ 1155700 h 1930400"/>
              <a:gd name="connsiteX66" fmla="*/ 392675 w 4574150"/>
              <a:gd name="connsiteY66" fmla="*/ 1162050 h 1930400"/>
              <a:gd name="connsiteX67" fmla="*/ 389500 w 4574150"/>
              <a:gd name="connsiteY67" fmla="*/ 1171575 h 1930400"/>
              <a:gd name="connsiteX68" fmla="*/ 383150 w 4574150"/>
              <a:gd name="connsiteY68" fmla="*/ 1181100 h 1930400"/>
              <a:gd name="connsiteX69" fmla="*/ 379975 w 4574150"/>
              <a:gd name="connsiteY69" fmla="*/ 1193800 h 1930400"/>
              <a:gd name="connsiteX70" fmla="*/ 373625 w 4574150"/>
              <a:gd name="connsiteY70" fmla="*/ 1206500 h 1930400"/>
              <a:gd name="connsiteX71" fmla="*/ 370450 w 4574150"/>
              <a:gd name="connsiteY71" fmla="*/ 1330325 h 1930400"/>
              <a:gd name="connsiteX72" fmla="*/ 373625 w 4574150"/>
              <a:gd name="connsiteY72" fmla="*/ 1397000 h 1930400"/>
              <a:gd name="connsiteX73" fmla="*/ 370450 w 4574150"/>
              <a:gd name="connsiteY73" fmla="*/ 1406525 h 1930400"/>
              <a:gd name="connsiteX74" fmla="*/ 357750 w 4574150"/>
              <a:gd name="connsiteY74" fmla="*/ 1409700 h 1930400"/>
              <a:gd name="connsiteX75" fmla="*/ 335525 w 4574150"/>
              <a:gd name="connsiteY75" fmla="*/ 1397000 h 1930400"/>
              <a:gd name="connsiteX76" fmla="*/ 319650 w 4574150"/>
              <a:gd name="connsiteY76" fmla="*/ 1393825 h 1930400"/>
              <a:gd name="connsiteX77" fmla="*/ 316475 w 4574150"/>
              <a:gd name="connsiteY77" fmla="*/ 1431925 h 1930400"/>
              <a:gd name="connsiteX78" fmla="*/ 319650 w 4574150"/>
              <a:gd name="connsiteY78" fmla="*/ 1447800 h 1930400"/>
              <a:gd name="connsiteX79" fmla="*/ 322825 w 4574150"/>
              <a:gd name="connsiteY79" fmla="*/ 1457325 h 1930400"/>
              <a:gd name="connsiteX80" fmla="*/ 326000 w 4574150"/>
              <a:gd name="connsiteY80" fmla="*/ 1508125 h 1930400"/>
              <a:gd name="connsiteX81" fmla="*/ 319650 w 4574150"/>
              <a:gd name="connsiteY81" fmla="*/ 1527175 h 1930400"/>
              <a:gd name="connsiteX82" fmla="*/ 306950 w 4574150"/>
              <a:gd name="connsiteY82" fmla="*/ 1549400 h 1930400"/>
              <a:gd name="connsiteX83" fmla="*/ 297425 w 4574150"/>
              <a:gd name="connsiteY83" fmla="*/ 1555750 h 1930400"/>
              <a:gd name="connsiteX84" fmla="*/ 287900 w 4574150"/>
              <a:gd name="connsiteY84" fmla="*/ 1581150 h 1930400"/>
              <a:gd name="connsiteX85" fmla="*/ 268850 w 4574150"/>
              <a:gd name="connsiteY85" fmla="*/ 1600200 h 1930400"/>
              <a:gd name="connsiteX86" fmla="*/ 259325 w 4574150"/>
              <a:gd name="connsiteY86" fmla="*/ 1606550 h 1930400"/>
              <a:gd name="connsiteX87" fmla="*/ 227575 w 4574150"/>
              <a:gd name="connsiteY87" fmla="*/ 1625600 h 1930400"/>
              <a:gd name="connsiteX88" fmla="*/ 218050 w 4574150"/>
              <a:gd name="connsiteY88" fmla="*/ 1628775 h 1930400"/>
              <a:gd name="connsiteX89" fmla="*/ 214875 w 4574150"/>
              <a:gd name="connsiteY89" fmla="*/ 1638300 h 1930400"/>
              <a:gd name="connsiteX90" fmla="*/ 211700 w 4574150"/>
              <a:gd name="connsiteY90" fmla="*/ 1679575 h 1930400"/>
              <a:gd name="connsiteX91" fmla="*/ 214875 w 4574150"/>
              <a:gd name="connsiteY91" fmla="*/ 1727200 h 1930400"/>
              <a:gd name="connsiteX92" fmla="*/ 211700 w 4574150"/>
              <a:gd name="connsiteY92" fmla="*/ 1758950 h 1930400"/>
              <a:gd name="connsiteX93" fmla="*/ 214875 w 4574150"/>
              <a:gd name="connsiteY93" fmla="*/ 1806575 h 1930400"/>
              <a:gd name="connsiteX94" fmla="*/ 208525 w 4574150"/>
              <a:gd name="connsiteY94" fmla="*/ 1825625 h 1930400"/>
              <a:gd name="connsiteX95" fmla="*/ 202175 w 4574150"/>
              <a:gd name="connsiteY95" fmla="*/ 1854200 h 1930400"/>
              <a:gd name="connsiteX96" fmla="*/ 199000 w 4574150"/>
              <a:gd name="connsiteY96" fmla="*/ 1908175 h 1930400"/>
              <a:gd name="connsiteX97" fmla="*/ 189475 w 4574150"/>
              <a:gd name="connsiteY97" fmla="*/ 1914525 h 1930400"/>
              <a:gd name="connsiteX98" fmla="*/ 192650 w 4574150"/>
              <a:gd name="connsiteY98" fmla="*/ 1930400 h 1930400"/>
              <a:gd name="connsiteX99" fmla="*/ 4574150 w 4574150"/>
              <a:gd name="connsiteY99" fmla="*/ 1930400 h 1930400"/>
              <a:gd name="connsiteX100" fmla="*/ 4574150 w 4574150"/>
              <a:gd name="connsiteY100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4574150" h="1930400">
                <a:moveTo>
                  <a:pt x="4574150" y="0"/>
                </a:moveTo>
                <a:lnTo>
                  <a:pt x="0" y="0"/>
                </a:lnTo>
                <a:lnTo>
                  <a:pt x="0" y="65959"/>
                </a:lnTo>
                <a:lnTo>
                  <a:pt x="6653" y="62449"/>
                </a:lnTo>
                <a:cubicBezTo>
                  <a:pt x="11291" y="59891"/>
                  <a:pt x="16016" y="57684"/>
                  <a:pt x="21200" y="57150"/>
                </a:cubicBezTo>
                <a:cubicBezTo>
                  <a:pt x="83394" y="50748"/>
                  <a:pt x="146083" y="50800"/>
                  <a:pt x="208525" y="47625"/>
                </a:cubicBezTo>
                <a:cubicBezTo>
                  <a:pt x="219108" y="48683"/>
                  <a:pt x="229769" y="49141"/>
                  <a:pt x="240275" y="50800"/>
                </a:cubicBezTo>
                <a:cubicBezTo>
                  <a:pt x="249913" y="52322"/>
                  <a:pt x="259282" y="55236"/>
                  <a:pt x="268850" y="57150"/>
                </a:cubicBezTo>
                <a:lnTo>
                  <a:pt x="303775" y="63500"/>
                </a:lnTo>
                <a:cubicBezTo>
                  <a:pt x="313653" y="65296"/>
                  <a:pt x="322787" y="69965"/>
                  <a:pt x="332350" y="73025"/>
                </a:cubicBezTo>
                <a:cubicBezTo>
                  <a:pt x="349247" y="78432"/>
                  <a:pt x="366157" y="83802"/>
                  <a:pt x="383150" y="88900"/>
                </a:cubicBezTo>
                <a:cubicBezTo>
                  <a:pt x="387330" y="90154"/>
                  <a:pt x="391590" y="91128"/>
                  <a:pt x="395850" y="92075"/>
                </a:cubicBezTo>
                <a:cubicBezTo>
                  <a:pt x="401118" y="93246"/>
                  <a:pt x="406605" y="93543"/>
                  <a:pt x="411725" y="95250"/>
                </a:cubicBezTo>
                <a:cubicBezTo>
                  <a:pt x="416215" y="96747"/>
                  <a:pt x="420192" y="99483"/>
                  <a:pt x="424425" y="101600"/>
                </a:cubicBezTo>
                <a:cubicBezTo>
                  <a:pt x="433405" y="106090"/>
                  <a:pt x="443629" y="107521"/>
                  <a:pt x="453000" y="111125"/>
                </a:cubicBezTo>
                <a:cubicBezTo>
                  <a:pt x="477121" y="120402"/>
                  <a:pt x="455306" y="113865"/>
                  <a:pt x="475225" y="123825"/>
                </a:cubicBezTo>
                <a:cubicBezTo>
                  <a:pt x="478218" y="125322"/>
                  <a:pt x="481844" y="125340"/>
                  <a:pt x="484750" y="127000"/>
                </a:cubicBezTo>
                <a:cubicBezTo>
                  <a:pt x="489344" y="129625"/>
                  <a:pt x="492824" y="133955"/>
                  <a:pt x="497450" y="136525"/>
                </a:cubicBezTo>
                <a:cubicBezTo>
                  <a:pt x="502432" y="139293"/>
                  <a:pt x="508583" y="139714"/>
                  <a:pt x="513325" y="142875"/>
                </a:cubicBezTo>
                <a:cubicBezTo>
                  <a:pt x="518306" y="146196"/>
                  <a:pt x="521479" y="151679"/>
                  <a:pt x="526025" y="155575"/>
                </a:cubicBezTo>
                <a:cubicBezTo>
                  <a:pt x="528922" y="158058"/>
                  <a:pt x="532619" y="159482"/>
                  <a:pt x="535550" y="161925"/>
                </a:cubicBezTo>
                <a:cubicBezTo>
                  <a:pt x="538999" y="164800"/>
                  <a:pt x="541666" y="168528"/>
                  <a:pt x="545075" y="171450"/>
                </a:cubicBezTo>
                <a:cubicBezTo>
                  <a:pt x="578433" y="200042"/>
                  <a:pt x="537952" y="164094"/>
                  <a:pt x="570475" y="187325"/>
                </a:cubicBezTo>
                <a:cubicBezTo>
                  <a:pt x="577206" y="192133"/>
                  <a:pt x="585008" y="203227"/>
                  <a:pt x="589525" y="209550"/>
                </a:cubicBezTo>
                <a:cubicBezTo>
                  <a:pt x="591743" y="212655"/>
                  <a:pt x="593177" y="216377"/>
                  <a:pt x="595875" y="219075"/>
                </a:cubicBezTo>
                <a:cubicBezTo>
                  <a:pt x="610236" y="233436"/>
                  <a:pt x="602394" y="216407"/>
                  <a:pt x="608575" y="234950"/>
                </a:cubicBezTo>
                <a:cubicBezTo>
                  <a:pt x="612808" y="240242"/>
                  <a:pt x="617516" y="245186"/>
                  <a:pt x="621275" y="250825"/>
                </a:cubicBezTo>
                <a:cubicBezTo>
                  <a:pt x="635469" y="272117"/>
                  <a:pt x="618661" y="255425"/>
                  <a:pt x="637150" y="276225"/>
                </a:cubicBezTo>
                <a:cubicBezTo>
                  <a:pt x="642122" y="281818"/>
                  <a:pt x="648097" y="286468"/>
                  <a:pt x="653025" y="292100"/>
                </a:cubicBezTo>
                <a:cubicBezTo>
                  <a:pt x="655538" y="294972"/>
                  <a:pt x="656892" y="298728"/>
                  <a:pt x="659375" y="301625"/>
                </a:cubicBezTo>
                <a:cubicBezTo>
                  <a:pt x="692259" y="339989"/>
                  <a:pt x="653950" y="290159"/>
                  <a:pt x="681600" y="327025"/>
                </a:cubicBezTo>
                <a:cubicBezTo>
                  <a:pt x="687280" y="334598"/>
                  <a:pt x="689767" y="344115"/>
                  <a:pt x="694300" y="352425"/>
                </a:cubicBezTo>
                <a:cubicBezTo>
                  <a:pt x="696127" y="355775"/>
                  <a:pt x="698628" y="358714"/>
                  <a:pt x="700650" y="361950"/>
                </a:cubicBezTo>
                <a:cubicBezTo>
                  <a:pt x="703921" y="367183"/>
                  <a:pt x="706904" y="372592"/>
                  <a:pt x="710175" y="377825"/>
                </a:cubicBezTo>
                <a:cubicBezTo>
                  <a:pt x="712197" y="381061"/>
                  <a:pt x="715521" y="383669"/>
                  <a:pt x="716525" y="387350"/>
                </a:cubicBezTo>
                <a:cubicBezTo>
                  <a:pt x="718770" y="395582"/>
                  <a:pt x="718642" y="404283"/>
                  <a:pt x="719700" y="412750"/>
                </a:cubicBezTo>
                <a:cubicBezTo>
                  <a:pt x="719700" y="412750"/>
                  <a:pt x="733203" y="429137"/>
                  <a:pt x="738750" y="438150"/>
                </a:cubicBezTo>
                <a:cubicBezTo>
                  <a:pt x="741737" y="443004"/>
                  <a:pt x="742785" y="448817"/>
                  <a:pt x="745100" y="454025"/>
                </a:cubicBezTo>
                <a:cubicBezTo>
                  <a:pt x="753276" y="472420"/>
                  <a:pt x="753186" y="463618"/>
                  <a:pt x="754625" y="488950"/>
                </a:cubicBezTo>
                <a:cubicBezTo>
                  <a:pt x="759494" y="574641"/>
                  <a:pt x="763092" y="660400"/>
                  <a:pt x="767325" y="746125"/>
                </a:cubicBezTo>
                <a:cubicBezTo>
                  <a:pt x="762749" y="805616"/>
                  <a:pt x="766548" y="773811"/>
                  <a:pt x="754625" y="841375"/>
                </a:cubicBezTo>
                <a:cubicBezTo>
                  <a:pt x="752508" y="844550"/>
                  <a:pt x="749825" y="847413"/>
                  <a:pt x="748275" y="850900"/>
                </a:cubicBezTo>
                <a:cubicBezTo>
                  <a:pt x="741566" y="865994"/>
                  <a:pt x="741412" y="873026"/>
                  <a:pt x="738750" y="889000"/>
                </a:cubicBezTo>
                <a:lnTo>
                  <a:pt x="732400" y="904875"/>
                </a:lnTo>
                <a:cubicBezTo>
                  <a:pt x="728167" y="915458"/>
                  <a:pt x="724477" y="926276"/>
                  <a:pt x="719700" y="936625"/>
                </a:cubicBezTo>
                <a:cubicBezTo>
                  <a:pt x="711909" y="953505"/>
                  <a:pt x="714813" y="939193"/>
                  <a:pt x="703825" y="955675"/>
                </a:cubicBezTo>
                <a:cubicBezTo>
                  <a:pt x="701969" y="958460"/>
                  <a:pt x="701708" y="962025"/>
                  <a:pt x="700650" y="965200"/>
                </a:cubicBezTo>
                <a:cubicBezTo>
                  <a:pt x="697475" y="969433"/>
                  <a:pt x="694569" y="973882"/>
                  <a:pt x="691125" y="977900"/>
                </a:cubicBezTo>
                <a:cubicBezTo>
                  <a:pt x="688203" y="981309"/>
                  <a:pt x="684091" y="983689"/>
                  <a:pt x="681600" y="987425"/>
                </a:cubicBezTo>
                <a:cubicBezTo>
                  <a:pt x="679744" y="990210"/>
                  <a:pt x="679483" y="993775"/>
                  <a:pt x="678425" y="996950"/>
                </a:cubicBezTo>
                <a:cubicBezTo>
                  <a:pt x="675250" y="1000125"/>
                  <a:pt x="671822" y="1003066"/>
                  <a:pt x="668900" y="1006475"/>
                </a:cubicBezTo>
                <a:cubicBezTo>
                  <a:pt x="665456" y="1010493"/>
                  <a:pt x="663117" y="1015433"/>
                  <a:pt x="659375" y="1019175"/>
                </a:cubicBezTo>
                <a:cubicBezTo>
                  <a:pt x="655213" y="1023337"/>
                  <a:pt x="629959" y="1040103"/>
                  <a:pt x="627625" y="1041400"/>
                </a:cubicBezTo>
                <a:cubicBezTo>
                  <a:pt x="624699" y="1043025"/>
                  <a:pt x="621318" y="1043656"/>
                  <a:pt x="618100" y="1044575"/>
                </a:cubicBezTo>
                <a:cubicBezTo>
                  <a:pt x="581163" y="1055129"/>
                  <a:pt x="636248" y="1038451"/>
                  <a:pt x="586350" y="1050925"/>
                </a:cubicBezTo>
                <a:cubicBezTo>
                  <a:pt x="579856" y="1052548"/>
                  <a:pt x="573697" y="1055307"/>
                  <a:pt x="567300" y="1057275"/>
                </a:cubicBezTo>
                <a:cubicBezTo>
                  <a:pt x="520049" y="1071814"/>
                  <a:pt x="561857" y="1058031"/>
                  <a:pt x="535550" y="1066800"/>
                </a:cubicBezTo>
                <a:lnTo>
                  <a:pt x="516500" y="1073150"/>
                </a:lnTo>
                <a:cubicBezTo>
                  <a:pt x="510150" y="1075267"/>
                  <a:pt x="503437" y="1076507"/>
                  <a:pt x="497450" y="1079500"/>
                </a:cubicBezTo>
                <a:cubicBezTo>
                  <a:pt x="492717" y="1081867"/>
                  <a:pt x="489376" y="1086455"/>
                  <a:pt x="484750" y="1089025"/>
                </a:cubicBezTo>
                <a:cubicBezTo>
                  <a:pt x="479768" y="1091793"/>
                  <a:pt x="473434" y="1091955"/>
                  <a:pt x="468875" y="1095375"/>
                </a:cubicBezTo>
                <a:cubicBezTo>
                  <a:pt x="464642" y="1098550"/>
                  <a:pt x="463415" y="1104687"/>
                  <a:pt x="459350" y="1108075"/>
                </a:cubicBezTo>
                <a:cubicBezTo>
                  <a:pt x="436346" y="1127245"/>
                  <a:pt x="462922" y="1091604"/>
                  <a:pt x="443475" y="1120775"/>
                </a:cubicBezTo>
                <a:cubicBezTo>
                  <a:pt x="431497" y="1124768"/>
                  <a:pt x="425817" y="1125733"/>
                  <a:pt x="414900" y="1136650"/>
                </a:cubicBezTo>
                <a:cubicBezTo>
                  <a:pt x="412533" y="1139017"/>
                  <a:pt x="412783" y="1143000"/>
                  <a:pt x="411725" y="1146175"/>
                </a:cubicBezTo>
                <a:cubicBezTo>
                  <a:pt x="408550" y="1149350"/>
                  <a:pt x="405649" y="1152825"/>
                  <a:pt x="402200" y="1155700"/>
                </a:cubicBezTo>
                <a:cubicBezTo>
                  <a:pt x="399269" y="1158143"/>
                  <a:pt x="395059" y="1159070"/>
                  <a:pt x="392675" y="1162050"/>
                </a:cubicBezTo>
                <a:cubicBezTo>
                  <a:pt x="390584" y="1164663"/>
                  <a:pt x="390997" y="1168582"/>
                  <a:pt x="389500" y="1171575"/>
                </a:cubicBezTo>
                <a:cubicBezTo>
                  <a:pt x="387793" y="1174988"/>
                  <a:pt x="384653" y="1177593"/>
                  <a:pt x="383150" y="1181100"/>
                </a:cubicBezTo>
                <a:cubicBezTo>
                  <a:pt x="381431" y="1185111"/>
                  <a:pt x="381507" y="1189714"/>
                  <a:pt x="379975" y="1193800"/>
                </a:cubicBezTo>
                <a:cubicBezTo>
                  <a:pt x="378313" y="1198232"/>
                  <a:pt x="373954" y="1201778"/>
                  <a:pt x="373625" y="1206500"/>
                </a:cubicBezTo>
                <a:cubicBezTo>
                  <a:pt x="370751" y="1247688"/>
                  <a:pt x="371508" y="1289050"/>
                  <a:pt x="370450" y="1330325"/>
                </a:cubicBezTo>
                <a:cubicBezTo>
                  <a:pt x="371508" y="1352550"/>
                  <a:pt x="373625" y="1374750"/>
                  <a:pt x="373625" y="1397000"/>
                </a:cubicBezTo>
                <a:cubicBezTo>
                  <a:pt x="373625" y="1400347"/>
                  <a:pt x="373063" y="1404434"/>
                  <a:pt x="370450" y="1406525"/>
                </a:cubicBezTo>
                <a:cubicBezTo>
                  <a:pt x="367043" y="1409251"/>
                  <a:pt x="361983" y="1408642"/>
                  <a:pt x="357750" y="1409700"/>
                </a:cubicBezTo>
                <a:cubicBezTo>
                  <a:pt x="316183" y="1399308"/>
                  <a:pt x="373357" y="1415916"/>
                  <a:pt x="335525" y="1397000"/>
                </a:cubicBezTo>
                <a:cubicBezTo>
                  <a:pt x="330698" y="1394587"/>
                  <a:pt x="322234" y="1389087"/>
                  <a:pt x="319650" y="1393825"/>
                </a:cubicBezTo>
                <a:cubicBezTo>
                  <a:pt x="313547" y="1405013"/>
                  <a:pt x="317533" y="1419225"/>
                  <a:pt x="316475" y="1431925"/>
                </a:cubicBezTo>
                <a:cubicBezTo>
                  <a:pt x="317533" y="1437217"/>
                  <a:pt x="318341" y="1442565"/>
                  <a:pt x="319650" y="1447800"/>
                </a:cubicBezTo>
                <a:cubicBezTo>
                  <a:pt x="320462" y="1451047"/>
                  <a:pt x="322475" y="1453997"/>
                  <a:pt x="322825" y="1457325"/>
                </a:cubicBezTo>
                <a:cubicBezTo>
                  <a:pt x="324601" y="1474198"/>
                  <a:pt x="324942" y="1491192"/>
                  <a:pt x="326000" y="1508125"/>
                </a:cubicBezTo>
                <a:cubicBezTo>
                  <a:pt x="326000" y="1508125"/>
                  <a:pt x="322901" y="1521324"/>
                  <a:pt x="319650" y="1527175"/>
                </a:cubicBezTo>
                <a:cubicBezTo>
                  <a:pt x="302454" y="1558128"/>
                  <a:pt x="315670" y="1514518"/>
                  <a:pt x="306950" y="1549400"/>
                </a:cubicBezTo>
                <a:cubicBezTo>
                  <a:pt x="303775" y="1551517"/>
                  <a:pt x="300123" y="1553052"/>
                  <a:pt x="297425" y="1555750"/>
                </a:cubicBezTo>
                <a:cubicBezTo>
                  <a:pt x="289250" y="1563925"/>
                  <a:pt x="290172" y="1569792"/>
                  <a:pt x="287900" y="1581150"/>
                </a:cubicBezTo>
                <a:lnTo>
                  <a:pt x="268850" y="1600200"/>
                </a:lnTo>
                <a:cubicBezTo>
                  <a:pt x="266152" y="1602898"/>
                  <a:pt x="262500" y="1604433"/>
                  <a:pt x="259325" y="1606550"/>
                </a:cubicBezTo>
                <a:cubicBezTo>
                  <a:pt x="245782" y="1615578"/>
                  <a:pt x="241243" y="1619742"/>
                  <a:pt x="227575" y="1625600"/>
                </a:cubicBezTo>
                <a:cubicBezTo>
                  <a:pt x="224499" y="1626918"/>
                  <a:pt x="220417" y="1626408"/>
                  <a:pt x="218050" y="1628775"/>
                </a:cubicBezTo>
                <a:cubicBezTo>
                  <a:pt x="215683" y="1631142"/>
                  <a:pt x="215290" y="1634979"/>
                  <a:pt x="214875" y="1638300"/>
                </a:cubicBezTo>
                <a:cubicBezTo>
                  <a:pt x="213163" y="1651992"/>
                  <a:pt x="212758" y="1665817"/>
                  <a:pt x="211700" y="1679575"/>
                </a:cubicBezTo>
                <a:cubicBezTo>
                  <a:pt x="212758" y="1695450"/>
                  <a:pt x="214875" y="1711290"/>
                  <a:pt x="214875" y="1727200"/>
                </a:cubicBezTo>
                <a:cubicBezTo>
                  <a:pt x="214875" y="1737836"/>
                  <a:pt x="211700" y="1748314"/>
                  <a:pt x="211700" y="1758950"/>
                </a:cubicBezTo>
                <a:cubicBezTo>
                  <a:pt x="211700" y="1774860"/>
                  <a:pt x="213817" y="1790700"/>
                  <a:pt x="214875" y="1806575"/>
                </a:cubicBezTo>
                <a:cubicBezTo>
                  <a:pt x="214875" y="1806575"/>
                  <a:pt x="210448" y="1819214"/>
                  <a:pt x="208525" y="1825625"/>
                </a:cubicBezTo>
                <a:cubicBezTo>
                  <a:pt x="206982" y="1830769"/>
                  <a:pt x="202569" y="1849865"/>
                  <a:pt x="202175" y="1854200"/>
                </a:cubicBezTo>
                <a:cubicBezTo>
                  <a:pt x="200543" y="1872149"/>
                  <a:pt x="202713" y="1890539"/>
                  <a:pt x="199000" y="1908175"/>
                </a:cubicBezTo>
                <a:cubicBezTo>
                  <a:pt x="198214" y="1911909"/>
                  <a:pt x="190523" y="1910856"/>
                  <a:pt x="189475" y="1914525"/>
                </a:cubicBezTo>
                <a:cubicBezTo>
                  <a:pt x="187992" y="1919714"/>
                  <a:pt x="191592" y="1925638"/>
                  <a:pt x="192650" y="1930400"/>
                </a:cubicBezTo>
                <a:lnTo>
                  <a:pt x="4574150" y="1930400"/>
                </a:lnTo>
                <a:lnTo>
                  <a:pt x="4574150" y="0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0"/>
          <a:srcRect/>
          <a:stretch/>
        </p:blipFill>
        <p:spPr>
          <a:xfrm flipH="1">
            <a:off x="4883939" y="6357061"/>
            <a:ext cx="295" cy="4830"/>
          </a:xfrm>
          <a:custGeom>
            <a:avLst/>
            <a:gdLst>
              <a:gd name="connsiteX0" fmla="*/ 295 w 295"/>
              <a:gd name="connsiteY0" fmla="*/ 0 h 4830"/>
              <a:gd name="connsiteX1" fmla="*/ 6 w 295"/>
              <a:gd name="connsiteY1" fmla="*/ 2522 h 4830"/>
              <a:gd name="connsiteX2" fmla="*/ 159 w 295"/>
              <a:gd name="connsiteY2" fmla="*/ 4768 h 4830"/>
              <a:gd name="connsiteX3" fmla="*/ 295 w 295"/>
              <a:gd name="connsiteY3" fmla="*/ 0 h 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" h="4830">
                <a:moveTo>
                  <a:pt x="295" y="0"/>
                </a:moveTo>
                <a:lnTo>
                  <a:pt x="6" y="2522"/>
                </a:lnTo>
                <a:cubicBezTo>
                  <a:pt x="-25" y="4046"/>
                  <a:pt x="65" y="5105"/>
                  <a:pt x="159" y="4768"/>
                </a:cubicBezTo>
                <a:lnTo>
                  <a:pt x="295" y="0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103028" y="355964"/>
            <a:ext cx="2288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zh-CN" alt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夏至的特点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993950" y="1594032"/>
            <a:ext cx="9915371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夏至这天虽然白昼最长，太阳角度最高，但并不是一年中天气最热的时候。因为，接近地表的热量，这时还在继续积蓄，并没有达到最多的时候。俗话说“热在三伏”，真正的暑热天气是以夏至和立秋为基点计算的。大约在七月中旬到八月中旬，中国各地的气温均为最高，有些地区的最高气温可达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40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度左右。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97937" y="3797842"/>
            <a:ext cx="3490674" cy="3060158"/>
          </a:xfrm>
          <a:prstGeom prst="rect">
            <a:avLst/>
          </a:prstGeom>
        </p:spPr>
      </p:pic>
      <p:sp>
        <p:nvSpPr>
          <p:cNvPr id="17" name="TextBox 16"/>
          <p:cNvSpPr txBox="1"/>
          <p:nvPr/>
        </p:nvSpPr>
        <p:spPr>
          <a:xfrm>
            <a:off x="4574150" y="6648959"/>
            <a:ext cx="1440159" cy="1231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100" dirty="0">
                <a:solidFill>
                  <a:srgbClr val="9CF3FC"/>
                </a:solidFill>
                <a:ea typeface="微软雅黑" panose="020B0503020204020204" pitchFamily="34" charset="-122"/>
              </a:rPr>
              <a:t>节</a:t>
            </a:r>
            <a:r>
              <a:rPr lang="zh-CN" altLang="en-US" sz="100" dirty="0" smtClean="0">
                <a:solidFill>
                  <a:srgbClr val="9CF3FC"/>
                </a:solidFill>
                <a:ea typeface="微软雅黑" panose="020B0503020204020204" pitchFamily="34" charset="-122"/>
              </a:rPr>
              <a:t>日</a:t>
            </a:r>
            <a:r>
              <a:rPr lang="en-US" altLang="zh-CN" sz="100" dirty="0" smtClean="0">
                <a:solidFill>
                  <a:srgbClr val="9CF3FC"/>
                </a:solidFill>
                <a:ea typeface="微软雅黑" panose="020B0503020204020204" pitchFamily="34" charset="-122"/>
              </a:rPr>
              <a:t>PPT</a:t>
            </a:r>
            <a:r>
              <a:rPr lang="zh-CN" altLang="en-US" sz="100" dirty="0" smtClean="0">
                <a:solidFill>
                  <a:srgbClr val="9CF3FC"/>
                </a:solidFill>
                <a:ea typeface="微软雅黑" panose="020B0503020204020204" pitchFamily="34" charset="-122"/>
              </a:rPr>
              <a:t>模板 </a:t>
            </a:r>
            <a:r>
              <a:rPr lang="en-US" altLang="zh-CN" sz="100" dirty="0">
                <a:solidFill>
                  <a:srgbClr val="9CF3FC"/>
                </a:solidFill>
                <a:ea typeface="微软雅黑" panose="020B0503020204020204" pitchFamily="34" charset="-122"/>
              </a:rPr>
              <a:t>http://</a:t>
            </a:r>
            <a:r>
              <a:rPr lang="en-US" altLang="zh-CN" sz="100" dirty="0" smtClean="0">
                <a:solidFill>
                  <a:srgbClr val="9CF3FC"/>
                </a:solidFill>
                <a:ea typeface="微软雅黑" panose="020B0503020204020204" pitchFamily="34" charset="-122"/>
              </a:rPr>
              <a:t>www.ypppt.com/jieri</a:t>
            </a:r>
            <a:r>
              <a:rPr lang="en-US" altLang="zh-CN" sz="100" dirty="0">
                <a:solidFill>
                  <a:srgbClr val="9CF3FC"/>
                </a:solidFill>
                <a:ea typeface="微软雅黑" panose="020B0503020204020204" pitchFamily="34" charset="-122"/>
              </a:rPr>
              <a:t>/</a:t>
            </a:r>
            <a:endParaRPr lang="en-US" altLang="zh-CN" sz="100" dirty="0" smtClean="0">
              <a:solidFill>
                <a:srgbClr val="9CF3FC"/>
              </a:solidFill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3696889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F3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394601"/>
            <a:ext cx="2571538" cy="58477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50" y="4930639"/>
            <a:ext cx="1798971" cy="192736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21" y="3454400"/>
            <a:ext cx="2568917" cy="34036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729014" y="0"/>
            <a:ext cx="1462986" cy="400755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35977" y="2323727"/>
            <a:ext cx="606547" cy="61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43274" y="394601"/>
            <a:ext cx="948766" cy="89182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4927600"/>
            <a:ext cx="4574150" cy="1930400"/>
          </a:xfrm>
          <a:custGeom>
            <a:avLst/>
            <a:gdLst>
              <a:gd name="connsiteX0" fmla="*/ 4574150 w 4574150"/>
              <a:gd name="connsiteY0" fmla="*/ 0 h 1930400"/>
              <a:gd name="connsiteX1" fmla="*/ 0 w 4574150"/>
              <a:gd name="connsiteY1" fmla="*/ 0 h 1930400"/>
              <a:gd name="connsiteX2" fmla="*/ 0 w 4574150"/>
              <a:gd name="connsiteY2" fmla="*/ 65959 h 1930400"/>
              <a:gd name="connsiteX3" fmla="*/ 6653 w 4574150"/>
              <a:gd name="connsiteY3" fmla="*/ 62449 h 1930400"/>
              <a:gd name="connsiteX4" fmla="*/ 21200 w 4574150"/>
              <a:gd name="connsiteY4" fmla="*/ 57150 h 1930400"/>
              <a:gd name="connsiteX5" fmla="*/ 208525 w 4574150"/>
              <a:gd name="connsiteY5" fmla="*/ 47625 h 1930400"/>
              <a:gd name="connsiteX6" fmla="*/ 240275 w 4574150"/>
              <a:gd name="connsiteY6" fmla="*/ 50800 h 1930400"/>
              <a:gd name="connsiteX7" fmla="*/ 268850 w 4574150"/>
              <a:gd name="connsiteY7" fmla="*/ 57150 h 1930400"/>
              <a:gd name="connsiteX8" fmla="*/ 303775 w 4574150"/>
              <a:gd name="connsiteY8" fmla="*/ 63500 h 1930400"/>
              <a:gd name="connsiteX9" fmla="*/ 332350 w 4574150"/>
              <a:gd name="connsiteY9" fmla="*/ 73025 h 1930400"/>
              <a:gd name="connsiteX10" fmla="*/ 383150 w 4574150"/>
              <a:gd name="connsiteY10" fmla="*/ 88900 h 1930400"/>
              <a:gd name="connsiteX11" fmla="*/ 395850 w 4574150"/>
              <a:gd name="connsiteY11" fmla="*/ 92075 h 1930400"/>
              <a:gd name="connsiteX12" fmla="*/ 411725 w 4574150"/>
              <a:gd name="connsiteY12" fmla="*/ 95250 h 1930400"/>
              <a:gd name="connsiteX13" fmla="*/ 424425 w 4574150"/>
              <a:gd name="connsiteY13" fmla="*/ 101600 h 1930400"/>
              <a:gd name="connsiteX14" fmla="*/ 453000 w 4574150"/>
              <a:gd name="connsiteY14" fmla="*/ 111125 h 1930400"/>
              <a:gd name="connsiteX15" fmla="*/ 475225 w 4574150"/>
              <a:gd name="connsiteY15" fmla="*/ 123825 h 1930400"/>
              <a:gd name="connsiteX16" fmla="*/ 484750 w 4574150"/>
              <a:gd name="connsiteY16" fmla="*/ 127000 h 1930400"/>
              <a:gd name="connsiteX17" fmla="*/ 497450 w 4574150"/>
              <a:gd name="connsiteY17" fmla="*/ 136525 h 1930400"/>
              <a:gd name="connsiteX18" fmla="*/ 513325 w 4574150"/>
              <a:gd name="connsiteY18" fmla="*/ 142875 h 1930400"/>
              <a:gd name="connsiteX19" fmla="*/ 526025 w 4574150"/>
              <a:gd name="connsiteY19" fmla="*/ 155575 h 1930400"/>
              <a:gd name="connsiteX20" fmla="*/ 535550 w 4574150"/>
              <a:gd name="connsiteY20" fmla="*/ 161925 h 1930400"/>
              <a:gd name="connsiteX21" fmla="*/ 545075 w 4574150"/>
              <a:gd name="connsiteY21" fmla="*/ 171450 h 1930400"/>
              <a:gd name="connsiteX22" fmla="*/ 570475 w 4574150"/>
              <a:gd name="connsiteY22" fmla="*/ 187325 h 1930400"/>
              <a:gd name="connsiteX23" fmla="*/ 589525 w 4574150"/>
              <a:gd name="connsiteY23" fmla="*/ 209550 h 1930400"/>
              <a:gd name="connsiteX24" fmla="*/ 595875 w 4574150"/>
              <a:gd name="connsiteY24" fmla="*/ 219075 h 1930400"/>
              <a:gd name="connsiteX25" fmla="*/ 608575 w 4574150"/>
              <a:gd name="connsiteY25" fmla="*/ 234950 h 1930400"/>
              <a:gd name="connsiteX26" fmla="*/ 621275 w 4574150"/>
              <a:gd name="connsiteY26" fmla="*/ 250825 h 1930400"/>
              <a:gd name="connsiteX27" fmla="*/ 637150 w 4574150"/>
              <a:gd name="connsiteY27" fmla="*/ 276225 h 1930400"/>
              <a:gd name="connsiteX28" fmla="*/ 653025 w 4574150"/>
              <a:gd name="connsiteY28" fmla="*/ 292100 h 1930400"/>
              <a:gd name="connsiteX29" fmla="*/ 659375 w 4574150"/>
              <a:gd name="connsiteY29" fmla="*/ 301625 h 1930400"/>
              <a:gd name="connsiteX30" fmla="*/ 681600 w 4574150"/>
              <a:gd name="connsiteY30" fmla="*/ 327025 h 1930400"/>
              <a:gd name="connsiteX31" fmla="*/ 694300 w 4574150"/>
              <a:gd name="connsiteY31" fmla="*/ 352425 h 1930400"/>
              <a:gd name="connsiteX32" fmla="*/ 700650 w 4574150"/>
              <a:gd name="connsiteY32" fmla="*/ 361950 h 1930400"/>
              <a:gd name="connsiteX33" fmla="*/ 710175 w 4574150"/>
              <a:gd name="connsiteY33" fmla="*/ 377825 h 1930400"/>
              <a:gd name="connsiteX34" fmla="*/ 716525 w 4574150"/>
              <a:gd name="connsiteY34" fmla="*/ 387350 h 1930400"/>
              <a:gd name="connsiteX35" fmla="*/ 719700 w 4574150"/>
              <a:gd name="connsiteY35" fmla="*/ 412750 h 1930400"/>
              <a:gd name="connsiteX36" fmla="*/ 738750 w 4574150"/>
              <a:gd name="connsiteY36" fmla="*/ 438150 h 1930400"/>
              <a:gd name="connsiteX37" fmla="*/ 745100 w 4574150"/>
              <a:gd name="connsiteY37" fmla="*/ 454025 h 1930400"/>
              <a:gd name="connsiteX38" fmla="*/ 754625 w 4574150"/>
              <a:gd name="connsiteY38" fmla="*/ 488950 h 1930400"/>
              <a:gd name="connsiteX39" fmla="*/ 767325 w 4574150"/>
              <a:gd name="connsiteY39" fmla="*/ 746125 h 1930400"/>
              <a:gd name="connsiteX40" fmla="*/ 754625 w 4574150"/>
              <a:gd name="connsiteY40" fmla="*/ 841375 h 1930400"/>
              <a:gd name="connsiteX41" fmla="*/ 748275 w 4574150"/>
              <a:gd name="connsiteY41" fmla="*/ 850900 h 1930400"/>
              <a:gd name="connsiteX42" fmla="*/ 738750 w 4574150"/>
              <a:gd name="connsiteY42" fmla="*/ 889000 h 1930400"/>
              <a:gd name="connsiteX43" fmla="*/ 732400 w 4574150"/>
              <a:gd name="connsiteY43" fmla="*/ 904875 h 1930400"/>
              <a:gd name="connsiteX44" fmla="*/ 719700 w 4574150"/>
              <a:gd name="connsiteY44" fmla="*/ 936625 h 1930400"/>
              <a:gd name="connsiteX45" fmla="*/ 703825 w 4574150"/>
              <a:gd name="connsiteY45" fmla="*/ 955675 h 1930400"/>
              <a:gd name="connsiteX46" fmla="*/ 700650 w 4574150"/>
              <a:gd name="connsiteY46" fmla="*/ 965200 h 1930400"/>
              <a:gd name="connsiteX47" fmla="*/ 691125 w 4574150"/>
              <a:gd name="connsiteY47" fmla="*/ 977900 h 1930400"/>
              <a:gd name="connsiteX48" fmla="*/ 681600 w 4574150"/>
              <a:gd name="connsiteY48" fmla="*/ 987425 h 1930400"/>
              <a:gd name="connsiteX49" fmla="*/ 678425 w 4574150"/>
              <a:gd name="connsiteY49" fmla="*/ 996950 h 1930400"/>
              <a:gd name="connsiteX50" fmla="*/ 668900 w 4574150"/>
              <a:gd name="connsiteY50" fmla="*/ 1006475 h 1930400"/>
              <a:gd name="connsiteX51" fmla="*/ 659375 w 4574150"/>
              <a:gd name="connsiteY51" fmla="*/ 1019175 h 1930400"/>
              <a:gd name="connsiteX52" fmla="*/ 627625 w 4574150"/>
              <a:gd name="connsiteY52" fmla="*/ 1041400 h 1930400"/>
              <a:gd name="connsiteX53" fmla="*/ 618100 w 4574150"/>
              <a:gd name="connsiteY53" fmla="*/ 1044575 h 1930400"/>
              <a:gd name="connsiteX54" fmla="*/ 586350 w 4574150"/>
              <a:gd name="connsiteY54" fmla="*/ 1050925 h 1930400"/>
              <a:gd name="connsiteX55" fmla="*/ 567300 w 4574150"/>
              <a:gd name="connsiteY55" fmla="*/ 1057275 h 1930400"/>
              <a:gd name="connsiteX56" fmla="*/ 535550 w 4574150"/>
              <a:gd name="connsiteY56" fmla="*/ 1066800 h 1930400"/>
              <a:gd name="connsiteX57" fmla="*/ 516500 w 4574150"/>
              <a:gd name="connsiteY57" fmla="*/ 1073150 h 1930400"/>
              <a:gd name="connsiteX58" fmla="*/ 497450 w 4574150"/>
              <a:gd name="connsiteY58" fmla="*/ 1079500 h 1930400"/>
              <a:gd name="connsiteX59" fmla="*/ 484750 w 4574150"/>
              <a:gd name="connsiteY59" fmla="*/ 1089025 h 1930400"/>
              <a:gd name="connsiteX60" fmla="*/ 468875 w 4574150"/>
              <a:gd name="connsiteY60" fmla="*/ 1095375 h 1930400"/>
              <a:gd name="connsiteX61" fmla="*/ 459350 w 4574150"/>
              <a:gd name="connsiteY61" fmla="*/ 1108075 h 1930400"/>
              <a:gd name="connsiteX62" fmla="*/ 443475 w 4574150"/>
              <a:gd name="connsiteY62" fmla="*/ 1120775 h 1930400"/>
              <a:gd name="connsiteX63" fmla="*/ 414900 w 4574150"/>
              <a:gd name="connsiteY63" fmla="*/ 1136650 h 1930400"/>
              <a:gd name="connsiteX64" fmla="*/ 411725 w 4574150"/>
              <a:gd name="connsiteY64" fmla="*/ 1146175 h 1930400"/>
              <a:gd name="connsiteX65" fmla="*/ 402200 w 4574150"/>
              <a:gd name="connsiteY65" fmla="*/ 1155700 h 1930400"/>
              <a:gd name="connsiteX66" fmla="*/ 392675 w 4574150"/>
              <a:gd name="connsiteY66" fmla="*/ 1162050 h 1930400"/>
              <a:gd name="connsiteX67" fmla="*/ 389500 w 4574150"/>
              <a:gd name="connsiteY67" fmla="*/ 1171575 h 1930400"/>
              <a:gd name="connsiteX68" fmla="*/ 383150 w 4574150"/>
              <a:gd name="connsiteY68" fmla="*/ 1181100 h 1930400"/>
              <a:gd name="connsiteX69" fmla="*/ 379975 w 4574150"/>
              <a:gd name="connsiteY69" fmla="*/ 1193800 h 1930400"/>
              <a:gd name="connsiteX70" fmla="*/ 373625 w 4574150"/>
              <a:gd name="connsiteY70" fmla="*/ 1206500 h 1930400"/>
              <a:gd name="connsiteX71" fmla="*/ 370450 w 4574150"/>
              <a:gd name="connsiteY71" fmla="*/ 1330325 h 1930400"/>
              <a:gd name="connsiteX72" fmla="*/ 373625 w 4574150"/>
              <a:gd name="connsiteY72" fmla="*/ 1397000 h 1930400"/>
              <a:gd name="connsiteX73" fmla="*/ 370450 w 4574150"/>
              <a:gd name="connsiteY73" fmla="*/ 1406525 h 1930400"/>
              <a:gd name="connsiteX74" fmla="*/ 357750 w 4574150"/>
              <a:gd name="connsiteY74" fmla="*/ 1409700 h 1930400"/>
              <a:gd name="connsiteX75" fmla="*/ 335525 w 4574150"/>
              <a:gd name="connsiteY75" fmla="*/ 1397000 h 1930400"/>
              <a:gd name="connsiteX76" fmla="*/ 319650 w 4574150"/>
              <a:gd name="connsiteY76" fmla="*/ 1393825 h 1930400"/>
              <a:gd name="connsiteX77" fmla="*/ 316475 w 4574150"/>
              <a:gd name="connsiteY77" fmla="*/ 1431925 h 1930400"/>
              <a:gd name="connsiteX78" fmla="*/ 319650 w 4574150"/>
              <a:gd name="connsiteY78" fmla="*/ 1447800 h 1930400"/>
              <a:gd name="connsiteX79" fmla="*/ 322825 w 4574150"/>
              <a:gd name="connsiteY79" fmla="*/ 1457325 h 1930400"/>
              <a:gd name="connsiteX80" fmla="*/ 326000 w 4574150"/>
              <a:gd name="connsiteY80" fmla="*/ 1508125 h 1930400"/>
              <a:gd name="connsiteX81" fmla="*/ 319650 w 4574150"/>
              <a:gd name="connsiteY81" fmla="*/ 1527175 h 1930400"/>
              <a:gd name="connsiteX82" fmla="*/ 306950 w 4574150"/>
              <a:gd name="connsiteY82" fmla="*/ 1549400 h 1930400"/>
              <a:gd name="connsiteX83" fmla="*/ 297425 w 4574150"/>
              <a:gd name="connsiteY83" fmla="*/ 1555750 h 1930400"/>
              <a:gd name="connsiteX84" fmla="*/ 287900 w 4574150"/>
              <a:gd name="connsiteY84" fmla="*/ 1581150 h 1930400"/>
              <a:gd name="connsiteX85" fmla="*/ 268850 w 4574150"/>
              <a:gd name="connsiteY85" fmla="*/ 1600200 h 1930400"/>
              <a:gd name="connsiteX86" fmla="*/ 259325 w 4574150"/>
              <a:gd name="connsiteY86" fmla="*/ 1606550 h 1930400"/>
              <a:gd name="connsiteX87" fmla="*/ 227575 w 4574150"/>
              <a:gd name="connsiteY87" fmla="*/ 1625600 h 1930400"/>
              <a:gd name="connsiteX88" fmla="*/ 218050 w 4574150"/>
              <a:gd name="connsiteY88" fmla="*/ 1628775 h 1930400"/>
              <a:gd name="connsiteX89" fmla="*/ 214875 w 4574150"/>
              <a:gd name="connsiteY89" fmla="*/ 1638300 h 1930400"/>
              <a:gd name="connsiteX90" fmla="*/ 211700 w 4574150"/>
              <a:gd name="connsiteY90" fmla="*/ 1679575 h 1930400"/>
              <a:gd name="connsiteX91" fmla="*/ 214875 w 4574150"/>
              <a:gd name="connsiteY91" fmla="*/ 1727200 h 1930400"/>
              <a:gd name="connsiteX92" fmla="*/ 211700 w 4574150"/>
              <a:gd name="connsiteY92" fmla="*/ 1758950 h 1930400"/>
              <a:gd name="connsiteX93" fmla="*/ 214875 w 4574150"/>
              <a:gd name="connsiteY93" fmla="*/ 1806575 h 1930400"/>
              <a:gd name="connsiteX94" fmla="*/ 208525 w 4574150"/>
              <a:gd name="connsiteY94" fmla="*/ 1825625 h 1930400"/>
              <a:gd name="connsiteX95" fmla="*/ 202175 w 4574150"/>
              <a:gd name="connsiteY95" fmla="*/ 1854200 h 1930400"/>
              <a:gd name="connsiteX96" fmla="*/ 199000 w 4574150"/>
              <a:gd name="connsiteY96" fmla="*/ 1908175 h 1930400"/>
              <a:gd name="connsiteX97" fmla="*/ 189475 w 4574150"/>
              <a:gd name="connsiteY97" fmla="*/ 1914525 h 1930400"/>
              <a:gd name="connsiteX98" fmla="*/ 192650 w 4574150"/>
              <a:gd name="connsiteY98" fmla="*/ 1930400 h 1930400"/>
              <a:gd name="connsiteX99" fmla="*/ 4574150 w 4574150"/>
              <a:gd name="connsiteY99" fmla="*/ 1930400 h 1930400"/>
              <a:gd name="connsiteX100" fmla="*/ 4574150 w 4574150"/>
              <a:gd name="connsiteY100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4574150" h="1930400">
                <a:moveTo>
                  <a:pt x="4574150" y="0"/>
                </a:moveTo>
                <a:lnTo>
                  <a:pt x="0" y="0"/>
                </a:lnTo>
                <a:lnTo>
                  <a:pt x="0" y="65959"/>
                </a:lnTo>
                <a:lnTo>
                  <a:pt x="6653" y="62449"/>
                </a:lnTo>
                <a:cubicBezTo>
                  <a:pt x="11291" y="59891"/>
                  <a:pt x="16016" y="57684"/>
                  <a:pt x="21200" y="57150"/>
                </a:cubicBezTo>
                <a:cubicBezTo>
                  <a:pt x="83394" y="50748"/>
                  <a:pt x="146083" y="50800"/>
                  <a:pt x="208525" y="47625"/>
                </a:cubicBezTo>
                <a:cubicBezTo>
                  <a:pt x="219108" y="48683"/>
                  <a:pt x="229769" y="49141"/>
                  <a:pt x="240275" y="50800"/>
                </a:cubicBezTo>
                <a:cubicBezTo>
                  <a:pt x="249913" y="52322"/>
                  <a:pt x="259282" y="55236"/>
                  <a:pt x="268850" y="57150"/>
                </a:cubicBezTo>
                <a:lnTo>
                  <a:pt x="303775" y="63500"/>
                </a:lnTo>
                <a:cubicBezTo>
                  <a:pt x="313653" y="65296"/>
                  <a:pt x="322787" y="69965"/>
                  <a:pt x="332350" y="73025"/>
                </a:cubicBezTo>
                <a:cubicBezTo>
                  <a:pt x="349247" y="78432"/>
                  <a:pt x="366157" y="83802"/>
                  <a:pt x="383150" y="88900"/>
                </a:cubicBezTo>
                <a:cubicBezTo>
                  <a:pt x="387330" y="90154"/>
                  <a:pt x="391590" y="91128"/>
                  <a:pt x="395850" y="92075"/>
                </a:cubicBezTo>
                <a:cubicBezTo>
                  <a:pt x="401118" y="93246"/>
                  <a:pt x="406605" y="93543"/>
                  <a:pt x="411725" y="95250"/>
                </a:cubicBezTo>
                <a:cubicBezTo>
                  <a:pt x="416215" y="96747"/>
                  <a:pt x="420192" y="99483"/>
                  <a:pt x="424425" y="101600"/>
                </a:cubicBezTo>
                <a:cubicBezTo>
                  <a:pt x="433405" y="106090"/>
                  <a:pt x="443629" y="107521"/>
                  <a:pt x="453000" y="111125"/>
                </a:cubicBezTo>
                <a:cubicBezTo>
                  <a:pt x="477121" y="120402"/>
                  <a:pt x="455306" y="113865"/>
                  <a:pt x="475225" y="123825"/>
                </a:cubicBezTo>
                <a:cubicBezTo>
                  <a:pt x="478218" y="125322"/>
                  <a:pt x="481844" y="125340"/>
                  <a:pt x="484750" y="127000"/>
                </a:cubicBezTo>
                <a:cubicBezTo>
                  <a:pt x="489344" y="129625"/>
                  <a:pt x="492824" y="133955"/>
                  <a:pt x="497450" y="136525"/>
                </a:cubicBezTo>
                <a:cubicBezTo>
                  <a:pt x="502432" y="139293"/>
                  <a:pt x="508583" y="139714"/>
                  <a:pt x="513325" y="142875"/>
                </a:cubicBezTo>
                <a:cubicBezTo>
                  <a:pt x="518306" y="146196"/>
                  <a:pt x="521479" y="151679"/>
                  <a:pt x="526025" y="155575"/>
                </a:cubicBezTo>
                <a:cubicBezTo>
                  <a:pt x="528922" y="158058"/>
                  <a:pt x="532619" y="159482"/>
                  <a:pt x="535550" y="161925"/>
                </a:cubicBezTo>
                <a:cubicBezTo>
                  <a:pt x="538999" y="164800"/>
                  <a:pt x="541666" y="168528"/>
                  <a:pt x="545075" y="171450"/>
                </a:cubicBezTo>
                <a:cubicBezTo>
                  <a:pt x="578433" y="200042"/>
                  <a:pt x="537952" y="164094"/>
                  <a:pt x="570475" y="187325"/>
                </a:cubicBezTo>
                <a:cubicBezTo>
                  <a:pt x="577206" y="192133"/>
                  <a:pt x="585008" y="203227"/>
                  <a:pt x="589525" y="209550"/>
                </a:cubicBezTo>
                <a:cubicBezTo>
                  <a:pt x="591743" y="212655"/>
                  <a:pt x="593177" y="216377"/>
                  <a:pt x="595875" y="219075"/>
                </a:cubicBezTo>
                <a:cubicBezTo>
                  <a:pt x="610236" y="233436"/>
                  <a:pt x="602394" y="216407"/>
                  <a:pt x="608575" y="234950"/>
                </a:cubicBezTo>
                <a:cubicBezTo>
                  <a:pt x="612808" y="240242"/>
                  <a:pt x="617516" y="245186"/>
                  <a:pt x="621275" y="250825"/>
                </a:cubicBezTo>
                <a:cubicBezTo>
                  <a:pt x="635469" y="272117"/>
                  <a:pt x="618661" y="255425"/>
                  <a:pt x="637150" y="276225"/>
                </a:cubicBezTo>
                <a:cubicBezTo>
                  <a:pt x="642122" y="281818"/>
                  <a:pt x="648097" y="286468"/>
                  <a:pt x="653025" y="292100"/>
                </a:cubicBezTo>
                <a:cubicBezTo>
                  <a:pt x="655538" y="294972"/>
                  <a:pt x="656892" y="298728"/>
                  <a:pt x="659375" y="301625"/>
                </a:cubicBezTo>
                <a:cubicBezTo>
                  <a:pt x="692259" y="339989"/>
                  <a:pt x="653950" y="290159"/>
                  <a:pt x="681600" y="327025"/>
                </a:cubicBezTo>
                <a:cubicBezTo>
                  <a:pt x="687280" y="334598"/>
                  <a:pt x="689767" y="344115"/>
                  <a:pt x="694300" y="352425"/>
                </a:cubicBezTo>
                <a:cubicBezTo>
                  <a:pt x="696127" y="355775"/>
                  <a:pt x="698628" y="358714"/>
                  <a:pt x="700650" y="361950"/>
                </a:cubicBezTo>
                <a:cubicBezTo>
                  <a:pt x="703921" y="367183"/>
                  <a:pt x="706904" y="372592"/>
                  <a:pt x="710175" y="377825"/>
                </a:cubicBezTo>
                <a:cubicBezTo>
                  <a:pt x="712197" y="381061"/>
                  <a:pt x="715521" y="383669"/>
                  <a:pt x="716525" y="387350"/>
                </a:cubicBezTo>
                <a:cubicBezTo>
                  <a:pt x="718770" y="395582"/>
                  <a:pt x="718642" y="404283"/>
                  <a:pt x="719700" y="412750"/>
                </a:cubicBezTo>
                <a:cubicBezTo>
                  <a:pt x="719700" y="412750"/>
                  <a:pt x="733203" y="429137"/>
                  <a:pt x="738750" y="438150"/>
                </a:cubicBezTo>
                <a:cubicBezTo>
                  <a:pt x="741737" y="443004"/>
                  <a:pt x="742785" y="448817"/>
                  <a:pt x="745100" y="454025"/>
                </a:cubicBezTo>
                <a:cubicBezTo>
                  <a:pt x="753276" y="472420"/>
                  <a:pt x="753186" y="463618"/>
                  <a:pt x="754625" y="488950"/>
                </a:cubicBezTo>
                <a:cubicBezTo>
                  <a:pt x="759494" y="574641"/>
                  <a:pt x="763092" y="660400"/>
                  <a:pt x="767325" y="746125"/>
                </a:cubicBezTo>
                <a:cubicBezTo>
                  <a:pt x="762749" y="805616"/>
                  <a:pt x="766548" y="773811"/>
                  <a:pt x="754625" y="841375"/>
                </a:cubicBezTo>
                <a:cubicBezTo>
                  <a:pt x="752508" y="844550"/>
                  <a:pt x="749825" y="847413"/>
                  <a:pt x="748275" y="850900"/>
                </a:cubicBezTo>
                <a:cubicBezTo>
                  <a:pt x="741566" y="865994"/>
                  <a:pt x="741412" y="873026"/>
                  <a:pt x="738750" y="889000"/>
                </a:cubicBezTo>
                <a:lnTo>
                  <a:pt x="732400" y="904875"/>
                </a:lnTo>
                <a:cubicBezTo>
                  <a:pt x="728167" y="915458"/>
                  <a:pt x="724477" y="926276"/>
                  <a:pt x="719700" y="936625"/>
                </a:cubicBezTo>
                <a:cubicBezTo>
                  <a:pt x="711909" y="953505"/>
                  <a:pt x="714813" y="939193"/>
                  <a:pt x="703825" y="955675"/>
                </a:cubicBezTo>
                <a:cubicBezTo>
                  <a:pt x="701969" y="958460"/>
                  <a:pt x="701708" y="962025"/>
                  <a:pt x="700650" y="965200"/>
                </a:cubicBezTo>
                <a:cubicBezTo>
                  <a:pt x="697475" y="969433"/>
                  <a:pt x="694569" y="973882"/>
                  <a:pt x="691125" y="977900"/>
                </a:cubicBezTo>
                <a:cubicBezTo>
                  <a:pt x="688203" y="981309"/>
                  <a:pt x="684091" y="983689"/>
                  <a:pt x="681600" y="987425"/>
                </a:cubicBezTo>
                <a:cubicBezTo>
                  <a:pt x="679744" y="990210"/>
                  <a:pt x="679483" y="993775"/>
                  <a:pt x="678425" y="996950"/>
                </a:cubicBezTo>
                <a:cubicBezTo>
                  <a:pt x="675250" y="1000125"/>
                  <a:pt x="671822" y="1003066"/>
                  <a:pt x="668900" y="1006475"/>
                </a:cubicBezTo>
                <a:cubicBezTo>
                  <a:pt x="665456" y="1010493"/>
                  <a:pt x="663117" y="1015433"/>
                  <a:pt x="659375" y="1019175"/>
                </a:cubicBezTo>
                <a:cubicBezTo>
                  <a:pt x="655213" y="1023337"/>
                  <a:pt x="629959" y="1040103"/>
                  <a:pt x="627625" y="1041400"/>
                </a:cubicBezTo>
                <a:cubicBezTo>
                  <a:pt x="624699" y="1043025"/>
                  <a:pt x="621318" y="1043656"/>
                  <a:pt x="618100" y="1044575"/>
                </a:cubicBezTo>
                <a:cubicBezTo>
                  <a:pt x="581163" y="1055129"/>
                  <a:pt x="636248" y="1038451"/>
                  <a:pt x="586350" y="1050925"/>
                </a:cubicBezTo>
                <a:cubicBezTo>
                  <a:pt x="579856" y="1052548"/>
                  <a:pt x="573697" y="1055307"/>
                  <a:pt x="567300" y="1057275"/>
                </a:cubicBezTo>
                <a:cubicBezTo>
                  <a:pt x="520049" y="1071814"/>
                  <a:pt x="561857" y="1058031"/>
                  <a:pt x="535550" y="1066800"/>
                </a:cubicBezTo>
                <a:lnTo>
                  <a:pt x="516500" y="1073150"/>
                </a:lnTo>
                <a:cubicBezTo>
                  <a:pt x="510150" y="1075267"/>
                  <a:pt x="503437" y="1076507"/>
                  <a:pt x="497450" y="1079500"/>
                </a:cubicBezTo>
                <a:cubicBezTo>
                  <a:pt x="492717" y="1081867"/>
                  <a:pt x="489376" y="1086455"/>
                  <a:pt x="484750" y="1089025"/>
                </a:cubicBezTo>
                <a:cubicBezTo>
                  <a:pt x="479768" y="1091793"/>
                  <a:pt x="473434" y="1091955"/>
                  <a:pt x="468875" y="1095375"/>
                </a:cubicBezTo>
                <a:cubicBezTo>
                  <a:pt x="464642" y="1098550"/>
                  <a:pt x="463415" y="1104687"/>
                  <a:pt x="459350" y="1108075"/>
                </a:cubicBezTo>
                <a:cubicBezTo>
                  <a:pt x="436346" y="1127245"/>
                  <a:pt x="462922" y="1091604"/>
                  <a:pt x="443475" y="1120775"/>
                </a:cubicBezTo>
                <a:cubicBezTo>
                  <a:pt x="431497" y="1124768"/>
                  <a:pt x="425817" y="1125733"/>
                  <a:pt x="414900" y="1136650"/>
                </a:cubicBezTo>
                <a:cubicBezTo>
                  <a:pt x="412533" y="1139017"/>
                  <a:pt x="412783" y="1143000"/>
                  <a:pt x="411725" y="1146175"/>
                </a:cubicBezTo>
                <a:cubicBezTo>
                  <a:pt x="408550" y="1149350"/>
                  <a:pt x="405649" y="1152825"/>
                  <a:pt x="402200" y="1155700"/>
                </a:cubicBezTo>
                <a:cubicBezTo>
                  <a:pt x="399269" y="1158143"/>
                  <a:pt x="395059" y="1159070"/>
                  <a:pt x="392675" y="1162050"/>
                </a:cubicBezTo>
                <a:cubicBezTo>
                  <a:pt x="390584" y="1164663"/>
                  <a:pt x="390997" y="1168582"/>
                  <a:pt x="389500" y="1171575"/>
                </a:cubicBezTo>
                <a:cubicBezTo>
                  <a:pt x="387793" y="1174988"/>
                  <a:pt x="384653" y="1177593"/>
                  <a:pt x="383150" y="1181100"/>
                </a:cubicBezTo>
                <a:cubicBezTo>
                  <a:pt x="381431" y="1185111"/>
                  <a:pt x="381507" y="1189714"/>
                  <a:pt x="379975" y="1193800"/>
                </a:cubicBezTo>
                <a:cubicBezTo>
                  <a:pt x="378313" y="1198232"/>
                  <a:pt x="373954" y="1201778"/>
                  <a:pt x="373625" y="1206500"/>
                </a:cubicBezTo>
                <a:cubicBezTo>
                  <a:pt x="370751" y="1247688"/>
                  <a:pt x="371508" y="1289050"/>
                  <a:pt x="370450" y="1330325"/>
                </a:cubicBezTo>
                <a:cubicBezTo>
                  <a:pt x="371508" y="1352550"/>
                  <a:pt x="373625" y="1374750"/>
                  <a:pt x="373625" y="1397000"/>
                </a:cubicBezTo>
                <a:cubicBezTo>
                  <a:pt x="373625" y="1400347"/>
                  <a:pt x="373063" y="1404434"/>
                  <a:pt x="370450" y="1406525"/>
                </a:cubicBezTo>
                <a:cubicBezTo>
                  <a:pt x="367043" y="1409251"/>
                  <a:pt x="361983" y="1408642"/>
                  <a:pt x="357750" y="1409700"/>
                </a:cubicBezTo>
                <a:cubicBezTo>
                  <a:pt x="316183" y="1399308"/>
                  <a:pt x="373357" y="1415916"/>
                  <a:pt x="335525" y="1397000"/>
                </a:cubicBezTo>
                <a:cubicBezTo>
                  <a:pt x="330698" y="1394587"/>
                  <a:pt x="322234" y="1389087"/>
                  <a:pt x="319650" y="1393825"/>
                </a:cubicBezTo>
                <a:cubicBezTo>
                  <a:pt x="313547" y="1405013"/>
                  <a:pt x="317533" y="1419225"/>
                  <a:pt x="316475" y="1431925"/>
                </a:cubicBezTo>
                <a:cubicBezTo>
                  <a:pt x="317533" y="1437217"/>
                  <a:pt x="318341" y="1442565"/>
                  <a:pt x="319650" y="1447800"/>
                </a:cubicBezTo>
                <a:cubicBezTo>
                  <a:pt x="320462" y="1451047"/>
                  <a:pt x="322475" y="1453997"/>
                  <a:pt x="322825" y="1457325"/>
                </a:cubicBezTo>
                <a:cubicBezTo>
                  <a:pt x="324601" y="1474198"/>
                  <a:pt x="324942" y="1491192"/>
                  <a:pt x="326000" y="1508125"/>
                </a:cubicBezTo>
                <a:cubicBezTo>
                  <a:pt x="326000" y="1508125"/>
                  <a:pt x="322901" y="1521324"/>
                  <a:pt x="319650" y="1527175"/>
                </a:cubicBezTo>
                <a:cubicBezTo>
                  <a:pt x="302454" y="1558128"/>
                  <a:pt x="315670" y="1514518"/>
                  <a:pt x="306950" y="1549400"/>
                </a:cubicBezTo>
                <a:cubicBezTo>
                  <a:pt x="303775" y="1551517"/>
                  <a:pt x="300123" y="1553052"/>
                  <a:pt x="297425" y="1555750"/>
                </a:cubicBezTo>
                <a:cubicBezTo>
                  <a:pt x="289250" y="1563925"/>
                  <a:pt x="290172" y="1569792"/>
                  <a:pt x="287900" y="1581150"/>
                </a:cubicBezTo>
                <a:lnTo>
                  <a:pt x="268850" y="1600200"/>
                </a:lnTo>
                <a:cubicBezTo>
                  <a:pt x="266152" y="1602898"/>
                  <a:pt x="262500" y="1604433"/>
                  <a:pt x="259325" y="1606550"/>
                </a:cubicBezTo>
                <a:cubicBezTo>
                  <a:pt x="245782" y="1615578"/>
                  <a:pt x="241243" y="1619742"/>
                  <a:pt x="227575" y="1625600"/>
                </a:cubicBezTo>
                <a:cubicBezTo>
                  <a:pt x="224499" y="1626918"/>
                  <a:pt x="220417" y="1626408"/>
                  <a:pt x="218050" y="1628775"/>
                </a:cubicBezTo>
                <a:cubicBezTo>
                  <a:pt x="215683" y="1631142"/>
                  <a:pt x="215290" y="1634979"/>
                  <a:pt x="214875" y="1638300"/>
                </a:cubicBezTo>
                <a:cubicBezTo>
                  <a:pt x="213163" y="1651992"/>
                  <a:pt x="212758" y="1665817"/>
                  <a:pt x="211700" y="1679575"/>
                </a:cubicBezTo>
                <a:cubicBezTo>
                  <a:pt x="212758" y="1695450"/>
                  <a:pt x="214875" y="1711290"/>
                  <a:pt x="214875" y="1727200"/>
                </a:cubicBezTo>
                <a:cubicBezTo>
                  <a:pt x="214875" y="1737836"/>
                  <a:pt x="211700" y="1748314"/>
                  <a:pt x="211700" y="1758950"/>
                </a:cubicBezTo>
                <a:cubicBezTo>
                  <a:pt x="211700" y="1774860"/>
                  <a:pt x="213817" y="1790700"/>
                  <a:pt x="214875" y="1806575"/>
                </a:cubicBezTo>
                <a:cubicBezTo>
                  <a:pt x="214875" y="1806575"/>
                  <a:pt x="210448" y="1819214"/>
                  <a:pt x="208525" y="1825625"/>
                </a:cubicBezTo>
                <a:cubicBezTo>
                  <a:pt x="206982" y="1830769"/>
                  <a:pt x="202569" y="1849865"/>
                  <a:pt x="202175" y="1854200"/>
                </a:cubicBezTo>
                <a:cubicBezTo>
                  <a:pt x="200543" y="1872149"/>
                  <a:pt x="202713" y="1890539"/>
                  <a:pt x="199000" y="1908175"/>
                </a:cubicBezTo>
                <a:cubicBezTo>
                  <a:pt x="198214" y="1911909"/>
                  <a:pt x="190523" y="1910856"/>
                  <a:pt x="189475" y="1914525"/>
                </a:cubicBezTo>
                <a:cubicBezTo>
                  <a:pt x="187992" y="1919714"/>
                  <a:pt x="191592" y="1925638"/>
                  <a:pt x="192650" y="1930400"/>
                </a:cubicBezTo>
                <a:lnTo>
                  <a:pt x="4574150" y="1930400"/>
                </a:lnTo>
                <a:lnTo>
                  <a:pt x="4574150" y="0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0"/>
          <a:srcRect/>
          <a:stretch/>
        </p:blipFill>
        <p:spPr>
          <a:xfrm flipH="1">
            <a:off x="4883939" y="6357061"/>
            <a:ext cx="295" cy="4830"/>
          </a:xfrm>
          <a:custGeom>
            <a:avLst/>
            <a:gdLst>
              <a:gd name="connsiteX0" fmla="*/ 295 w 295"/>
              <a:gd name="connsiteY0" fmla="*/ 0 h 4830"/>
              <a:gd name="connsiteX1" fmla="*/ 6 w 295"/>
              <a:gd name="connsiteY1" fmla="*/ 2522 h 4830"/>
              <a:gd name="connsiteX2" fmla="*/ 159 w 295"/>
              <a:gd name="connsiteY2" fmla="*/ 4768 h 4830"/>
              <a:gd name="connsiteX3" fmla="*/ 295 w 295"/>
              <a:gd name="connsiteY3" fmla="*/ 0 h 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" h="4830">
                <a:moveTo>
                  <a:pt x="295" y="0"/>
                </a:moveTo>
                <a:lnTo>
                  <a:pt x="6" y="2522"/>
                </a:lnTo>
                <a:cubicBezTo>
                  <a:pt x="-25" y="4046"/>
                  <a:pt x="65" y="5105"/>
                  <a:pt x="159" y="4768"/>
                </a:cubicBezTo>
                <a:lnTo>
                  <a:pt x="295" y="0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103028" y="355964"/>
            <a:ext cx="2288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zh-CN" alt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夏至的特点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91674" y="1166746"/>
            <a:ext cx="1041673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“不过夏至不热”，“夏至三庚数头伏”。夏至虽表示炎热的夏天已经到来，但还不是最热的时候，夏至后的一段时间内气温仍继续升高，大约再过二三十天，一般是最热的天气了</a:t>
            </a:r>
            <a:r>
              <a:rPr lang="zh-CN" altLang="en-US" sz="2400" dirty="0" smtClean="0">
                <a:solidFill>
                  <a:prstClr val="black"/>
                </a:solidFill>
                <a:cs typeface="+mn-ea"/>
                <a:sym typeface="+mn-lt"/>
              </a:rPr>
              <a:t>。</a:t>
            </a:r>
            <a:endParaRPr lang="zh-CN" altLang="en-US" sz="2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700040" y="2791068"/>
            <a:ext cx="5345027" cy="33566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夏至以后地面受热强烈，空气对流旺盛，午后至傍晚常易形成雷阵雨。这种热雷雨骤来疾去，降雨范围小，人们称夏雨隔田坎。唐代诗人刘禹锡在南方，曾巧妙地借喻这种天气，写出东边日出西边雨，道是无晴却有晴的著名诗句。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05872" y="2490712"/>
            <a:ext cx="3449347" cy="35454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63554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6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F3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50" y="4140312"/>
            <a:ext cx="2536650" cy="271768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19" y="3122922"/>
            <a:ext cx="2819105" cy="373507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729014" y="0"/>
            <a:ext cx="1462986" cy="400755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25817" y="3122922"/>
            <a:ext cx="606547" cy="61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9301" y="690072"/>
            <a:ext cx="948766" cy="89182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" y="4739598"/>
            <a:ext cx="5019628" cy="2118402"/>
          </a:xfrm>
          <a:custGeom>
            <a:avLst/>
            <a:gdLst>
              <a:gd name="connsiteX0" fmla="*/ 4574150 w 4574150"/>
              <a:gd name="connsiteY0" fmla="*/ 0 h 1930400"/>
              <a:gd name="connsiteX1" fmla="*/ 0 w 4574150"/>
              <a:gd name="connsiteY1" fmla="*/ 0 h 1930400"/>
              <a:gd name="connsiteX2" fmla="*/ 0 w 4574150"/>
              <a:gd name="connsiteY2" fmla="*/ 65959 h 1930400"/>
              <a:gd name="connsiteX3" fmla="*/ 6653 w 4574150"/>
              <a:gd name="connsiteY3" fmla="*/ 62449 h 1930400"/>
              <a:gd name="connsiteX4" fmla="*/ 21200 w 4574150"/>
              <a:gd name="connsiteY4" fmla="*/ 57150 h 1930400"/>
              <a:gd name="connsiteX5" fmla="*/ 208525 w 4574150"/>
              <a:gd name="connsiteY5" fmla="*/ 47625 h 1930400"/>
              <a:gd name="connsiteX6" fmla="*/ 240275 w 4574150"/>
              <a:gd name="connsiteY6" fmla="*/ 50800 h 1930400"/>
              <a:gd name="connsiteX7" fmla="*/ 268850 w 4574150"/>
              <a:gd name="connsiteY7" fmla="*/ 57150 h 1930400"/>
              <a:gd name="connsiteX8" fmla="*/ 303775 w 4574150"/>
              <a:gd name="connsiteY8" fmla="*/ 63500 h 1930400"/>
              <a:gd name="connsiteX9" fmla="*/ 332350 w 4574150"/>
              <a:gd name="connsiteY9" fmla="*/ 73025 h 1930400"/>
              <a:gd name="connsiteX10" fmla="*/ 383150 w 4574150"/>
              <a:gd name="connsiteY10" fmla="*/ 88900 h 1930400"/>
              <a:gd name="connsiteX11" fmla="*/ 395850 w 4574150"/>
              <a:gd name="connsiteY11" fmla="*/ 92075 h 1930400"/>
              <a:gd name="connsiteX12" fmla="*/ 411725 w 4574150"/>
              <a:gd name="connsiteY12" fmla="*/ 95250 h 1930400"/>
              <a:gd name="connsiteX13" fmla="*/ 424425 w 4574150"/>
              <a:gd name="connsiteY13" fmla="*/ 101600 h 1930400"/>
              <a:gd name="connsiteX14" fmla="*/ 453000 w 4574150"/>
              <a:gd name="connsiteY14" fmla="*/ 111125 h 1930400"/>
              <a:gd name="connsiteX15" fmla="*/ 475225 w 4574150"/>
              <a:gd name="connsiteY15" fmla="*/ 123825 h 1930400"/>
              <a:gd name="connsiteX16" fmla="*/ 484750 w 4574150"/>
              <a:gd name="connsiteY16" fmla="*/ 127000 h 1930400"/>
              <a:gd name="connsiteX17" fmla="*/ 497450 w 4574150"/>
              <a:gd name="connsiteY17" fmla="*/ 136525 h 1930400"/>
              <a:gd name="connsiteX18" fmla="*/ 513325 w 4574150"/>
              <a:gd name="connsiteY18" fmla="*/ 142875 h 1930400"/>
              <a:gd name="connsiteX19" fmla="*/ 526025 w 4574150"/>
              <a:gd name="connsiteY19" fmla="*/ 155575 h 1930400"/>
              <a:gd name="connsiteX20" fmla="*/ 535550 w 4574150"/>
              <a:gd name="connsiteY20" fmla="*/ 161925 h 1930400"/>
              <a:gd name="connsiteX21" fmla="*/ 545075 w 4574150"/>
              <a:gd name="connsiteY21" fmla="*/ 171450 h 1930400"/>
              <a:gd name="connsiteX22" fmla="*/ 570475 w 4574150"/>
              <a:gd name="connsiteY22" fmla="*/ 187325 h 1930400"/>
              <a:gd name="connsiteX23" fmla="*/ 589525 w 4574150"/>
              <a:gd name="connsiteY23" fmla="*/ 209550 h 1930400"/>
              <a:gd name="connsiteX24" fmla="*/ 595875 w 4574150"/>
              <a:gd name="connsiteY24" fmla="*/ 219075 h 1930400"/>
              <a:gd name="connsiteX25" fmla="*/ 608575 w 4574150"/>
              <a:gd name="connsiteY25" fmla="*/ 234950 h 1930400"/>
              <a:gd name="connsiteX26" fmla="*/ 621275 w 4574150"/>
              <a:gd name="connsiteY26" fmla="*/ 250825 h 1930400"/>
              <a:gd name="connsiteX27" fmla="*/ 637150 w 4574150"/>
              <a:gd name="connsiteY27" fmla="*/ 276225 h 1930400"/>
              <a:gd name="connsiteX28" fmla="*/ 653025 w 4574150"/>
              <a:gd name="connsiteY28" fmla="*/ 292100 h 1930400"/>
              <a:gd name="connsiteX29" fmla="*/ 659375 w 4574150"/>
              <a:gd name="connsiteY29" fmla="*/ 301625 h 1930400"/>
              <a:gd name="connsiteX30" fmla="*/ 681600 w 4574150"/>
              <a:gd name="connsiteY30" fmla="*/ 327025 h 1930400"/>
              <a:gd name="connsiteX31" fmla="*/ 694300 w 4574150"/>
              <a:gd name="connsiteY31" fmla="*/ 352425 h 1930400"/>
              <a:gd name="connsiteX32" fmla="*/ 700650 w 4574150"/>
              <a:gd name="connsiteY32" fmla="*/ 361950 h 1930400"/>
              <a:gd name="connsiteX33" fmla="*/ 710175 w 4574150"/>
              <a:gd name="connsiteY33" fmla="*/ 377825 h 1930400"/>
              <a:gd name="connsiteX34" fmla="*/ 716525 w 4574150"/>
              <a:gd name="connsiteY34" fmla="*/ 387350 h 1930400"/>
              <a:gd name="connsiteX35" fmla="*/ 719700 w 4574150"/>
              <a:gd name="connsiteY35" fmla="*/ 412750 h 1930400"/>
              <a:gd name="connsiteX36" fmla="*/ 738750 w 4574150"/>
              <a:gd name="connsiteY36" fmla="*/ 438150 h 1930400"/>
              <a:gd name="connsiteX37" fmla="*/ 745100 w 4574150"/>
              <a:gd name="connsiteY37" fmla="*/ 454025 h 1930400"/>
              <a:gd name="connsiteX38" fmla="*/ 754625 w 4574150"/>
              <a:gd name="connsiteY38" fmla="*/ 488950 h 1930400"/>
              <a:gd name="connsiteX39" fmla="*/ 767325 w 4574150"/>
              <a:gd name="connsiteY39" fmla="*/ 746125 h 1930400"/>
              <a:gd name="connsiteX40" fmla="*/ 754625 w 4574150"/>
              <a:gd name="connsiteY40" fmla="*/ 841375 h 1930400"/>
              <a:gd name="connsiteX41" fmla="*/ 748275 w 4574150"/>
              <a:gd name="connsiteY41" fmla="*/ 850900 h 1930400"/>
              <a:gd name="connsiteX42" fmla="*/ 738750 w 4574150"/>
              <a:gd name="connsiteY42" fmla="*/ 889000 h 1930400"/>
              <a:gd name="connsiteX43" fmla="*/ 732400 w 4574150"/>
              <a:gd name="connsiteY43" fmla="*/ 904875 h 1930400"/>
              <a:gd name="connsiteX44" fmla="*/ 719700 w 4574150"/>
              <a:gd name="connsiteY44" fmla="*/ 936625 h 1930400"/>
              <a:gd name="connsiteX45" fmla="*/ 703825 w 4574150"/>
              <a:gd name="connsiteY45" fmla="*/ 955675 h 1930400"/>
              <a:gd name="connsiteX46" fmla="*/ 700650 w 4574150"/>
              <a:gd name="connsiteY46" fmla="*/ 965200 h 1930400"/>
              <a:gd name="connsiteX47" fmla="*/ 691125 w 4574150"/>
              <a:gd name="connsiteY47" fmla="*/ 977900 h 1930400"/>
              <a:gd name="connsiteX48" fmla="*/ 681600 w 4574150"/>
              <a:gd name="connsiteY48" fmla="*/ 987425 h 1930400"/>
              <a:gd name="connsiteX49" fmla="*/ 678425 w 4574150"/>
              <a:gd name="connsiteY49" fmla="*/ 996950 h 1930400"/>
              <a:gd name="connsiteX50" fmla="*/ 668900 w 4574150"/>
              <a:gd name="connsiteY50" fmla="*/ 1006475 h 1930400"/>
              <a:gd name="connsiteX51" fmla="*/ 659375 w 4574150"/>
              <a:gd name="connsiteY51" fmla="*/ 1019175 h 1930400"/>
              <a:gd name="connsiteX52" fmla="*/ 627625 w 4574150"/>
              <a:gd name="connsiteY52" fmla="*/ 1041400 h 1930400"/>
              <a:gd name="connsiteX53" fmla="*/ 618100 w 4574150"/>
              <a:gd name="connsiteY53" fmla="*/ 1044575 h 1930400"/>
              <a:gd name="connsiteX54" fmla="*/ 586350 w 4574150"/>
              <a:gd name="connsiteY54" fmla="*/ 1050925 h 1930400"/>
              <a:gd name="connsiteX55" fmla="*/ 567300 w 4574150"/>
              <a:gd name="connsiteY55" fmla="*/ 1057275 h 1930400"/>
              <a:gd name="connsiteX56" fmla="*/ 535550 w 4574150"/>
              <a:gd name="connsiteY56" fmla="*/ 1066800 h 1930400"/>
              <a:gd name="connsiteX57" fmla="*/ 516500 w 4574150"/>
              <a:gd name="connsiteY57" fmla="*/ 1073150 h 1930400"/>
              <a:gd name="connsiteX58" fmla="*/ 497450 w 4574150"/>
              <a:gd name="connsiteY58" fmla="*/ 1079500 h 1930400"/>
              <a:gd name="connsiteX59" fmla="*/ 484750 w 4574150"/>
              <a:gd name="connsiteY59" fmla="*/ 1089025 h 1930400"/>
              <a:gd name="connsiteX60" fmla="*/ 468875 w 4574150"/>
              <a:gd name="connsiteY60" fmla="*/ 1095375 h 1930400"/>
              <a:gd name="connsiteX61" fmla="*/ 459350 w 4574150"/>
              <a:gd name="connsiteY61" fmla="*/ 1108075 h 1930400"/>
              <a:gd name="connsiteX62" fmla="*/ 443475 w 4574150"/>
              <a:gd name="connsiteY62" fmla="*/ 1120775 h 1930400"/>
              <a:gd name="connsiteX63" fmla="*/ 414900 w 4574150"/>
              <a:gd name="connsiteY63" fmla="*/ 1136650 h 1930400"/>
              <a:gd name="connsiteX64" fmla="*/ 411725 w 4574150"/>
              <a:gd name="connsiteY64" fmla="*/ 1146175 h 1930400"/>
              <a:gd name="connsiteX65" fmla="*/ 402200 w 4574150"/>
              <a:gd name="connsiteY65" fmla="*/ 1155700 h 1930400"/>
              <a:gd name="connsiteX66" fmla="*/ 392675 w 4574150"/>
              <a:gd name="connsiteY66" fmla="*/ 1162050 h 1930400"/>
              <a:gd name="connsiteX67" fmla="*/ 389500 w 4574150"/>
              <a:gd name="connsiteY67" fmla="*/ 1171575 h 1930400"/>
              <a:gd name="connsiteX68" fmla="*/ 383150 w 4574150"/>
              <a:gd name="connsiteY68" fmla="*/ 1181100 h 1930400"/>
              <a:gd name="connsiteX69" fmla="*/ 379975 w 4574150"/>
              <a:gd name="connsiteY69" fmla="*/ 1193800 h 1930400"/>
              <a:gd name="connsiteX70" fmla="*/ 373625 w 4574150"/>
              <a:gd name="connsiteY70" fmla="*/ 1206500 h 1930400"/>
              <a:gd name="connsiteX71" fmla="*/ 370450 w 4574150"/>
              <a:gd name="connsiteY71" fmla="*/ 1330325 h 1930400"/>
              <a:gd name="connsiteX72" fmla="*/ 373625 w 4574150"/>
              <a:gd name="connsiteY72" fmla="*/ 1397000 h 1930400"/>
              <a:gd name="connsiteX73" fmla="*/ 370450 w 4574150"/>
              <a:gd name="connsiteY73" fmla="*/ 1406525 h 1930400"/>
              <a:gd name="connsiteX74" fmla="*/ 357750 w 4574150"/>
              <a:gd name="connsiteY74" fmla="*/ 1409700 h 1930400"/>
              <a:gd name="connsiteX75" fmla="*/ 335525 w 4574150"/>
              <a:gd name="connsiteY75" fmla="*/ 1397000 h 1930400"/>
              <a:gd name="connsiteX76" fmla="*/ 319650 w 4574150"/>
              <a:gd name="connsiteY76" fmla="*/ 1393825 h 1930400"/>
              <a:gd name="connsiteX77" fmla="*/ 316475 w 4574150"/>
              <a:gd name="connsiteY77" fmla="*/ 1431925 h 1930400"/>
              <a:gd name="connsiteX78" fmla="*/ 319650 w 4574150"/>
              <a:gd name="connsiteY78" fmla="*/ 1447800 h 1930400"/>
              <a:gd name="connsiteX79" fmla="*/ 322825 w 4574150"/>
              <a:gd name="connsiteY79" fmla="*/ 1457325 h 1930400"/>
              <a:gd name="connsiteX80" fmla="*/ 326000 w 4574150"/>
              <a:gd name="connsiteY80" fmla="*/ 1508125 h 1930400"/>
              <a:gd name="connsiteX81" fmla="*/ 319650 w 4574150"/>
              <a:gd name="connsiteY81" fmla="*/ 1527175 h 1930400"/>
              <a:gd name="connsiteX82" fmla="*/ 306950 w 4574150"/>
              <a:gd name="connsiteY82" fmla="*/ 1549400 h 1930400"/>
              <a:gd name="connsiteX83" fmla="*/ 297425 w 4574150"/>
              <a:gd name="connsiteY83" fmla="*/ 1555750 h 1930400"/>
              <a:gd name="connsiteX84" fmla="*/ 287900 w 4574150"/>
              <a:gd name="connsiteY84" fmla="*/ 1581150 h 1930400"/>
              <a:gd name="connsiteX85" fmla="*/ 268850 w 4574150"/>
              <a:gd name="connsiteY85" fmla="*/ 1600200 h 1930400"/>
              <a:gd name="connsiteX86" fmla="*/ 259325 w 4574150"/>
              <a:gd name="connsiteY86" fmla="*/ 1606550 h 1930400"/>
              <a:gd name="connsiteX87" fmla="*/ 227575 w 4574150"/>
              <a:gd name="connsiteY87" fmla="*/ 1625600 h 1930400"/>
              <a:gd name="connsiteX88" fmla="*/ 218050 w 4574150"/>
              <a:gd name="connsiteY88" fmla="*/ 1628775 h 1930400"/>
              <a:gd name="connsiteX89" fmla="*/ 214875 w 4574150"/>
              <a:gd name="connsiteY89" fmla="*/ 1638300 h 1930400"/>
              <a:gd name="connsiteX90" fmla="*/ 211700 w 4574150"/>
              <a:gd name="connsiteY90" fmla="*/ 1679575 h 1930400"/>
              <a:gd name="connsiteX91" fmla="*/ 214875 w 4574150"/>
              <a:gd name="connsiteY91" fmla="*/ 1727200 h 1930400"/>
              <a:gd name="connsiteX92" fmla="*/ 211700 w 4574150"/>
              <a:gd name="connsiteY92" fmla="*/ 1758950 h 1930400"/>
              <a:gd name="connsiteX93" fmla="*/ 214875 w 4574150"/>
              <a:gd name="connsiteY93" fmla="*/ 1806575 h 1930400"/>
              <a:gd name="connsiteX94" fmla="*/ 208525 w 4574150"/>
              <a:gd name="connsiteY94" fmla="*/ 1825625 h 1930400"/>
              <a:gd name="connsiteX95" fmla="*/ 202175 w 4574150"/>
              <a:gd name="connsiteY95" fmla="*/ 1854200 h 1930400"/>
              <a:gd name="connsiteX96" fmla="*/ 199000 w 4574150"/>
              <a:gd name="connsiteY96" fmla="*/ 1908175 h 1930400"/>
              <a:gd name="connsiteX97" fmla="*/ 189475 w 4574150"/>
              <a:gd name="connsiteY97" fmla="*/ 1914525 h 1930400"/>
              <a:gd name="connsiteX98" fmla="*/ 192650 w 4574150"/>
              <a:gd name="connsiteY98" fmla="*/ 1930400 h 1930400"/>
              <a:gd name="connsiteX99" fmla="*/ 4574150 w 4574150"/>
              <a:gd name="connsiteY99" fmla="*/ 1930400 h 1930400"/>
              <a:gd name="connsiteX100" fmla="*/ 4574150 w 4574150"/>
              <a:gd name="connsiteY100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4574150" h="1930400">
                <a:moveTo>
                  <a:pt x="4574150" y="0"/>
                </a:moveTo>
                <a:lnTo>
                  <a:pt x="0" y="0"/>
                </a:lnTo>
                <a:lnTo>
                  <a:pt x="0" y="65959"/>
                </a:lnTo>
                <a:lnTo>
                  <a:pt x="6653" y="62449"/>
                </a:lnTo>
                <a:cubicBezTo>
                  <a:pt x="11291" y="59891"/>
                  <a:pt x="16016" y="57684"/>
                  <a:pt x="21200" y="57150"/>
                </a:cubicBezTo>
                <a:cubicBezTo>
                  <a:pt x="83394" y="50748"/>
                  <a:pt x="146083" y="50800"/>
                  <a:pt x="208525" y="47625"/>
                </a:cubicBezTo>
                <a:cubicBezTo>
                  <a:pt x="219108" y="48683"/>
                  <a:pt x="229769" y="49141"/>
                  <a:pt x="240275" y="50800"/>
                </a:cubicBezTo>
                <a:cubicBezTo>
                  <a:pt x="249913" y="52322"/>
                  <a:pt x="259282" y="55236"/>
                  <a:pt x="268850" y="57150"/>
                </a:cubicBezTo>
                <a:lnTo>
                  <a:pt x="303775" y="63500"/>
                </a:lnTo>
                <a:cubicBezTo>
                  <a:pt x="313653" y="65296"/>
                  <a:pt x="322787" y="69965"/>
                  <a:pt x="332350" y="73025"/>
                </a:cubicBezTo>
                <a:cubicBezTo>
                  <a:pt x="349247" y="78432"/>
                  <a:pt x="366157" y="83802"/>
                  <a:pt x="383150" y="88900"/>
                </a:cubicBezTo>
                <a:cubicBezTo>
                  <a:pt x="387330" y="90154"/>
                  <a:pt x="391590" y="91128"/>
                  <a:pt x="395850" y="92075"/>
                </a:cubicBezTo>
                <a:cubicBezTo>
                  <a:pt x="401118" y="93246"/>
                  <a:pt x="406605" y="93543"/>
                  <a:pt x="411725" y="95250"/>
                </a:cubicBezTo>
                <a:cubicBezTo>
                  <a:pt x="416215" y="96747"/>
                  <a:pt x="420192" y="99483"/>
                  <a:pt x="424425" y="101600"/>
                </a:cubicBezTo>
                <a:cubicBezTo>
                  <a:pt x="433405" y="106090"/>
                  <a:pt x="443629" y="107521"/>
                  <a:pt x="453000" y="111125"/>
                </a:cubicBezTo>
                <a:cubicBezTo>
                  <a:pt x="477121" y="120402"/>
                  <a:pt x="455306" y="113865"/>
                  <a:pt x="475225" y="123825"/>
                </a:cubicBezTo>
                <a:cubicBezTo>
                  <a:pt x="478218" y="125322"/>
                  <a:pt x="481844" y="125340"/>
                  <a:pt x="484750" y="127000"/>
                </a:cubicBezTo>
                <a:cubicBezTo>
                  <a:pt x="489344" y="129625"/>
                  <a:pt x="492824" y="133955"/>
                  <a:pt x="497450" y="136525"/>
                </a:cubicBezTo>
                <a:cubicBezTo>
                  <a:pt x="502432" y="139293"/>
                  <a:pt x="508583" y="139714"/>
                  <a:pt x="513325" y="142875"/>
                </a:cubicBezTo>
                <a:cubicBezTo>
                  <a:pt x="518306" y="146196"/>
                  <a:pt x="521479" y="151679"/>
                  <a:pt x="526025" y="155575"/>
                </a:cubicBezTo>
                <a:cubicBezTo>
                  <a:pt x="528922" y="158058"/>
                  <a:pt x="532619" y="159482"/>
                  <a:pt x="535550" y="161925"/>
                </a:cubicBezTo>
                <a:cubicBezTo>
                  <a:pt x="538999" y="164800"/>
                  <a:pt x="541666" y="168528"/>
                  <a:pt x="545075" y="171450"/>
                </a:cubicBezTo>
                <a:cubicBezTo>
                  <a:pt x="578433" y="200042"/>
                  <a:pt x="537952" y="164094"/>
                  <a:pt x="570475" y="187325"/>
                </a:cubicBezTo>
                <a:cubicBezTo>
                  <a:pt x="577206" y="192133"/>
                  <a:pt x="585008" y="203227"/>
                  <a:pt x="589525" y="209550"/>
                </a:cubicBezTo>
                <a:cubicBezTo>
                  <a:pt x="591743" y="212655"/>
                  <a:pt x="593177" y="216377"/>
                  <a:pt x="595875" y="219075"/>
                </a:cubicBezTo>
                <a:cubicBezTo>
                  <a:pt x="610236" y="233436"/>
                  <a:pt x="602394" y="216407"/>
                  <a:pt x="608575" y="234950"/>
                </a:cubicBezTo>
                <a:cubicBezTo>
                  <a:pt x="612808" y="240242"/>
                  <a:pt x="617516" y="245186"/>
                  <a:pt x="621275" y="250825"/>
                </a:cubicBezTo>
                <a:cubicBezTo>
                  <a:pt x="635469" y="272117"/>
                  <a:pt x="618661" y="255425"/>
                  <a:pt x="637150" y="276225"/>
                </a:cubicBezTo>
                <a:cubicBezTo>
                  <a:pt x="642122" y="281818"/>
                  <a:pt x="648097" y="286468"/>
                  <a:pt x="653025" y="292100"/>
                </a:cubicBezTo>
                <a:cubicBezTo>
                  <a:pt x="655538" y="294972"/>
                  <a:pt x="656892" y="298728"/>
                  <a:pt x="659375" y="301625"/>
                </a:cubicBezTo>
                <a:cubicBezTo>
                  <a:pt x="692259" y="339989"/>
                  <a:pt x="653950" y="290159"/>
                  <a:pt x="681600" y="327025"/>
                </a:cubicBezTo>
                <a:cubicBezTo>
                  <a:pt x="687280" y="334598"/>
                  <a:pt x="689767" y="344115"/>
                  <a:pt x="694300" y="352425"/>
                </a:cubicBezTo>
                <a:cubicBezTo>
                  <a:pt x="696127" y="355775"/>
                  <a:pt x="698628" y="358714"/>
                  <a:pt x="700650" y="361950"/>
                </a:cubicBezTo>
                <a:cubicBezTo>
                  <a:pt x="703921" y="367183"/>
                  <a:pt x="706904" y="372592"/>
                  <a:pt x="710175" y="377825"/>
                </a:cubicBezTo>
                <a:cubicBezTo>
                  <a:pt x="712197" y="381061"/>
                  <a:pt x="715521" y="383669"/>
                  <a:pt x="716525" y="387350"/>
                </a:cubicBezTo>
                <a:cubicBezTo>
                  <a:pt x="718770" y="395582"/>
                  <a:pt x="718642" y="404283"/>
                  <a:pt x="719700" y="412750"/>
                </a:cubicBezTo>
                <a:cubicBezTo>
                  <a:pt x="719700" y="412750"/>
                  <a:pt x="733203" y="429137"/>
                  <a:pt x="738750" y="438150"/>
                </a:cubicBezTo>
                <a:cubicBezTo>
                  <a:pt x="741737" y="443004"/>
                  <a:pt x="742785" y="448817"/>
                  <a:pt x="745100" y="454025"/>
                </a:cubicBezTo>
                <a:cubicBezTo>
                  <a:pt x="753276" y="472420"/>
                  <a:pt x="753186" y="463618"/>
                  <a:pt x="754625" y="488950"/>
                </a:cubicBezTo>
                <a:cubicBezTo>
                  <a:pt x="759494" y="574641"/>
                  <a:pt x="763092" y="660400"/>
                  <a:pt x="767325" y="746125"/>
                </a:cubicBezTo>
                <a:cubicBezTo>
                  <a:pt x="762749" y="805616"/>
                  <a:pt x="766548" y="773811"/>
                  <a:pt x="754625" y="841375"/>
                </a:cubicBezTo>
                <a:cubicBezTo>
                  <a:pt x="752508" y="844550"/>
                  <a:pt x="749825" y="847413"/>
                  <a:pt x="748275" y="850900"/>
                </a:cubicBezTo>
                <a:cubicBezTo>
                  <a:pt x="741566" y="865994"/>
                  <a:pt x="741412" y="873026"/>
                  <a:pt x="738750" y="889000"/>
                </a:cubicBezTo>
                <a:lnTo>
                  <a:pt x="732400" y="904875"/>
                </a:lnTo>
                <a:cubicBezTo>
                  <a:pt x="728167" y="915458"/>
                  <a:pt x="724477" y="926276"/>
                  <a:pt x="719700" y="936625"/>
                </a:cubicBezTo>
                <a:cubicBezTo>
                  <a:pt x="711909" y="953505"/>
                  <a:pt x="714813" y="939193"/>
                  <a:pt x="703825" y="955675"/>
                </a:cubicBezTo>
                <a:cubicBezTo>
                  <a:pt x="701969" y="958460"/>
                  <a:pt x="701708" y="962025"/>
                  <a:pt x="700650" y="965200"/>
                </a:cubicBezTo>
                <a:cubicBezTo>
                  <a:pt x="697475" y="969433"/>
                  <a:pt x="694569" y="973882"/>
                  <a:pt x="691125" y="977900"/>
                </a:cubicBezTo>
                <a:cubicBezTo>
                  <a:pt x="688203" y="981309"/>
                  <a:pt x="684091" y="983689"/>
                  <a:pt x="681600" y="987425"/>
                </a:cubicBezTo>
                <a:cubicBezTo>
                  <a:pt x="679744" y="990210"/>
                  <a:pt x="679483" y="993775"/>
                  <a:pt x="678425" y="996950"/>
                </a:cubicBezTo>
                <a:cubicBezTo>
                  <a:pt x="675250" y="1000125"/>
                  <a:pt x="671822" y="1003066"/>
                  <a:pt x="668900" y="1006475"/>
                </a:cubicBezTo>
                <a:cubicBezTo>
                  <a:pt x="665456" y="1010493"/>
                  <a:pt x="663117" y="1015433"/>
                  <a:pt x="659375" y="1019175"/>
                </a:cubicBezTo>
                <a:cubicBezTo>
                  <a:pt x="655213" y="1023337"/>
                  <a:pt x="629959" y="1040103"/>
                  <a:pt x="627625" y="1041400"/>
                </a:cubicBezTo>
                <a:cubicBezTo>
                  <a:pt x="624699" y="1043025"/>
                  <a:pt x="621318" y="1043656"/>
                  <a:pt x="618100" y="1044575"/>
                </a:cubicBezTo>
                <a:cubicBezTo>
                  <a:pt x="581163" y="1055129"/>
                  <a:pt x="636248" y="1038451"/>
                  <a:pt x="586350" y="1050925"/>
                </a:cubicBezTo>
                <a:cubicBezTo>
                  <a:pt x="579856" y="1052548"/>
                  <a:pt x="573697" y="1055307"/>
                  <a:pt x="567300" y="1057275"/>
                </a:cubicBezTo>
                <a:cubicBezTo>
                  <a:pt x="520049" y="1071814"/>
                  <a:pt x="561857" y="1058031"/>
                  <a:pt x="535550" y="1066800"/>
                </a:cubicBezTo>
                <a:lnTo>
                  <a:pt x="516500" y="1073150"/>
                </a:lnTo>
                <a:cubicBezTo>
                  <a:pt x="510150" y="1075267"/>
                  <a:pt x="503437" y="1076507"/>
                  <a:pt x="497450" y="1079500"/>
                </a:cubicBezTo>
                <a:cubicBezTo>
                  <a:pt x="492717" y="1081867"/>
                  <a:pt x="489376" y="1086455"/>
                  <a:pt x="484750" y="1089025"/>
                </a:cubicBezTo>
                <a:cubicBezTo>
                  <a:pt x="479768" y="1091793"/>
                  <a:pt x="473434" y="1091955"/>
                  <a:pt x="468875" y="1095375"/>
                </a:cubicBezTo>
                <a:cubicBezTo>
                  <a:pt x="464642" y="1098550"/>
                  <a:pt x="463415" y="1104687"/>
                  <a:pt x="459350" y="1108075"/>
                </a:cubicBezTo>
                <a:cubicBezTo>
                  <a:pt x="436346" y="1127245"/>
                  <a:pt x="462922" y="1091604"/>
                  <a:pt x="443475" y="1120775"/>
                </a:cubicBezTo>
                <a:cubicBezTo>
                  <a:pt x="431497" y="1124768"/>
                  <a:pt x="425817" y="1125733"/>
                  <a:pt x="414900" y="1136650"/>
                </a:cubicBezTo>
                <a:cubicBezTo>
                  <a:pt x="412533" y="1139017"/>
                  <a:pt x="412783" y="1143000"/>
                  <a:pt x="411725" y="1146175"/>
                </a:cubicBezTo>
                <a:cubicBezTo>
                  <a:pt x="408550" y="1149350"/>
                  <a:pt x="405649" y="1152825"/>
                  <a:pt x="402200" y="1155700"/>
                </a:cubicBezTo>
                <a:cubicBezTo>
                  <a:pt x="399269" y="1158143"/>
                  <a:pt x="395059" y="1159070"/>
                  <a:pt x="392675" y="1162050"/>
                </a:cubicBezTo>
                <a:cubicBezTo>
                  <a:pt x="390584" y="1164663"/>
                  <a:pt x="390997" y="1168582"/>
                  <a:pt x="389500" y="1171575"/>
                </a:cubicBezTo>
                <a:cubicBezTo>
                  <a:pt x="387793" y="1174988"/>
                  <a:pt x="384653" y="1177593"/>
                  <a:pt x="383150" y="1181100"/>
                </a:cubicBezTo>
                <a:cubicBezTo>
                  <a:pt x="381431" y="1185111"/>
                  <a:pt x="381507" y="1189714"/>
                  <a:pt x="379975" y="1193800"/>
                </a:cubicBezTo>
                <a:cubicBezTo>
                  <a:pt x="378313" y="1198232"/>
                  <a:pt x="373954" y="1201778"/>
                  <a:pt x="373625" y="1206500"/>
                </a:cubicBezTo>
                <a:cubicBezTo>
                  <a:pt x="370751" y="1247688"/>
                  <a:pt x="371508" y="1289050"/>
                  <a:pt x="370450" y="1330325"/>
                </a:cubicBezTo>
                <a:cubicBezTo>
                  <a:pt x="371508" y="1352550"/>
                  <a:pt x="373625" y="1374750"/>
                  <a:pt x="373625" y="1397000"/>
                </a:cubicBezTo>
                <a:cubicBezTo>
                  <a:pt x="373625" y="1400347"/>
                  <a:pt x="373063" y="1404434"/>
                  <a:pt x="370450" y="1406525"/>
                </a:cubicBezTo>
                <a:cubicBezTo>
                  <a:pt x="367043" y="1409251"/>
                  <a:pt x="361983" y="1408642"/>
                  <a:pt x="357750" y="1409700"/>
                </a:cubicBezTo>
                <a:cubicBezTo>
                  <a:pt x="316183" y="1399308"/>
                  <a:pt x="373357" y="1415916"/>
                  <a:pt x="335525" y="1397000"/>
                </a:cubicBezTo>
                <a:cubicBezTo>
                  <a:pt x="330698" y="1394587"/>
                  <a:pt x="322234" y="1389087"/>
                  <a:pt x="319650" y="1393825"/>
                </a:cubicBezTo>
                <a:cubicBezTo>
                  <a:pt x="313547" y="1405013"/>
                  <a:pt x="317533" y="1419225"/>
                  <a:pt x="316475" y="1431925"/>
                </a:cubicBezTo>
                <a:cubicBezTo>
                  <a:pt x="317533" y="1437217"/>
                  <a:pt x="318341" y="1442565"/>
                  <a:pt x="319650" y="1447800"/>
                </a:cubicBezTo>
                <a:cubicBezTo>
                  <a:pt x="320462" y="1451047"/>
                  <a:pt x="322475" y="1453997"/>
                  <a:pt x="322825" y="1457325"/>
                </a:cubicBezTo>
                <a:cubicBezTo>
                  <a:pt x="324601" y="1474198"/>
                  <a:pt x="324942" y="1491192"/>
                  <a:pt x="326000" y="1508125"/>
                </a:cubicBezTo>
                <a:cubicBezTo>
                  <a:pt x="326000" y="1508125"/>
                  <a:pt x="322901" y="1521324"/>
                  <a:pt x="319650" y="1527175"/>
                </a:cubicBezTo>
                <a:cubicBezTo>
                  <a:pt x="302454" y="1558128"/>
                  <a:pt x="315670" y="1514518"/>
                  <a:pt x="306950" y="1549400"/>
                </a:cubicBezTo>
                <a:cubicBezTo>
                  <a:pt x="303775" y="1551517"/>
                  <a:pt x="300123" y="1553052"/>
                  <a:pt x="297425" y="1555750"/>
                </a:cubicBezTo>
                <a:cubicBezTo>
                  <a:pt x="289250" y="1563925"/>
                  <a:pt x="290172" y="1569792"/>
                  <a:pt x="287900" y="1581150"/>
                </a:cubicBezTo>
                <a:lnTo>
                  <a:pt x="268850" y="1600200"/>
                </a:lnTo>
                <a:cubicBezTo>
                  <a:pt x="266152" y="1602898"/>
                  <a:pt x="262500" y="1604433"/>
                  <a:pt x="259325" y="1606550"/>
                </a:cubicBezTo>
                <a:cubicBezTo>
                  <a:pt x="245782" y="1615578"/>
                  <a:pt x="241243" y="1619742"/>
                  <a:pt x="227575" y="1625600"/>
                </a:cubicBezTo>
                <a:cubicBezTo>
                  <a:pt x="224499" y="1626918"/>
                  <a:pt x="220417" y="1626408"/>
                  <a:pt x="218050" y="1628775"/>
                </a:cubicBezTo>
                <a:cubicBezTo>
                  <a:pt x="215683" y="1631142"/>
                  <a:pt x="215290" y="1634979"/>
                  <a:pt x="214875" y="1638300"/>
                </a:cubicBezTo>
                <a:cubicBezTo>
                  <a:pt x="213163" y="1651992"/>
                  <a:pt x="212758" y="1665817"/>
                  <a:pt x="211700" y="1679575"/>
                </a:cubicBezTo>
                <a:cubicBezTo>
                  <a:pt x="212758" y="1695450"/>
                  <a:pt x="214875" y="1711290"/>
                  <a:pt x="214875" y="1727200"/>
                </a:cubicBezTo>
                <a:cubicBezTo>
                  <a:pt x="214875" y="1737836"/>
                  <a:pt x="211700" y="1748314"/>
                  <a:pt x="211700" y="1758950"/>
                </a:cubicBezTo>
                <a:cubicBezTo>
                  <a:pt x="211700" y="1774860"/>
                  <a:pt x="213817" y="1790700"/>
                  <a:pt x="214875" y="1806575"/>
                </a:cubicBezTo>
                <a:cubicBezTo>
                  <a:pt x="214875" y="1806575"/>
                  <a:pt x="210448" y="1819214"/>
                  <a:pt x="208525" y="1825625"/>
                </a:cubicBezTo>
                <a:cubicBezTo>
                  <a:pt x="206982" y="1830769"/>
                  <a:pt x="202569" y="1849865"/>
                  <a:pt x="202175" y="1854200"/>
                </a:cubicBezTo>
                <a:cubicBezTo>
                  <a:pt x="200543" y="1872149"/>
                  <a:pt x="202713" y="1890539"/>
                  <a:pt x="199000" y="1908175"/>
                </a:cubicBezTo>
                <a:cubicBezTo>
                  <a:pt x="198214" y="1911909"/>
                  <a:pt x="190523" y="1910856"/>
                  <a:pt x="189475" y="1914525"/>
                </a:cubicBezTo>
                <a:cubicBezTo>
                  <a:pt x="187992" y="1919714"/>
                  <a:pt x="191592" y="1925638"/>
                  <a:pt x="192650" y="1930400"/>
                </a:cubicBezTo>
                <a:lnTo>
                  <a:pt x="4574150" y="1930400"/>
                </a:lnTo>
                <a:lnTo>
                  <a:pt x="4574150" y="0"/>
                </a:lnTo>
                <a:close/>
              </a:path>
            </a:pathLst>
          </a:cu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19" y="0"/>
            <a:ext cx="3752922" cy="27686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2128" y="4405156"/>
            <a:ext cx="2132024" cy="2452843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681708" y="2260373"/>
            <a:ext cx="68524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457200"/>
            <a:r>
              <a:rPr lang="zh-CN" altLang="en-US" sz="9600" dirty="0" smtClean="0">
                <a:solidFill>
                  <a:srgbClr val="00A558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cs typeface="+mn-ea"/>
                <a:sym typeface="+mn-lt"/>
              </a:rPr>
              <a:t>夏至的习俗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9650" y="3622674"/>
            <a:ext cx="3235325" cy="323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73985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F3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394601"/>
            <a:ext cx="2571538" cy="58477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51" y="5517621"/>
            <a:ext cx="1251090" cy="134037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20" y="4490974"/>
            <a:ext cx="1786547" cy="23670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729014" y="0"/>
            <a:ext cx="1462986" cy="400755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14354" y="4155880"/>
            <a:ext cx="606547" cy="61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4693" y="23741"/>
            <a:ext cx="948766" cy="89182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5515508"/>
            <a:ext cx="3181082" cy="1342492"/>
          </a:xfrm>
          <a:custGeom>
            <a:avLst/>
            <a:gdLst>
              <a:gd name="connsiteX0" fmla="*/ 4574150 w 4574150"/>
              <a:gd name="connsiteY0" fmla="*/ 0 h 1930400"/>
              <a:gd name="connsiteX1" fmla="*/ 0 w 4574150"/>
              <a:gd name="connsiteY1" fmla="*/ 0 h 1930400"/>
              <a:gd name="connsiteX2" fmla="*/ 0 w 4574150"/>
              <a:gd name="connsiteY2" fmla="*/ 65959 h 1930400"/>
              <a:gd name="connsiteX3" fmla="*/ 6653 w 4574150"/>
              <a:gd name="connsiteY3" fmla="*/ 62449 h 1930400"/>
              <a:gd name="connsiteX4" fmla="*/ 21200 w 4574150"/>
              <a:gd name="connsiteY4" fmla="*/ 57150 h 1930400"/>
              <a:gd name="connsiteX5" fmla="*/ 208525 w 4574150"/>
              <a:gd name="connsiteY5" fmla="*/ 47625 h 1930400"/>
              <a:gd name="connsiteX6" fmla="*/ 240275 w 4574150"/>
              <a:gd name="connsiteY6" fmla="*/ 50800 h 1930400"/>
              <a:gd name="connsiteX7" fmla="*/ 268850 w 4574150"/>
              <a:gd name="connsiteY7" fmla="*/ 57150 h 1930400"/>
              <a:gd name="connsiteX8" fmla="*/ 303775 w 4574150"/>
              <a:gd name="connsiteY8" fmla="*/ 63500 h 1930400"/>
              <a:gd name="connsiteX9" fmla="*/ 332350 w 4574150"/>
              <a:gd name="connsiteY9" fmla="*/ 73025 h 1930400"/>
              <a:gd name="connsiteX10" fmla="*/ 383150 w 4574150"/>
              <a:gd name="connsiteY10" fmla="*/ 88900 h 1930400"/>
              <a:gd name="connsiteX11" fmla="*/ 395850 w 4574150"/>
              <a:gd name="connsiteY11" fmla="*/ 92075 h 1930400"/>
              <a:gd name="connsiteX12" fmla="*/ 411725 w 4574150"/>
              <a:gd name="connsiteY12" fmla="*/ 95250 h 1930400"/>
              <a:gd name="connsiteX13" fmla="*/ 424425 w 4574150"/>
              <a:gd name="connsiteY13" fmla="*/ 101600 h 1930400"/>
              <a:gd name="connsiteX14" fmla="*/ 453000 w 4574150"/>
              <a:gd name="connsiteY14" fmla="*/ 111125 h 1930400"/>
              <a:gd name="connsiteX15" fmla="*/ 475225 w 4574150"/>
              <a:gd name="connsiteY15" fmla="*/ 123825 h 1930400"/>
              <a:gd name="connsiteX16" fmla="*/ 484750 w 4574150"/>
              <a:gd name="connsiteY16" fmla="*/ 127000 h 1930400"/>
              <a:gd name="connsiteX17" fmla="*/ 497450 w 4574150"/>
              <a:gd name="connsiteY17" fmla="*/ 136525 h 1930400"/>
              <a:gd name="connsiteX18" fmla="*/ 513325 w 4574150"/>
              <a:gd name="connsiteY18" fmla="*/ 142875 h 1930400"/>
              <a:gd name="connsiteX19" fmla="*/ 526025 w 4574150"/>
              <a:gd name="connsiteY19" fmla="*/ 155575 h 1930400"/>
              <a:gd name="connsiteX20" fmla="*/ 535550 w 4574150"/>
              <a:gd name="connsiteY20" fmla="*/ 161925 h 1930400"/>
              <a:gd name="connsiteX21" fmla="*/ 545075 w 4574150"/>
              <a:gd name="connsiteY21" fmla="*/ 171450 h 1930400"/>
              <a:gd name="connsiteX22" fmla="*/ 570475 w 4574150"/>
              <a:gd name="connsiteY22" fmla="*/ 187325 h 1930400"/>
              <a:gd name="connsiteX23" fmla="*/ 589525 w 4574150"/>
              <a:gd name="connsiteY23" fmla="*/ 209550 h 1930400"/>
              <a:gd name="connsiteX24" fmla="*/ 595875 w 4574150"/>
              <a:gd name="connsiteY24" fmla="*/ 219075 h 1930400"/>
              <a:gd name="connsiteX25" fmla="*/ 608575 w 4574150"/>
              <a:gd name="connsiteY25" fmla="*/ 234950 h 1930400"/>
              <a:gd name="connsiteX26" fmla="*/ 621275 w 4574150"/>
              <a:gd name="connsiteY26" fmla="*/ 250825 h 1930400"/>
              <a:gd name="connsiteX27" fmla="*/ 637150 w 4574150"/>
              <a:gd name="connsiteY27" fmla="*/ 276225 h 1930400"/>
              <a:gd name="connsiteX28" fmla="*/ 653025 w 4574150"/>
              <a:gd name="connsiteY28" fmla="*/ 292100 h 1930400"/>
              <a:gd name="connsiteX29" fmla="*/ 659375 w 4574150"/>
              <a:gd name="connsiteY29" fmla="*/ 301625 h 1930400"/>
              <a:gd name="connsiteX30" fmla="*/ 681600 w 4574150"/>
              <a:gd name="connsiteY30" fmla="*/ 327025 h 1930400"/>
              <a:gd name="connsiteX31" fmla="*/ 694300 w 4574150"/>
              <a:gd name="connsiteY31" fmla="*/ 352425 h 1930400"/>
              <a:gd name="connsiteX32" fmla="*/ 700650 w 4574150"/>
              <a:gd name="connsiteY32" fmla="*/ 361950 h 1930400"/>
              <a:gd name="connsiteX33" fmla="*/ 710175 w 4574150"/>
              <a:gd name="connsiteY33" fmla="*/ 377825 h 1930400"/>
              <a:gd name="connsiteX34" fmla="*/ 716525 w 4574150"/>
              <a:gd name="connsiteY34" fmla="*/ 387350 h 1930400"/>
              <a:gd name="connsiteX35" fmla="*/ 719700 w 4574150"/>
              <a:gd name="connsiteY35" fmla="*/ 412750 h 1930400"/>
              <a:gd name="connsiteX36" fmla="*/ 738750 w 4574150"/>
              <a:gd name="connsiteY36" fmla="*/ 438150 h 1930400"/>
              <a:gd name="connsiteX37" fmla="*/ 745100 w 4574150"/>
              <a:gd name="connsiteY37" fmla="*/ 454025 h 1930400"/>
              <a:gd name="connsiteX38" fmla="*/ 754625 w 4574150"/>
              <a:gd name="connsiteY38" fmla="*/ 488950 h 1930400"/>
              <a:gd name="connsiteX39" fmla="*/ 767325 w 4574150"/>
              <a:gd name="connsiteY39" fmla="*/ 746125 h 1930400"/>
              <a:gd name="connsiteX40" fmla="*/ 754625 w 4574150"/>
              <a:gd name="connsiteY40" fmla="*/ 841375 h 1930400"/>
              <a:gd name="connsiteX41" fmla="*/ 748275 w 4574150"/>
              <a:gd name="connsiteY41" fmla="*/ 850900 h 1930400"/>
              <a:gd name="connsiteX42" fmla="*/ 738750 w 4574150"/>
              <a:gd name="connsiteY42" fmla="*/ 889000 h 1930400"/>
              <a:gd name="connsiteX43" fmla="*/ 732400 w 4574150"/>
              <a:gd name="connsiteY43" fmla="*/ 904875 h 1930400"/>
              <a:gd name="connsiteX44" fmla="*/ 719700 w 4574150"/>
              <a:gd name="connsiteY44" fmla="*/ 936625 h 1930400"/>
              <a:gd name="connsiteX45" fmla="*/ 703825 w 4574150"/>
              <a:gd name="connsiteY45" fmla="*/ 955675 h 1930400"/>
              <a:gd name="connsiteX46" fmla="*/ 700650 w 4574150"/>
              <a:gd name="connsiteY46" fmla="*/ 965200 h 1930400"/>
              <a:gd name="connsiteX47" fmla="*/ 691125 w 4574150"/>
              <a:gd name="connsiteY47" fmla="*/ 977900 h 1930400"/>
              <a:gd name="connsiteX48" fmla="*/ 681600 w 4574150"/>
              <a:gd name="connsiteY48" fmla="*/ 987425 h 1930400"/>
              <a:gd name="connsiteX49" fmla="*/ 678425 w 4574150"/>
              <a:gd name="connsiteY49" fmla="*/ 996950 h 1930400"/>
              <a:gd name="connsiteX50" fmla="*/ 668900 w 4574150"/>
              <a:gd name="connsiteY50" fmla="*/ 1006475 h 1930400"/>
              <a:gd name="connsiteX51" fmla="*/ 659375 w 4574150"/>
              <a:gd name="connsiteY51" fmla="*/ 1019175 h 1930400"/>
              <a:gd name="connsiteX52" fmla="*/ 627625 w 4574150"/>
              <a:gd name="connsiteY52" fmla="*/ 1041400 h 1930400"/>
              <a:gd name="connsiteX53" fmla="*/ 618100 w 4574150"/>
              <a:gd name="connsiteY53" fmla="*/ 1044575 h 1930400"/>
              <a:gd name="connsiteX54" fmla="*/ 586350 w 4574150"/>
              <a:gd name="connsiteY54" fmla="*/ 1050925 h 1930400"/>
              <a:gd name="connsiteX55" fmla="*/ 567300 w 4574150"/>
              <a:gd name="connsiteY55" fmla="*/ 1057275 h 1930400"/>
              <a:gd name="connsiteX56" fmla="*/ 535550 w 4574150"/>
              <a:gd name="connsiteY56" fmla="*/ 1066800 h 1930400"/>
              <a:gd name="connsiteX57" fmla="*/ 516500 w 4574150"/>
              <a:gd name="connsiteY57" fmla="*/ 1073150 h 1930400"/>
              <a:gd name="connsiteX58" fmla="*/ 497450 w 4574150"/>
              <a:gd name="connsiteY58" fmla="*/ 1079500 h 1930400"/>
              <a:gd name="connsiteX59" fmla="*/ 484750 w 4574150"/>
              <a:gd name="connsiteY59" fmla="*/ 1089025 h 1930400"/>
              <a:gd name="connsiteX60" fmla="*/ 468875 w 4574150"/>
              <a:gd name="connsiteY60" fmla="*/ 1095375 h 1930400"/>
              <a:gd name="connsiteX61" fmla="*/ 459350 w 4574150"/>
              <a:gd name="connsiteY61" fmla="*/ 1108075 h 1930400"/>
              <a:gd name="connsiteX62" fmla="*/ 443475 w 4574150"/>
              <a:gd name="connsiteY62" fmla="*/ 1120775 h 1930400"/>
              <a:gd name="connsiteX63" fmla="*/ 414900 w 4574150"/>
              <a:gd name="connsiteY63" fmla="*/ 1136650 h 1930400"/>
              <a:gd name="connsiteX64" fmla="*/ 411725 w 4574150"/>
              <a:gd name="connsiteY64" fmla="*/ 1146175 h 1930400"/>
              <a:gd name="connsiteX65" fmla="*/ 402200 w 4574150"/>
              <a:gd name="connsiteY65" fmla="*/ 1155700 h 1930400"/>
              <a:gd name="connsiteX66" fmla="*/ 392675 w 4574150"/>
              <a:gd name="connsiteY66" fmla="*/ 1162050 h 1930400"/>
              <a:gd name="connsiteX67" fmla="*/ 389500 w 4574150"/>
              <a:gd name="connsiteY67" fmla="*/ 1171575 h 1930400"/>
              <a:gd name="connsiteX68" fmla="*/ 383150 w 4574150"/>
              <a:gd name="connsiteY68" fmla="*/ 1181100 h 1930400"/>
              <a:gd name="connsiteX69" fmla="*/ 379975 w 4574150"/>
              <a:gd name="connsiteY69" fmla="*/ 1193800 h 1930400"/>
              <a:gd name="connsiteX70" fmla="*/ 373625 w 4574150"/>
              <a:gd name="connsiteY70" fmla="*/ 1206500 h 1930400"/>
              <a:gd name="connsiteX71" fmla="*/ 370450 w 4574150"/>
              <a:gd name="connsiteY71" fmla="*/ 1330325 h 1930400"/>
              <a:gd name="connsiteX72" fmla="*/ 373625 w 4574150"/>
              <a:gd name="connsiteY72" fmla="*/ 1397000 h 1930400"/>
              <a:gd name="connsiteX73" fmla="*/ 370450 w 4574150"/>
              <a:gd name="connsiteY73" fmla="*/ 1406525 h 1930400"/>
              <a:gd name="connsiteX74" fmla="*/ 357750 w 4574150"/>
              <a:gd name="connsiteY74" fmla="*/ 1409700 h 1930400"/>
              <a:gd name="connsiteX75" fmla="*/ 335525 w 4574150"/>
              <a:gd name="connsiteY75" fmla="*/ 1397000 h 1930400"/>
              <a:gd name="connsiteX76" fmla="*/ 319650 w 4574150"/>
              <a:gd name="connsiteY76" fmla="*/ 1393825 h 1930400"/>
              <a:gd name="connsiteX77" fmla="*/ 316475 w 4574150"/>
              <a:gd name="connsiteY77" fmla="*/ 1431925 h 1930400"/>
              <a:gd name="connsiteX78" fmla="*/ 319650 w 4574150"/>
              <a:gd name="connsiteY78" fmla="*/ 1447800 h 1930400"/>
              <a:gd name="connsiteX79" fmla="*/ 322825 w 4574150"/>
              <a:gd name="connsiteY79" fmla="*/ 1457325 h 1930400"/>
              <a:gd name="connsiteX80" fmla="*/ 326000 w 4574150"/>
              <a:gd name="connsiteY80" fmla="*/ 1508125 h 1930400"/>
              <a:gd name="connsiteX81" fmla="*/ 319650 w 4574150"/>
              <a:gd name="connsiteY81" fmla="*/ 1527175 h 1930400"/>
              <a:gd name="connsiteX82" fmla="*/ 306950 w 4574150"/>
              <a:gd name="connsiteY82" fmla="*/ 1549400 h 1930400"/>
              <a:gd name="connsiteX83" fmla="*/ 297425 w 4574150"/>
              <a:gd name="connsiteY83" fmla="*/ 1555750 h 1930400"/>
              <a:gd name="connsiteX84" fmla="*/ 287900 w 4574150"/>
              <a:gd name="connsiteY84" fmla="*/ 1581150 h 1930400"/>
              <a:gd name="connsiteX85" fmla="*/ 268850 w 4574150"/>
              <a:gd name="connsiteY85" fmla="*/ 1600200 h 1930400"/>
              <a:gd name="connsiteX86" fmla="*/ 259325 w 4574150"/>
              <a:gd name="connsiteY86" fmla="*/ 1606550 h 1930400"/>
              <a:gd name="connsiteX87" fmla="*/ 227575 w 4574150"/>
              <a:gd name="connsiteY87" fmla="*/ 1625600 h 1930400"/>
              <a:gd name="connsiteX88" fmla="*/ 218050 w 4574150"/>
              <a:gd name="connsiteY88" fmla="*/ 1628775 h 1930400"/>
              <a:gd name="connsiteX89" fmla="*/ 214875 w 4574150"/>
              <a:gd name="connsiteY89" fmla="*/ 1638300 h 1930400"/>
              <a:gd name="connsiteX90" fmla="*/ 211700 w 4574150"/>
              <a:gd name="connsiteY90" fmla="*/ 1679575 h 1930400"/>
              <a:gd name="connsiteX91" fmla="*/ 214875 w 4574150"/>
              <a:gd name="connsiteY91" fmla="*/ 1727200 h 1930400"/>
              <a:gd name="connsiteX92" fmla="*/ 211700 w 4574150"/>
              <a:gd name="connsiteY92" fmla="*/ 1758950 h 1930400"/>
              <a:gd name="connsiteX93" fmla="*/ 214875 w 4574150"/>
              <a:gd name="connsiteY93" fmla="*/ 1806575 h 1930400"/>
              <a:gd name="connsiteX94" fmla="*/ 208525 w 4574150"/>
              <a:gd name="connsiteY94" fmla="*/ 1825625 h 1930400"/>
              <a:gd name="connsiteX95" fmla="*/ 202175 w 4574150"/>
              <a:gd name="connsiteY95" fmla="*/ 1854200 h 1930400"/>
              <a:gd name="connsiteX96" fmla="*/ 199000 w 4574150"/>
              <a:gd name="connsiteY96" fmla="*/ 1908175 h 1930400"/>
              <a:gd name="connsiteX97" fmla="*/ 189475 w 4574150"/>
              <a:gd name="connsiteY97" fmla="*/ 1914525 h 1930400"/>
              <a:gd name="connsiteX98" fmla="*/ 192650 w 4574150"/>
              <a:gd name="connsiteY98" fmla="*/ 1930400 h 1930400"/>
              <a:gd name="connsiteX99" fmla="*/ 4574150 w 4574150"/>
              <a:gd name="connsiteY99" fmla="*/ 1930400 h 1930400"/>
              <a:gd name="connsiteX100" fmla="*/ 4574150 w 4574150"/>
              <a:gd name="connsiteY100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4574150" h="1930400">
                <a:moveTo>
                  <a:pt x="4574150" y="0"/>
                </a:moveTo>
                <a:lnTo>
                  <a:pt x="0" y="0"/>
                </a:lnTo>
                <a:lnTo>
                  <a:pt x="0" y="65959"/>
                </a:lnTo>
                <a:lnTo>
                  <a:pt x="6653" y="62449"/>
                </a:lnTo>
                <a:cubicBezTo>
                  <a:pt x="11291" y="59891"/>
                  <a:pt x="16016" y="57684"/>
                  <a:pt x="21200" y="57150"/>
                </a:cubicBezTo>
                <a:cubicBezTo>
                  <a:pt x="83394" y="50748"/>
                  <a:pt x="146083" y="50800"/>
                  <a:pt x="208525" y="47625"/>
                </a:cubicBezTo>
                <a:cubicBezTo>
                  <a:pt x="219108" y="48683"/>
                  <a:pt x="229769" y="49141"/>
                  <a:pt x="240275" y="50800"/>
                </a:cubicBezTo>
                <a:cubicBezTo>
                  <a:pt x="249913" y="52322"/>
                  <a:pt x="259282" y="55236"/>
                  <a:pt x="268850" y="57150"/>
                </a:cubicBezTo>
                <a:lnTo>
                  <a:pt x="303775" y="63500"/>
                </a:lnTo>
                <a:cubicBezTo>
                  <a:pt x="313653" y="65296"/>
                  <a:pt x="322787" y="69965"/>
                  <a:pt x="332350" y="73025"/>
                </a:cubicBezTo>
                <a:cubicBezTo>
                  <a:pt x="349247" y="78432"/>
                  <a:pt x="366157" y="83802"/>
                  <a:pt x="383150" y="88900"/>
                </a:cubicBezTo>
                <a:cubicBezTo>
                  <a:pt x="387330" y="90154"/>
                  <a:pt x="391590" y="91128"/>
                  <a:pt x="395850" y="92075"/>
                </a:cubicBezTo>
                <a:cubicBezTo>
                  <a:pt x="401118" y="93246"/>
                  <a:pt x="406605" y="93543"/>
                  <a:pt x="411725" y="95250"/>
                </a:cubicBezTo>
                <a:cubicBezTo>
                  <a:pt x="416215" y="96747"/>
                  <a:pt x="420192" y="99483"/>
                  <a:pt x="424425" y="101600"/>
                </a:cubicBezTo>
                <a:cubicBezTo>
                  <a:pt x="433405" y="106090"/>
                  <a:pt x="443629" y="107521"/>
                  <a:pt x="453000" y="111125"/>
                </a:cubicBezTo>
                <a:cubicBezTo>
                  <a:pt x="477121" y="120402"/>
                  <a:pt x="455306" y="113865"/>
                  <a:pt x="475225" y="123825"/>
                </a:cubicBezTo>
                <a:cubicBezTo>
                  <a:pt x="478218" y="125322"/>
                  <a:pt x="481844" y="125340"/>
                  <a:pt x="484750" y="127000"/>
                </a:cubicBezTo>
                <a:cubicBezTo>
                  <a:pt x="489344" y="129625"/>
                  <a:pt x="492824" y="133955"/>
                  <a:pt x="497450" y="136525"/>
                </a:cubicBezTo>
                <a:cubicBezTo>
                  <a:pt x="502432" y="139293"/>
                  <a:pt x="508583" y="139714"/>
                  <a:pt x="513325" y="142875"/>
                </a:cubicBezTo>
                <a:cubicBezTo>
                  <a:pt x="518306" y="146196"/>
                  <a:pt x="521479" y="151679"/>
                  <a:pt x="526025" y="155575"/>
                </a:cubicBezTo>
                <a:cubicBezTo>
                  <a:pt x="528922" y="158058"/>
                  <a:pt x="532619" y="159482"/>
                  <a:pt x="535550" y="161925"/>
                </a:cubicBezTo>
                <a:cubicBezTo>
                  <a:pt x="538999" y="164800"/>
                  <a:pt x="541666" y="168528"/>
                  <a:pt x="545075" y="171450"/>
                </a:cubicBezTo>
                <a:cubicBezTo>
                  <a:pt x="578433" y="200042"/>
                  <a:pt x="537952" y="164094"/>
                  <a:pt x="570475" y="187325"/>
                </a:cubicBezTo>
                <a:cubicBezTo>
                  <a:pt x="577206" y="192133"/>
                  <a:pt x="585008" y="203227"/>
                  <a:pt x="589525" y="209550"/>
                </a:cubicBezTo>
                <a:cubicBezTo>
                  <a:pt x="591743" y="212655"/>
                  <a:pt x="593177" y="216377"/>
                  <a:pt x="595875" y="219075"/>
                </a:cubicBezTo>
                <a:cubicBezTo>
                  <a:pt x="610236" y="233436"/>
                  <a:pt x="602394" y="216407"/>
                  <a:pt x="608575" y="234950"/>
                </a:cubicBezTo>
                <a:cubicBezTo>
                  <a:pt x="612808" y="240242"/>
                  <a:pt x="617516" y="245186"/>
                  <a:pt x="621275" y="250825"/>
                </a:cubicBezTo>
                <a:cubicBezTo>
                  <a:pt x="635469" y="272117"/>
                  <a:pt x="618661" y="255425"/>
                  <a:pt x="637150" y="276225"/>
                </a:cubicBezTo>
                <a:cubicBezTo>
                  <a:pt x="642122" y="281818"/>
                  <a:pt x="648097" y="286468"/>
                  <a:pt x="653025" y="292100"/>
                </a:cubicBezTo>
                <a:cubicBezTo>
                  <a:pt x="655538" y="294972"/>
                  <a:pt x="656892" y="298728"/>
                  <a:pt x="659375" y="301625"/>
                </a:cubicBezTo>
                <a:cubicBezTo>
                  <a:pt x="692259" y="339989"/>
                  <a:pt x="653950" y="290159"/>
                  <a:pt x="681600" y="327025"/>
                </a:cubicBezTo>
                <a:cubicBezTo>
                  <a:pt x="687280" y="334598"/>
                  <a:pt x="689767" y="344115"/>
                  <a:pt x="694300" y="352425"/>
                </a:cubicBezTo>
                <a:cubicBezTo>
                  <a:pt x="696127" y="355775"/>
                  <a:pt x="698628" y="358714"/>
                  <a:pt x="700650" y="361950"/>
                </a:cubicBezTo>
                <a:cubicBezTo>
                  <a:pt x="703921" y="367183"/>
                  <a:pt x="706904" y="372592"/>
                  <a:pt x="710175" y="377825"/>
                </a:cubicBezTo>
                <a:cubicBezTo>
                  <a:pt x="712197" y="381061"/>
                  <a:pt x="715521" y="383669"/>
                  <a:pt x="716525" y="387350"/>
                </a:cubicBezTo>
                <a:cubicBezTo>
                  <a:pt x="718770" y="395582"/>
                  <a:pt x="718642" y="404283"/>
                  <a:pt x="719700" y="412750"/>
                </a:cubicBezTo>
                <a:cubicBezTo>
                  <a:pt x="719700" y="412750"/>
                  <a:pt x="733203" y="429137"/>
                  <a:pt x="738750" y="438150"/>
                </a:cubicBezTo>
                <a:cubicBezTo>
                  <a:pt x="741737" y="443004"/>
                  <a:pt x="742785" y="448817"/>
                  <a:pt x="745100" y="454025"/>
                </a:cubicBezTo>
                <a:cubicBezTo>
                  <a:pt x="753276" y="472420"/>
                  <a:pt x="753186" y="463618"/>
                  <a:pt x="754625" y="488950"/>
                </a:cubicBezTo>
                <a:cubicBezTo>
                  <a:pt x="759494" y="574641"/>
                  <a:pt x="763092" y="660400"/>
                  <a:pt x="767325" y="746125"/>
                </a:cubicBezTo>
                <a:cubicBezTo>
                  <a:pt x="762749" y="805616"/>
                  <a:pt x="766548" y="773811"/>
                  <a:pt x="754625" y="841375"/>
                </a:cubicBezTo>
                <a:cubicBezTo>
                  <a:pt x="752508" y="844550"/>
                  <a:pt x="749825" y="847413"/>
                  <a:pt x="748275" y="850900"/>
                </a:cubicBezTo>
                <a:cubicBezTo>
                  <a:pt x="741566" y="865994"/>
                  <a:pt x="741412" y="873026"/>
                  <a:pt x="738750" y="889000"/>
                </a:cubicBezTo>
                <a:lnTo>
                  <a:pt x="732400" y="904875"/>
                </a:lnTo>
                <a:cubicBezTo>
                  <a:pt x="728167" y="915458"/>
                  <a:pt x="724477" y="926276"/>
                  <a:pt x="719700" y="936625"/>
                </a:cubicBezTo>
                <a:cubicBezTo>
                  <a:pt x="711909" y="953505"/>
                  <a:pt x="714813" y="939193"/>
                  <a:pt x="703825" y="955675"/>
                </a:cubicBezTo>
                <a:cubicBezTo>
                  <a:pt x="701969" y="958460"/>
                  <a:pt x="701708" y="962025"/>
                  <a:pt x="700650" y="965200"/>
                </a:cubicBezTo>
                <a:cubicBezTo>
                  <a:pt x="697475" y="969433"/>
                  <a:pt x="694569" y="973882"/>
                  <a:pt x="691125" y="977900"/>
                </a:cubicBezTo>
                <a:cubicBezTo>
                  <a:pt x="688203" y="981309"/>
                  <a:pt x="684091" y="983689"/>
                  <a:pt x="681600" y="987425"/>
                </a:cubicBezTo>
                <a:cubicBezTo>
                  <a:pt x="679744" y="990210"/>
                  <a:pt x="679483" y="993775"/>
                  <a:pt x="678425" y="996950"/>
                </a:cubicBezTo>
                <a:cubicBezTo>
                  <a:pt x="675250" y="1000125"/>
                  <a:pt x="671822" y="1003066"/>
                  <a:pt x="668900" y="1006475"/>
                </a:cubicBezTo>
                <a:cubicBezTo>
                  <a:pt x="665456" y="1010493"/>
                  <a:pt x="663117" y="1015433"/>
                  <a:pt x="659375" y="1019175"/>
                </a:cubicBezTo>
                <a:cubicBezTo>
                  <a:pt x="655213" y="1023337"/>
                  <a:pt x="629959" y="1040103"/>
                  <a:pt x="627625" y="1041400"/>
                </a:cubicBezTo>
                <a:cubicBezTo>
                  <a:pt x="624699" y="1043025"/>
                  <a:pt x="621318" y="1043656"/>
                  <a:pt x="618100" y="1044575"/>
                </a:cubicBezTo>
                <a:cubicBezTo>
                  <a:pt x="581163" y="1055129"/>
                  <a:pt x="636248" y="1038451"/>
                  <a:pt x="586350" y="1050925"/>
                </a:cubicBezTo>
                <a:cubicBezTo>
                  <a:pt x="579856" y="1052548"/>
                  <a:pt x="573697" y="1055307"/>
                  <a:pt x="567300" y="1057275"/>
                </a:cubicBezTo>
                <a:cubicBezTo>
                  <a:pt x="520049" y="1071814"/>
                  <a:pt x="561857" y="1058031"/>
                  <a:pt x="535550" y="1066800"/>
                </a:cubicBezTo>
                <a:lnTo>
                  <a:pt x="516500" y="1073150"/>
                </a:lnTo>
                <a:cubicBezTo>
                  <a:pt x="510150" y="1075267"/>
                  <a:pt x="503437" y="1076507"/>
                  <a:pt x="497450" y="1079500"/>
                </a:cubicBezTo>
                <a:cubicBezTo>
                  <a:pt x="492717" y="1081867"/>
                  <a:pt x="489376" y="1086455"/>
                  <a:pt x="484750" y="1089025"/>
                </a:cubicBezTo>
                <a:cubicBezTo>
                  <a:pt x="479768" y="1091793"/>
                  <a:pt x="473434" y="1091955"/>
                  <a:pt x="468875" y="1095375"/>
                </a:cubicBezTo>
                <a:cubicBezTo>
                  <a:pt x="464642" y="1098550"/>
                  <a:pt x="463415" y="1104687"/>
                  <a:pt x="459350" y="1108075"/>
                </a:cubicBezTo>
                <a:cubicBezTo>
                  <a:pt x="436346" y="1127245"/>
                  <a:pt x="462922" y="1091604"/>
                  <a:pt x="443475" y="1120775"/>
                </a:cubicBezTo>
                <a:cubicBezTo>
                  <a:pt x="431497" y="1124768"/>
                  <a:pt x="425817" y="1125733"/>
                  <a:pt x="414900" y="1136650"/>
                </a:cubicBezTo>
                <a:cubicBezTo>
                  <a:pt x="412533" y="1139017"/>
                  <a:pt x="412783" y="1143000"/>
                  <a:pt x="411725" y="1146175"/>
                </a:cubicBezTo>
                <a:cubicBezTo>
                  <a:pt x="408550" y="1149350"/>
                  <a:pt x="405649" y="1152825"/>
                  <a:pt x="402200" y="1155700"/>
                </a:cubicBezTo>
                <a:cubicBezTo>
                  <a:pt x="399269" y="1158143"/>
                  <a:pt x="395059" y="1159070"/>
                  <a:pt x="392675" y="1162050"/>
                </a:cubicBezTo>
                <a:cubicBezTo>
                  <a:pt x="390584" y="1164663"/>
                  <a:pt x="390997" y="1168582"/>
                  <a:pt x="389500" y="1171575"/>
                </a:cubicBezTo>
                <a:cubicBezTo>
                  <a:pt x="387793" y="1174988"/>
                  <a:pt x="384653" y="1177593"/>
                  <a:pt x="383150" y="1181100"/>
                </a:cubicBezTo>
                <a:cubicBezTo>
                  <a:pt x="381431" y="1185111"/>
                  <a:pt x="381507" y="1189714"/>
                  <a:pt x="379975" y="1193800"/>
                </a:cubicBezTo>
                <a:cubicBezTo>
                  <a:pt x="378313" y="1198232"/>
                  <a:pt x="373954" y="1201778"/>
                  <a:pt x="373625" y="1206500"/>
                </a:cubicBezTo>
                <a:cubicBezTo>
                  <a:pt x="370751" y="1247688"/>
                  <a:pt x="371508" y="1289050"/>
                  <a:pt x="370450" y="1330325"/>
                </a:cubicBezTo>
                <a:cubicBezTo>
                  <a:pt x="371508" y="1352550"/>
                  <a:pt x="373625" y="1374750"/>
                  <a:pt x="373625" y="1397000"/>
                </a:cubicBezTo>
                <a:cubicBezTo>
                  <a:pt x="373625" y="1400347"/>
                  <a:pt x="373063" y="1404434"/>
                  <a:pt x="370450" y="1406525"/>
                </a:cubicBezTo>
                <a:cubicBezTo>
                  <a:pt x="367043" y="1409251"/>
                  <a:pt x="361983" y="1408642"/>
                  <a:pt x="357750" y="1409700"/>
                </a:cubicBezTo>
                <a:cubicBezTo>
                  <a:pt x="316183" y="1399308"/>
                  <a:pt x="373357" y="1415916"/>
                  <a:pt x="335525" y="1397000"/>
                </a:cubicBezTo>
                <a:cubicBezTo>
                  <a:pt x="330698" y="1394587"/>
                  <a:pt x="322234" y="1389087"/>
                  <a:pt x="319650" y="1393825"/>
                </a:cubicBezTo>
                <a:cubicBezTo>
                  <a:pt x="313547" y="1405013"/>
                  <a:pt x="317533" y="1419225"/>
                  <a:pt x="316475" y="1431925"/>
                </a:cubicBezTo>
                <a:cubicBezTo>
                  <a:pt x="317533" y="1437217"/>
                  <a:pt x="318341" y="1442565"/>
                  <a:pt x="319650" y="1447800"/>
                </a:cubicBezTo>
                <a:cubicBezTo>
                  <a:pt x="320462" y="1451047"/>
                  <a:pt x="322475" y="1453997"/>
                  <a:pt x="322825" y="1457325"/>
                </a:cubicBezTo>
                <a:cubicBezTo>
                  <a:pt x="324601" y="1474198"/>
                  <a:pt x="324942" y="1491192"/>
                  <a:pt x="326000" y="1508125"/>
                </a:cubicBezTo>
                <a:cubicBezTo>
                  <a:pt x="326000" y="1508125"/>
                  <a:pt x="322901" y="1521324"/>
                  <a:pt x="319650" y="1527175"/>
                </a:cubicBezTo>
                <a:cubicBezTo>
                  <a:pt x="302454" y="1558128"/>
                  <a:pt x="315670" y="1514518"/>
                  <a:pt x="306950" y="1549400"/>
                </a:cubicBezTo>
                <a:cubicBezTo>
                  <a:pt x="303775" y="1551517"/>
                  <a:pt x="300123" y="1553052"/>
                  <a:pt x="297425" y="1555750"/>
                </a:cubicBezTo>
                <a:cubicBezTo>
                  <a:pt x="289250" y="1563925"/>
                  <a:pt x="290172" y="1569792"/>
                  <a:pt x="287900" y="1581150"/>
                </a:cubicBezTo>
                <a:lnTo>
                  <a:pt x="268850" y="1600200"/>
                </a:lnTo>
                <a:cubicBezTo>
                  <a:pt x="266152" y="1602898"/>
                  <a:pt x="262500" y="1604433"/>
                  <a:pt x="259325" y="1606550"/>
                </a:cubicBezTo>
                <a:cubicBezTo>
                  <a:pt x="245782" y="1615578"/>
                  <a:pt x="241243" y="1619742"/>
                  <a:pt x="227575" y="1625600"/>
                </a:cubicBezTo>
                <a:cubicBezTo>
                  <a:pt x="224499" y="1626918"/>
                  <a:pt x="220417" y="1626408"/>
                  <a:pt x="218050" y="1628775"/>
                </a:cubicBezTo>
                <a:cubicBezTo>
                  <a:pt x="215683" y="1631142"/>
                  <a:pt x="215290" y="1634979"/>
                  <a:pt x="214875" y="1638300"/>
                </a:cubicBezTo>
                <a:cubicBezTo>
                  <a:pt x="213163" y="1651992"/>
                  <a:pt x="212758" y="1665817"/>
                  <a:pt x="211700" y="1679575"/>
                </a:cubicBezTo>
                <a:cubicBezTo>
                  <a:pt x="212758" y="1695450"/>
                  <a:pt x="214875" y="1711290"/>
                  <a:pt x="214875" y="1727200"/>
                </a:cubicBezTo>
                <a:cubicBezTo>
                  <a:pt x="214875" y="1737836"/>
                  <a:pt x="211700" y="1748314"/>
                  <a:pt x="211700" y="1758950"/>
                </a:cubicBezTo>
                <a:cubicBezTo>
                  <a:pt x="211700" y="1774860"/>
                  <a:pt x="213817" y="1790700"/>
                  <a:pt x="214875" y="1806575"/>
                </a:cubicBezTo>
                <a:cubicBezTo>
                  <a:pt x="214875" y="1806575"/>
                  <a:pt x="210448" y="1819214"/>
                  <a:pt x="208525" y="1825625"/>
                </a:cubicBezTo>
                <a:cubicBezTo>
                  <a:pt x="206982" y="1830769"/>
                  <a:pt x="202569" y="1849865"/>
                  <a:pt x="202175" y="1854200"/>
                </a:cubicBezTo>
                <a:cubicBezTo>
                  <a:pt x="200543" y="1872149"/>
                  <a:pt x="202713" y="1890539"/>
                  <a:pt x="199000" y="1908175"/>
                </a:cubicBezTo>
                <a:cubicBezTo>
                  <a:pt x="198214" y="1911909"/>
                  <a:pt x="190523" y="1910856"/>
                  <a:pt x="189475" y="1914525"/>
                </a:cubicBezTo>
                <a:cubicBezTo>
                  <a:pt x="187992" y="1919714"/>
                  <a:pt x="191592" y="1925638"/>
                  <a:pt x="192650" y="1930400"/>
                </a:cubicBezTo>
                <a:lnTo>
                  <a:pt x="4574150" y="1930400"/>
                </a:lnTo>
                <a:lnTo>
                  <a:pt x="4574150" y="0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103028" y="355964"/>
            <a:ext cx="2288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zh-CN" alt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夏至的食物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895893" y="1641597"/>
            <a:ext cx="6617464" cy="11406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自古以来，夏至当天各地普遍要吃凉面条，俗称过水面，有“冬至饺子夏至面”的谚语。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4728094" y="3396608"/>
            <a:ext cx="6529588" cy="22486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“吃了夏至狗，西风绕道走”，大意是人只要在夏至日这天吃了狗肉，其身体就能抵抗西风恶雨的入侵，少感冒，身体好。正是基于这一良好愿望，成就了“夏至狗肉”这一独特的民间饮食文化。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60446" y="1212113"/>
            <a:ext cx="2517259" cy="1887944"/>
          </a:xfrm>
          <a:prstGeom prst="rect">
            <a:avLst/>
          </a:prstGeom>
        </p:spPr>
      </p:pic>
      <p:pic>
        <p:nvPicPr>
          <p:cNvPr id="18" name="图片 17" descr="2016070509376513651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493172" y="3391609"/>
            <a:ext cx="3063240" cy="2194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83187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F3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394601"/>
            <a:ext cx="2571538" cy="58477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51" y="5517621"/>
            <a:ext cx="1251090" cy="134037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20" y="4490974"/>
            <a:ext cx="1786547" cy="23670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729014" y="0"/>
            <a:ext cx="1462986" cy="400755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14354" y="4155880"/>
            <a:ext cx="606547" cy="61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4693" y="23741"/>
            <a:ext cx="948766" cy="89182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5515508"/>
            <a:ext cx="3181082" cy="1342492"/>
          </a:xfrm>
          <a:custGeom>
            <a:avLst/>
            <a:gdLst>
              <a:gd name="connsiteX0" fmla="*/ 4574150 w 4574150"/>
              <a:gd name="connsiteY0" fmla="*/ 0 h 1930400"/>
              <a:gd name="connsiteX1" fmla="*/ 0 w 4574150"/>
              <a:gd name="connsiteY1" fmla="*/ 0 h 1930400"/>
              <a:gd name="connsiteX2" fmla="*/ 0 w 4574150"/>
              <a:gd name="connsiteY2" fmla="*/ 65959 h 1930400"/>
              <a:gd name="connsiteX3" fmla="*/ 6653 w 4574150"/>
              <a:gd name="connsiteY3" fmla="*/ 62449 h 1930400"/>
              <a:gd name="connsiteX4" fmla="*/ 21200 w 4574150"/>
              <a:gd name="connsiteY4" fmla="*/ 57150 h 1930400"/>
              <a:gd name="connsiteX5" fmla="*/ 208525 w 4574150"/>
              <a:gd name="connsiteY5" fmla="*/ 47625 h 1930400"/>
              <a:gd name="connsiteX6" fmla="*/ 240275 w 4574150"/>
              <a:gd name="connsiteY6" fmla="*/ 50800 h 1930400"/>
              <a:gd name="connsiteX7" fmla="*/ 268850 w 4574150"/>
              <a:gd name="connsiteY7" fmla="*/ 57150 h 1930400"/>
              <a:gd name="connsiteX8" fmla="*/ 303775 w 4574150"/>
              <a:gd name="connsiteY8" fmla="*/ 63500 h 1930400"/>
              <a:gd name="connsiteX9" fmla="*/ 332350 w 4574150"/>
              <a:gd name="connsiteY9" fmla="*/ 73025 h 1930400"/>
              <a:gd name="connsiteX10" fmla="*/ 383150 w 4574150"/>
              <a:gd name="connsiteY10" fmla="*/ 88900 h 1930400"/>
              <a:gd name="connsiteX11" fmla="*/ 395850 w 4574150"/>
              <a:gd name="connsiteY11" fmla="*/ 92075 h 1930400"/>
              <a:gd name="connsiteX12" fmla="*/ 411725 w 4574150"/>
              <a:gd name="connsiteY12" fmla="*/ 95250 h 1930400"/>
              <a:gd name="connsiteX13" fmla="*/ 424425 w 4574150"/>
              <a:gd name="connsiteY13" fmla="*/ 101600 h 1930400"/>
              <a:gd name="connsiteX14" fmla="*/ 453000 w 4574150"/>
              <a:gd name="connsiteY14" fmla="*/ 111125 h 1930400"/>
              <a:gd name="connsiteX15" fmla="*/ 475225 w 4574150"/>
              <a:gd name="connsiteY15" fmla="*/ 123825 h 1930400"/>
              <a:gd name="connsiteX16" fmla="*/ 484750 w 4574150"/>
              <a:gd name="connsiteY16" fmla="*/ 127000 h 1930400"/>
              <a:gd name="connsiteX17" fmla="*/ 497450 w 4574150"/>
              <a:gd name="connsiteY17" fmla="*/ 136525 h 1930400"/>
              <a:gd name="connsiteX18" fmla="*/ 513325 w 4574150"/>
              <a:gd name="connsiteY18" fmla="*/ 142875 h 1930400"/>
              <a:gd name="connsiteX19" fmla="*/ 526025 w 4574150"/>
              <a:gd name="connsiteY19" fmla="*/ 155575 h 1930400"/>
              <a:gd name="connsiteX20" fmla="*/ 535550 w 4574150"/>
              <a:gd name="connsiteY20" fmla="*/ 161925 h 1930400"/>
              <a:gd name="connsiteX21" fmla="*/ 545075 w 4574150"/>
              <a:gd name="connsiteY21" fmla="*/ 171450 h 1930400"/>
              <a:gd name="connsiteX22" fmla="*/ 570475 w 4574150"/>
              <a:gd name="connsiteY22" fmla="*/ 187325 h 1930400"/>
              <a:gd name="connsiteX23" fmla="*/ 589525 w 4574150"/>
              <a:gd name="connsiteY23" fmla="*/ 209550 h 1930400"/>
              <a:gd name="connsiteX24" fmla="*/ 595875 w 4574150"/>
              <a:gd name="connsiteY24" fmla="*/ 219075 h 1930400"/>
              <a:gd name="connsiteX25" fmla="*/ 608575 w 4574150"/>
              <a:gd name="connsiteY25" fmla="*/ 234950 h 1930400"/>
              <a:gd name="connsiteX26" fmla="*/ 621275 w 4574150"/>
              <a:gd name="connsiteY26" fmla="*/ 250825 h 1930400"/>
              <a:gd name="connsiteX27" fmla="*/ 637150 w 4574150"/>
              <a:gd name="connsiteY27" fmla="*/ 276225 h 1930400"/>
              <a:gd name="connsiteX28" fmla="*/ 653025 w 4574150"/>
              <a:gd name="connsiteY28" fmla="*/ 292100 h 1930400"/>
              <a:gd name="connsiteX29" fmla="*/ 659375 w 4574150"/>
              <a:gd name="connsiteY29" fmla="*/ 301625 h 1930400"/>
              <a:gd name="connsiteX30" fmla="*/ 681600 w 4574150"/>
              <a:gd name="connsiteY30" fmla="*/ 327025 h 1930400"/>
              <a:gd name="connsiteX31" fmla="*/ 694300 w 4574150"/>
              <a:gd name="connsiteY31" fmla="*/ 352425 h 1930400"/>
              <a:gd name="connsiteX32" fmla="*/ 700650 w 4574150"/>
              <a:gd name="connsiteY32" fmla="*/ 361950 h 1930400"/>
              <a:gd name="connsiteX33" fmla="*/ 710175 w 4574150"/>
              <a:gd name="connsiteY33" fmla="*/ 377825 h 1930400"/>
              <a:gd name="connsiteX34" fmla="*/ 716525 w 4574150"/>
              <a:gd name="connsiteY34" fmla="*/ 387350 h 1930400"/>
              <a:gd name="connsiteX35" fmla="*/ 719700 w 4574150"/>
              <a:gd name="connsiteY35" fmla="*/ 412750 h 1930400"/>
              <a:gd name="connsiteX36" fmla="*/ 738750 w 4574150"/>
              <a:gd name="connsiteY36" fmla="*/ 438150 h 1930400"/>
              <a:gd name="connsiteX37" fmla="*/ 745100 w 4574150"/>
              <a:gd name="connsiteY37" fmla="*/ 454025 h 1930400"/>
              <a:gd name="connsiteX38" fmla="*/ 754625 w 4574150"/>
              <a:gd name="connsiteY38" fmla="*/ 488950 h 1930400"/>
              <a:gd name="connsiteX39" fmla="*/ 767325 w 4574150"/>
              <a:gd name="connsiteY39" fmla="*/ 746125 h 1930400"/>
              <a:gd name="connsiteX40" fmla="*/ 754625 w 4574150"/>
              <a:gd name="connsiteY40" fmla="*/ 841375 h 1930400"/>
              <a:gd name="connsiteX41" fmla="*/ 748275 w 4574150"/>
              <a:gd name="connsiteY41" fmla="*/ 850900 h 1930400"/>
              <a:gd name="connsiteX42" fmla="*/ 738750 w 4574150"/>
              <a:gd name="connsiteY42" fmla="*/ 889000 h 1930400"/>
              <a:gd name="connsiteX43" fmla="*/ 732400 w 4574150"/>
              <a:gd name="connsiteY43" fmla="*/ 904875 h 1930400"/>
              <a:gd name="connsiteX44" fmla="*/ 719700 w 4574150"/>
              <a:gd name="connsiteY44" fmla="*/ 936625 h 1930400"/>
              <a:gd name="connsiteX45" fmla="*/ 703825 w 4574150"/>
              <a:gd name="connsiteY45" fmla="*/ 955675 h 1930400"/>
              <a:gd name="connsiteX46" fmla="*/ 700650 w 4574150"/>
              <a:gd name="connsiteY46" fmla="*/ 965200 h 1930400"/>
              <a:gd name="connsiteX47" fmla="*/ 691125 w 4574150"/>
              <a:gd name="connsiteY47" fmla="*/ 977900 h 1930400"/>
              <a:gd name="connsiteX48" fmla="*/ 681600 w 4574150"/>
              <a:gd name="connsiteY48" fmla="*/ 987425 h 1930400"/>
              <a:gd name="connsiteX49" fmla="*/ 678425 w 4574150"/>
              <a:gd name="connsiteY49" fmla="*/ 996950 h 1930400"/>
              <a:gd name="connsiteX50" fmla="*/ 668900 w 4574150"/>
              <a:gd name="connsiteY50" fmla="*/ 1006475 h 1930400"/>
              <a:gd name="connsiteX51" fmla="*/ 659375 w 4574150"/>
              <a:gd name="connsiteY51" fmla="*/ 1019175 h 1930400"/>
              <a:gd name="connsiteX52" fmla="*/ 627625 w 4574150"/>
              <a:gd name="connsiteY52" fmla="*/ 1041400 h 1930400"/>
              <a:gd name="connsiteX53" fmla="*/ 618100 w 4574150"/>
              <a:gd name="connsiteY53" fmla="*/ 1044575 h 1930400"/>
              <a:gd name="connsiteX54" fmla="*/ 586350 w 4574150"/>
              <a:gd name="connsiteY54" fmla="*/ 1050925 h 1930400"/>
              <a:gd name="connsiteX55" fmla="*/ 567300 w 4574150"/>
              <a:gd name="connsiteY55" fmla="*/ 1057275 h 1930400"/>
              <a:gd name="connsiteX56" fmla="*/ 535550 w 4574150"/>
              <a:gd name="connsiteY56" fmla="*/ 1066800 h 1930400"/>
              <a:gd name="connsiteX57" fmla="*/ 516500 w 4574150"/>
              <a:gd name="connsiteY57" fmla="*/ 1073150 h 1930400"/>
              <a:gd name="connsiteX58" fmla="*/ 497450 w 4574150"/>
              <a:gd name="connsiteY58" fmla="*/ 1079500 h 1930400"/>
              <a:gd name="connsiteX59" fmla="*/ 484750 w 4574150"/>
              <a:gd name="connsiteY59" fmla="*/ 1089025 h 1930400"/>
              <a:gd name="connsiteX60" fmla="*/ 468875 w 4574150"/>
              <a:gd name="connsiteY60" fmla="*/ 1095375 h 1930400"/>
              <a:gd name="connsiteX61" fmla="*/ 459350 w 4574150"/>
              <a:gd name="connsiteY61" fmla="*/ 1108075 h 1930400"/>
              <a:gd name="connsiteX62" fmla="*/ 443475 w 4574150"/>
              <a:gd name="connsiteY62" fmla="*/ 1120775 h 1930400"/>
              <a:gd name="connsiteX63" fmla="*/ 414900 w 4574150"/>
              <a:gd name="connsiteY63" fmla="*/ 1136650 h 1930400"/>
              <a:gd name="connsiteX64" fmla="*/ 411725 w 4574150"/>
              <a:gd name="connsiteY64" fmla="*/ 1146175 h 1930400"/>
              <a:gd name="connsiteX65" fmla="*/ 402200 w 4574150"/>
              <a:gd name="connsiteY65" fmla="*/ 1155700 h 1930400"/>
              <a:gd name="connsiteX66" fmla="*/ 392675 w 4574150"/>
              <a:gd name="connsiteY66" fmla="*/ 1162050 h 1930400"/>
              <a:gd name="connsiteX67" fmla="*/ 389500 w 4574150"/>
              <a:gd name="connsiteY67" fmla="*/ 1171575 h 1930400"/>
              <a:gd name="connsiteX68" fmla="*/ 383150 w 4574150"/>
              <a:gd name="connsiteY68" fmla="*/ 1181100 h 1930400"/>
              <a:gd name="connsiteX69" fmla="*/ 379975 w 4574150"/>
              <a:gd name="connsiteY69" fmla="*/ 1193800 h 1930400"/>
              <a:gd name="connsiteX70" fmla="*/ 373625 w 4574150"/>
              <a:gd name="connsiteY70" fmla="*/ 1206500 h 1930400"/>
              <a:gd name="connsiteX71" fmla="*/ 370450 w 4574150"/>
              <a:gd name="connsiteY71" fmla="*/ 1330325 h 1930400"/>
              <a:gd name="connsiteX72" fmla="*/ 373625 w 4574150"/>
              <a:gd name="connsiteY72" fmla="*/ 1397000 h 1930400"/>
              <a:gd name="connsiteX73" fmla="*/ 370450 w 4574150"/>
              <a:gd name="connsiteY73" fmla="*/ 1406525 h 1930400"/>
              <a:gd name="connsiteX74" fmla="*/ 357750 w 4574150"/>
              <a:gd name="connsiteY74" fmla="*/ 1409700 h 1930400"/>
              <a:gd name="connsiteX75" fmla="*/ 335525 w 4574150"/>
              <a:gd name="connsiteY75" fmla="*/ 1397000 h 1930400"/>
              <a:gd name="connsiteX76" fmla="*/ 319650 w 4574150"/>
              <a:gd name="connsiteY76" fmla="*/ 1393825 h 1930400"/>
              <a:gd name="connsiteX77" fmla="*/ 316475 w 4574150"/>
              <a:gd name="connsiteY77" fmla="*/ 1431925 h 1930400"/>
              <a:gd name="connsiteX78" fmla="*/ 319650 w 4574150"/>
              <a:gd name="connsiteY78" fmla="*/ 1447800 h 1930400"/>
              <a:gd name="connsiteX79" fmla="*/ 322825 w 4574150"/>
              <a:gd name="connsiteY79" fmla="*/ 1457325 h 1930400"/>
              <a:gd name="connsiteX80" fmla="*/ 326000 w 4574150"/>
              <a:gd name="connsiteY80" fmla="*/ 1508125 h 1930400"/>
              <a:gd name="connsiteX81" fmla="*/ 319650 w 4574150"/>
              <a:gd name="connsiteY81" fmla="*/ 1527175 h 1930400"/>
              <a:gd name="connsiteX82" fmla="*/ 306950 w 4574150"/>
              <a:gd name="connsiteY82" fmla="*/ 1549400 h 1930400"/>
              <a:gd name="connsiteX83" fmla="*/ 297425 w 4574150"/>
              <a:gd name="connsiteY83" fmla="*/ 1555750 h 1930400"/>
              <a:gd name="connsiteX84" fmla="*/ 287900 w 4574150"/>
              <a:gd name="connsiteY84" fmla="*/ 1581150 h 1930400"/>
              <a:gd name="connsiteX85" fmla="*/ 268850 w 4574150"/>
              <a:gd name="connsiteY85" fmla="*/ 1600200 h 1930400"/>
              <a:gd name="connsiteX86" fmla="*/ 259325 w 4574150"/>
              <a:gd name="connsiteY86" fmla="*/ 1606550 h 1930400"/>
              <a:gd name="connsiteX87" fmla="*/ 227575 w 4574150"/>
              <a:gd name="connsiteY87" fmla="*/ 1625600 h 1930400"/>
              <a:gd name="connsiteX88" fmla="*/ 218050 w 4574150"/>
              <a:gd name="connsiteY88" fmla="*/ 1628775 h 1930400"/>
              <a:gd name="connsiteX89" fmla="*/ 214875 w 4574150"/>
              <a:gd name="connsiteY89" fmla="*/ 1638300 h 1930400"/>
              <a:gd name="connsiteX90" fmla="*/ 211700 w 4574150"/>
              <a:gd name="connsiteY90" fmla="*/ 1679575 h 1930400"/>
              <a:gd name="connsiteX91" fmla="*/ 214875 w 4574150"/>
              <a:gd name="connsiteY91" fmla="*/ 1727200 h 1930400"/>
              <a:gd name="connsiteX92" fmla="*/ 211700 w 4574150"/>
              <a:gd name="connsiteY92" fmla="*/ 1758950 h 1930400"/>
              <a:gd name="connsiteX93" fmla="*/ 214875 w 4574150"/>
              <a:gd name="connsiteY93" fmla="*/ 1806575 h 1930400"/>
              <a:gd name="connsiteX94" fmla="*/ 208525 w 4574150"/>
              <a:gd name="connsiteY94" fmla="*/ 1825625 h 1930400"/>
              <a:gd name="connsiteX95" fmla="*/ 202175 w 4574150"/>
              <a:gd name="connsiteY95" fmla="*/ 1854200 h 1930400"/>
              <a:gd name="connsiteX96" fmla="*/ 199000 w 4574150"/>
              <a:gd name="connsiteY96" fmla="*/ 1908175 h 1930400"/>
              <a:gd name="connsiteX97" fmla="*/ 189475 w 4574150"/>
              <a:gd name="connsiteY97" fmla="*/ 1914525 h 1930400"/>
              <a:gd name="connsiteX98" fmla="*/ 192650 w 4574150"/>
              <a:gd name="connsiteY98" fmla="*/ 1930400 h 1930400"/>
              <a:gd name="connsiteX99" fmla="*/ 4574150 w 4574150"/>
              <a:gd name="connsiteY99" fmla="*/ 1930400 h 1930400"/>
              <a:gd name="connsiteX100" fmla="*/ 4574150 w 4574150"/>
              <a:gd name="connsiteY100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4574150" h="1930400">
                <a:moveTo>
                  <a:pt x="4574150" y="0"/>
                </a:moveTo>
                <a:lnTo>
                  <a:pt x="0" y="0"/>
                </a:lnTo>
                <a:lnTo>
                  <a:pt x="0" y="65959"/>
                </a:lnTo>
                <a:lnTo>
                  <a:pt x="6653" y="62449"/>
                </a:lnTo>
                <a:cubicBezTo>
                  <a:pt x="11291" y="59891"/>
                  <a:pt x="16016" y="57684"/>
                  <a:pt x="21200" y="57150"/>
                </a:cubicBezTo>
                <a:cubicBezTo>
                  <a:pt x="83394" y="50748"/>
                  <a:pt x="146083" y="50800"/>
                  <a:pt x="208525" y="47625"/>
                </a:cubicBezTo>
                <a:cubicBezTo>
                  <a:pt x="219108" y="48683"/>
                  <a:pt x="229769" y="49141"/>
                  <a:pt x="240275" y="50800"/>
                </a:cubicBezTo>
                <a:cubicBezTo>
                  <a:pt x="249913" y="52322"/>
                  <a:pt x="259282" y="55236"/>
                  <a:pt x="268850" y="57150"/>
                </a:cubicBezTo>
                <a:lnTo>
                  <a:pt x="303775" y="63500"/>
                </a:lnTo>
                <a:cubicBezTo>
                  <a:pt x="313653" y="65296"/>
                  <a:pt x="322787" y="69965"/>
                  <a:pt x="332350" y="73025"/>
                </a:cubicBezTo>
                <a:cubicBezTo>
                  <a:pt x="349247" y="78432"/>
                  <a:pt x="366157" y="83802"/>
                  <a:pt x="383150" y="88900"/>
                </a:cubicBezTo>
                <a:cubicBezTo>
                  <a:pt x="387330" y="90154"/>
                  <a:pt x="391590" y="91128"/>
                  <a:pt x="395850" y="92075"/>
                </a:cubicBezTo>
                <a:cubicBezTo>
                  <a:pt x="401118" y="93246"/>
                  <a:pt x="406605" y="93543"/>
                  <a:pt x="411725" y="95250"/>
                </a:cubicBezTo>
                <a:cubicBezTo>
                  <a:pt x="416215" y="96747"/>
                  <a:pt x="420192" y="99483"/>
                  <a:pt x="424425" y="101600"/>
                </a:cubicBezTo>
                <a:cubicBezTo>
                  <a:pt x="433405" y="106090"/>
                  <a:pt x="443629" y="107521"/>
                  <a:pt x="453000" y="111125"/>
                </a:cubicBezTo>
                <a:cubicBezTo>
                  <a:pt x="477121" y="120402"/>
                  <a:pt x="455306" y="113865"/>
                  <a:pt x="475225" y="123825"/>
                </a:cubicBezTo>
                <a:cubicBezTo>
                  <a:pt x="478218" y="125322"/>
                  <a:pt x="481844" y="125340"/>
                  <a:pt x="484750" y="127000"/>
                </a:cubicBezTo>
                <a:cubicBezTo>
                  <a:pt x="489344" y="129625"/>
                  <a:pt x="492824" y="133955"/>
                  <a:pt x="497450" y="136525"/>
                </a:cubicBezTo>
                <a:cubicBezTo>
                  <a:pt x="502432" y="139293"/>
                  <a:pt x="508583" y="139714"/>
                  <a:pt x="513325" y="142875"/>
                </a:cubicBezTo>
                <a:cubicBezTo>
                  <a:pt x="518306" y="146196"/>
                  <a:pt x="521479" y="151679"/>
                  <a:pt x="526025" y="155575"/>
                </a:cubicBezTo>
                <a:cubicBezTo>
                  <a:pt x="528922" y="158058"/>
                  <a:pt x="532619" y="159482"/>
                  <a:pt x="535550" y="161925"/>
                </a:cubicBezTo>
                <a:cubicBezTo>
                  <a:pt x="538999" y="164800"/>
                  <a:pt x="541666" y="168528"/>
                  <a:pt x="545075" y="171450"/>
                </a:cubicBezTo>
                <a:cubicBezTo>
                  <a:pt x="578433" y="200042"/>
                  <a:pt x="537952" y="164094"/>
                  <a:pt x="570475" y="187325"/>
                </a:cubicBezTo>
                <a:cubicBezTo>
                  <a:pt x="577206" y="192133"/>
                  <a:pt x="585008" y="203227"/>
                  <a:pt x="589525" y="209550"/>
                </a:cubicBezTo>
                <a:cubicBezTo>
                  <a:pt x="591743" y="212655"/>
                  <a:pt x="593177" y="216377"/>
                  <a:pt x="595875" y="219075"/>
                </a:cubicBezTo>
                <a:cubicBezTo>
                  <a:pt x="610236" y="233436"/>
                  <a:pt x="602394" y="216407"/>
                  <a:pt x="608575" y="234950"/>
                </a:cubicBezTo>
                <a:cubicBezTo>
                  <a:pt x="612808" y="240242"/>
                  <a:pt x="617516" y="245186"/>
                  <a:pt x="621275" y="250825"/>
                </a:cubicBezTo>
                <a:cubicBezTo>
                  <a:pt x="635469" y="272117"/>
                  <a:pt x="618661" y="255425"/>
                  <a:pt x="637150" y="276225"/>
                </a:cubicBezTo>
                <a:cubicBezTo>
                  <a:pt x="642122" y="281818"/>
                  <a:pt x="648097" y="286468"/>
                  <a:pt x="653025" y="292100"/>
                </a:cubicBezTo>
                <a:cubicBezTo>
                  <a:pt x="655538" y="294972"/>
                  <a:pt x="656892" y="298728"/>
                  <a:pt x="659375" y="301625"/>
                </a:cubicBezTo>
                <a:cubicBezTo>
                  <a:pt x="692259" y="339989"/>
                  <a:pt x="653950" y="290159"/>
                  <a:pt x="681600" y="327025"/>
                </a:cubicBezTo>
                <a:cubicBezTo>
                  <a:pt x="687280" y="334598"/>
                  <a:pt x="689767" y="344115"/>
                  <a:pt x="694300" y="352425"/>
                </a:cubicBezTo>
                <a:cubicBezTo>
                  <a:pt x="696127" y="355775"/>
                  <a:pt x="698628" y="358714"/>
                  <a:pt x="700650" y="361950"/>
                </a:cubicBezTo>
                <a:cubicBezTo>
                  <a:pt x="703921" y="367183"/>
                  <a:pt x="706904" y="372592"/>
                  <a:pt x="710175" y="377825"/>
                </a:cubicBezTo>
                <a:cubicBezTo>
                  <a:pt x="712197" y="381061"/>
                  <a:pt x="715521" y="383669"/>
                  <a:pt x="716525" y="387350"/>
                </a:cubicBezTo>
                <a:cubicBezTo>
                  <a:pt x="718770" y="395582"/>
                  <a:pt x="718642" y="404283"/>
                  <a:pt x="719700" y="412750"/>
                </a:cubicBezTo>
                <a:cubicBezTo>
                  <a:pt x="719700" y="412750"/>
                  <a:pt x="733203" y="429137"/>
                  <a:pt x="738750" y="438150"/>
                </a:cubicBezTo>
                <a:cubicBezTo>
                  <a:pt x="741737" y="443004"/>
                  <a:pt x="742785" y="448817"/>
                  <a:pt x="745100" y="454025"/>
                </a:cubicBezTo>
                <a:cubicBezTo>
                  <a:pt x="753276" y="472420"/>
                  <a:pt x="753186" y="463618"/>
                  <a:pt x="754625" y="488950"/>
                </a:cubicBezTo>
                <a:cubicBezTo>
                  <a:pt x="759494" y="574641"/>
                  <a:pt x="763092" y="660400"/>
                  <a:pt x="767325" y="746125"/>
                </a:cubicBezTo>
                <a:cubicBezTo>
                  <a:pt x="762749" y="805616"/>
                  <a:pt x="766548" y="773811"/>
                  <a:pt x="754625" y="841375"/>
                </a:cubicBezTo>
                <a:cubicBezTo>
                  <a:pt x="752508" y="844550"/>
                  <a:pt x="749825" y="847413"/>
                  <a:pt x="748275" y="850900"/>
                </a:cubicBezTo>
                <a:cubicBezTo>
                  <a:pt x="741566" y="865994"/>
                  <a:pt x="741412" y="873026"/>
                  <a:pt x="738750" y="889000"/>
                </a:cubicBezTo>
                <a:lnTo>
                  <a:pt x="732400" y="904875"/>
                </a:lnTo>
                <a:cubicBezTo>
                  <a:pt x="728167" y="915458"/>
                  <a:pt x="724477" y="926276"/>
                  <a:pt x="719700" y="936625"/>
                </a:cubicBezTo>
                <a:cubicBezTo>
                  <a:pt x="711909" y="953505"/>
                  <a:pt x="714813" y="939193"/>
                  <a:pt x="703825" y="955675"/>
                </a:cubicBezTo>
                <a:cubicBezTo>
                  <a:pt x="701969" y="958460"/>
                  <a:pt x="701708" y="962025"/>
                  <a:pt x="700650" y="965200"/>
                </a:cubicBezTo>
                <a:cubicBezTo>
                  <a:pt x="697475" y="969433"/>
                  <a:pt x="694569" y="973882"/>
                  <a:pt x="691125" y="977900"/>
                </a:cubicBezTo>
                <a:cubicBezTo>
                  <a:pt x="688203" y="981309"/>
                  <a:pt x="684091" y="983689"/>
                  <a:pt x="681600" y="987425"/>
                </a:cubicBezTo>
                <a:cubicBezTo>
                  <a:pt x="679744" y="990210"/>
                  <a:pt x="679483" y="993775"/>
                  <a:pt x="678425" y="996950"/>
                </a:cubicBezTo>
                <a:cubicBezTo>
                  <a:pt x="675250" y="1000125"/>
                  <a:pt x="671822" y="1003066"/>
                  <a:pt x="668900" y="1006475"/>
                </a:cubicBezTo>
                <a:cubicBezTo>
                  <a:pt x="665456" y="1010493"/>
                  <a:pt x="663117" y="1015433"/>
                  <a:pt x="659375" y="1019175"/>
                </a:cubicBezTo>
                <a:cubicBezTo>
                  <a:pt x="655213" y="1023337"/>
                  <a:pt x="629959" y="1040103"/>
                  <a:pt x="627625" y="1041400"/>
                </a:cubicBezTo>
                <a:cubicBezTo>
                  <a:pt x="624699" y="1043025"/>
                  <a:pt x="621318" y="1043656"/>
                  <a:pt x="618100" y="1044575"/>
                </a:cubicBezTo>
                <a:cubicBezTo>
                  <a:pt x="581163" y="1055129"/>
                  <a:pt x="636248" y="1038451"/>
                  <a:pt x="586350" y="1050925"/>
                </a:cubicBezTo>
                <a:cubicBezTo>
                  <a:pt x="579856" y="1052548"/>
                  <a:pt x="573697" y="1055307"/>
                  <a:pt x="567300" y="1057275"/>
                </a:cubicBezTo>
                <a:cubicBezTo>
                  <a:pt x="520049" y="1071814"/>
                  <a:pt x="561857" y="1058031"/>
                  <a:pt x="535550" y="1066800"/>
                </a:cubicBezTo>
                <a:lnTo>
                  <a:pt x="516500" y="1073150"/>
                </a:lnTo>
                <a:cubicBezTo>
                  <a:pt x="510150" y="1075267"/>
                  <a:pt x="503437" y="1076507"/>
                  <a:pt x="497450" y="1079500"/>
                </a:cubicBezTo>
                <a:cubicBezTo>
                  <a:pt x="492717" y="1081867"/>
                  <a:pt x="489376" y="1086455"/>
                  <a:pt x="484750" y="1089025"/>
                </a:cubicBezTo>
                <a:cubicBezTo>
                  <a:pt x="479768" y="1091793"/>
                  <a:pt x="473434" y="1091955"/>
                  <a:pt x="468875" y="1095375"/>
                </a:cubicBezTo>
                <a:cubicBezTo>
                  <a:pt x="464642" y="1098550"/>
                  <a:pt x="463415" y="1104687"/>
                  <a:pt x="459350" y="1108075"/>
                </a:cubicBezTo>
                <a:cubicBezTo>
                  <a:pt x="436346" y="1127245"/>
                  <a:pt x="462922" y="1091604"/>
                  <a:pt x="443475" y="1120775"/>
                </a:cubicBezTo>
                <a:cubicBezTo>
                  <a:pt x="431497" y="1124768"/>
                  <a:pt x="425817" y="1125733"/>
                  <a:pt x="414900" y="1136650"/>
                </a:cubicBezTo>
                <a:cubicBezTo>
                  <a:pt x="412533" y="1139017"/>
                  <a:pt x="412783" y="1143000"/>
                  <a:pt x="411725" y="1146175"/>
                </a:cubicBezTo>
                <a:cubicBezTo>
                  <a:pt x="408550" y="1149350"/>
                  <a:pt x="405649" y="1152825"/>
                  <a:pt x="402200" y="1155700"/>
                </a:cubicBezTo>
                <a:cubicBezTo>
                  <a:pt x="399269" y="1158143"/>
                  <a:pt x="395059" y="1159070"/>
                  <a:pt x="392675" y="1162050"/>
                </a:cubicBezTo>
                <a:cubicBezTo>
                  <a:pt x="390584" y="1164663"/>
                  <a:pt x="390997" y="1168582"/>
                  <a:pt x="389500" y="1171575"/>
                </a:cubicBezTo>
                <a:cubicBezTo>
                  <a:pt x="387793" y="1174988"/>
                  <a:pt x="384653" y="1177593"/>
                  <a:pt x="383150" y="1181100"/>
                </a:cubicBezTo>
                <a:cubicBezTo>
                  <a:pt x="381431" y="1185111"/>
                  <a:pt x="381507" y="1189714"/>
                  <a:pt x="379975" y="1193800"/>
                </a:cubicBezTo>
                <a:cubicBezTo>
                  <a:pt x="378313" y="1198232"/>
                  <a:pt x="373954" y="1201778"/>
                  <a:pt x="373625" y="1206500"/>
                </a:cubicBezTo>
                <a:cubicBezTo>
                  <a:pt x="370751" y="1247688"/>
                  <a:pt x="371508" y="1289050"/>
                  <a:pt x="370450" y="1330325"/>
                </a:cubicBezTo>
                <a:cubicBezTo>
                  <a:pt x="371508" y="1352550"/>
                  <a:pt x="373625" y="1374750"/>
                  <a:pt x="373625" y="1397000"/>
                </a:cubicBezTo>
                <a:cubicBezTo>
                  <a:pt x="373625" y="1400347"/>
                  <a:pt x="373063" y="1404434"/>
                  <a:pt x="370450" y="1406525"/>
                </a:cubicBezTo>
                <a:cubicBezTo>
                  <a:pt x="367043" y="1409251"/>
                  <a:pt x="361983" y="1408642"/>
                  <a:pt x="357750" y="1409700"/>
                </a:cubicBezTo>
                <a:cubicBezTo>
                  <a:pt x="316183" y="1399308"/>
                  <a:pt x="373357" y="1415916"/>
                  <a:pt x="335525" y="1397000"/>
                </a:cubicBezTo>
                <a:cubicBezTo>
                  <a:pt x="330698" y="1394587"/>
                  <a:pt x="322234" y="1389087"/>
                  <a:pt x="319650" y="1393825"/>
                </a:cubicBezTo>
                <a:cubicBezTo>
                  <a:pt x="313547" y="1405013"/>
                  <a:pt x="317533" y="1419225"/>
                  <a:pt x="316475" y="1431925"/>
                </a:cubicBezTo>
                <a:cubicBezTo>
                  <a:pt x="317533" y="1437217"/>
                  <a:pt x="318341" y="1442565"/>
                  <a:pt x="319650" y="1447800"/>
                </a:cubicBezTo>
                <a:cubicBezTo>
                  <a:pt x="320462" y="1451047"/>
                  <a:pt x="322475" y="1453997"/>
                  <a:pt x="322825" y="1457325"/>
                </a:cubicBezTo>
                <a:cubicBezTo>
                  <a:pt x="324601" y="1474198"/>
                  <a:pt x="324942" y="1491192"/>
                  <a:pt x="326000" y="1508125"/>
                </a:cubicBezTo>
                <a:cubicBezTo>
                  <a:pt x="326000" y="1508125"/>
                  <a:pt x="322901" y="1521324"/>
                  <a:pt x="319650" y="1527175"/>
                </a:cubicBezTo>
                <a:cubicBezTo>
                  <a:pt x="302454" y="1558128"/>
                  <a:pt x="315670" y="1514518"/>
                  <a:pt x="306950" y="1549400"/>
                </a:cubicBezTo>
                <a:cubicBezTo>
                  <a:pt x="303775" y="1551517"/>
                  <a:pt x="300123" y="1553052"/>
                  <a:pt x="297425" y="1555750"/>
                </a:cubicBezTo>
                <a:cubicBezTo>
                  <a:pt x="289250" y="1563925"/>
                  <a:pt x="290172" y="1569792"/>
                  <a:pt x="287900" y="1581150"/>
                </a:cubicBezTo>
                <a:lnTo>
                  <a:pt x="268850" y="1600200"/>
                </a:lnTo>
                <a:cubicBezTo>
                  <a:pt x="266152" y="1602898"/>
                  <a:pt x="262500" y="1604433"/>
                  <a:pt x="259325" y="1606550"/>
                </a:cubicBezTo>
                <a:cubicBezTo>
                  <a:pt x="245782" y="1615578"/>
                  <a:pt x="241243" y="1619742"/>
                  <a:pt x="227575" y="1625600"/>
                </a:cubicBezTo>
                <a:cubicBezTo>
                  <a:pt x="224499" y="1626918"/>
                  <a:pt x="220417" y="1626408"/>
                  <a:pt x="218050" y="1628775"/>
                </a:cubicBezTo>
                <a:cubicBezTo>
                  <a:pt x="215683" y="1631142"/>
                  <a:pt x="215290" y="1634979"/>
                  <a:pt x="214875" y="1638300"/>
                </a:cubicBezTo>
                <a:cubicBezTo>
                  <a:pt x="213163" y="1651992"/>
                  <a:pt x="212758" y="1665817"/>
                  <a:pt x="211700" y="1679575"/>
                </a:cubicBezTo>
                <a:cubicBezTo>
                  <a:pt x="212758" y="1695450"/>
                  <a:pt x="214875" y="1711290"/>
                  <a:pt x="214875" y="1727200"/>
                </a:cubicBezTo>
                <a:cubicBezTo>
                  <a:pt x="214875" y="1737836"/>
                  <a:pt x="211700" y="1748314"/>
                  <a:pt x="211700" y="1758950"/>
                </a:cubicBezTo>
                <a:cubicBezTo>
                  <a:pt x="211700" y="1774860"/>
                  <a:pt x="213817" y="1790700"/>
                  <a:pt x="214875" y="1806575"/>
                </a:cubicBezTo>
                <a:cubicBezTo>
                  <a:pt x="214875" y="1806575"/>
                  <a:pt x="210448" y="1819214"/>
                  <a:pt x="208525" y="1825625"/>
                </a:cubicBezTo>
                <a:cubicBezTo>
                  <a:pt x="206982" y="1830769"/>
                  <a:pt x="202569" y="1849865"/>
                  <a:pt x="202175" y="1854200"/>
                </a:cubicBezTo>
                <a:cubicBezTo>
                  <a:pt x="200543" y="1872149"/>
                  <a:pt x="202713" y="1890539"/>
                  <a:pt x="199000" y="1908175"/>
                </a:cubicBezTo>
                <a:cubicBezTo>
                  <a:pt x="198214" y="1911909"/>
                  <a:pt x="190523" y="1910856"/>
                  <a:pt x="189475" y="1914525"/>
                </a:cubicBezTo>
                <a:cubicBezTo>
                  <a:pt x="187992" y="1919714"/>
                  <a:pt x="191592" y="1925638"/>
                  <a:pt x="192650" y="1930400"/>
                </a:cubicBezTo>
                <a:lnTo>
                  <a:pt x="4574150" y="1930400"/>
                </a:lnTo>
                <a:lnTo>
                  <a:pt x="4574150" y="0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103028" y="355964"/>
            <a:ext cx="2288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zh-CN" alt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夏至的食物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3747752" y="1604275"/>
            <a:ext cx="7288093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旧时，在浙江绍兴地区，人们不分贫富，夏至日皆祭其祖，俗称“做夏至”，除常规供品外，特加一盘蒲丝饼。而绍兴地区龙舟竞渡因气候故，明、清以来多不在端午节，而在夏至，此风俗至今尚存。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993951" y="3735494"/>
            <a:ext cx="6529588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馄饨，古人称其形“有如鸡卵，颇似天地浑沌之象”，而“馄饨”又与“浑沌”谐音。盘古开天，浑沌初分，吃了馄饨可得聪明。“夏至吃馄饨，热天不疰夏。”夏至吃馄饨则又包含一种祈求平安度夏的良好愿望。</a:t>
            </a:r>
          </a:p>
        </p:txBody>
      </p:sp>
      <p:pic>
        <p:nvPicPr>
          <p:cNvPr id="17" name="图片 16" descr="timg (3)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33765" y="1604275"/>
            <a:ext cx="2222552" cy="1834743"/>
          </a:xfrm>
          <a:prstGeom prst="rect">
            <a:avLst/>
          </a:prstGeom>
        </p:spPr>
      </p:pic>
      <p:pic>
        <p:nvPicPr>
          <p:cNvPr id="19" name="图片 18" descr="timg (4)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657544" y="3786302"/>
            <a:ext cx="2896235" cy="19640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183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F3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394601"/>
            <a:ext cx="2571538" cy="58477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51" y="5517621"/>
            <a:ext cx="1251090" cy="134037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20" y="4490974"/>
            <a:ext cx="1786547" cy="23670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729014" y="0"/>
            <a:ext cx="1462986" cy="400755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14354" y="4155880"/>
            <a:ext cx="606547" cy="61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4693" y="23741"/>
            <a:ext cx="948766" cy="89182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5515508"/>
            <a:ext cx="3181082" cy="1342492"/>
          </a:xfrm>
          <a:custGeom>
            <a:avLst/>
            <a:gdLst>
              <a:gd name="connsiteX0" fmla="*/ 4574150 w 4574150"/>
              <a:gd name="connsiteY0" fmla="*/ 0 h 1930400"/>
              <a:gd name="connsiteX1" fmla="*/ 0 w 4574150"/>
              <a:gd name="connsiteY1" fmla="*/ 0 h 1930400"/>
              <a:gd name="connsiteX2" fmla="*/ 0 w 4574150"/>
              <a:gd name="connsiteY2" fmla="*/ 65959 h 1930400"/>
              <a:gd name="connsiteX3" fmla="*/ 6653 w 4574150"/>
              <a:gd name="connsiteY3" fmla="*/ 62449 h 1930400"/>
              <a:gd name="connsiteX4" fmla="*/ 21200 w 4574150"/>
              <a:gd name="connsiteY4" fmla="*/ 57150 h 1930400"/>
              <a:gd name="connsiteX5" fmla="*/ 208525 w 4574150"/>
              <a:gd name="connsiteY5" fmla="*/ 47625 h 1930400"/>
              <a:gd name="connsiteX6" fmla="*/ 240275 w 4574150"/>
              <a:gd name="connsiteY6" fmla="*/ 50800 h 1930400"/>
              <a:gd name="connsiteX7" fmla="*/ 268850 w 4574150"/>
              <a:gd name="connsiteY7" fmla="*/ 57150 h 1930400"/>
              <a:gd name="connsiteX8" fmla="*/ 303775 w 4574150"/>
              <a:gd name="connsiteY8" fmla="*/ 63500 h 1930400"/>
              <a:gd name="connsiteX9" fmla="*/ 332350 w 4574150"/>
              <a:gd name="connsiteY9" fmla="*/ 73025 h 1930400"/>
              <a:gd name="connsiteX10" fmla="*/ 383150 w 4574150"/>
              <a:gd name="connsiteY10" fmla="*/ 88900 h 1930400"/>
              <a:gd name="connsiteX11" fmla="*/ 395850 w 4574150"/>
              <a:gd name="connsiteY11" fmla="*/ 92075 h 1930400"/>
              <a:gd name="connsiteX12" fmla="*/ 411725 w 4574150"/>
              <a:gd name="connsiteY12" fmla="*/ 95250 h 1930400"/>
              <a:gd name="connsiteX13" fmla="*/ 424425 w 4574150"/>
              <a:gd name="connsiteY13" fmla="*/ 101600 h 1930400"/>
              <a:gd name="connsiteX14" fmla="*/ 453000 w 4574150"/>
              <a:gd name="connsiteY14" fmla="*/ 111125 h 1930400"/>
              <a:gd name="connsiteX15" fmla="*/ 475225 w 4574150"/>
              <a:gd name="connsiteY15" fmla="*/ 123825 h 1930400"/>
              <a:gd name="connsiteX16" fmla="*/ 484750 w 4574150"/>
              <a:gd name="connsiteY16" fmla="*/ 127000 h 1930400"/>
              <a:gd name="connsiteX17" fmla="*/ 497450 w 4574150"/>
              <a:gd name="connsiteY17" fmla="*/ 136525 h 1930400"/>
              <a:gd name="connsiteX18" fmla="*/ 513325 w 4574150"/>
              <a:gd name="connsiteY18" fmla="*/ 142875 h 1930400"/>
              <a:gd name="connsiteX19" fmla="*/ 526025 w 4574150"/>
              <a:gd name="connsiteY19" fmla="*/ 155575 h 1930400"/>
              <a:gd name="connsiteX20" fmla="*/ 535550 w 4574150"/>
              <a:gd name="connsiteY20" fmla="*/ 161925 h 1930400"/>
              <a:gd name="connsiteX21" fmla="*/ 545075 w 4574150"/>
              <a:gd name="connsiteY21" fmla="*/ 171450 h 1930400"/>
              <a:gd name="connsiteX22" fmla="*/ 570475 w 4574150"/>
              <a:gd name="connsiteY22" fmla="*/ 187325 h 1930400"/>
              <a:gd name="connsiteX23" fmla="*/ 589525 w 4574150"/>
              <a:gd name="connsiteY23" fmla="*/ 209550 h 1930400"/>
              <a:gd name="connsiteX24" fmla="*/ 595875 w 4574150"/>
              <a:gd name="connsiteY24" fmla="*/ 219075 h 1930400"/>
              <a:gd name="connsiteX25" fmla="*/ 608575 w 4574150"/>
              <a:gd name="connsiteY25" fmla="*/ 234950 h 1930400"/>
              <a:gd name="connsiteX26" fmla="*/ 621275 w 4574150"/>
              <a:gd name="connsiteY26" fmla="*/ 250825 h 1930400"/>
              <a:gd name="connsiteX27" fmla="*/ 637150 w 4574150"/>
              <a:gd name="connsiteY27" fmla="*/ 276225 h 1930400"/>
              <a:gd name="connsiteX28" fmla="*/ 653025 w 4574150"/>
              <a:gd name="connsiteY28" fmla="*/ 292100 h 1930400"/>
              <a:gd name="connsiteX29" fmla="*/ 659375 w 4574150"/>
              <a:gd name="connsiteY29" fmla="*/ 301625 h 1930400"/>
              <a:gd name="connsiteX30" fmla="*/ 681600 w 4574150"/>
              <a:gd name="connsiteY30" fmla="*/ 327025 h 1930400"/>
              <a:gd name="connsiteX31" fmla="*/ 694300 w 4574150"/>
              <a:gd name="connsiteY31" fmla="*/ 352425 h 1930400"/>
              <a:gd name="connsiteX32" fmla="*/ 700650 w 4574150"/>
              <a:gd name="connsiteY32" fmla="*/ 361950 h 1930400"/>
              <a:gd name="connsiteX33" fmla="*/ 710175 w 4574150"/>
              <a:gd name="connsiteY33" fmla="*/ 377825 h 1930400"/>
              <a:gd name="connsiteX34" fmla="*/ 716525 w 4574150"/>
              <a:gd name="connsiteY34" fmla="*/ 387350 h 1930400"/>
              <a:gd name="connsiteX35" fmla="*/ 719700 w 4574150"/>
              <a:gd name="connsiteY35" fmla="*/ 412750 h 1930400"/>
              <a:gd name="connsiteX36" fmla="*/ 738750 w 4574150"/>
              <a:gd name="connsiteY36" fmla="*/ 438150 h 1930400"/>
              <a:gd name="connsiteX37" fmla="*/ 745100 w 4574150"/>
              <a:gd name="connsiteY37" fmla="*/ 454025 h 1930400"/>
              <a:gd name="connsiteX38" fmla="*/ 754625 w 4574150"/>
              <a:gd name="connsiteY38" fmla="*/ 488950 h 1930400"/>
              <a:gd name="connsiteX39" fmla="*/ 767325 w 4574150"/>
              <a:gd name="connsiteY39" fmla="*/ 746125 h 1930400"/>
              <a:gd name="connsiteX40" fmla="*/ 754625 w 4574150"/>
              <a:gd name="connsiteY40" fmla="*/ 841375 h 1930400"/>
              <a:gd name="connsiteX41" fmla="*/ 748275 w 4574150"/>
              <a:gd name="connsiteY41" fmla="*/ 850900 h 1930400"/>
              <a:gd name="connsiteX42" fmla="*/ 738750 w 4574150"/>
              <a:gd name="connsiteY42" fmla="*/ 889000 h 1930400"/>
              <a:gd name="connsiteX43" fmla="*/ 732400 w 4574150"/>
              <a:gd name="connsiteY43" fmla="*/ 904875 h 1930400"/>
              <a:gd name="connsiteX44" fmla="*/ 719700 w 4574150"/>
              <a:gd name="connsiteY44" fmla="*/ 936625 h 1930400"/>
              <a:gd name="connsiteX45" fmla="*/ 703825 w 4574150"/>
              <a:gd name="connsiteY45" fmla="*/ 955675 h 1930400"/>
              <a:gd name="connsiteX46" fmla="*/ 700650 w 4574150"/>
              <a:gd name="connsiteY46" fmla="*/ 965200 h 1930400"/>
              <a:gd name="connsiteX47" fmla="*/ 691125 w 4574150"/>
              <a:gd name="connsiteY47" fmla="*/ 977900 h 1930400"/>
              <a:gd name="connsiteX48" fmla="*/ 681600 w 4574150"/>
              <a:gd name="connsiteY48" fmla="*/ 987425 h 1930400"/>
              <a:gd name="connsiteX49" fmla="*/ 678425 w 4574150"/>
              <a:gd name="connsiteY49" fmla="*/ 996950 h 1930400"/>
              <a:gd name="connsiteX50" fmla="*/ 668900 w 4574150"/>
              <a:gd name="connsiteY50" fmla="*/ 1006475 h 1930400"/>
              <a:gd name="connsiteX51" fmla="*/ 659375 w 4574150"/>
              <a:gd name="connsiteY51" fmla="*/ 1019175 h 1930400"/>
              <a:gd name="connsiteX52" fmla="*/ 627625 w 4574150"/>
              <a:gd name="connsiteY52" fmla="*/ 1041400 h 1930400"/>
              <a:gd name="connsiteX53" fmla="*/ 618100 w 4574150"/>
              <a:gd name="connsiteY53" fmla="*/ 1044575 h 1930400"/>
              <a:gd name="connsiteX54" fmla="*/ 586350 w 4574150"/>
              <a:gd name="connsiteY54" fmla="*/ 1050925 h 1930400"/>
              <a:gd name="connsiteX55" fmla="*/ 567300 w 4574150"/>
              <a:gd name="connsiteY55" fmla="*/ 1057275 h 1930400"/>
              <a:gd name="connsiteX56" fmla="*/ 535550 w 4574150"/>
              <a:gd name="connsiteY56" fmla="*/ 1066800 h 1930400"/>
              <a:gd name="connsiteX57" fmla="*/ 516500 w 4574150"/>
              <a:gd name="connsiteY57" fmla="*/ 1073150 h 1930400"/>
              <a:gd name="connsiteX58" fmla="*/ 497450 w 4574150"/>
              <a:gd name="connsiteY58" fmla="*/ 1079500 h 1930400"/>
              <a:gd name="connsiteX59" fmla="*/ 484750 w 4574150"/>
              <a:gd name="connsiteY59" fmla="*/ 1089025 h 1930400"/>
              <a:gd name="connsiteX60" fmla="*/ 468875 w 4574150"/>
              <a:gd name="connsiteY60" fmla="*/ 1095375 h 1930400"/>
              <a:gd name="connsiteX61" fmla="*/ 459350 w 4574150"/>
              <a:gd name="connsiteY61" fmla="*/ 1108075 h 1930400"/>
              <a:gd name="connsiteX62" fmla="*/ 443475 w 4574150"/>
              <a:gd name="connsiteY62" fmla="*/ 1120775 h 1930400"/>
              <a:gd name="connsiteX63" fmla="*/ 414900 w 4574150"/>
              <a:gd name="connsiteY63" fmla="*/ 1136650 h 1930400"/>
              <a:gd name="connsiteX64" fmla="*/ 411725 w 4574150"/>
              <a:gd name="connsiteY64" fmla="*/ 1146175 h 1930400"/>
              <a:gd name="connsiteX65" fmla="*/ 402200 w 4574150"/>
              <a:gd name="connsiteY65" fmla="*/ 1155700 h 1930400"/>
              <a:gd name="connsiteX66" fmla="*/ 392675 w 4574150"/>
              <a:gd name="connsiteY66" fmla="*/ 1162050 h 1930400"/>
              <a:gd name="connsiteX67" fmla="*/ 389500 w 4574150"/>
              <a:gd name="connsiteY67" fmla="*/ 1171575 h 1930400"/>
              <a:gd name="connsiteX68" fmla="*/ 383150 w 4574150"/>
              <a:gd name="connsiteY68" fmla="*/ 1181100 h 1930400"/>
              <a:gd name="connsiteX69" fmla="*/ 379975 w 4574150"/>
              <a:gd name="connsiteY69" fmla="*/ 1193800 h 1930400"/>
              <a:gd name="connsiteX70" fmla="*/ 373625 w 4574150"/>
              <a:gd name="connsiteY70" fmla="*/ 1206500 h 1930400"/>
              <a:gd name="connsiteX71" fmla="*/ 370450 w 4574150"/>
              <a:gd name="connsiteY71" fmla="*/ 1330325 h 1930400"/>
              <a:gd name="connsiteX72" fmla="*/ 373625 w 4574150"/>
              <a:gd name="connsiteY72" fmla="*/ 1397000 h 1930400"/>
              <a:gd name="connsiteX73" fmla="*/ 370450 w 4574150"/>
              <a:gd name="connsiteY73" fmla="*/ 1406525 h 1930400"/>
              <a:gd name="connsiteX74" fmla="*/ 357750 w 4574150"/>
              <a:gd name="connsiteY74" fmla="*/ 1409700 h 1930400"/>
              <a:gd name="connsiteX75" fmla="*/ 335525 w 4574150"/>
              <a:gd name="connsiteY75" fmla="*/ 1397000 h 1930400"/>
              <a:gd name="connsiteX76" fmla="*/ 319650 w 4574150"/>
              <a:gd name="connsiteY76" fmla="*/ 1393825 h 1930400"/>
              <a:gd name="connsiteX77" fmla="*/ 316475 w 4574150"/>
              <a:gd name="connsiteY77" fmla="*/ 1431925 h 1930400"/>
              <a:gd name="connsiteX78" fmla="*/ 319650 w 4574150"/>
              <a:gd name="connsiteY78" fmla="*/ 1447800 h 1930400"/>
              <a:gd name="connsiteX79" fmla="*/ 322825 w 4574150"/>
              <a:gd name="connsiteY79" fmla="*/ 1457325 h 1930400"/>
              <a:gd name="connsiteX80" fmla="*/ 326000 w 4574150"/>
              <a:gd name="connsiteY80" fmla="*/ 1508125 h 1930400"/>
              <a:gd name="connsiteX81" fmla="*/ 319650 w 4574150"/>
              <a:gd name="connsiteY81" fmla="*/ 1527175 h 1930400"/>
              <a:gd name="connsiteX82" fmla="*/ 306950 w 4574150"/>
              <a:gd name="connsiteY82" fmla="*/ 1549400 h 1930400"/>
              <a:gd name="connsiteX83" fmla="*/ 297425 w 4574150"/>
              <a:gd name="connsiteY83" fmla="*/ 1555750 h 1930400"/>
              <a:gd name="connsiteX84" fmla="*/ 287900 w 4574150"/>
              <a:gd name="connsiteY84" fmla="*/ 1581150 h 1930400"/>
              <a:gd name="connsiteX85" fmla="*/ 268850 w 4574150"/>
              <a:gd name="connsiteY85" fmla="*/ 1600200 h 1930400"/>
              <a:gd name="connsiteX86" fmla="*/ 259325 w 4574150"/>
              <a:gd name="connsiteY86" fmla="*/ 1606550 h 1930400"/>
              <a:gd name="connsiteX87" fmla="*/ 227575 w 4574150"/>
              <a:gd name="connsiteY87" fmla="*/ 1625600 h 1930400"/>
              <a:gd name="connsiteX88" fmla="*/ 218050 w 4574150"/>
              <a:gd name="connsiteY88" fmla="*/ 1628775 h 1930400"/>
              <a:gd name="connsiteX89" fmla="*/ 214875 w 4574150"/>
              <a:gd name="connsiteY89" fmla="*/ 1638300 h 1930400"/>
              <a:gd name="connsiteX90" fmla="*/ 211700 w 4574150"/>
              <a:gd name="connsiteY90" fmla="*/ 1679575 h 1930400"/>
              <a:gd name="connsiteX91" fmla="*/ 214875 w 4574150"/>
              <a:gd name="connsiteY91" fmla="*/ 1727200 h 1930400"/>
              <a:gd name="connsiteX92" fmla="*/ 211700 w 4574150"/>
              <a:gd name="connsiteY92" fmla="*/ 1758950 h 1930400"/>
              <a:gd name="connsiteX93" fmla="*/ 214875 w 4574150"/>
              <a:gd name="connsiteY93" fmla="*/ 1806575 h 1930400"/>
              <a:gd name="connsiteX94" fmla="*/ 208525 w 4574150"/>
              <a:gd name="connsiteY94" fmla="*/ 1825625 h 1930400"/>
              <a:gd name="connsiteX95" fmla="*/ 202175 w 4574150"/>
              <a:gd name="connsiteY95" fmla="*/ 1854200 h 1930400"/>
              <a:gd name="connsiteX96" fmla="*/ 199000 w 4574150"/>
              <a:gd name="connsiteY96" fmla="*/ 1908175 h 1930400"/>
              <a:gd name="connsiteX97" fmla="*/ 189475 w 4574150"/>
              <a:gd name="connsiteY97" fmla="*/ 1914525 h 1930400"/>
              <a:gd name="connsiteX98" fmla="*/ 192650 w 4574150"/>
              <a:gd name="connsiteY98" fmla="*/ 1930400 h 1930400"/>
              <a:gd name="connsiteX99" fmla="*/ 4574150 w 4574150"/>
              <a:gd name="connsiteY99" fmla="*/ 1930400 h 1930400"/>
              <a:gd name="connsiteX100" fmla="*/ 4574150 w 4574150"/>
              <a:gd name="connsiteY100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4574150" h="1930400">
                <a:moveTo>
                  <a:pt x="4574150" y="0"/>
                </a:moveTo>
                <a:lnTo>
                  <a:pt x="0" y="0"/>
                </a:lnTo>
                <a:lnTo>
                  <a:pt x="0" y="65959"/>
                </a:lnTo>
                <a:lnTo>
                  <a:pt x="6653" y="62449"/>
                </a:lnTo>
                <a:cubicBezTo>
                  <a:pt x="11291" y="59891"/>
                  <a:pt x="16016" y="57684"/>
                  <a:pt x="21200" y="57150"/>
                </a:cubicBezTo>
                <a:cubicBezTo>
                  <a:pt x="83394" y="50748"/>
                  <a:pt x="146083" y="50800"/>
                  <a:pt x="208525" y="47625"/>
                </a:cubicBezTo>
                <a:cubicBezTo>
                  <a:pt x="219108" y="48683"/>
                  <a:pt x="229769" y="49141"/>
                  <a:pt x="240275" y="50800"/>
                </a:cubicBezTo>
                <a:cubicBezTo>
                  <a:pt x="249913" y="52322"/>
                  <a:pt x="259282" y="55236"/>
                  <a:pt x="268850" y="57150"/>
                </a:cubicBezTo>
                <a:lnTo>
                  <a:pt x="303775" y="63500"/>
                </a:lnTo>
                <a:cubicBezTo>
                  <a:pt x="313653" y="65296"/>
                  <a:pt x="322787" y="69965"/>
                  <a:pt x="332350" y="73025"/>
                </a:cubicBezTo>
                <a:cubicBezTo>
                  <a:pt x="349247" y="78432"/>
                  <a:pt x="366157" y="83802"/>
                  <a:pt x="383150" y="88900"/>
                </a:cubicBezTo>
                <a:cubicBezTo>
                  <a:pt x="387330" y="90154"/>
                  <a:pt x="391590" y="91128"/>
                  <a:pt x="395850" y="92075"/>
                </a:cubicBezTo>
                <a:cubicBezTo>
                  <a:pt x="401118" y="93246"/>
                  <a:pt x="406605" y="93543"/>
                  <a:pt x="411725" y="95250"/>
                </a:cubicBezTo>
                <a:cubicBezTo>
                  <a:pt x="416215" y="96747"/>
                  <a:pt x="420192" y="99483"/>
                  <a:pt x="424425" y="101600"/>
                </a:cubicBezTo>
                <a:cubicBezTo>
                  <a:pt x="433405" y="106090"/>
                  <a:pt x="443629" y="107521"/>
                  <a:pt x="453000" y="111125"/>
                </a:cubicBezTo>
                <a:cubicBezTo>
                  <a:pt x="477121" y="120402"/>
                  <a:pt x="455306" y="113865"/>
                  <a:pt x="475225" y="123825"/>
                </a:cubicBezTo>
                <a:cubicBezTo>
                  <a:pt x="478218" y="125322"/>
                  <a:pt x="481844" y="125340"/>
                  <a:pt x="484750" y="127000"/>
                </a:cubicBezTo>
                <a:cubicBezTo>
                  <a:pt x="489344" y="129625"/>
                  <a:pt x="492824" y="133955"/>
                  <a:pt x="497450" y="136525"/>
                </a:cubicBezTo>
                <a:cubicBezTo>
                  <a:pt x="502432" y="139293"/>
                  <a:pt x="508583" y="139714"/>
                  <a:pt x="513325" y="142875"/>
                </a:cubicBezTo>
                <a:cubicBezTo>
                  <a:pt x="518306" y="146196"/>
                  <a:pt x="521479" y="151679"/>
                  <a:pt x="526025" y="155575"/>
                </a:cubicBezTo>
                <a:cubicBezTo>
                  <a:pt x="528922" y="158058"/>
                  <a:pt x="532619" y="159482"/>
                  <a:pt x="535550" y="161925"/>
                </a:cubicBezTo>
                <a:cubicBezTo>
                  <a:pt x="538999" y="164800"/>
                  <a:pt x="541666" y="168528"/>
                  <a:pt x="545075" y="171450"/>
                </a:cubicBezTo>
                <a:cubicBezTo>
                  <a:pt x="578433" y="200042"/>
                  <a:pt x="537952" y="164094"/>
                  <a:pt x="570475" y="187325"/>
                </a:cubicBezTo>
                <a:cubicBezTo>
                  <a:pt x="577206" y="192133"/>
                  <a:pt x="585008" y="203227"/>
                  <a:pt x="589525" y="209550"/>
                </a:cubicBezTo>
                <a:cubicBezTo>
                  <a:pt x="591743" y="212655"/>
                  <a:pt x="593177" y="216377"/>
                  <a:pt x="595875" y="219075"/>
                </a:cubicBezTo>
                <a:cubicBezTo>
                  <a:pt x="610236" y="233436"/>
                  <a:pt x="602394" y="216407"/>
                  <a:pt x="608575" y="234950"/>
                </a:cubicBezTo>
                <a:cubicBezTo>
                  <a:pt x="612808" y="240242"/>
                  <a:pt x="617516" y="245186"/>
                  <a:pt x="621275" y="250825"/>
                </a:cubicBezTo>
                <a:cubicBezTo>
                  <a:pt x="635469" y="272117"/>
                  <a:pt x="618661" y="255425"/>
                  <a:pt x="637150" y="276225"/>
                </a:cubicBezTo>
                <a:cubicBezTo>
                  <a:pt x="642122" y="281818"/>
                  <a:pt x="648097" y="286468"/>
                  <a:pt x="653025" y="292100"/>
                </a:cubicBezTo>
                <a:cubicBezTo>
                  <a:pt x="655538" y="294972"/>
                  <a:pt x="656892" y="298728"/>
                  <a:pt x="659375" y="301625"/>
                </a:cubicBezTo>
                <a:cubicBezTo>
                  <a:pt x="692259" y="339989"/>
                  <a:pt x="653950" y="290159"/>
                  <a:pt x="681600" y="327025"/>
                </a:cubicBezTo>
                <a:cubicBezTo>
                  <a:pt x="687280" y="334598"/>
                  <a:pt x="689767" y="344115"/>
                  <a:pt x="694300" y="352425"/>
                </a:cubicBezTo>
                <a:cubicBezTo>
                  <a:pt x="696127" y="355775"/>
                  <a:pt x="698628" y="358714"/>
                  <a:pt x="700650" y="361950"/>
                </a:cubicBezTo>
                <a:cubicBezTo>
                  <a:pt x="703921" y="367183"/>
                  <a:pt x="706904" y="372592"/>
                  <a:pt x="710175" y="377825"/>
                </a:cubicBezTo>
                <a:cubicBezTo>
                  <a:pt x="712197" y="381061"/>
                  <a:pt x="715521" y="383669"/>
                  <a:pt x="716525" y="387350"/>
                </a:cubicBezTo>
                <a:cubicBezTo>
                  <a:pt x="718770" y="395582"/>
                  <a:pt x="718642" y="404283"/>
                  <a:pt x="719700" y="412750"/>
                </a:cubicBezTo>
                <a:cubicBezTo>
                  <a:pt x="719700" y="412750"/>
                  <a:pt x="733203" y="429137"/>
                  <a:pt x="738750" y="438150"/>
                </a:cubicBezTo>
                <a:cubicBezTo>
                  <a:pt x="741737" y="443004"/>
                  <a:pt x="742785" y="448817"/>
                  <a:pt x="745100" y="454025"/>
                </a:cubicBezTo>
                <a:cubicBezTo>
                  <a:pt x="753276" y="472420"/>
                  <a:pt x="753186" y="463618"/>
                  <a:pt x="754625" y="488950"/>
                </a:cubicBezTo>
                <a:cubicBezTo>
                  <a:pt x="759494" y="574641"/>
                  <a:pt x="763092" y="660400"/>
                  <a:pt x="767325" y="746125"/>
                </a:cubicBezTo>
                <a:cubicBezTo>
                  <a:pt x="762749" y="805616"/>
                  <a:pt x="766548" y="773811"/>
                  <a:pt x="754625" y="841375"/>
                </a:cubicBezTo>
                <a:cubicBezTo>
                  <a:pt x="752508" y="844550"/>
                  <a:pt x="749825" y="847413"/>
                  <a:pt x="748275" y="850900"/>
                </a:cubicBezTo>
                <a:cubicBezTo>
                  <a:pt x="741566" y="865994"/>
                  <a:pt x="741412" y="873026"/>
                  <a:pt x="738750" y="889000"/>
                </a:cubicBezTo>
                <a:lnTo>
                  <a:pt x="732400" y="904875"/>
                </a:lnTo>
                <a:cubicBezTo>
                  <a:pt x="728167" y="915458"/>
                  <a:pt x="724477" y="926276"/>
                  <a:pt x="719700" y="936625"/>
                </a:cubicBezTo>
                <a:cubicBezTo>
                  <a:pt x="711909" y="953505"/>
                  <a:pt x="714813" y="939193"/>
                  <a:pt x="703825" y="955675"/>
                </a:cubicBezTo>
                <a:cubicBezTo>
                  <a:pt x="701969" y="958460"/>
                  <a:pt x="701708" y="962025"/>
                  <a:pt x="700650" y="965200"/>
                </a:cubicBezTo>
                <a:cubicBezTo>
                  <a:pt x="697475" y="969433"/>
                  <a:pt x="694569" y="973882"/>
                  <a:pt x="691125" y="977900"/>
                </a:cubicBezTo>
                <a:cubicBezTo>
                  <a:pt x="688203" y="981309"/>
                  <a:pt x="684091" y="983689"/>
                  <a:pt x="681600" y="987425"/>
                </a:cubicBezTo>
                <a:cubicBezTo>
                  <a:pt x="679744" y="990210"/>
                  <a:pt x="679483" y="993775"/>
                  <a:pt x="678425" y="996950"/>
                </a:cubicBezTo>
                <a:cubicBezTo>
                  <a:pt x="675250" y="1000125"/>
                  <a:pt x="671822" y="1003066"/>
                  <a:pt x="668900" y="1006475"/>
                </a:cubicBezTo>
                <a:cubicBezTo>
                  <a:pt x="665456" y="1010493"/>
                  <a:pt x="663117" y="1015433"/>
                  <a:pt x="659375" y="1019175"/>
                </a:cubicBezTo>
                <a:cubicBezTo>
                  <a:pt x="655213" y="1023337"/>
                  <a:pt x="629959" y="1040103"/>
                  <a:pt x="627625" y="1041400"/>
                </a:cubicBezTo>
                <a:cubicBezTo>
                  <a:pt x="624699" y="1043025"/>
                  <a:pt x="621318" y="1043656"/>
                  <a:pt x="618100" y="1044575"/>
                </a:cubicBezTo>
                <a:cubicBezTo>
                  <a:pt x="581163" y="1055129"/>
                  <a:pt x="636248" y="1038451"/>
                  <a:pt x="586350" y="1050925"/>
                </a:cubicBezTo>
                <a:cubicBezTo>
                  <a:pt x="579856" y="1052548"/>
                  <a:pt x="573697" y="1055307"/>
                  <a:pt x="567300" y="1057275"/>
                </a:cubicBezTo>
                <a:cubicBezTo>
                  <a:pt x="520049" y="1071814"/>
                  <a:pt x="561857" y="1058031"/>
                  <a:pt x="535550" y="1066800"/>
                </a:cubicBezTo>
                <a:lnTo>
                  <a:pt x="516500" y="1073150"/>
                </a:lnTo>
                <a:cubicBezTo>
                  <a:pt x="510150" y="1075267"/>
                  <a:pt x="503437" y="1076507"/>
                  <a:pt x="497450" y="1079500"/>
                </a:cubicBezTo>
                <a:cubicBezTo>
                  <a:pt x="492717" y="1081867"/>
                  <a:pt x="489376" y="1086455"/>
                  <a:pt x="484750" y="1089025"/>
                </a:cubicBezTo>
                <a:cubicBezTo>
                  <a:pt x="479768" y="1091793"/>
                  <a:pt x="473434" y="1091955"/>
                  <a:pt x="468875" y="1095375"/>
                </a:cubicBezTo>
                <a:cubicBezTo>
                  <a:pt x="464642" y="1098550"/>
                  <a:pt x="463415" y="1104687"/>
                  <a:pt x="459350" y="1108075"/>
                </a:cubicBezTo>
                <a:cubicBezTo>
                  <a:pt x="436346" y="1127245"/>
                  <a:pt x="462922" y="1091604"/>
                  <a:pt x="443475" y="1120775"/>
                </a:cubicBezTo>
                <a:cubicBezTo>
                  <a:pt x="431497" y="1124768"/>
                  <a:pt x="425817" y="1125733"/>
                  <a:pt x="414900" y="1136650"/>
                </a:cubicBezTo>
                <a:cubicBezTo>
                  <a:pt x="412533" y="1139017"/>
                  <a:pt x="412783" y="1143000"/>
                  <a:pt x="411725" y="1146175"/>
                </a:cubicBezTo>
                <a:cubicBezTo>
                  <a:pt x="408550" y="1149350"/>
                  <a:pt x="405649" y="1152825"/>
                  <a:pt x="402200" y="1155700"/>
                </a:cubicBezTo>
                <a:cubicBezTo>
                  <a:pt x="399269" y="1158143"/>
                  <a:pt x="395059" y="1159070"/>
                  <a:pt x="392675" y="1162050"/>
                </a:cubicBezTo>
                <a:cubicBezTo>
                  <a:pt x="390584" y="1164663"/>
                  <a:pt x="390997" y="1168582"/>
                  <a:pt x="389500" y="1171575"/>
                </a:cubicBezTo>
                <a:cubicBezTo>
                  <a:pt x="387793" y="1174988"/>
                  <a:pt x="384653" y="1177593"/>
                  <a:pt x="383150" y="1181100"/>
                </a:cubicBezTo>
                <a:cubicBezTo>
                  <a:pt x="381431" y="1185111"/>
                  <a:pt x="381507" y="1189714"/>
                  <a:pt x="379975" y="1193800"/>
                </a:cubicBezTo>
                <a:cubicBezTo>
                  <a:pt x="378313" y="1198232"/>
                  <a:pt x="373954" y="1201778"/>
                  <a:pt x="373625" y="1206500"/>
                </a:cubicBezTo>
                <a:cubicBezTo>
                  <a:pt x="370751" y="1247688"/>
                  <a:pt x="371508" y="1289050"/>
                  <a:pt x="370450" y="1330325"/>
                </a:cubicBezTo>
                <a:cubicBezTo>
                  <a:pt x="371508" y="1352550"/>
                  <a:pt x="373625" y="1374750"/>
                  <a:pt x="373625" y="1397000"/>
                </a:cubicBezTo>
                <a:cubicBezTo>
                  <a:pt x="373625" y="1400347"/>
                  <a:pt x="373063" y="1404434"/>
                  <a:pt x="370450" y="1406525"/>
                </a:cubicBezTo>
                <a:cubicBezTo>
                  <a:pt x="367043" y="1409251"/>
                  <a:pt x="361983" y="1408642"/>
                  <a:pt x="357750" y="1409700"/>
                </a:cubicBezTo>
                <a:cubicBezTo>
                  <a:pt x="316183" y="1399308"/>
                  <a:pt x="373357" y="1415916"/>
                  <a:pt x="335525" y="1397000"/>
                </a:cubicBezTo>
                <a:cubicBezTo>
                  <a:pt x="330698" y="1394587"/>
                  <a:pt x="322234" y="1389087"/>
                  <a:pt x="319650" y="1393825"/>
                </a:cubicBezTo>
                <a:cubicBezTo>
                  <a:pt x="313547" y="1405013"/>
                  <a:pt x="317533" y="1419225"/>
                  <a:pt x="316475" y="1431925"/>
                </a:cubicBezTo>
                <a:cubicBezTo>
                  <a:pt x="317533" y="1437217"/>
                  <a:pt x="318341" y="1442565"/>
                  <a:pt x="319650" y="1447800"/>
                </a:cubicBezTo>
                <a:cubicBezTo>
                  <a:pt x="320462" y="1451047"/>
                  <a:pt x="322475" y="1453997"/>
                  <a:pt x="322825" y="1457325"/>
                </a:cubicBezTo>
                <a:cubicBezTo>
                  <a:pt x="324601" y="1474198"/>
                  <a:pt x="324942" y="1491192"/>
                  <a:pt x="326000" y="1508125"/>
                </a:cubicBezTo>
                <a:cubicBezTo>
                  <a:pt x="326000" y="1508125"/>
                  <a:pt x="322901" y="1521324"/>
                  <a:pt x="319650" y="1527175"/>
                </a:cubicBezTo>
                <a:cubicBezTo>
                  <a:pt x="302454" y="1558128"/>
                  <a:pt x="315670" y="1514518"/>
                  <a:pt x="306950" y="1549400"/>
                </a:cubicBezTo>
                <a:cubicBezTo>
                  <a:pt x="303775" y="1551517"/>
                  <a:pt x="300123" y="1553052"/>
                  <a:pt x="297425" y="1555750"/>
                </a:cubicBezTo>
                <a:cubicBezTo>
                  <a:pt x="289250" y="1563925"/>
                  <a:pt x="290172" y="1569792"/>
                  <a:pt x="287900" y="1581150"/>
                </a:cubicBezTo>
                <a:lnTo>
                  <a:pt x="268850" y="1600200"/>
                </a:lnTo>
                <a:cubicBezTo>
                  <a:pt x="266152" y="1602898"/>
                  <a:pt x="262500" y="1604433"/>
                  <a:pt x="259325" y="1606550"/>
                </a:cubicBezTo>
                <a:cubicBezTo>
                  <a:pt x="245782" y="1615578"/>
                  <a:pt x="241243" y="1619742"/>
                  <a:pt x="227575" y="1625600"/>
                </a:cubicBezTo>
                <a:cubicBezTo>
                  <a:pt x="224499" y="1626918"/>
                  <a:pt x="220417" y="1626408"/>
                  <a:pt x="218050" y="1628775"/>
                </a:cubicBezTo>
                <a:cubicBezTo>
                  <a:pt x="215683" y="1631142"/>
                  <a:pt x="215290" y="1634979"/>
                  <a:pt x="214875" y="1638300"/>
                </a:cubicBezTo>
                <a:cubicBezTo>
                  <a:pt x="213163" y="1651992"/>
                  <a:pt x="212758" y="1665817"/>
                  <a:pt x="211700" y="1679575"/>
                </a:cubicBezTo>
                <a:cubicBezTo>
                  <a:pt x="212758" y="1695450"/>
                  <a:pt x="214875" y="1711290"/>
                  <a:pt x="214875" y="1727200"/>
                </a:cubicBezTo>
                <a:cubicBezTo>
                  <a:pt x="214875" y="1737836"/>
                  <a:pt x="211700" y="1748314"/>
                  <a:pt x="211700" y="1758950"/>
                </a:cubicBezTo>
                <a:cubicBezTo>
                  <a:pt x="211700" y="1774860"/>
                  <a:pt x="213817" y="1790700"/>
                  <a:pt x="214875" y="1806575"/>
                </a:cubicBezTo>
                <a:cubicBezTo>
                  <a:pt x="214875" y="1806575"/>
                  <a:pt x="210448" y="1819214"/>
                  <a:pt x="208525" y="1825625"/>
                </a:cubicBezTo>
                <a:cubicBezTo>
                  <a:pt x="206982" y="1830769"/>
                  <a:pt x="202569" y="1849865"/>
                  <a:pt x="202175" y="1854200"/>
                </a:cubicBezTo>
                <a:cubicBezTo>
                  <a:pt x="200543" y="1872149"/>
                  <a:pt x="202713" y="1890539"/>
                  <a:pt x="199000" y="1908175"/>
                </a:cubicBezTo>
                <a:cubicBezTo>
                  <a:pt x="198214" y="1911909"/>
                  <a:pt x="190523" y="1910856"/>
                  <a:pt x="189475" y="1914525"/>
                </a:cubicBezTo>
                <a:cubicBezTo>
                  <a:pt x="187992" y="1919714"/>
                  <a:pt x="191592" y="1925638"/>
                  <a:pt x="192650" y="1930400"/>
                </a:cubicBezTo>
                <a:lnTo>
                  <a:pt x="4574150" y="1930400"/>
                </a:lnTo>
                <a:lnTo>
                  <a:pt x="4574150" y="0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103028" y="355964"/>
            <a:ext cx="2288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zh-CN" alt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夏至的食物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563924" y="1631753"/>
            <a:ext cx="5165090" cy="33566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夏至，古时又称“夏节”、“夏至节”。古时夏至日，人们通过祭神以祈求灾消年丰。《周礼·春官》载：“以夏日至，致地方物魈。”周代夏至祭神，意为清除疫疠、荒年与饥饿死亡。《史记·封禅书》记载：“夏至日，祭地，皆用乐舞。”</a:t>
            </a:r>
          </a:p>
        </p:txBody>
      </p:sp>
      <p:pic>
        <p:nvPicPr>
          <p:cNvPr id="20" name="图片 19" descr="t01e32f0ea8c77f6fc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2209" y="1940097"/>
            <a:ext cx="4709795" cy="3744595"/>
          </a:xfrm>
          <a:prstGeom prst="ellipse">
            <a:avLst/>
          </a:prstGeom>
          <a:effectLst>
            <a:softEdge rad="355600"/>
          </a:effectLst>
        </p:spPr>
      </p:pic>
    </p:spTree>
    <p:extLst>
      <p:ext uri="{BB962C8B-B14F-4D97-AF65-F5344CB8AC3E}">
        <p14:creationId xmlns:p14="http://schemas.microsoft.com/office/powerpoint/2010/main" val="11250602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F3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394601"/>
            <a:ext cx="2571538" cy="58477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51" y="5517621"/>
            <a:ext cx="1251090" cy="134037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20" y="4490974"/>
            <a:ext cx="1786547" cy="23670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729014" y="0"/>
            <a:ext cx="1462986" cy="400755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14354" y="4155880"/>
            <a:ext cx="606547" cy="61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444693" y="23741"/>
            <a:ext cx="948766" cy="89182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5515508"/>
            <a:ext cx="3181082" cy="1342492"/>
          </a:xfrm>
          <a:custGeom>
            <a:avLst/>
            <a:gdLst>
              <a:gd name="connsiteX0" fmla="*/ 4574150 w 4574150"/>
              <a:gd name="connsiteY0" fmla="*/ 0 h 1930400"/>
              <a:gd name="connsiteX1" fmla="*/ 0 w 4574150"/>
              <a:gd name="connsiteY1" fmla="*/ 0 h 1930400"/>
              <a:gd name="connsiteX2" fmla="*/ 0 w 4574150"/>
              <a:gd name="connsiteY2" fmla="*/ 65959 h 1930400"/>
              <a:gd name="connsiteX3" fmla="*/ 6653 w 4574150"/>
              <a:gd name="connsiteY3" fmla="*/ 62449 h 1930400"/>
              <a:gd name="connsiteX4" fmla="*/ 21200 w 4574150"/>
              <a:gd name="connsiteY4" fmla="*/ 57150 h 1930400"/>
              <a:gd name="connsiteX5" fmla="*/ 208525 w 4574150"/>
              <a:gd name="connsiteY5" fmla="*/ 47625 h 1930400"/>
              <a:gd name="connsiteX6" fmla="*/ 240275 w 4574150"/>
              <a:gd name="connsiteY6" fmla="*/ 50800 h 1930400"/>
              <a:gd name="connsiteX7" fmla="*/ 268850 w 4574150"/>
              <a:gd name="connsiteY7" fmla="*/ 57150 h 1930400"/>
              <a:gd name="connsiteX8" fmla="*/ 303775 w 4574150"/>
              <a:gd name="connsiteY8" fmla="*/ 63500 h 1930400"/>
              <a:gd name="connsiteX9" fmla="*/ 332350 w 4574150"/>
              <a:gd name="connsiteY9" fmla="*/ 73025 h 1930400"/>
              <a:gd name="connsiteX10" fmla="*/ 383150 w 4574150"/>
              <a:gd name="connsiteY10" fmla="*/ 88900 h 1930400"/>
              <a:gd name="connsiteX11" fmla="*/ 395850 w 4574150"/>
              <a:gd name="connsiteY11" fmla="*/ 92075 h 1930400"/>
              <a:gd name="connsiteX12" fmla="*/ 411725 w 4574150"/>
              <a:gd name="connsiteY12" fmla="*/ 95250 h 1930400"/>
              <a:gd name="connsiteX13" fmla="*/ 424425 w 4574150"/>
              <a:gd name="connsiteY13" fmla="*/ 101600 h 1930400"/>
              <a:gd name="connsiteX14" fmla="*/ 453000 w 4574150"/>
              <a:gd name="connsiteY14" fmla="*/ 111125 h 1930400"/>
              <a:gd name="connsiteX15" fmla="*/ 475225 w 4574150"/>
              <a:gd name="connsiteY15" fmla="*/ 123825 h 1930400"/>
              <a:gd name="connsiteX16" fmla="*/ 484750 w 4574150"/>
              <a:gd name="connsiteY16" fmla="*/ 127000 h 1930400"/>
              <a:gd name="connsiteX17" fmla="*/ 497450 w 4574150"/>
              <a:gd name="connsiteY17" fmla="*/ 136525 h 1930400"/>
              <a:gd name="connsiteX18" fmla="*/ 513325 w 4574150"/>
              <a:gd name="connsiteY18" fmla="*/ 142875 h 1930400"/>
              <a:gd name="connsiteX19" fmla="*/ 526025 w 4574150"/>
              <a:gd name="connsiteY19" fmla="*/ 155575 h 1930400"/>
              <a:gd name="connsiteX20" fmla="*/ 535550 w 4574150"/>
              <a:gd name="connsiteY20" fmla="*/ 161925 h 1930400"/>
              <a:gd name="connsiteX21" fmla="*/ 545075 w 4574150"/>
              <a:gd name="connsiteY21" fmla="*/ 171450 h 1930400"/>
              <a:gd name="connsiteX22" fmla="*/ 570475 w 4574150"/>
              <a:gd name="connsiteY22" fmla="*/ 187325 h 1930400"/>
              <a:gd name="connsiteX23" fmla="*/ 589525 w 4574150"/>
              <a:gd name="connsiteY23" fmla="*/ 209550 h 1930400"/>
              <a:gd name="connsiteX24" fmla="*/ 595875 w 4574150"/>
              <a:gd name="connsiteY24" fmla="*/ 219075 h 1930400"/>
              <a:gd name="connsiteX25" fmla="*/ 608575 w 4574150"/>
              <a:gd name="connsiteY25" fmla="*/ 234950 h 1930400"/>
              <a:gd name="connsiteX26" fmla="*/ 621275 w 4574150"/>
              <a:gd name="connsiteY26" fmla="*/ 250825 h 1930400"/>
              <a:gd name="connsiteX27" fmla="*/ 637150 w 4574150"/>
              <a:gd name="connsiteY27" fmla="*/ 276225 h 1930400"/>
              <a:gd name="connsiteX28" fmla="*/ 653025 w 4574150"/>
              <a:gd name="connsiteY28" fmla="*/ 292100 h 1930400"/>
              <a:gd name="connsiteX29" fmla="*/ 659375 w 4574150"/>
              <a:gd name="connsiteY29" fmla="*/ 301625 h 1930400"/>
              <a:gd name="connsiteX30" fmla="*/ 681600 w 4574150"/>
              <a:gd name="connsiteY30" fmla="*/ 327025 h 1930400"/>
              <a:gd name="connsiteX31" fmla="*/ 694300 w 4574150"/>
              <a:gd name="connsiteY31" fmla="*/ 352425 h 1930400"/>
              <a:gd name="connsiteX32" fmla="*/ 700650 w 4574150"/>
              <a:gd name="connsiteY32" fmla="*/ 361950 h 1930400"/>
              <a:gd name="connsiteX33" fmla="*/ 710175 w 4574150"/>
              <a:gd name="connsiteY33" fmla="*/ 377825 h 1930400"/>
              <a:gd name="connsiteX34" fmla="*/ 716525 w 4574150"/>
              <a:gd name="connsiteY34" fmla="*/ 387350 h 1930400"/>
              <a:gd name="connsiteX35" fmla="*/ 719700 w 4574150"/>
              <a:gd name="connsiteY35" fmla="*/ 412750 h 1930400"/>
              <a:gd name="connsiteX36" fmla="*/ 738750 w 4574150"/>
              <a:gd name="connsiteY36" fmla="*/ 438150 h 1930400"/>
              <a:gd name="connsiteX37" fmla="*/ 745100 w 4574150"/>
              <a:gd name="connsiteY37" fmla="*/ 454025 h 1930400"/>
              <a:gd name="connsiteX38" fmla="*/ 754625 w 4574150"/>
              <a:gd name="connsiteY38" fmla="*/ 488950 h 1930400"/>
              <a:gd name="connsiteX39" fmla="*/ 767325 w 4574150"/>
              <a:gd name="connsiteY39" fmla="*/ 746125 h 1930400"/>
              <a:gd name="connsiteX40" fmla="*/ 754625 w 4574150"/>
              <a:gd name="connsiteY40" fmla="*/ 841375 h 1930400"/>
              <a:gd name="connsiteX41" fmla="*/ 748275 w 4574150"/>
              <a:gd name="connsiteY41" fmla="*/ 850900 h 1930400"/>
              <a:gd name="connsiteX42" fmla="*/ 738750 w 4574150"/>
              <a:gd name="connsiteY42" fmla="*/ 889000 h 1930400"/>
              <a:gd name="connsiteX43" fmla="*/ 732400 w 4574150"/>
              <a:gd name="connsiteY43" fmla="*/ 904875 h 1930400"/>
              <a:gd name="connsiteX44" fmla="*/ 719700 w 4574150"/>
              <a:gd name="connsiteY44" fmla="*/ 936625 h 1930400"/>
              <a:gd name="connsiteX45" fmla="*/ 703825 w 4574150"/>
              <a:gd name="connsiteY45" fmla="*/ 955675 h 1930400"/>
              <a:gd name="connsiteX46" fmla="*/ 700650 w 4574150"/>
              <a:gd name="connsiteY46" fmla="*/ 965200 h 1930400"/>
              <a:gd name="connsiteX47" fmla="*/ 691125 w 4574150"/>
              <a:gd name="connsiteY47" fmla="*/ 977900 h 1930400"/>
              <a:gd name="connsiteX48" fmla="*/ 681600 w 4574150"/>
              <a:gd name="connsiteY48" fmla="*/ 987425 h 1930400"/>
              <a:gd name="connsiteX49" fmla="*/ 678425 w 4574150"/>
              <a:gd name="connsiteY49" fmla="*/ 996950 h 1930400"/>
              <a:gd name="connsiteX50" fmla="*/ 668900 w 4574150"/>
              <a:gd name="connsiteY50" fmla="*/ 1006475 h 1930400"/>
              <a:gd name="connsiteX51" fmla="*/ 659375 w 4574150"/>
              <a:gd name="connsiteY51" fmla="*/ 1019175 h 1930400"/>
              <a:gd name="connsiteX52" fmla="*/ 627625 w 4574150"/>
              <a:gd name="connsiteY52" fmla="*/ 1041400 h 1930400"/>
              <a:gd name="connsiteX53" fmla="*/ 618100 w 4574150"/>
              <a:gd name="connsiteY53" fmla="*/ 1044575 h 1930400"/>
              <a:gd name="connsiteX54" fmla="*/ 586350 w 4574150"/>
              <a:gd name="connsiteY54" fmla="*/ 1050925 h 1930400"/>
              <a:gd name="connsiteX55" fmla="*/ 567300 w 4574150"/>
              <a:gd name="connsiteY55" fmla="*/ 1057275 h 1930400"/>
              <a:gd name="connsiteX56" fmla="*/ 535550 w 4574150"/>
              <a:gd name="connsiteY56" fmla="*/ 1066800 h 1930400"/>
              <a:gd name="connsiteX57" fmla="*/ 516500 w 4574150"/>
              <a:gd name="connsiteY57" fmla="*/ 1073150 h 1930400"/>
              <a:gd name="connsiteX58" fmla="*/ 497450 w 4574150"/>
              <a:gd name="connsiteY58" fmla="*/ 1079500 h 1930400"/>
              <a:gd name="connsiteX59" fmla="*/ 484750 w 4574150"/>
              <a:gd name="connsiteY59" fmla="*/ 1089025 h 1930400"/>
              <a:gd name="connsiteX60" fmla="*/ 468875 w 4574150"/>
              <a:gd name="connsiteY60" fmla="*/ 1095375 h 1930400"/>
              <a:gd name="connsiteX61" fmla="*/ 459350 w 4574150"/>
              <a:gd name="connsiteY61" fmla="*/ 1108075 h 1930400"/>
              <a:gd name="connsiteX62" fmla="*/ 443475 w 4574150"/>
              <a:gd name="connsiteY62" fmla="*/ 1120775 h 1930400"/>
              <a:gd name="connsiteX63" fmla="*/ 414900 w 4574150"/>
              <a:gd name="connsiteY63" fmla="*/ 1136650 h 1930400"/>
              <a:gd name="connsiteX64" fmla="*/ 411725 w 4574150"/>
              <a:gd name="connsiteY64" fmla="*/ 1146175 h 1930400"/>
              <a:gd name="connsiteX65" fmla="*/ 402200 w 4574150"/>
              <a:gd name="connsiteY65" fmla="*/ 1155700 h 1930400"/>
              <a:gd name="connsiteX66" fmla="*/ 392675 w 4574150"/>
              <a:gd name="connsiteY66" fmla="*/ 1162050 h 1930400"/>
              <a:gd name="connsiteX67" fmla="*/ 389500 w 4574150"/>
              <a:gd name="connsiteY67" fmla="*/ 1171575 h 1930400"/>
              <a:gd name="connsiteX68" fmla="*/ 383150 w 4574150"/>
              <a:gd name="connsiteY68" fmla="*/ 1181100 h 1930400"/>
              <a:gd name="connsiteX69" fmla="*/ 379975 w 4574150"/>
              <a:gd name="connsiteY69" fmla="*/ 1193800 h 1930400"/>
              <a:gd name="connsiteX70" fmla="*/ 373625 w 4574150"/>
              <a:gd name="connsiteY70" fmla="*/ 1206500 h 1930400"/>
              <a:gd name="connsiteX71" fmla="*/ 370450 w 4574150"/>
              <a:gd name="connsiteY71" fmla="*/ 1330325 h 1930400"/>
              <a:gd name="connsiteX72" fmla="*/ 373625 w 4574150"/>
              <a:gd name="connsiteY72" fmla="*/ 1397000 h 1930400"/>
              <a:gd name="connsiteX73" fmla="*/ 370450 w 4574150"/>
              <a:gd name="connsiteY73" fmla="*/ 1406525 h 1930400"/>
              <a:gd name="connsiteX74" fmla="*/ 357750 w 4574150"/>
              <a:gd name="connsiteY74" fmla="*/ 1409700 h 1930400"/>
              <a:gd name="connsiteX75" fmla="*/ 335525 w 4574150"/>
              <a:gd name="connsiteY75" fmla="*/ 1397000 h 1930400"/>
              <a:gd name="connsiteX76" fmla="*/ 319650 w 4574150"/>
              <a:gd name="connsiteY76" fmla="*/ 1393825 h 1930400"/>
              <a:gd name="connsiteX77" fmla="*/ 316475 w 4574150"/>
              <a:gd name="connsiteY77" fmla="*/ 1431925 h 1930400"/>
              <a:gd name="connsiteX78" fmla="*/ 319650 w 4574150"/>
              <a:gd name="connsiteY78" fmla="*/ 1447800 h 1930400"/>
              <a:gd name="connsiteX79" fmla="*/ 322825 w 4574150"/>
              <a:gd name="connsiteY79" fmla="*/ 1457325 h 1930400"/>
              <a:gd name="connsiteX80" fmla="*/ 326000 w 4574150"/>
              <a:gd name="connsiteY80" fmla="*/ 1508125 h 1930400"/>
              <a:gd name="connsiteX81" fmla="*/ 319650 w 4574150"/>
              <a:gd name="connsiteY81" fmla="*/ 1527175 h 1930400"/>
              <a:gd name="connsiteX82" fmla="*/ 306950 w 4574150"/>
              <a:gd name="connsiteY82" fmla="*/ 1549400 h 1930400"/>
              <a:gd name="connsiteX83" fmla="*/ 297425 w 4574150"/>
              <a:gd name="connsiteY83" fmla="*/ 1555750 h 1930400"/>
              <a:gd name="connsiteX84" fmla="*/ 287900 w 4574150"/>
              <a:gd name="connsiteY84" fmla="*/ 1581150 h 1930400"/>
              <a:gd name="connsiteX85" fmla="*/ 268850 w 4574150"/>
              <a:gd name="connsiteY85" fmla="*/ 1600200 h 1930400"/>
              <a:gd name="connsiteX86" fmla="*/ 259325 w 4574150"/>
              <a:gd name="connsiteY86" fmla="*/ 1606550 h 1930400"/>
              <a:gd name="connsiteX87" fmla="*/ 227575 w 4574150"/>
              <a:gd name="connsiteY87" fmla="*/ 1625600 h 1930400"/>
              <a:gd name="connsiteX88" fmla="*/ 218050 w 4574150"/>
              <a:gd name="connsiteY88" fmla="*/ 1628775 h 1930400"/>
              <a:gd name="connsiteX89" fmla="*/ 214875 w 4574150"/>
              <a:gd name="connsiteY89" fmla="*/ 1638300 h 1930400"/>
              <a:gd name="connsiteX90" fmla="*/ 211700 w 4574150"/>
              <a:gd name="connsiteY90" fmla="*/ 1679575 h 1930400"/>
              <a:gd name="connsiteX91" fmla="*/ 214875 w 4574150"/>
              <a:gd name="connsiteY91" fmla="*/ 1727200 h 1930400"/>
              <a:gd name="connsiteX92" fmla="*/ 211700 w 4574150"/>
              <a:gd name="connsiteY92" fmla="*/ 1758950 h 1930400"/>
              <a:gd name="connsiteX93" fmla="*/ 214875 w 4574150"/>
              <a:gd name="connsiteY93" fmla="*/ 1806575 h 1930400"/>
              <a:gd name="connsiteX94" fmla="*/ 208525 w 4574150"/>
              <a:gd name="connsiteY94" fmla="*/ 1825625 h 1930400"/>
              <a:gd name="connsiteX95" fmla="*/ 202175 w 4574150"/>
              <a:gd name="connsiteY95" fmla="*/ 1854200 h 1930400"/>
              <a:gd name="connsiteX96" fmla="*/ 199000 w 4574150"/>
              <a:gd name="connsiteY96" fmla="*/ 1908175 h 1930400"/>
              <a:gd name="connsiteX97" fmla="*/ 189475 w 4574150"/>
              <a:gd name="connsiteY97" fmla="*/ 1914525 h 1930400"/>
              <a:gd name="connsiteX98" fmla="*/ 192650 w 4574150"/>
              <a:gd name="connsiteY98" fmla="*/ 1930400 h 1930400"/>
              <a:gd name="connsiteX99" fmla="*/ 4574150 w 4574150"/>
              <a:gd name="connsiteY99" fmla="*/ 1930400 h 1930400"/>
              <a:gd name="connsiteX100" fmla="*/ 4574150 w 4574150"/>
              <a:gd name="connsiteY100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4574150" h="1930400">
                <a:moveTo>
                  <a:pt x="4574150" y="0"/>
                </a:moveTo>
                <a:lnTo>
                  <a:pt x="0" y="0"/>
                </a:lnTo>
                <a:lnTo>
                  <a:pt x="0" y="65959"/>
                </a:lnTo>
                <a:lnTo>
                  <a:pt x="6653" y="62449"/>
                </a:lnTo>
                <a:cubicBezTo>
                  <a:pt x="11291" y="59891"/>
                  <a:pt x="16016" y="57684"/>
                  <a:pt x="21200" y="57150"/>
                </a:cubicBezTo>
                <a:cubicBezTo>
                  <a:pt x="83394" y="50748"/>
                  <a:pt x="146083" y="50800"/>
                  <a:pt x="208525" y="47625"/>
                </a:cubicBezTo>
                <a:cubicBezTo>
                  <a:pt x="219108" y="48683"/>
                  <a:pt x="229769" y="49141"/>
                  <a:pt x="240275" y="50800"/>
                </a:cubicBezTo>
                <a:cubicBezTo>
                  <a:pt x="249913" y="52322"/>
                  <a:pt x="259282" y="55236"/>
                  <a:pt x="268850" y="57150"/>
                </a:cubicBezTo>
                <a:lnTo>
                  <a:pt x="303775" y="63500"/>
                </a:lnTo>
                <a:cubicBezTo>
                  <a:pt x="313653" y="65296"/>
                  <a:pt x="322787" y="69965"/>
                  <a:pt x="332350" y="73025"/>
                </a:cubicBezTo>
                <a:cubicBezTo>
                  <a:pt x="349247" y="78432"/>
                  <a:pt x="366157" y="83802"/>
                  <a:pt x="383150" y="88900"/>
                </a:cubicBezTo>
                <a:cubicBezTo>
                  <a:pt x="387330" y="90154"/>
                  <a:pt x="391590" y="91128"/>
                  <a:pt x="395850" y="92075"/>
                </a:cubicBezTo>
                <a:cubicBezTo>
                  <a:pt x="401118" y="93246"/>
                  <a:pt x="406605" y="93543"/>
                  <a:pt x="411725" y="95250"/>
                </a:cubicBezTo>
                <a:cubicBezTo>
                  <a:pt x="416215" y="96747"/>
                  <a:pt x="420192" y="99483"/>
                  <a:pt x="424425" y="101600"/>
                </a:cubicBezTo>
                <a:cubicBezTo>
                  <a:pt x="433405" y="106090"/>
                  <a:pt x="443629" y="107521"/>
                  <a:pt x="453000" y="111125"/>
                </a:cubicBezTo>
                <a:cubicBezTo>
                  <a:pt x="477121" y="120402"/>
                  <a:pt x="455306" y="113865"/>
                  <a:pt x="475225" y="123825"/>
                </a:cubicBezTo>
                <a:cubicBezTo>
                  <a:pt x="478218" y="125322"/>
                  <a:pt x="481844" y="125340"/>
                  <a:pt x="484750" y="127000"/>
                </a:cubicBezTo>
                <a:cubicBezTo>
                  <a:pt x="489344" y="129625"/>
                  <a:pt x="492824" y="133955"/>
                  <a:pt x="497450" y="136525"/>
                </a:cubicBezTo>
                <a:cubicBezTo>
                  <a:pt x="502432" y="139293"/>
                  <a:pt x="508583" y="139714"/>
                  <a:pt x="513325" y="142875"/>
                </a:cubicBezTo>
                <a:cubicBezTo>
                  <a:pt x="518306" y="146196"/>
                  <a:pt x="521479" y="151679"/>
                  <a:pt x="526025" y="155575"/>
                </a:cubicBezTo>
                <a:cubicBezTo>
                  <a:pt x="528922" y="158058"/>
                  <a:pt x="532619" y="159482"/>
                  <a:pt x="535550" y="161925"/>
                </a:cubicBezTo>
                <a:cubicBezTo>
                  <a:pt x="538999" y="164800"/>
                  <a:pt x="541666" y="168528"/>
                  <a:pt x="545075" y="171450"/>
                </a:cubicBezTo>
                <a:cubicBezTo>
                  <a:pt x="578433" y="200042"/>
                  <a:pt x="537952" y="164094"/>
                  <a:pt x="570475" y="187325"/>
                </a:cubicBezTo>
                <a:cubicBezTo>
                  <a:pt x="577206" y="192133"/>
                  <a:pt x="585008" y="203227"/>
                  <a:pt x="589525" y="209550"/>
                </a:cubicBezTo>
                <a:cubicBezTo>
                  <a:pt x="591743" y="212655"/>
                  <a:pt x="593177" y="216377"/>
                  <a:pt x="595875" y="219075"/>
                </a:cubicBezTo>
                <a:cubicBezTo>
                  <a:pt x="610236" y="233436"/>
                  <a:pt x="602394" y="216407"/>
                  <a:pt x="608575" y="234950"/>
                </a:cubicBezTo>
                <a:cubicBezTo>
                  <a:pt x="612808" y="240242"/>
                  <a:pt x="617516" y="245186"/>
                  <a:pt x="621275" y="250825"/>
                </a:cubicBezTo>
                <a:cubicBezTo>
                  <a:pt x="635469" y="272117"/>
                  <a:pt x="618661" y="255425"/>
                  <a:pt x="637150" y="276225"/>
                </a:cubicBezTo>
                <a:cubicBezTo>
                  <a:pt x="642122" y="281818"/>
                  <a:pt x="648097" y="286468"/>
                  <a:pt x="653025" y="292100"/>
                </a:cubicBezTo>
                <a:cubicBezTo>
                  <a:pt x="655538" y="294972"/>
                  <a:pt x="656892" y="298728"/>
                  <a:pt x="659375" y="301625"/>
                </a:cubicBezTo>
                <a:cubicBezTo>
                  <a:pt x="692259" y="339989"/>
                  <a:pt x="653950" y="290159"/>
                  <a:pt x="681600" y="327025"/>
                </a:cubicBezTo>
                <a:cubicBezTo>
                  <a:pt x="687280" y="334598"/>
                  <a:pt x="689767" y="344115"/>
                  <a:pt x="694300" y="352425"/>
                </a:cubicBezTo>
                <a:cubicBezTo>
                  <a:pt x="696127" y="355775"/>
                  <a:pt x="698628" y="358714"/>
                  <a:pt x="700650" y="361950"/>
                </a:cubicBezTo>
                <a:cubicBezTo>
                  <a:pt x="703921" y="367183"/>
                  <a:pt x="706904" y="372592"/>
                  <a:pt x="710175" y="377825"/>
                </a:cubicBezTo>
                <a:cubicBezTo>
                  <a:pt x="712197" y="381061"/>
                  <a:pt x="715521" y="383669"/>
                  <a:pt x="716525" y="387350"/>
                </a:cubicBezTo>
                <a:cubicBezTo>
                  <a:pt x="718770" y="395582"/>
                  <a:pt x="718642" y="404283"/>
                  <a:pt x="719700" y="412750"/>
                </a:cubicBezTo>
                <a:cubicBezTo>
                  <a:pt x="719700" y="412750"/>
                  <a:pt x="733203" y="429137"/>
                  <a:pt x="738750" y="438150"/>
                </a:cubicBezTo>
                <a:cubicBezTo>
                  <a:pt x="741737" y="443004"/>
                  <a:pt x="742785" y="448817"/>
                  <a:pt x="745100" y="454025"/>
                </a:cubicBezTo>
                <a:cubicBezTo>
                  <a:pt x="753276" y="472420"/>
                  <a:pt x="753186" y="463618"/>
                  <a:pt x="754625" y="488950"/>
                </a:cubicBezTo>
                <a:cubicBezTo>
                  <a:pt x="759494" y="574641"/>
                  <a:pt x="763092" y="660400"/>
                  <a:pt x="767325" y="746125"/>
                </a:cubicBezTo>
                <a:cubicBezTo>
                  <a:pt x="762749" y="805616"/>
                  <a:pt x="766548" y="773811"/>
                  <a:pt x="754625" y="841375"/>
                </a:cubicBezTo>
                <a:cubicBezTo>
                  <a:pt x="752508" y="844550"/>
                  <a:pt x="749825" y="847413"/>
                  <a:pt x="748275" y="850900"/>
                </a:cubicBezTo>
                <a:cubicBezTo>
                  <a:pt x="741566" y="865994"/>
                  <a:pt x="741412" y="873026"/>
                  <a:pt x="738750" y="889000"/>
                </a:cubicBezTo>
                <a:lnTo>
                  <a:pt x="732400" y="904875"/>
                </a:lnTo>
                <a:cubicBezTo>
                  <a:pt x="728167" y="915458"/>
                  <a:pt x="724477" y="926276"/>
                  <a:pt x="719700" y="936625"/>
                </a:cubicBezTo>
                <a:cubicBezTo>
                  <a:pt x="711909" y="953505"/>
                  <a:pt x="714813" y="939193"/>
                  <a:pt x="703825" y="955675"/>
                </a:cubicBezTo>
                <a:cubicBezTo>
                  <a:pt x="701969" y="958460"/>
                  <a:pt x="701708" y="962025"/>
                  <a:pt x="700650" y="965200"/>
                </a:cubicBezTo>
                <a:cubicBezTo>
                  <a:pt x="697475" y="969433"/>
                  <a:pt x="694569" y="973882"/>
                  <a:pt x="691125" y="977900"/>
                </a:cubicBezTo>
                <a:cubicBezTo>
                  <a:pt x="688203" y="981309"/>
                  <a:pt x="684091" y="983689"/>
                  <a:pt x="681600" y="987425"/>
                </a:cubicBezTo>
                <a:cubicBezTo>
                  <a:pt x="679744" y="990210"/>
                  <a:pt x="679483" y="993775"/>
                  <a:pt x="678425" y="996950"/>
                </a:cubicBezTo>
                <a:cubicBezTo>
                  <a:pt x="675250" y="1000125"/>
                  <a:pt x="671822" y="1003066"/>
                  <a:pt x="668900" y="1006475"/>
                </a:cubicBezTo>
                <a:cubicBezTo>
                  <a:pt x="665456" y="1010493"/>
                  <a:pt x="663117" y="1015433"/>
                  <a:pt x="659375" y="1019175"/>
                </a:cubicBezTo>
                <a:cubicBezTo>
                  <a:pt x="655213" y="1023337"/>
                  <a:pt x="629959" y="1040103"/>
                  <a:pt x="627625" y="1041400"/>
                </a:cubicBezTo>
                <a:cubicBezTo>
                  <a:pt x="624699" y="1043025"/>
                  <a:pt x="621318" y="1043656"/>
                  <a:pt x="618100" y="1044575"/>
                </a:cubicBezTo>
                <a:cubicBezTo>
                  <a:pt x="581163" y="1055129"/>
                  <a:pt x="636248" y="1038451"/>
                  <a:pt x="586350" y="1050925"/>
                </a:cubicBezTo>
                <a:cubicBezTo>
                  <a:pt x="579856" y="1052548"/>
                  <a:pt x="573697" y="1055307"/>
                  <a:pt x="567300" y="1057275"/>
                </a:cubicBezTo>
                <a:cubicBezTo>
                  <a:pt x="520049" y="1071814"/>
                  <a:pt x="561857" y="1058031"/>
                  <a:pt x="535550" y="1066800"/>
                </a:cubicBezTo>
                <a:lnTo>
                  <a:pt x="516500" y="1073150"/>
                </a:lnTo>
                <a:cubicBezTo>
                  <a:pt x="510150" y="1075267"/>
                  <a:pt x="503437" y="1076507"/>
                  <a:pt x="497450" y="1079500"/>
                </a:cubicBezTo>
                <a:cubicBezTo>
                  <a:pt x="492717" y="1081867"/>
                  <a:pt x="489376" y="1086455"/>
                  <a:pt x="484750" y="1089025"/>
                </a:cubicBezTo>
                <a:cubicBezTo>
                  <a:pt x="479768" y="1091793"/>
                  <a:pt x="473434" y="1091955"/>
                  <a:pt x="468875" y="1095375"/>
                </a:cubicBezTo>
                <a:cubicBezTo>
                  <a:pt x="464642" y="1098550"/>
                  <a:pt x="463415" y="1104687"/>
                  <a:pt x="459350" y="1108075"/>
                </a:cubicBezTo>
                <a:cubicBezTo>
                  <a:pt x="436346" y="1127245"/>
                  <a:pt x="462922" y="1091604"/>
                  <a:pt x="443475" y="1120775"/>
                </a:cubicBezTo>
                <a:cubicBezTo>
                  <a:pt x="431497" y="1124768"/>
                  <a:pt x="425817" y="1125733"/>
                  <a:pt x="414900" y="1136650"/>
                </a:cubicBezTo>
                <a:cubicBezTo>
                  <a:pt x="412533" y="1139017"/>
                  <a:pt x="412783" y="1143000"/>
                  <a:pt x="411725" y="1146175"/>
                </a:cubicBezTo>
                <a:cubicBezTo>
                  <a:pt x="408550" y="1149350"/>
                  <a:pt x="405649" y="1152825"/>
                  <a:pt x="402200" y="1155700"/>
                </a:cubicBezTo>
                <a:cubicBezTo>
                  <a:pt x="399269" y="1158143"/>
                  <a:pt x="395059" y="1159070"/>
                  <a:pt x="392675" y="1162050"/>
                </a:cubicBezTo>
                <a:cubicBezTo>
                  <a:pt x="390584" y="1164663"/>
                  <a:pt x="390997" y="1168582"/>
                  <a:pt x="389500" y="1171575"/>
                </a:cubicBezTo>
                <a:cubicBezTo>
                  <a:pt x="387793" y="1174988"/>
                  <a:pt x="384653" y="1177593"/>
                  <a:pt x="383150" y="1181100"/>
                </a:cubicBezTo>
                <a:cubicBezTo>
                  <a:pt x="381431" y="1185111"/>
                  <a:pt x="381507" y="1189714"/>
                  <a:pt x="379975" y="1193800"/>
                </a:cubicBezTo>
                <a:cubicBezTo>
                  <a:pt x="378313" y="1198232"/>
                  <a:pt x="373954" y="1201778"/>
                  <a:pt x="373625" y="1206500"/>
                </a:cubicBezTo>
                <a:cubicBezTo>
                  <a:pt x="370751" y="1247688"/>
                  <a:pt x="371508" y="1289050"/>
                  <a:pt x="370450" y="1330325"/>
                </a:cubicBezTo>
                <a:cubicBezTo>
                  <a:pt x="371508" y="1352550"/>
                  <a:pt x="373625" y="1374750"/>
                  <a:pt x="373625" y="1397000"/>
                </a:cubicBezTo>
                <a:cubicBezTo>
                  <a:pt x="373625" y="1400347"/>
                  <a:pt x="373063" y="1404434"/>
                  <a:pt x="370450" y="1406525"/>
                </a:cubicBezTo>
                <a:cubicBezTo>
                  <a:pt x="367043" y="1409251"/>
                  <a:pt x="361983" y="1408642"/>
                  <a:pt x="357750" y="1409700"/>
                </a:cubicBezTo>
                <a:cubicBezTo>
                  <a:pt x="316183" y="1399308"/>
                  <a:pt x="373357" y="1415916"/>
                  <a:pt x="335525" y="1397000"/>
                </a:cubicBezTo>
                <a:cubicBezTo>
                  <a:pt x="330698" y="1394587"/>
                  <a:pt x="322234" y="1389087"/>
                  <a:pt x="319650" y="1393825"/>
                </a:cubicBezTo>
                <a:cubicBezTo>
                  <a:pt x="313547" y="1405013"/>
                  <a:pt x="317533" y="1419225"/>
                  <a:pt x="316475" y="1431925"/>
                </a:cubicBezTo>
                <a:cubicBezTo>
                  <a:pt x="317533" y="1437217"/>
                  <a:pt x="318341" y="1442565"/>
                  <a:pt x="319650" y="1447800"/>
                </a:cubicBezTo>
                <a:cubicBezTo>
                  <a:pt x="320462" y="1451047"/>
                  <a:pt x="322475" y="1453997"/>
                  <a:pt x="322825" y="1457325"/>
                </a:cubicBezTo>
                <a:cubicBezTo>
                  <a:pt x="324601" y="1474198"/>
                  <a:pt x="324942" y="1491192"/>
                  <a:pt x="326000" y="1508125"/>
                </a:cubicBezTo>
                <a:cubicBezTo>
                  <a:pt x="326000" y="1508125"/>
                  <a:pt x="322901" y="1521324"/>
                  <a:pt x="319650" y="1527175"/>
                </a:cubicBezTo>
                <a:cubicBezTo>
                  <a:pt x="302454" y="1558128"/>
                  <a:pt x="315670" y="1514518"/>
                  <a:pt x="306950" y="1549400"/>
                </a:cubicBezTo>
                <a:cubicBezTo>
                  <a:pt x="303775" y="1551517"/>
                  <a:pt x="300123" y="1553052"/>
                  <a:pt x="297425" y="1555750"/>
                </a:cubicBezTo>
                <a:cubicBezTo>
                  <a:pt x="289250" y="1563925"/>
                  <a:pt x="290172" y="1569792"/>
                  <a:pt x="287900" y="1581150"/>
                </a:cubicBezTo>
                <a:lnTo>
                  <a:pt x="268850" y="1600200"/>
                </a:lnTo>
                <a:cubicBezTo>
                  <a:pt x="266152" y="1602898"/>
                  <a:pt x="262500" y="1604433"/>
                  <a:pt x="259325" y="1606550"/>
                </a:cubicBezTo>
                <a:cubicBezTo>
                  <a:pt x="245782" y="1615578"/>
                  <a:pt x="241243" y="1619742"/>
                  <a:pt x="227575" y="1625600"/>
                </a:cubicBezTo>
                <a:cubicBezTo>
                  <a:pt x="224499" y="1626918"/>
                  <a:pt x="220417" y="1626408"/>
                  <a:pt x="218050" y="1628775"/>
                </a:cubicBezTo>
                <a:cubicBezTo>
                  <a:pt x="215683" y="1631142"/>
                  <a:pt x="215290" y="1634979"/>
                  <a:pt x="214875" y="1638300"/>
                </a:cubicBezTo>
                <a:cubicBezTo>
                  <a:pt x="213163" y="1651992"/>
                  <a:pt x="212758" y="1665817"/>
                  <a:pt x="211700" y="1679575"/>
                </a:cubicBezTo>
                <a:cubicBezTo>
                  <a:pt x="212758" y="1695450"/>
                  <a:pt x="214875" y="1711290"/>
                  <a:pt x="214875" y="1727200"/>
                </a:cubicBezTo>
                <a:cubicBezTo>
                  <a:pt x="214875" y="1737836"/>
                  <a:pt x="211700" y="1748314"/>
                  <a:pt x="211700" y="1758950"/>
                </a:cubicBezTo>
                <a:cubicBezTo>
                  <a:pt x="211700" y="1774860"/>
                  <a:pt x="213817" y="1790700"/>
                  <a:pt x="214875" y="1806575"/>
                </a:cubicBezTo>
                <a:cubicBezTo>
                  <a:pt x="214875" y="1806575"/>
                  <a:pt x="210448" y="1819214"/>
                  <a:pt x="208525" y="1825625"/>
                </a:cubicBezTo>
                <a:cubicBezTo>
                  <a:pt x="206982" y="1830769"/>
                  <a:pt x="202569" y="1849865"/>
                  <a:pt x="202175" y="1854200"/>
                </a:cubicBezTo>
                <a:cubicBezTo>
                  <a:pt x="200543" y="1872149"/>
                  <a:pt x="202713" y="1890539"/>
                  <a:pt x="199000" y="1908175"/>
                </a:cubicBezTo>
                <a:cubicBezTo>
                  <a:pt x="198214" y="1911909"/>
                  <a:pt x="190523" y="1910856"/>
                  <a:pt x="189475" y="1914525"/>
                </a:cubicBezTo>
                <a:cubicBezTo>
                  <a:pt x="187992" y="1919714"/>
                  <a:pt x="191592" y="1925638"/>
                  <a:pt x="192650" y="1930400"/>
                </a:cubicBezTo>
                <a:lnTo>
                  <a:pt x="4574150" y="1930400"/>
                </a:lnTo>
                <a:lnTo>
                  <a:pt x="4574150" y="0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103028" y="355964"/>
            <a:ext cx="2288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zh-CN" alt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夏至的食物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285770" y="1486143"/>
            <a:ext cx="7059740" cy="28026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夏至作为古代节日，宋朝在夏至之日始，百官放假三天，辽代则是“夏至日谓之‘朝节’，妇女进彩扇，以粉脂囊相赠遗”（《辽史》），清朝又是“夏至日为交时，日头时、二时、末时，谓之‘三时’，居人慎起居、禁诅咒、戒剃头，多所忌讳……”（《清嘉录》）。</a:t>
            </a:r>
          </a:p>
        </p:txBody>
      </p:sp>
      <p:pic>
        <p:nvPicPr>
          <p:cNvPr id="16" name="图片 15" descr="947601d46bf7044ced62530b060ac9e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 flipH="1">
            <a:off x="6870248" y="3040812"/>
            <a:ext cx="4097655" cy="34550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14035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F3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50" y="4140312"/>
            <a:ext cx="2536650" cy="271768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19" y="3122922"/>
            <a:ext cx="2819105" cy="373507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729014" y="0"/>
            <a:ext cx="1462986" cy="400755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25817" y="3122922"/>
            <a:ext cx="606547" cy="61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9301" y="690072"/>
            <a:ext cx="948766" cy="89182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" y="4739598"/>
            <a:ext cx="5019628" cy="2118402"/>
          </a:xfrm>
          <a:custGeom>
            <a:avLst/>
            <a:gdLst>
              <a:gd name="connsiteX0" fmla="*/ 4574150 w 4574150"/>
              <a:gd name="connsiteY0" fmla="*/ 0 h 1930400"/>
              <a:gd name="connsiteX1" fmla="*/ 0 w 4574150"/>
              <a:gd name="connsiteY1" fmla="*/ 0 h 1930400"/>
              <a:gd name="connsiteX2" fmla="*/ 0 w 4574150"/>
              <a:gd name="connsiteY2" fmla="*/ 65959 h 1930400"/>
              <a:gd name="connsiteX3" fmla="*/ 6653 w 4574150"/>
              <a:gd name="connsiteY3" fmla="*/ 62449 h 1930400"/>
              <a:gd name="connsiteX4" fmla="*/ 21200 w 4574150"/>
              <a:gd name="connsiteY4" fmla="*/ 57150 h 1930400"/>
              <a:gd name="connsiteX5" fmla="*/ 208525 w 4574150"/>
              <a:gd name="connsiteY5" fmla="*/ 47625 h 1930400"/>
              <a:gd name="connsiteX6" fmla="*/ 240275 w 4574150"/>
              <a:gd name="connsiteY6" fmla="*/ 50800 h 1930400"/>
              <a:gd name="connsiteX7" fmla="*/ 268850 w 4574150"/>
              <a:gd name="connsiteY7" fmla="*/ 57150 h 1930400"/>
              <a:gd name="connsiteX8" fmla="*/ 303775 w 4574150"/>
              <a:gd name="connsiteY8" fmla="*/ 63500 h 1930400"/>
              <a:gd name="connsiteX9" fmla="*/ 332350 w 4574150"/>
              <a:gd name="connsiteY9" fmla="*/ 73025 h 1930400"/>
              <a:gd name="connsiteX10" fmla="*/ 383150 w 4574150"/>
              <a:gd name="connsiteY10" fmla="*/ 88900 h 1930400"/>
              <a:gd name="connsiteX11" fmla="*/ 395850 w 4574150"/>
              <a:gd name="connsiteY11" fmla="*/ 92075 h 1930400"/>
              <a:gd name="connsiteX12" fmla="*/ 411725 w 4574150"/>
              <a:gd name="connsiteY12" fmla="*/ 95250 h 1930400"/>
              <a:gd name="connsiteX13" fmla="*/ 424425 w 4574150"/>
              <a:gd name="connsiteY13" fmla="*/ 101600 h 1930400"/>
              <a:gd name="connsiteX14" fmla="*/ 453000 w 4574150"/>
              <a:gd name="connsiteY14" fmla="*/ 111125 h 1930400"/>
              <a:gd name="connsiteX15" fmla="*/ 475225 w 4574150"/>
              <a:gd name="connsiteY15" fmla="*/ 123825 h 1930400"/>
              <a:gd name="connsiteX16" fmla="*/ 484750 w 4574150"/>
              <a:gd name="connsiteY16" fmla="*/ 127000 h 1930400"/>
              <a:gd name="connsiteX17" fmla="*/ 497450 w 4574150"/>
              <a:gd name="connsiteY17" fmla="*/ 136525 h 1930400"/>
              <a:gd name="connsiteX18" fmla="*/ 513325 w 4574150"/>
              <a:gd name="connsiteY18" fmla="*/ 142875 h 1930400"/>
              <a:gd name="connsiteX19" fmla="*/ 526025 w 4574150"/>
              <a:gd name="connsiteY19" fmla="*/ 155575 h 1930400"/>
              <a:gd name="connsiteX20" fmla="*/ 535550 w 4574150"/>
              <a:gd name="connsiteY20" fmla="*/ 161925 h 1930400"/>
              <a:gd name="connsiteX21" fmla="*/ 545075 w 4574150"/>
              <a:gd name="connsiteY21" fmla="*/ 171450 h 1930400"/>
              <a:gd name="connsiteX22" fmla="*/ 570475 w 4574150"/>
              <a:gd name="connsiteY22" fmla="*/ 187325 h 1930400"/>
              <a:gd name="connsiteX23" fmla="*/ 589525 w 4574150"/>
              <a:gd name="connsiteY23" fmla="*/ 209550 h 1930400"/>
              <a:gd name="connsiteX24" fmla="*/ 595875 w 4574150"/>
              <a:gd name="connsiteY24" fmla="*/ 219075 h 1930400"/>
              <a:gd name="connsiteX25" fmla="*/ 608575 w 4574150"/>
              <a:gd name="connsiteY25" fmla="*/ 234950 h 1930400"/>
              <a:gd name="connsiteX26" fmla="*/ 621275 w 4574150"/>
              <a:gd name="connsiteY26" fmla="*/ 250825 h 1930400"/>
              <a:gd name="connsiteX27" fmla="*/ 637150 w 4574150"/>
              <a:gd name="connsiteY27" fmla="*/ 276225 h 1930400"/>
              <a:gd name="connsiteX28" fmla="*/ 653025 w 4574150"/>
              <a:gd name="connsiteY28" fmla="*/ 292100 h 1930400"/>
              <a:gd name="connsiteX29" fmla="*/ 659375 w 4574150"/>
              <a:gd name="connsiteY29" fmla="*/ 301625 h 1930400"/>
              <a:gd name="connsiteX30" fmla="*/ 681600 w 4574150"/>
              <a:gd name="connsiteY30" fmla="*/ 327025 h 1930400"/>
              <a:gd name="connsiteX31" fmla="*/ 694300 w 4574150"/>
              <a:gd name="connsiteY31" fmla="*/ 352425 h 1930400"/>
              <a:gd name="connsiteX32" fmla="*/ 700650 w 4574150"/>
              <a:gd name="connsiteY32" fmla="*/ 361950 h 1930400"/>
              <a:gd name="connsiteX33" fmla="*/ 710175 w 4574150"/>
              <a:gd name="connsiteY33" fmla="*/ 377825 h 1930400"/>
              <a:gd name="connsiteX34" fmla="*/ 716525 w 4574150"/>
              <a:gd name="connsiteY34" fmla="*/ 387350 h 1930400"/>
              <a:gd name="connsiteX35" fmla="*/ 719700 w 4574150"/>
              <a:gd name="connsiteY35" fmla="*/ 412750 h 1930400"/>
              <a:gd name="connsiteX36" fmla="*/ 738750 w 4574150"/>
              <a:gd name="connsiteY36" fmla="*/ 438150 h 1930400"/>
              <a:gd name="connsiteX37" fmla="*/ 745100 w 4574150"/>
              <a:gd name="connsiteY37" fmla="*/ 454025 h 1930400"/>
              <a:gd name="connsiteX38" fmla="*/ 754625 w 4574150"/>
              <a:gd name="connsiteY38" fmla="*/ 488950 h 1930400"/>
              <a:gd name="connsiteX39" fmla="*/ 767325 w 4574150"/>
              <a:gd name="connsiteY39" fmla="*/ 746125 h 1930400"/>
              <a:gd name="connsiteX40" fmla="*/ 754625 w 4574150"/>
              <a:gd name="connsiteY40" fmla="*/ 841375 h 1930400"/>
              <a:gd name="connsiteX41" fmla="*/ 748275 w 4574150"/>
              <a:gd name="connsiteY41" fmla="*/ 850900 h 1930400"/>
              <a:gd name="connsiteX42" fmla="*/ 738750 w 4574150"/>
              <a:gd name="connsiteY42" fmla="*/ 889000 h 1930400"/>
              <a:gd name="connsiteX43" fmla="*/ 732400 w 4574150"/>
              <a:gd name="connsiteY43" fmla="*/ 904875 h 1930400"/>
              <a:gd name="connsiteX44" fmla="*/ 719700 w 4574150"/>
              <a:gd name="connsiteY44" fmla="*/ 936625 h 1930400"/>
              <a:gd name="connsiteX45" fmla="*/ 703825 w 4574150"/>
              <a:gd name="connsiteY45" fmla="*/ 955675 h 1930400"/>
              <a:gd name="connsiteX46" fmla="*/ 700650 w 4574150"/>
              <a:gd name="connsiteY46" fmla="*/ 965200 h 1930400"/>
              <a:gd name="connsiteX47" fmla="*/ 691125 w 4574150"/>
              <a:gd name="connsiteY47" fmla="*/ 977900 h 1930400"/>
              <a:gd name="connsiteX48" fmla="*/ 681600 w 4574150"/>
              <a:gd name="connsiteY48" fmla="*/ 987425 h 1930400"/>
              <a:gd name="connsiteX49" fmla="*/ 678425 w 4574150"/>
              <a:gd name="connsiteY49" fmla="*/ 996950 h 1930400"/>
              <a:gd name="connsiteX50" fmla="*/ 668900 w 4574150"/>
              <a:gd name="connsiteY50" fmla="*/ 1006475 h 1930400"/>
              <a:gd name="connsiteX51" fmla="*/ 659375 w 4574150"/>
              <a:gd name="connsiteY51" fmla="*/ 1019175 h 1930400"/>
              <a:gd name="connsiteX52" fmla="*/ 627625 w 4574150"/>
              <a:gd name="connsiteY52" fmla="*/ 1041400 h 1930400"/>
              <a:gd name="connsiteX53" fmla="*/ 618100 w 4574150"/>
              <a:gd name="connsiteY53" fmla="*/ 1044575 h 1930400"/>
              <a:gd name="connsiteX54" fmla="*/ 586350 w 4574150"/>
              <a:gd name="connsiteY54" fmla="*/ 1050925 h 1930400"/>
              <a:gd name="connsiteX55" fmla="*/ 567300 w 4574150"/>
              <a:gd name="connsiteY55" fmla="*/ 1057275 h 1930400"/>
              <a:gd name="connsiteX56" fmla="*/ 535550 w 4574150"/>
              <a:gd name="connsiteY56" fmla="*/ 1066800 h 1930400"/>
              <a:gd name="connsiteX57" fmla="*/ 516500 w 4574150"/>
              <a:gd name="connsiteY57" fmla="*/ 1073150 h 1930400"/>
              <a:gd name="connsiteX58" fmla="*/ 497450 w 4574150"/>
              <a:gd name="connsiteY58" fmla="*/ 1079500 h 1930400"/>
              <a:gd name="connsiteX59" fmla="*/ 484750 w 4574150"/>
              <a:gd name="connsiteY59" fmla="*/ 1089025 h 1930400"/>
              <a:gd name="connsiteX60" fmla="*/ 468875 w 4574150"/>
              <a:gd name="connsiteY60" fmla="*/ 1095375 h 1930400"/>
              <a:gd name="connsiteX61" fmla="*/ 459350 w 4574150"/>
              <a:gd name="connsiteY61" fmla="*/ 1108075 h 1930400"/>
              <a:gd name="connsiteX62" fmla="*/ 443475 w 4574150"/>
              <a:gd name="connsiteY62" fmla="*/ 1120775 h 1930400"/>
              <a:gd name="connsiteX63" fmla="*/ 414900 w 4574150"/>
              <a:gd name="connsiteY63" fmla="*/ 1136650 h 1930400"/>
              <a:gd name="connsiteX64" fmla="*/ 411725 w 4574150"/>
              <a:gd name="connsiteY64" fmla="*/ 1146175 h 1930400"/>
              <a:gd name="connsiteX65" fmla="*/ 402200 w 4574150"/>
              <a:gd name="connsiteY65" fmla="*/ 1155700 h 1930400"/>
              <a:gd name="connsiteX66" fmla="*/ 392675 w 4574150"/>
              <a:gd name="connsiteY66" fmla="*/ 1162050 h 1930400"/>
              <a:gd name="connsiteX67" fmla="*/ 389500 w 4574150"/>
              <a:gd name="connsiteY67" fmla="*/ 1171575 h 1930400"/>
              <a:gd name="connsiteX68" fmla="*/ 383150 w 4574150"/>
              <a:gd name="connsiteY68" fmla="*/ 1181100 h 1930400"/>
              <a:gd name="connsiteX69" fmla="*/ 379975 w 4574150"/>
              <a:gd name="connsiteY69" fmla="*/ 1193800 h 1930400"/>
              <a:gd name="connsiteX70" fmla="*/ 373625 w 4574150"/>
              <a:gd name="connsiteY70" fmla="*/ 1206500 h 1930400"/>
              <a:gd name="connsiteX71" fmla="*/ 370450 w 4574150"/>
              <a:gd name="connsiteY71" fmla="*/ 1330325 h 1930400"/>
              <a:gd name="connsiteX72" fmla="*/ 373625 w 4574150"/>
              <a:gd name="connsiteY72" fmla="*/ 1397000 h 1930400"/>
              <a:gd name="connsiteX73" fmla="*/ 370450 w 4574150"/>
              <a:gd name="connsiteY73" fmla="*/ 1406525 h 1930400"/>
              <a:gd name="connsiteX74" fmla="*/ 357750 w 4574150"/>
              <a:gd name="connsiteY74" fmla="*/ 1409700 h 1930400"/>
              <a:gd name="connsiteX75" fmla="*/ 335525 w 4574150"/>
              <a:gd name="connsiteY75" fmla="*/ 1397000 h 1930400"/>
              <a:gd name="connsiteX76" fmla="*/ 319650 w 4574150"/>
              <a:gd name="connsiteY76" fmla="*/ 1393825 h 1930400"/>
              <a:gd name="connsiteX77" fmla="*/ 316475 w 4574150"/>
              <a:gd name="connsiteY77" fmla="*/ 1431925 h 1930400"/>
              <a:gd name="connsiteX78" fmla="*/ 319650 w 4574150"/>
              <a:gd name="connsiteY78" fmla="*/ 1447800 h 1930400"/>
              <a:gd name="connsiteX79" fmla="*/ 322825 w 4574150"/>
              <a:gd name="connsiteY79" fmla="*/ 1457325 h 1930400"/>
              <a:gd name="connsiteX80" fmla="*/ 326000 w 4574150"/>
              <a:gd name="connsiteY80" fmla="*/ 1508125 h 1930400"/>
              <a:gd name="connsiteX81" fmla="*/ 319650 w 4574150"/>
              <a:gd name="connsiteY81" fmla="*/ 1527175 h 1930400"/>
              <a:gd name="connsiteX82" fmla="*/ 306950 w 4574150"/>
              <a:gd name="connsiteY82" fmla="*/ 1549400 h 1930400"/>
              <a:gd name="connsiteX83" fmla="*/ 297425 w 4574150"/>
              <a:gd name="connsiteY83" fmla="*/ 1555750 h 1930400"/>
              <a:gd name="connsiteX84" fmla="*/ 287900 w 4574150"/>
              <a:gd name="connsiteY84" fmla="*/ 1581150 h 1930400"/>
              <a:gd name="connsiteX85" fmla="*/ 268850 w 4574150"/>
              <a:gd name="connsiteY85" fmla="*/ 1600200 h 1930400"/>
              <a:gd name="connsiteX86" fmla="*/ 259325 w 4574150"/>
              <a:gd name="connsiteY86" fmla="*/ 1606550 h 1930400"/>
              <a:gd name="connsiteX87" fmla="*/ 227575 w 4574150"/>
              <a:gd name="connsiteY87" fmla="*/ 1625600 h 1930400"/>
              <a:gd name="connsiteX88" fmla="*/ 218050 w 4574150"/>
              <a:gd name="connsiteY88" fmla="*/ 1628775 h 1930400"/>
              <a:gd name="connsiteX89" fmla="*/ 214875 w 4574150"/>
              <a:gd name="connsiteY89" fmla="*/ 1638300 h 1930400"/>
              <a:gd name="connsiteX90" fmla="*/ 211700 w 4574150"/>
              <a:gd name="connsiteY90" fmla="*/ 1679575 h 1930400"/>
              <a:gd name="connsiteX91" fmla="*/ 214875 w 4574150"/>
              <a:gd name="connsiteY91" fmla="*/ 1727200 h 1930400"/>
              <a:gd name="connsiteX92" fmla="*/ 211700 w 4574150"/>
              <a:gd name="connsiteY92" fmla="*/ 1758950 h 1930400"/>
              <a:gd name="connsiteX93" fmla="*/ 214875 w 4574150"/>
              <a:gd name="connsiteY93" fmla="*/ 1806575 h 1930400"/>
              <a:gd name="connsiteX94" fmla="*/ 208525 w 4574150"/>
              <a:gd name="connsiteY94" fmla="*/ 1825625 h 1930400"/>
              <a:gd name="connsiteX95" fmla="*/ 202175 w 4574150"/>
              <a:gd name="connsiteY95" fmla="*/ 1854200 h 1930400"/>
              <a:gd name="connsiteX96" fmla="*/ 199000 w 4574150"/>
              <a:gd name="connsiteY96" fmla="*/ 1908175 h 1930400"/>
              <a:gd name="connsiteX97" fmla="*/ 189475 w 4574150"/>
              <a:gd name="connsiteY97" fmla="*/ 1914525 h 1930400"/>
              <a:gd name="connsiteX98" fmla="*/ 192650 w 4574150"/>
              <a:gd name="connsiteY98" fmla="*/ 1930400 h 1930400"/>
              <a:gd name="connsiteX99" fmla="*/ 4574150 w 4574150"/>
              <a:gd name="connsiteY99" fmla="*/ 1930400 h 1930400"/>
              <a:gd name="connsiteX100" fmla="*/ 4574150 w 4574150"/>
              <a:gd name="connsiteY100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4574150" h="1930400">
                <a:moveTo>
                  <a:pt x="4574150" y="0"/>
                </a:moveTo>
                <a:lnTo>
                  <a:pt x="0" y="0"/>
                </a:lnTo>
                <a:lnTo>
                  <a:pt x="0" y="65959"/>
                </a:lnTo>
                <a:lnTo>
                  <a:pt x="6653" y="62449"/>
                </a:lnTo>
                <a:cubicBezTo>
                  <a:pt x="11291" y="59891"/>
                  <a:pt x="16016" y="57684"/>
                  <a:pt x="21200" y="57150"/>
                </a:cubicBezTo>
                <a:cubicBezTo>
                  <a:pt x="83394" y="50748"/>
                  <a:pt x="146083" y="50800"/>
                  <a:pt x="208525" y="47625"/>
                </a:cubicBezTo>
                <a:cubicBezTo>
                  <a:pt x="219108" y="48683"/>
                  <a:pt x="229769" y="49141"/>
                  <a:pt x="240275" y="50800"/>
                </a:cubicBezTo>
                <a:cubicBezTo>
                  <a:pt x="249913" y="52322"/>
                  <a:pt x="259282" y="55236"/>
                  <a:pt x="268850" y="57150"/>
                </a:cubicBezTo>
                <a:lnTo>
                  <a:pt x="303775" y="63500"/>
                </a:lnTo>
                <a:cubicBezTo>
                  <a:pt x="313653" y="65296"/>
                  <a:pt x="322787" y="69965"/>
                  <a:pt x="332350" y="73025"/>
                </a:cubicBezTo>
                <a:cubicBezTo>
                  <a:pt x="349247" y="78432"/>
                  <a:pt x="366157" y="83802"/>
                  <a:pt x="383150" y="88900"/>
                </a:cubicBezTo>
                <a:cubicBezTo>
                  <a:pt x="387330" y="90154"/>
                  <a:pt x="391590" y="91128"/>
                  <a:pt x="395850" y="92075"/>
                </a:cubicBezTo>
                <a:cubicBezTo>
                  <a:pt x="401118" y="93246"/>
                  <a:pt x="406605" y="93543"/>
                  <a:pt x="411725" y="95250"/>
                </a:cubicBezTo>
                <a:cubicBezTo>
                  <a:pt x="416215" y="96747"/>
                  <a:pt x="420192" y="99483"/>
                  <a:pt x="424425" y="101600"/>
                </a:cubicBezTo>
                <a:cubicBezTo>
                  <a:pt x="433405" y="106090"/>
                  <a:pt x="443629" y="107521"/>
                  <a:pt x="453000" y="111125"/>
                </a:cubicBezTo>
                <a:cubicBezTo>
                  <a:pt x="477121" y="120402"/>
                  <a:pt x="455306" y="113865"/>
                  <a:pt x="475225" y="123825"/>
                </a:cubicBezTo>
                <a:cubicBezTo>
                  <a:pt x="478218" y="125322"/>
                  <a:pt x="481844" y="125340"/>
                  <a:pt x="484750" y="127000"/>
                </a:cubicBezTo>
                <a:cubicBezTo>
                  <a:pt x="489344" y="129625"/>
                  <a:pt x="492824" y="133955"/>
                  <a:pt x="497450" y="136525"/>
                </a:cubicBezTo>
                <a:cubicBezTo>
                  <a:pt x="502432" y="139293"/>
                  <a:pt x="508583" y="139714"/>
                  <a:pt x="513325" y="142875"/>
                </a:cubicBezTo>
                <a:cubicBezTo>
                  <a:pt x="518306" y="146196"/>
                  <a:pt x="521479" y="151679"/>
                  <a:pt x="526025" y="155575"/>
                </a:cubicBezTo>
                <a:cubicBezTo>
                  <a:pt x="528922" y="158058"/>
                  <a:pt x="532619" y="159482"/>
                  <a:pt x="535550" y="161925"/>
                </a:cubicBezTo>
                <a:cubicBezTo>
                  <a:pt x="538999" y="164800"/>
                  <a:pt x="541666" y="168528"/>
                  <a:pt x="545075" y="171450"/>
                </a:cubicBezTo>
                <a:cubicBezTo>
                  <a:pt x="578433" y="200042"/>
                  <a:pt x="537952" y="164094"/>
                  <a:pt x="570475" y="187325"/>
                </a:cubicBezTo>
                <a:cubicBezTo>
                  <a:pt x="577206" y="192133"/>
                  <a:pt x="585008" y="203227"/>
                  <a:pt x="589525" y="209550"/>
                </a:cubicBezTo>
                <a:cubicBezTo>
                  <a:pt x="591743" y="212655"/>
                  <a:pt x="593177" y="216377"/>
                  <a:pt x="595875" y="219075"/>
                </a:cubicBezTo>
                <a:cubicBezTo>
                  <a:pt x="610236" y="233436"/>
                  <a:pt x="602394" y="216407"/>
                  <a:pt x="608575" y="234950"/>
                </a:cubicBezTo>
                <a:cubicBezTo>
                  <a:pt x="612808" y="240242"/>
                  <a:pt x="617516" y="245186"/>
                  <a:pt x="621275" y="250825"/>
                </a:cubicBezTo>
                <a:cubicBezTo>
                  <a:pt x="635469" y="272117"/>
                  <a:pt x="618661" y="255425"/>
                  <a:pt x="637150" y="276225"/>
                </a:cubicBezTo>
                <a:cubicBezTo>
                  <a:pt x="642122" y="281818"/>
                  <a:pt x="648097" y="286468"/>
                  <a:pt x="653025" y="292100"/>
                </a:cubicBezTo>
                <a:cubicBezTo>
                  <a:pt x="655538" y="294972"/>
                  <a:pt x="656892" y="298728"/>
                  <a:pt x="659375" y="301625"/>
                </a:cubicBezTo>
                <a:cubicBezTo>
                  <a:pt x="692259" y="339989"/>
                  <a:pt x="653950" y="290159"/>
                  <a:pt x="681600" y="327025"/>
                </a:cubicBezTo>
                <a:cubicBezTo>
                  <a:pt x="687280" y="334598"/>
                  <a:pt x="689767" y="344115"/>
                  <a:pt x="694300" y="352425"/>
                </a:cubicBezTo>
                <a:cubicBezTo>
                  <a:pt x="696127" y="355775"/>
                  <a:pt x="698628" y="358714"/>
                  <a:pt x="700650" y="361950"/>
                </a:cubicBezTo>
                <a:cubicBezTo>
                  <a:pt x="703921" y="367183"/>
                  <a:pt x="706904" y="372592"/>
                  <a:pt x="710175" y="377825"/>
                </a:cubicBezTo>
                <a:cubicBezTo>
                  <a:pt x="712197" y="381061"/>
                  <a:pt x="715521" y="383669"/>
                  <a:pt x="716525" y="387350"/>
                </a:cubicBezTo>
                <a:cubicBezTo>
                  <a:pt x="718770" y="395582"/>
                  <a:pt x="718642" y="404283"/>
                  <a:pt x="719700" y="412750"/>
                </a:cubicBezTo>
                <a:cubicBezTo>
                  <a:pt x="719700" y="412750"/>
                  <a:pt x="733203" y="429137"/>
                  <a:pt x="738750" y="438150"/>
                </a:cubicBezTo>
                <a:cubicBezTo>
                  <a:pt x="741737" y="443004"/>
                  <a:pt x="742785" y="448817"/>
                  <a:pt x="745100" y="454025"/>
                </a:cubicBezTo>
                <a:cubicBezTo>
                  <a:pt x="753276" y="472420"/>
                  <a:pt x="753186" y="463618"/>
                  <a:pt x="754625" y="488950"/>
                </a:cubicBezTo>
                <a:cubicBezTo>
                  <a:pt x="759494" y="574641"/>
                  <a:pt x="763092" y="660400"/>
                  <a:pt x="767325" y="746125"/>
                </a:cubicBezTo>
                <a:cubicBezTo>
                  <a:pt x="762749" y="805616"/>
                  <a:pt x="766548" y="773811"/>
                  <a:pt x="754625" y="841375"/>
                </a:cubicBezTo>
                <a:cubicBezTo>
                  <a:pt x="752508" y="844550"/>
                  <a:pt x="749825" y="847413"/>
                  <a:pt x="748275" y="850900"/>
                </a:cubicBezTo>
                <a:cubicBezTo>
                  <a:pt x="741566" y="865994"/>
                  <a:pt x="741412" y="873026"/>
                  <a:pt x="738750" y="889000"/>
                </a:cubicBezTo>
                <a:lnTo>
                  <a:pt x="732400" y="904875"/>
                </a:lnTo>
                <a:cubicBezTo>
                  <a:pt x="728167" y="915458"/>
                  <a:pt x="724477" y="926276"/>
                  <a:pt x="719700" y="936625"/>
                </a:cubicBezTo>
                <a:cubicBezTo>
                  <a:pt x="711909" y="953505"/>
                  <a:pt x="714813" y="939193"/>
                  <a:pt x="703825" y="955675"/>
                </a:cubicBezTo>
                <a:cubicBezTo>
                  <a:pt x="701969" y="958460"/>
                  <a:pt x="701708" y="962025"/>
                  <a:pt x="700650" y="965200"/>
                </a:cubicBezTo>
                <a:cubicBezTo>
                  <a:pt x="697475" y="969433"/>
                  <a:pt x="694569" y="973882"/>
                  <a:pt x="691125" y="977900"/>
                </a:cubicBezTo>
                <a:cubicBezTo>
                  <a:pt x="688203" y="981309"/>
                  <a:pt x="684091" y="983689"/>
                  <a:pt x="681600" y="987425"/>
                </a:cubicBezTo>
                <a:cubicBezTo>
                  <a:pt x="679744" y="990210"/>
                  <a:pt x="679483" y="993775"/>
                  <a:pt x="678425" y="996950"/>
                </a:cubicBezTo>
                <a:cubicBezTo>
                  <a:pt x="675250" y="1000125"/>
                  <a:pt x="671822" y="1003066"/>
                  <a:pt x="668900" y="1006475"/>
                </a:cubicBezTo>
                <a:cubicBezTo>
                  <a:pt x="665456" y="1010493"/>
                  <a:pt x="663117" y="1015433"/>
                  <a:pt x="659375" y="1019175"/>
                </a:cubicBezTo>
                <a:cubicBezTo>
                  <a:pt x="655213" y="1023337"/>
                  <a:pt x="629959" y="1040103"/>
                  <a:pt x="627625" y="1041400"/>
                </a:cubicBezTo>
                <a:cubicBezTo>
                  <a:pt x="624699" y="1043025"/>
                  <a:pt x="621318" y="1043656"/>
                  <a:pt x="618100" y="1044575"/>
                </a:cubicBezTo>
                <a:cubicBezTo>
                  <a:pt x="581163" y="1055129"/>
                  <a:pt x="636248" y="1038451"/>
                  <a:pt x="586350" y="1050925"/>
                </a:cubicBezTo>
                <a:cubicBezTo>
                  <a:pt x="579856" y="1052548"/>
                  <a:pt x="573697" y="1055307"/>
                  <a:pt x="567300" y="1057275"/>
                </a:cubicBezTo>
                <a:cubicBezTo>
                  <a:pt x="520049" y="1071814"/>
                  <a:pt x="561857" y="1058031"/>
                  <a:pt x="535550" y="1066800"/>
                </a:cubicBezTo>
                <a:lnTo>
                  <a:pt x="516500" y="1073150"/>
                </a:lnTo>
                <a:cubicBezTo>
                  <a:pt x="510150" y="1075267"/>
                  <a:pt x="503437" y="1076507"/>
                  <a:pt x="497450" y="1079500"/>
                </a:cubicBezTo>
                <a:cubicBezTo>
                  <a:pt x="492717" y="1081867"/>
                  <a:pt x="489376" y="1086455"/>
                  <a:pt x="484750" y="1089025"/>
                </a:cubicBezTo>
                <a:cubicBezTo>
                  <a:pt x="479768" y="1091793"/>
                  <a:pt x="473434" y="1091955"/>
                  <a:pt x="468875" y="1095375"/>
                </a:cubicBezTo>
                <a:cubicBezTo>
                  <a:pt x="464642" y="1098550"/>
                  <a:pt x="463415" y="1104687"/>
                  <a:pt x="459350" y="1108075"/>
                </a:cubicBezTo>
                <a:cubicBezTo>
                  <a:pt x="436346" y="1127245"/>
                  <a:pt x="462922" y="1091604"/>
                  <a:pt x="443475" y="1120775"/>
                </a:cubicBezTo>
                <a:cubicBezTo>
                  <a:pt x="431497" y="1124768"/>
                  <a:pt x="425817" y="1125733"/>
                  <a:pt x="414900" y="1136650"/>
                </a:cubicBezTo>
                <a:cubicBezTo>
                  <a:pt x="412533" y="1139017"/>
                  <a:pt x="412783" y="1143000"/>
                  <a:pt x="411725" y="1146175"/>
                </a:cubicBezTo>
                <a:cubicBezTo>
                  <a:pt x="408550" y="1149350"/>
                  <a:pt x="405649" y="1152825"/>
                  <a:pt x="402200" y="1155700"/>
                </a:cubicBezTo>
                <a:cubicBezTo>
                  <a:pt x="399269" y="1158143"/>
                  <a:pt x="395059" y="1159070"/>
                  <a:pt x="392675" y="1162050"/>
                </a:cubicBezTo>
                <a:cubicBezTo>
                  <a:pt x="390584" y="1164663"/>
                  <a:pt x="390997" y="1168582"/>
                  <a:pt x="389500" y="1171575"/>
                </a:cubicBezTo>
                <a:cubicBezTo>
                  <a:pt x="387793" y="1174988"/>
                  <a:pt x="384653" y="1177593"/>
                  <a:pt x="383150" y="1181100"/>
                </a:cubicBezTo>
                <a:cubicBezTo>
                  <a:pt x="381431" y="1185111"/>
                  <a:pt x="381507" y="1189714"/>
                  <a:pt x="379975" y="1193800"/>
                </a:cubicBezTo>
                <a:cubicBezTo>
                  <a:pt x="378313" y="1198232"/>
                  <a:pt x="373954" y="1201778"/>
                  <a:pt x="373625" y="1206500"/>
                </a:cubicBezTo>
                <a:cubicBezTo>
                  <a:pt x="370751" y="1247688"/>
                  <a:pt x="371508" y="1289050"/>
                  <a:pt x="370450" y="1330325"/>
                </a:cubicBezTo>
                <a:cubicBezTo>
                  <a:pt x="371508" y="1352550"/>
                  <a:pt x="373625" y="1374750"/>
                  <a:pt x="373625" y="1397000"/>
                </a:cubicBezTo>
                <a:cubicBezTo>
                  <a:pt x="373625" y="1400347"/>
                  <a:pt x="373063" y="1404434"/>
                  <a:pt x="370450" y="1406525"/>
                </a:cubicBezTo>
                <a:cubicBezTo>
                  <a:pt x="367043" y="1409251"/>
                  <a:pt x="361983" y="1408642"/>
                  <a:pt x="357750" y="1409700"/>
                </a:cubicBezTo>
                <a:cubicBezTo>
                  <a:pt x="316183" y="1399308"/>
                  <a:pt x="373357" y="1415916"/>
                  <a:pt x="335525" y="1397000"/>
                </a:cubicBezTo>
                <a:cubicBezTo>
                  <a:pt x="330698" y="1394587"/>
                  <a:pt x="322234" y="1389087"/>
                  <a:pt x="319650" y="1393825"/>
                </a:cubicBezTo>
                <a:cubicBezTo>
                  <a:pt x="313547" y="1405013"/>
                  <a:pt x="317533" y="1419225"/>
                  <a:pt x="316475" y="1431925"/>
                </a:cubicBezTo>
                <a:cubicBezTo>
                  <a:pt x="317533" y="1437217"/>
                  <a:pt x="318341" y="1442565"/>
                  <a:pt x="319650" y="1447800"/>
                </a:cubicBezTo>
                <a:cubicBezTo>
                  <a:pt x="320462" y="1451047"/>
                  <a:pt x="322475" y="1453997"/>
                  <a:pt x="322825" y="1457325"/>
                </a:cubicBezTo>
                <a:cubicBezTo>
                  <a:pt x="324601" y="1474198"/>
                  <a:pt x="324942" y="1491192"/>
                  <a:pt x="326000" y="1508125"/>
                </a:cubicBezTo>
                <a:cubicBezTo>
                  <a:pt x="326000" y="1508125"/>
                  <a:pt x="322901" y="1521324"/>
                  <a:pt x="319650" y="1527175"/>
                </a:cubicBezTo>
                <a:cubicBezTo>
                  <a:pt x="302454" y="1558128"/>
                  <a:pt x="315670" y="1514518"/>
                  <a:pt x="306950" y="1549400"/>
                </a:cubicBezTo>
                <a:cubicBezTo>
                  <a:pt x="303775" y="1551517"/>
                  <a:pt x="300123" y="1553052"/>
                  <a:pt x="297425" y="1555750"/>
                </a:cubicBezTo>
                <a:cubicBezTo>
                  <a:pt x="289250" y="1563925"/>
                  <a:pt x="290172" y="1569792"/>
                  <a:pt x="287900" y="1581150"/>
                </a:cubicBezTo>
                <a:lnTo>
                  <a:pt x="268850" y="1600200"/>
                </a:lnTo>
                <a:cubicBezTo>
                  <a:pt x="266152" y="1602898"/>
                  <a:pt x="262500" y="1604433"/>
                  <a:pt x="259325" y="1606550"/>
                </a:cubicBezTo>
                <a:cubicBezTo>
                  <a:pt x="245782" y="1615578"/>
                  <a:pt x="241243" y="1619742"/>
                  <a:pt x="227575" y="1625600"/>
                </a:cubicBezTo>
                <a:cubicBezTo>
                  <a:pt x="224499" y="1626918"/>
                  <a:pt x="220417" y="1626408"/>
                  <a:pt x="218050" y="1628775"/>
                </a:cubicBezTo>
                <a:cubicBezTo>
                  <a:pt x="215683" y="1631142"/>
                  <a:pt x="215290" y="1634979"/>
                  <a:pt x="214875" y="1638300"/>
                </a:cubicBezTo>
                <a:cubicBezTo>
                  <a:pt x="213163" y="1651992"/>
                  <a:pt x="212758" y="1665817"/>
                  <a:pt x="211700" y="1679575"/>
                </a:cubicBezTo>
                <a:cubicBezTo>
                  <a:pt x="212758" y="1695450"/>
                  <a:pt x="214875" y="1711290"/>
                  <a:pt x="214875" y="1727200"/>
                </a:cubicBezTo>
                <a:cubicBezTo>
                  <a:pt x="214875" y="1737836"/>
                  <a:pt x="211700" y="1748314"/>
                  <a:pt x="211700" y="1758950"/>
                </a:cubicBezTo>
                <a:cubicBezTo>
                  <a:pt x="211700" y="1774860"/>
                  <a:pt x="213817" y="1790700"/>
                  <a:pt x="214875" y="1806575"/>
                </a:cubicBezTo>
                <a:cubicBezTo>
                  <a:pt x="214875" y="1806575"/>
                  <a:pt x="210448" y="1819214"/>
                  <a:pt x="208525" y="1825625"/>
                </a:cubicBezTo>
                <a:cubicBezTo>
                  <a:pt x="206982" y="1830769"/>
                  <a:pt x="202569" y="1849865"/>
                  <a:pt x="202175" y="1854200"/>
                </a:cubicBezTo>
                <a:cubicBezTo>
                  <a:pt x="200543" y="1872149"/>
                  <a:pt x="202713" y="1890539"/>
                  <a:pt x="199000" y="1908175"/>
                </a:cubicBezTo>
                <a:cubicBezTo>
                  <a:pt x="198214" y="1911909"/>
                  <a:pt x="190523" y="1910856"/>
                  <a:pt x="189475" y="1914525"/>
                </a:cubicBezTo>
                <a:cubicBezTo>
                  <a:pt x="187992" y="1919714"/>
                  <a:pt x="191592" y="1925638"/>
                  <a:pt x="192650" y="1930400"/>
                </a:cubicBezTo>
                <a:lnTo>
                  <a:pt x="4574150" y="1930400"/>
                </a:lnTo>
                <a:lnTo>
                  <a:pt x="4574150" y="0"/>
                </a:lnTo>
                <a:close/>
              </a:path>
            </a:pathLst>
          </a:cu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19" y="0"/>
            <a:ext cx="3752922" cy="27686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2128" y="4405156"/>
            <a:ext cx="2132024" cy="2452843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681708" y="2260373"/>
            <a:ext cx="68524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457200"/>
            <a:r>
              <a:rPr lang="zh-CN" altLang="en-US" sz="9600" dirty="0" smtClean="0">
                <a:solidFill>
                  <a:srgbClr val="00A558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cs typeface="+mn-ea"/>
                <a:sym typeface="+mn-lt"/>
              </a:rPr>
              <a:t>夏至的诗歌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9650" y="3622674"/>
            <a:ext cx="3235325" cy="323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8169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F3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394601"/>
            <a:ext cx="2571538" cy="58477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51" y="5517621"/>
            <a:ext cx="1251090" cy="134037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20" y="4490974"/>
            <a:ext cx="1786547" cy="23670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729014" y="0"/>
            <a:ext cx="1462986" cy="400755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14354" y="4155880"/>
            <a:ext cx="606547" cy="61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24856" y="346906"/>
            <a:ext cx="948766" cy="89182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5515508"/>
            <a:ext cx="3181082" cy="1342492"/>
          </a:xfrm>
          <a:custGeom>
            <a:avLst/>
            <a:gdLst>
              <a:gd name="connsiteX0" fmla="*/ 4574150 w 4574150"/>
              <a:gd name="connsiteY0" fmla="*/ 0 h 1930400"/>
              <a:gd name="connsiteX1" fmla="*/ 0 w 4574150"/>
              <a:gd name="connsiteY1" fmla="*/ 0 h 1930400"/>
              <a:gd name="connsiteX2" fmla="*/ 0 w 4574150"/>
              <a:gd name="connsiteY2" fmla="*/ 65959 h 1930400"/>
              <a:gd name="connsiteX3" fmla="*/ 6653 w 4574150"/>
              <a:gd name="connsiteY3" fmla="*/ 62449 h 1930400"/>
              <a:gd name="connsiteX4" fmla="*/ 21200 w 4574150"/>
              <a:gd name="connsiteY4" fmla="*/ 57150 h 1930400"/>
              <a:gd name="connsiteX5" fmla="*/ 208525 w 4574150"/>
              <a:gd name="connsiteY5" fmla="*/ 47625 h 1930400"/>
              <a:gd name="connsiteX6" fmla="*/ 240275 w 4574150"/>
              <a:gd name="connsiteY6" fmla="*/ 50800 h 1930400"/>
              <a:gd name="connsiteX7" fmla="*/ 268850 w 4574150"/>
              <a:gd name="connsiteY7" fmla="*/ 57150 h 1930400"/>
              <a:gd name="connsiteX8" fmla="*/ 303775 w 4574150"/>
              <a:gd name="connsiteY8" fmla="*/ 63500 h 1930400"/>
              <a:gd name="connsiteX9" fmla="*/ 332350 w 4574150"/>
              <a:gd name="connsiteY9" fmla="*/ 73025 h 1930400"/>
              <a:gd name="connsiteX10" fmla="*/ 383150 w 4574150"/>
              <a:gd name="connsiteY10" fmla="*/ 88900 h 1930400"/>
              <a:gd name="connsiteX11" fmla="*/ 395850 w 4574150"/>
              <a:gd name="connsiteY11" fmla="*/ 92075 h 1930400"/>
              <a:gd name="connsiteX12" fmla="*/ 411725 w 4574150"/>
              <a:gd name="connsiteY12" fmla="*/ 95250 h 1930400"/>
              <a:gd name="connsiteX13" fmla="*/ 424425 w 4574150"/>
              <a:gd name="connsiteY13" fmla="*/ 101600 h 1930400"/>
              <a:gd name="connsiteX14" fmla="*/ 453000 w 4574150"/>
              <a:gd name="connsiteY14" fmla="*/ 111125 h 1930400"/>
              <a:gd name="connsiteX15" fmla="*/ 475225 w 4574150"/>
              <a:gd name="connsiteY15" fmla="*/ 123825 h 1930400"/>
              <a:gd name="connsiteX16" fmla="*/ 484750 w 4574150"/>
              <a:gd name="connsiteY16" fmla="*/ 127000 h 1930400"/>
              <a:gd name="connsiteX17" fmla="*/ 497450 w 4574150"/>
              <a:gd name="connsiteY17" fmla="*/ 136525 h 1930400"/>
              <a:gd name="connsiteX18" fmla="*/ 513325 w 4574150"/>
              <a:gd name="connsiteY18" fmla="*/ 142875 h 1930400"/>
              <a:gd name="connsiteX19" fmla="*/ 526025 w 4574150"/>
              <a:gd name="connsiteY19" fmla="*/ 155575 h 1930400"/>
              <a:gd name="connsiteX20" fmla="*/ 535550 w 4574150"/>
              <a:gd name="connsiteY20" fmla="*/ 161925 h 1930400"/>
              <a:gd name="connsiteX21" fmla="*/ 545075 w 4574150"/>
              <a:gd name="connsiteY21" fmla="*/ 171450 h 1930400"/>
              <a:gd name="connsiteX22" fmla="*/ 570475 w 4574150"/>
              <a:gd name="connsiteY22" fmla="*/ 187325 h 1930400"/>
              <a:gd name="connsiteX23" fmla="*/ 589525 w 4574150"/>
              <a:gd name="connsiteY23" fmla="*/ 209550 h 1930400"/>
              <a:gd name="connsiteX24" fmla="*/ 595875 w 4574150"/>
              <a:gd name="connsiteY24" fmla="*/ 219075 h 1930400"/>
              <a:gd name="connsiteX25" fmla="*/ 608575 w 4574150"/>
              <a:gd name="connsiteY25" fmla="*/ 234950 h 1930400"/>
              <a:gd name="connsiteX26" fmla="*/ 621275 w 4574150"/>
              <a:gd name="connsiteY26" fmla="*/ 250825 h 1930400"/>
              <a:gd name="connsiteX27" fmla="*/ 637150 w 4574150"/>
              <a:gd name="connsiteY27" fmla="*/ 276225 h 1930400"/>
              <a:gd name="connsiteX28" fmla="*/ 653025 w 4574150"/>
              <a:gd name="connsiteY28" fmla="*/ 292100 h 1930400"/>
              <a:gd name="connsiteX29" fmla="*/ 659375 w 4574150"/>
              <a:gd name="connsiteY29" fmla="*/ 301625 h 1930400"/>
              <a:gd name="connsiteX30" fmla="*/ 681600 w 4574150"/>
              <a:gd name="connsiteY30" fmla="*/ 327025 h 1930400"/>
              <a:gd name="connsiteX31" fmla="*/ 694300 w 4574150"/>
              <a:gd name="connsiteY31" fmla="*/ 352425 h 1930400"/>
              <a:gd name="connsiteX32" fmla="*/ 700650 w 4574150"/>
              <a:gd name="connsiteY32" fmla="*/ 361950 h 1930400"/>
              <a:gd name="connsiteX33" fmla="*/ 710175 w 4574150"/>
              <a:gd name="connsiteY33" fmla="*/ 377825 h 1930400"/>
              <a:gd name="connsiteX34" fmla="*/ 716525 w 4574150"/>
              <a:gd name="connsiteY34" fmla="*/ 387350 h 1930400"/>
              <a:gd name="connsiteX35" fmla="*/ 719700 w 4574150"/>
              <a:gd name="connsiteY35" fmla="*/ 412750 h 1930400"/>
              <a:gd name="connsiteX36" fmla="*/ 738750 w 4574150"/>
              <a:gd name="connsiteY36" fmla="*/ 438150 h 1930400"/>
              <a:gd name="connsiteX37" fmla="*/ 745100 w 4574150"/>
              <a:gd name="connsiteY37" fmla="*/ 454025 h 1930400"/>
              <a:gd name="connsiteX38" fmla="*/ 754625 w 4574150"/>
              <a:gd name="connsiteY38" fmla="*/ 488950 h 1930400"/>
              <a:gd name="connsiteX39" fmla="*/ 767325 w 4574150"/>
              <a:gd name="connsiteY39" fmla="*/ 746125 h 1930400"/>
              <a:gd name="connsiteX40" fmla="*/ 754625 w 4574150"/>
              <a:gd name="connsiteY40" fmla="*/ 841375 h 1930400"/>
              <a:gd name="connsiteX41" fmla="*/ 748275 w 4574150"/>
              <a:gd name="connsiteY41" fmla="*/ 850900 h 1930400"/>
              <a:gd name="connsiteX42" fmla="*/ 738750 w 4574150"/>
              <a:gd name="connsiteY42" fmla="*/ 889000 h 1930400"/>
              <a:gd name="connsiteX43" fmla="*/ 732400 w 4574150"/>
              <a:gd name="connsiteY43" fmla="*/ 904875 h 1930400"/>
              <a:gd name="connsiteX44" fmla="*/ 719700 w 4574150"/>
              <a:gd name="connsiteY44" fmla="*/ 936625 h 1930400"/>
              <a:gd name="connsiteX45" fmla="*/ 703825 w 4574150"/>
              <a:gd name="connsiteY45" fmla="*/ 955675 h 1930400"/>
              <a:gd name="connsiteX46" fmla="*/ 700650 w 4574150"/>
              <a:gd name="connsiteY46" fmla="*/ 965200 h 1930400"/>
              <a:gd name="connsiteX47" fmla="*/ 691125 w 4574150"/>
              <a:gd name="connsiteY47" fmla="*/ 977900 h 1930400"/>
              <a:gd name="connsiteX48" fmla="*/ 681600 w 4574150"/>
              <a:gd name="connsiteY48" fmla="*/ 987425 h 1930400"/>
              <a:gd name="connsiteX49" fmla="*/ 678425 w 4574150"/>
              <a:gd name="connsiteY49" fmla="*/ 996950 h 1930400"/>
              <a:gd name="connsiteX50" fmla="*/ 668900 w 4574150"/>
              <a:gd name="connsiteY50" fmla="*/ 1006475 h 1930400"/>
              <a:gd name="connsiteX51" fmla="*/ 659375 w 4574150"/>
              <a:gd name="connsiteY51" fmla="*/ 1019175 h 1930400"/>
              <a:gd name="connsiteX52" fmla="*/ 627625 w 4574150"/>
              <a:gd name="connsiteY52" fmla="*/ 1041400 h 1930400"/>
              <a:gd name="connsiteX53" fmla="*/ 618100 w 4574150"/>
              <a:gd name="connsiteY53" fmla="*/ 1044575 h 1930400"/>
              <a:gd name="connsiteX54" fmla="*/ 586350 w 4574150"/>
              <a:gd name="connsiteY54" fmla="*/ 1050925 h 1930400"/>
              <a:gd name="connsiteX55" fmla="*/ 567300 w 4574150"/>
              <a:gd name="connsiteY55" fmla="*/ 1057275 h 1930400"/>
              <a:gd name="connsiteX56" fmla="*/ 535550 w 4574150"/>
              <a:gd name="connsiteY56" fmla="*/ 1066800 h 1930400"/>
              <a:gd name="connsiteX57" fmla="*/ 516500 w 4574150"/>
              <a:gd name="connsiteY57" fmla="*/ 1073150 h 1930400"/>
              <a:gd name="connsiteX58" fmla="*/ 497450 w 4574150"/>
              <a:gd name="connsiteY58" fmla="*/ 1079500 h 1930400"/>
              <a:gd name="connsiteX59" fmla="*/ 484750 w 4574150"/>
              <a:gd name="connsiteY59" fmla="*/ 1089025 h 1930400"/>
              <a:gd name="connsiteX60" fmla="*/ 468875 w 4574150"/>
              <a:gd name="connsiteY60" fmla="*/ 1095375 h 1930400"/>
              <a:gd name="connsiteX61" fmla="*/ 459350 w 4574150"/>
              <a:gd name="connsiteY61" fmla="*/ 1108075 h 1930400"/>
              <a:gd name="connsiteX62" fmla="*/ 443475 w 4574150"/>
              <a:gd name="connsiteY62" fmla="*/ 1120775 h 1930400"/>
              <a:gd name="connsiteX63" fmla="*/ 414900 w 4574150"/>
              <a:gd name="connsiteY63" fmla="*/ 1136650 h 1930400"/>
              <a:gd name="connsiteX64" fmla="*/ 411725 w 4574150"/>
              <a:gd name="connsiteY64" fmla="*/ 1146175 h 1930400"/>
              <a:gd name="connsiteX65" fmla="*/ 402200 w 4574150"/>
              <a:gd name="connsiteY65" fmla="*/ 1155700 h 1930400"/>
              <a:gd name="connsiteX66" fmla="*/ 392675 w 4574150"/>
              <a:gd name="connsiteY66" fmla="*/ 1162050 h 1930400"/>
              <a:gd name="connsiteX67" fmla="*/ 389500 w 4574150"/>
              <a:gd name="connsiteY67" fmla="*/ 1171575 h 1930400"/>
              <a:gd name="connsiteX68" fmla="*/ 383150 w 4574150"/>
              <a:gd name="connsiteY68" fmla="*/ 1181100 h 1930400"/>
              <a:gd name="connsiteX69" fmla="*/ 379975 w 4574150"/>
              <a:gd name="connsiteY69" fmla="*/ 1193800 h 1930400"/>
              <a:gd name="connsiteX70" fmla="*/ 373625 w 4574150"/>
              <a:gd name="connsiteY70" fmla="*/ 1206500 h 1930400"/>
              <a:gd name="connsiteX71" fmla="*/ 370450 w 4574150"/>
              <a:gd name="connsiteY71" fmla="*/ 1330325 h 1930400"/>
              <a:gd name="connsiteX72" fmla="*/ 373625 w 4574150"/>
              <a:gd name="connsiteY72" fmla="*/ 1397000 h 1930400"/>
              <a:gd name="connsiteX73" fmla="*/ 370450 w 4574150"/>
              <a:gd name="connsiteY73" fmla="*/ 1406525 h 1930400"/>
              <a:gd name="connsiteX74" fmla="*/ 357750 w 4574150"/>
              <a:gd name="connsiteY74" fmla="*/ 1409700 h 1930400"/>
              <a:gd name="connsiteX75" fmla="*/ 335525 w 4574150"/>
              <a:gd name="connsiteY75" fmla="*/ 1397000 h 1930400"/>
              <a:gd name="connsiteX76" fmla="*/ 319650 w 4574150"/>
              <a:gd name="connsiteY76" fmla="*/ 1393825 h 1930400"/>
              <a:gd name="connsiteX77" fmla="*/ 316475 w 4574150"/>
              <a:gd name="connsiteY77" fmla="*/ 1431925 h 1930400"/>
              <a:gd name="connsiteX78" fmla="*/ 319650 w 4574150"/>
              <a:gd name="connsiteY78" fmla="*/ 1447800 h 1930400"/>
              <a:gd name="connsiteX79" fmla="*/ 322825 w 4574150"/>
              <a:gd name="connsiteY79" fmla="*/ 1457325 h 1930400"/>
              <a:gd name="connsiteX80" fmla="*/ 326000 w 4574150"/>
              <a:gd name="connsiteY80" fmla="*/ 1508125 h 1930400"/>
              <a:gd name="connsiteX81" fmla="*/ 319650 w 4574150"/>
              <a:gd name="connsiteY81" fmla="*/ 1527175 h 1930400"/>
              <a:gd name="connsiteX82" fmla="*/ 306950 w 4574150"/>
              <a:gd name="connsiteY82" fmla="*/ 1549400 h 1930400"/>
              <a:gd name="connsiteX83" fmla="*/ 297425 w 4574150"/>
              <a:gd name="connsiteY83" fmla="*/ 1555750 h 1930400"/>
              <a:gd name="connsiteX84" fmla="*/ 287900 w 4574150"/>
              <a:gd name="connsiteY84" fmla="*/ 1581150 h 1930400"/>
              <a:gd name="connsiteX85" fmla="*/ 268850 w 4574150"/>
              <a:gd name="connsiteY85" fmla="*/ 1600200 h 1930400"/>
              <a:gd name="connsiteX86" fmla="*/ 259325 w 4574150"/>
              <a:gd name="connsiteY86" fmla="*/ 1606550 h 1930400"/>
              <a:gd name="connsiteX87" fmla="*/ 227575 w 4574150"/>
              <a:gd name="connsiteY87" fmla="*/ 1625600 h 1930400"/>
              <a:gd name="connsiteX88" fmla="*/ 218050 w 4574150"/>
              <a:gd name="connsiteY88" fmla="*/ 1628775 h 1930400"/>
              <a:gd name="connsiteX89" fmla="*/ 214875 w 4574150"/>
              <a:gd name="connsiteY89" fmla="*/ 1638300 h 1930400"/>
              <a:gd name="connsiteX90" fmla="*/ 211700 w 4574150"/>
              <a:gd name="connsiteY90" fmla="*/ 1679575 h 1930400"/>
              <a:gd name="connsiteX91" fmla="*/ 214875 w 4574150"/>
              <a:gd name="connsiteY91" fmla="*/ 1727200 h 1930400"/>
              <a:gd name="connsiteX92" fmla="*/ 211700 w 4574150"/>
              <a:gd name="connsiteY92" fmla="*/ 1758950 h 1930400"/>
              <a:gd name="connsiteX93" fmla="*/ 214875 w 4574150"/>
              <a:gd name="connsiteY93" fmla="*/ 1806575 h 1930400"/>
              <a:gd name="connsiteX94" fmla="*/ 208525 w 4574150"/>
              <a:gd name="connsiteY94" fmla="*/ 1825625 h 1930400"/>
              <a:gd name="connsiteX95" fmla="*/ 202175 w 4574150"/>
              <a:gd name="connsiteY95" fmla="*/ 1854200 h 1930400"/>
              <a:gd name="connsiteX96" fmla="*/ 199000 w 4574150"/>
              <a:gd name="connsiteY96" fmla="*/ 1908175 h 1930400"/>
              <a:gd name="connsiteX97" fmla="*/ 189475 w 4574150"/>
              <a:gd name="connsiteY97" fmla="*/ 1914525 h 1930400"/>
              <a:gd name="connsiteX98" fmla="*/ 192650 w 4574150"/>
              <a:gd name="connsiteY98" fmla="*/ 1930400 h 1930400"/>
              <a:gd name="connsiteX99" fmla="*/ 4574150 w 4574150"/>
              <a:gd name="connsiteY99" fmla="*/ 1930400 h 1930400"/>
              <a:gd name="connsiteX100" fmla="*/ 4574150 w 4574150"/>
              <a:gd name="connsiteY100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4574150" h="1930400">
                <a:moveTo>
                  <a:pt x="4574150" y="0"/>
                </a:moveTo>
                <a:lnTo>
                  <a:pt x="0" y="0"/>
                </a:lnTo>
                <a:lnTo>
                  <a:pt x="0" y="65959"/>
                </a:lnTo>
                <a:lnTo>
                  <a:pt x="6653" y="62449"/>
                </a:lnTo>
                <a:cubicBezTo>
                  <a:pt x="11291" y="59891"/>
                  <a:pt x="16016" y="57684"/>
                  <a:pt x="21200" y="57150"/>
                </a:cubicBezTo>
                <a:cubicBezTo>
                  <a:pt x="83394" y="50748"/>
                  <a:pt x="146083" y="50800"/>
                  <a:pt x="208525" y="47625"/>
                </a:cubicBezTo>
                <a:cubicBezTo>
                  <a:pt x="219108" y="48683"/>
                  <a:pt x="229769" y="49141"/>
                  <a:pt x="240275" y="50800"/>
                </a:cubicBezTo>
                <a:cubicBezTo>
                  <a:pt x="249913" y="52322"/>
                  <a:pt x="259282" y="55236"/>
                  <a:pt x="268850" y="57150"/>
                </a:cubicBezTo>
                <a:lnTo>
                  <a:pt x="303775" y="63500"/>
                </a:lnTo>
                <a:cubicBezTo>
                  <a:pt x="313653" y="65296"/>
                  <a:pt x="322787" y="69965"/>
                  <a:pt x="332350" y="73025"/>
                </a:cubicBezTo>
                <a:cubicBezTo>
                  <a:pt x="349247" y="78432"/>
                  <a:pt x="366157" y="83802"/>
                  <a:pt x="383150" y="88900"/>
                </a:cubicBezTo>
                <a:cubicBezTo>
                  <a:pt x="387330" y="90154"/>
                  <a:pt x="391590" y="91128"/>
                  <a:pt x="395850" y="92075"/>
                </a:cubicBezTo>
                <a:cubicBezTo>
                  <a:pt x="401118" y="93246"/>
                  <a:pt x="406605" y="93543"/>
                  <a:pt x="411725" y="95250"/>
                </a:cubicBezTo>
                <a:cubicBezTo>
                  <a:pt x="416215" y="96747"/>
                  <a:pt x="420192" y="99483"/>
                  <a:pt x="424425" y="101600"/>
                </a:cubicBezTo>
                <a:cubicBezTo>
                  <a:pt x="433405" y="106090"/>
                  <a:pt x="443629" y="107521"/>
                  <a:pt x="453000" y="111125"/>
                </a:cubicBezTo>
                <a:cubicBezTo>
                  <a:pt x="477121" y="120402"/>
                  <a:pt x="455306" y="113865"/>
                  <a:pt x="475225" y="123825"/>
                </a:cubicBezTo>
                <a:cubicBezTo>
                  <a:pt x="478218" y="125322"/>
                  <a:pt x="481844" y="125340"/>
                  <a:pt x="484750" y="127000"/>
                </a:cubicBezTo>
                <a:cubicBezTo>
                  <a:pt x="489344" y="129625"/>
                  <a:pt x="492824" y="133955"/>
                  <a:pt x="497450" y="136525"/>
                </a:cubicBezTo>
                <a:cubicBezTo>
                  <a:pt x="502432" y="139293"/>
                  <a:pt x="508583" y="139714"/>
                  <a:pt x="513325" y="142875"/>
                </a:cubicBezTo>
                <a:cubicBezTo>
                  <a:pt x="518306" y="146196"/>
                  <a:pt x="521479" y="151679"/>
                  <a:pt x="526025" y="155575"/>
                </a:cubicBezTo>
                <a:cubicBezTo>
                  <a:pt x="528922" y="158058"/>
                  <a:pt x="532619" y="159482"/>
                  <a:pt x="535550" y="161925"/>
                </a:cubicBezTo>
                <a:cubicBezTo>
                  <a:pt x="538999" y="164800"/>
                  <a:pt x="541666" y="168528"/>
                  <a:pt x="545075" y="171450"/>
                </a:cubicBezTo>
                <a:cubicBezTo>
                  <a:pt x="578433" y="200042"/>
                  <a:pt x="537952" y="164094"/>
                  <a:pt x="570475" y="187325"/>
                </a:cubicBezTo>
                <a:cubicBezTo>
                  <a:pt x="577206" y="192133"/>
                  <a:pt x="585008" y="203227"/>
                  <a:pt x="589525" y="209550"/>
                </a:cubicBezTo>
                <a:cubicBezTo>
                  <a:pt x="591743" y="212655"/>
                  <a:pt x="593177" y="216377"/>
                  <a:pt x="595875" y="219075"/>
                </a:cubicBezTo>
                <a:cubicBezTo>
                  <a:pt x="610236" y="233436"/>
                  <a:pt x="602394" y="216407"/>
                  <a:pt x="608575" y="234950"/>
                </a:cubicBezTo>
                <a:cubicBezTo>
                  <a:pt x="612808" y="240242"/>
                  <a:pt x="617516" y="245186"/>
                  <a:pt x="621275" y="250825"/>
                </a:cubicBezTo>
                <a:cubicBezTo>
                  <a:pt x="635469" y="272117"/>
                  <a:pt x="618661" y="255425"/>
                  <a:pt x="637150" y="276225"/>
                </a:cubicBezTo>
                <a:cubicBezTo>
                  <a:pt x="642122" y="281818"/>
                  <a:pt x="648097" y="286468"/>
                  <a:pt x="653025" y="292100"/>
                </a:cubicBezTo>
                <a:cubicBezTo>
                  <a:pt x="655538" y="294972"/>
                  <a:pt x="656892" y="298728"/>
                  <a:pt x="659375" y="301625"/>
                </a:cubicBezTo>
                <a:cubicBezTo>
                  <a:pt x="692259" y="339989"/>
                  <a:pt x="653950" y="290159"/>
                  <a:pt x="681600" y="327025"/>
                </a:cubicBezTo>
                <a:cubicBezTo>
                  <a:pt x="687280" y="334598"/>
                  <a:pt x="689767" y="344115"/>
                  <a:pt x="694300" y="352425"/>
                </a:cubicBezTo>
                <a:cubicBezTo>
                  <a:pt x="696127" y="355775"/>
                  <a:pt x="698628" y="358714"/>
                  <a:pt x="700650" y="361950"/>
                </a:cubicBezTo>
                <a:cubicBezTo>
                  <a:pt x="703921" y="367183"/>
                  <a:pt x="706904" y="372592"/>
                  <a:pt x="710175" y="377825"/>
                </a:cubicBezTo>
                <a:cubicBezTo>
                  <a:pt x="712197" y="381061"/>
                  <a:pt x="715521" y="383669"/>
                  <a:pt x="716525" y="387350"/>
                </a:cubicBezTo>
                <a:cubicBezTo>
                  <a:pt x="718770" y="395582"/>
                  <a:pt x="718642" y="404283"/>
                  <a:pt x="719700" y="412750"/>
                </a:cubicBezTo>
                <a:cubicBezTo>
                  <a:pt x="719700" y="412750"/>
                  <a:pt x="733203" y="429137"/>
                  <a:pt x="738750" y="438150"/>
                </a:cubicBezTo>
                <a:cubicBezTo>
                  <a:pt x="741737" y="443004"/>
                  <a:pt x="742785" y="448817"/>
                  <a:pt x="745100" y="454025"/>
                </a:cubicBezTo>
                <a:cubicBezTo>
                  <a:pt x="753276" y="472420"/>
                  <a:pt x="753186" y="463618"/>
                  <a:pt x="754625" y="488950"/>
                </a:cubicBezTo>
                <a:cubicBezTo>
                  <a:pt x="759494" y="574641"/>
                  <a:pt x="763092" y="660400"/>
                  <a:pt x="767325" y="746125"/>
                </a:cubicBezTo>
                <a:cubicBezTo>
                  <a:pt x="762749" y="805616"/>
                  <a:pt x="766548" y="773811"/>
                  <a:pt x="754625" y="841375"/>
                </a:cubicBezTo>
                <a:cubicBezTo>
                  <a:pt x="752508" y="844550"/>
                  <a:pt x="749825" y="847413"/>
                  <a:pt x="748275" y="850900"/>
                </a:cubicBezTo>
                <a:cubicBezTo>
                  <a:pt x="741566" y="865994"/>
                  <a:pt x="741412" y="873026"/>
                  <a:pt x="738750" y="889000"/>
                </a:cubicBezTo>
                <a:lnTo>
                  <a:pt x="732400" y="904875"/>
                </a:lnTo>
                <a:cubicBezTo>
                  <a:pt x="728167" y="915458"/>
                  <a:pt x="724477" y="926276"/>
                  <a:pt x="719700" y="936625"/>
                </a:cubicBezTo>
                <a:cubicBezTo>
                  <a:pt x="711909" y="953505"/>
                  <a:pt x="714813" y="939193"/>
                  <a:pt x="703825" y="955675"/>
                </a:cubicBezTo>
                <a:cubicBezTo>
                  <a:pt x="701969" y="958460"/>
                  <a:pt x="701708" y="962025"/>
                  <a:pt x="700650" y="965200"/>
                </a:cubicBezTo>
                <a:cubicBezTo>
                  <a:pt x="697475" y="969433"/>
                  <a:pt x="694569" y="973882"/>
                  <a:pt x="691125" y="977900"/>
                </a:cubicBezTo>
                <a:cubicBezTo>
                  <a:pt x="688203" y="981309"/>
                  <a:pt x="684091" y="983689"/>
                  <a:pt x="681600" y="987425"/>
                </a:cubicBezTo>
                <a:cubicBezTo>
                  <a:pt x="679744" y="990210"/>
                  <a:pt x="679483" y="993775"/>
                  <a:pt x="678425" y="996950"/>
                </a:cubicBezTo>
                <a:cubicBezTo>
                  <a:pt x="675250" y="1000125"/>
                  <a:pt x="671822" y="1003066"/>
                  <a:pt x="668900" y="1006475"/>
                </a:cubicBezTo>
                <a:cubicBezTo>
                  <a:pt x="665456" y="1010493"/>
                  <a:pt x="663117" y="1015433"/>
                  <a:pt x="659375" y="1019175"/>
                </a:cubicBezTo>
                <a:cubicBezTo>
                  <a:pt x="655213" y="1023337"/>
                  <a:pt x="629959" y="1040103"/>
                  <a:pt x="627625" y="1041400"/>
                </a:cubicBezTo>
                <a:cubicBezTo>
                  <a:pt x="624699" y="1043025"/>
                  <a:pt x="621318" y="1043656"/>
                  <a:pt x="618100" y="1044575"/>
                </a:cubicBezTo>
                <a:cubicBezTo>
                  <a:pt x="581163" y="1055129"/>
                  <a:pt x="636248" y="1038451"/>
                  <a:pt x="586350" y="1050925"/>
                </a:cubicBezTo>
                <a:cubicBezTo>
                  <a:pt x="579856" y="1052548"/>
                  <a:pt x="573697" y="1055307"/>
                  <a:pt x="567300" y="1057275"/>
                </a:cubicBezTo>
                <a:cubicBezTo>
                  <a:pt x="520049" y="1071814"/>
                  <a:pt x="561857" y="1058031"/>
                  <a:pt x="535550" y="1066800"/>
                </a:cubicBezTo>
                <a:lnTo>
                  <a:pt x="516500" y="1073150"/>
                </a:lnTo>
                <a:cubicBezTo>
                  <a:pt x="510150" y="1075267"/>
                  <a:pt x="503437" y="1076507"/>
                  <a:pt x="497450" y="1079500"/>
                </a:cubicBezTo>
                <a:cubicBezTo>
                  <a:pt x="492717" y="1081867"/>
                  <a:pt x="489376" y="1086455"/>
                  <a:pt x="484750" y="1089025"/>
                </a:cubicBezTo>
                <a:cubicBezTo>
                  <a:pt x="479768" y="1091793"/>
                  <a:pt x="473434" y="1091955"/>
                  <a:pt x="468875" y="1095375"/>
                </a:cubicBezTo>
                <a:cubicBezTo>
                  <a:pt x="464642" y="1098550"/>
                  <a:pt x="463415" y="1104687"/>
                  <a:pt x="459350" y="1108075"/>
                </a:cubicBezTo>
                <a:cubicBezTo>
                  <a:pt x="436346" y="1127245"/>
                  <a:pt x="462922" y="1091604"/>
                  <a:pt x="443475" y="1120775"/>
                </a:cubicBezTo>
                <a:cubicBezTo>
                  <a:pt x="431497" y="1124768"/>
                  <a:pt x="425817" y="1125733"/>
                  <a:pt x="414900" y="1136650"/>
                </a:cubicBezTo>
                <a:cubicBezTo>
                  <a:pt x="412533" y="1139017"/>
                  <a:pt x="412783" y="1143000"/>
                  <a:pt x="411725" y="1146175"/>
                </a:cubicBezTo>
                <a:cubicBezTo>
                  <a:pt x="408550" y="1149350"/>
                  <a:pt x="405649" y="1152825"/>
                  <a:pt x="402200" y="1155700"/>
                </a:cubicBezTo>
                <a:cubicBezTo>
                  <a:pt x="399269" y="1158143"/>
                  <a:pt x="395059" y="1159070"/>
                  <a:pt x="392675" y="1162050"/>
                </a:cubicBezTo>
                <a:cubicBezTo>
                  <a:pt x="390584" y="1164663"/>
                  <a:pt x="390997" y="1168582"/>
                  <a:pt x="389500" y="1171575"/>
                </a:cubicBezTo>
                <a:cubicBezTo>
                  <a:pt x="387793" y="1174988"/>
                  <a:pt x="384653" y="1177593"/>
                  <a:pt x="383150" y="1181100"/>
                </a:cubicBezTo>
                <a:cubicBezTo>
                  <a:pt x="381431" y="1185111"/>
                  <a:pt x="381507" y="1189714"/>
                  <a:pt x="379975" y="1193800"/>
                </a:cubicBezTo>
                <a:cubicBezTo>
                  <a:pt x="378313" y="1198232"/>
                  <a:pt x="373954" y="1201778"/>
                  <a:pt x="373625" y="1206500"/>
                </a:cubicBezTo>
                <a:cubicBezTo>
                  <a:pt x="370751" y="1247688"/>
                  <a:pt x="371508" y="1289050"/>
                  <a:pt x="370450" y="1330325"/>
                </a:cubicBezTo>
                <a:cubicBezTo>
                  <a:pt x="371508" y="1352550"/>
                  <a:pt x="373625" y="1374750"/>
                  <a:pt x="373625" y="1397000"/>
                </a:cubicBezTo>
                <a:cubicBezTo>
                  <a:pt x="373625" y="1400347"/>
                  <a:pt x="373063" y="1404434"/>
                  <a:pt x="370450" y="1406525"/>
                </a:cubicBezTo>
                <a:cubicBezTo>
                  <a:pt x="367043" y="1409251"/>
                  <a:pt x="361983" y="1408642"/>
                  <a:pt x="357750" y="1409700"/>
                </a:cubicBezTo>
                <a:cubicBezTo>
                  <a:pt x="316183" y="1399308"/>
                  <a:pt x="373357" y="1415916"/>
                  <a:pt x="335525" y="1397000"/>
                </a:cubicBezTo>
                <a:cubicBezTo>
                  <a:pt x="330698" y="1394587"/>
                  <a:pt x="322234" y="1389087"/>
                  <a:pt x="319650" y="1393825"/>
                </a:cubicBezTo>
                <a:cubicBezTo>
                  <a:pt x="313547" y="1405013"/>
                  <a:pt x="317533" y="1419225"/>
                  <a:pt x="316475" y="1431925"/>
                </a:cubicBezTo>
                <a:cubicBezTo>
                  <a:pt x="317533" y="1437217"/>
                  <a:pt x="318341" y="1442565"/>
                  <a:pt x="319650" y="1447800"/>
                </a:cubicBezTo>
                <a:cubicBezTo>
                  <a:pt x="320462" y="1451047"/>
                  <a:pt x="322475" y="1453997"/>
                  <a:pt x="322825" y="1457325"/>
                </a:cubicBezTo>
                <a:cubicBezTo>
                  <a:pt x="324601" y="1474198"/>
                  <a:pt x="324942" y="1491192"/>
                  <a:pt x="326000" y="1508125"/>
                </a:cubicBezTo>
                <a:cubicBezTo>
                  <a:pt x="326000" y="1508125"/>
                  <a:pt x="322901" y="1521324"/>
                  <a:pt x="319650" y="1527175"/>
                </a:cubicBezTo>
                <a:cubicBezTo>
                  <a:pt x="302454" y="1558128"/>
                  <a:pt x="315670" y="1514518"/>
                  <a:pt x="306950" y="1549400"/>
                </a:cubicBezTo>
                <a:cubicBezTo>
                  <a:pt x="303775" y="1551517"/>
                  <a:pt x="300123" y="1553052"/>
                  <a:pt x="297425" y="1555750"/>
                </a:cubicBezTo>
                <a:cubicBezTo>
                  <a:pt x="289250" y="1563925"/>
                  <a:pt x="290172" y="1569792"/>
                  <a:pt x="287900" y="1581150"/>
                </a:cubicBezTo>
                <a:lnTo>
                  <a:pt x="268850" y="1600200"/>
                </a:lnTo>
                <a:cubicBezTo>
                  <a:pt x="266152" y="1602898"/>
                  <a:pt x="262500" y="1604433"/>
                  <a:pt x="259325" y="1606550"/>
                </a:cubicBezTo>
                <a:cubicBezTo>
                  <a:pt x="245782" y="1615578"/>
                  <a:pt x="241243" y="1619742"/>
                  <a:pt x="227575" y="1625600"/>
                </a:cubicBezTo>
                <a:cubicBezTo>
                  <a:pt x="224499" y="1626918"/>
                  <a:pt x="220417" y="1626408"/>
                  <a:pt x="218050" y="1628775"/>
                </a:cubicBezTo>
                <a:cubicBezTo>
                  <a:pt x="215683" y="1631142"/>
                  <a:pt x="215290" y="1634979"/>
                  <a:pt x="214875" y="1638300"/>
                </a:cubicBezTo>
                <a:cubicBezTo>
                  <a:pt x="213163" y="1651992"/>
                  <a:pt x="212758" y="1665817"/>
                  <a:pt x="211700" y="1679575"/>
                </a:cubicBezTo>
                <a:cubicBezTo>
                  <a:pt x="212758" y="1695450"/>
                  <a:pt x="214875" y="1711290"/>
                  <a:pt x="214875" y="1727200"/>
                </a:cubicBezTo>
                <a:cubicBezTo>
                  <a:pt x="214875" y="1737836"/>
                  <a:pt x="211700" y="1748314"/>
                  <a:pt x="211700" y="1758950"/>
                </a:cubicBezTo>
                <a:cubicBezTo>
                  <a:pt x="211700" y="1774860"/>
                  <a:pt x="213817" y="1790700"/>
                  <a:pt x="214875" y="1806575"/>
                </a:cubicBezTo>
                <a:cubicBezTo>
                  <a:pt x="214875" y="1806575"/>
                  <a:pt x="210448" y="1819214"/>
                  <a:pt x="208525" y="1825625"/>
                </a:cubicBezTo>
                <a:cubicBezTo>
                  <a:pt x="206982" y="1830769"/>
                  <a:pt x="202569" y="1849865"/>
                  <a:pt x="202175" y="1854200"/>
                </a:cubicBezTo>
                <a:cubicBezTo>
                  <a:pt x="200543" y="1872149"/>
                  <a:pt x="202713" y="1890539"/>
                  <a:pt x="199000" y="1908175"/>
                </a:cubicBezTo>
                <a:cubicBezTo>
                  <a:pt x="198214" y="1911909"/>
                  <a:pt x="190523" y="1910856"/>
                  <a:pt x="189475" y="1914525"/>
                </a:cubicBezTo>
                <a:cubicBezTo>
                  <a:pt x="187992" y="1919714"/>
                  <a:pt x="191592" y="1925638"/>
                  <a:pt x="192650" y="1930400"/>
                </a:cubicBezTo>
                <a:lnTo>
                  <a:pt x="4574150" y="1930400"/>
                </a:lnTo>
                <a:lnTo>
                  <a:pt x="4574150" y="0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103028" y="355964"/>
            <a:ext cx="2288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zh-CN" alt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夏至的诗歌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2929459" y="1712303"/>
            <a:ext cx="8125549" cy="44646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我国农历中“九”是习惯用的杂节，有“冬九九”和“夏九九”。其中“冬九九”流传较广，它是以冬至那一天为起点，每九天为一个九，每年九个九共八十一天。三九、四九是全年最寒冷的季节。</a:t>
            </a:r>
          </a:p>
          <a:p>
            <a:pPr defTabSz="457200"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“夏九九”是以夏至那一天为起点，每九天为一个九，每年九个九共八十一天。同样，三九、四九是全年最炎热的季节。它与“冬九九”形成鲜明的对照，遗憾的是它不广为流传，其实“夏九九”确实生动形象地反映日期与物候的关系。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5093496" y="915563"/>
            <a:ext cx="2324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457200"/>
            <a:r>
              <a:rPr lang="zh-CN" altLang="en-US" sz="3600" b="1" dirty="0">
                <a:solidFill>
                  <a:srgbClr val="004C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夏九九歌</a:t>
            </a:r>
          </a:p>
        </p:txBody>
      </p:sp>
      <p:pic>
        <p:nvPicPr>
          <p:cNvPr id="19" name="图片 18" descr="30d3b2ba362d3d201ebe6cef8588c997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4737" y="2472050"/>
            <a:ext cx="2308860" cy="30048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28932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F3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394601"/>
            <a:ext cx="2571538" cy="58477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51" y="5517621"/>
            <a:ext cx="1251090" cy="134037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20" y="4490974"/>
            <a:ext cx="1786547" cy="23670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729014" y="0"/>
            <a:ext cx="1462986" cy="400755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14354" y="4155880"/>
            <a:ext cx="606547" cy="61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24856" y="346906"/>
            <a:ext cx="948766" cy="89182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5515508"/>
            <a:ext cx="3181082" cy="1342492"/>
          </a:xfrm>
          <a:custGeom>
            <a:avLst/>
            <a:gdLst>
              <a:gd name="connsiteX0" fmla="*/ 4574150 w 4574150"/>
              <a:gd name="connsiteY0" fmla="*/ 0 h 1930400"/>
              <a:gd name="connsiteX1" fmla="*/ 0 w 4574150"/>
              <a:gd name="connsiteY1" fmla="*/ 0 h 1930400"/>
              <a:gd name="connsiteX2" fmla="*/ 0 w 4574150"/>
              <a:gd name="connsiteY2" fmla="*/ 65959 h 1930400"/>
              <a:gd name="connsiteX3" fmla="*/ 6653 w 4574150"/>
              <a:gd name="connsiteY3" fmla="*/ 62449 h 1930400"/>
              <a:gd name="connsiteX4" fmla="*/ 21200 w 4574150"/>
              <a:gd name="connsiteY4" fmla="*/ 57150 h 1930400"/>
              <a:gd name="connsiteX5" fmla="*/ 208525 w 4574150"/>
              <a:gd name="connsiteY5" fmla="*/ 47625 h 1930400"/>
              <a:gd name="connsiteX6" fmla="*/ 240275 w 4574150"/>
              <a:gd name="connsiteY6" fmla="*/ 50800 h 1930400"/>
              <a:gd name="connsiteX7" fmla="*/ 268850 w 4574150"/>
              <a:gd name="connsiteY7" fmla="*/ 57150 h 1930400"/>
              <a:gd name="connsiteX8" fmla="*/ 303775 w 4574150"/>
              <a:gd name="connsiteY8" fmla="*/ 63500 h 1930400"/>
              <a:gd name="connsiteX9" fmla="*/ 332350 w 4574150"/>
              <a:gd name="connsiteY9" fmla="*/ 73025 h 1930400"/>
              <a:gd name="connsiteX10" fmla="*/ 383150 w 4574150"/>
              <a:gd name="connsiteY10" fmla="*/ 88900 h 1930400"/>
              <a:gd name="connsiteX11" fmla="*/ 395850 w 4574150"/>
              <a:gd name="connsiteY11" fmla="*/ 92075 h 1930400"/>
              <a:gd name="connsiteX12" fmla="*/ 411725 w 4574150"/>
              <a:gd name="connsiteY12" fmla="*/ 95250 h 1930400"/>
              <a:gd name="connsiteX13" fmla="*/ 424425 w 4574150"/>
              <a:gd name="connsiteY13" fmla="*/ 101600 h 1930400"/>
              <a:gd name="connsiteX14" fmla="*/ 453000 w 4574150"/>
              <a:gd name="connsiteY14" fmla="*/ 111125 h 1930400"/>
              <a:gd name="connsiteX15" fmla="*/ 475225 w 4574150"/>
              <a:gd name="connsiteY15" fmla="*/ 123825 h 1930400"/>
              <a:gd name="connsiteX16" fmla="*/ 484750 w 4574150"/>
              <a:gd name="connsiteY16" fmla="*/ 127000 h 1930400"/>
              <a:gd name="connsiteX17" fmla="*/ 497450 w 4574150"/>
              <a:gd name="connsiteY17" fmla="*/ 136525 h 1930400"/>
              <a:gd name="connsiteX18" fmla="*/ 513325 w 4574150"/>
              <a:gd name="connsiteY18" fmla="*/ 142875 h 1930400"/>
              <a:gd name="connsiteX19" fmla="*/ 526025 w 4574150"/>
              <a:gd name="connsiteY19" fmla="*/ 155575 h 1930400"/>
              <a:gd name="connsiteX20" fmla="*/ 535550 w 4574150"/>
              <a:gd name="connsiteY20" fmla="*/ 161925 h 1930400"/>
              <a:gd name="connsiteX21" fmla="*/ 545075 w 4574150"/>
              <a:gd name="connsiteY21" fmla="*/ 171450 h 1930400"/>
              <a:gd name="connsiteX22" fmla="*/ 570475 w 4574150"/>
              <a:gd name="connsiteY22" fmla="*/ 187325 h 1930400"/>
              <a:gd name="connsiteX23" fmla="*/ 589525 w 4574150"/>
              <a:gd name="connsiteY23" fmla="*/ 209550 h 1930400"/>
              <a:gd name="connsiteX24" fmla="*/ 595875 w 4574150"/>
              <a:gd name="connsiteY24" fmla="*/ 219075 h 1930400"/>
              <a:gd name="connsiteX25" fmla="*/ 608575 w 4574150"/>
              <a:gd name="connsiteY25" fmla="*/ 234950 h 1930400"/>
              <a:gd name="connsiteX26" fmla="*/ 621275 w 4574150"/>
              <a:gd name="connsiteY26" fmla="*/ 250825 h 1930400"/>
              <a:gd name="connsiteX27" fmla="*/ 637150 w 4574150"/>
              <a:gd name="connsiteY27" fmla="*/ 276225 h 1930400"/>
              <a:gd name="connsiteX28" fmla="*/ 653025 w 4574150"/>
              <a:gd name="connsiteY28" fmla="*/ 292100 h 1930400"/>
              <a:gd name="connsiteX29" fmla="*/ 659375 w 4574150"/>
              <a:gd name="connsiteY29" fmla="*/ 301625 h 1930400"/>
              <a:gd name="connsiteX30" fmla="*/ 681600 w 4574150"/>
              <a:gd name="connsiteY30" fmla="*/ 327025 h 1930400"/>
              <a:gd name="connsiteX31" fmla="*/ 694300 w 4574150"/>
              <a:gd name="connsiteY31" fmla="*/ 352425 h 1930400"/>
              <a:gd name="connsiteX32" fmla="*/ 700650 w 4574150"/>
              <a:gd name="connsiteY32" fmla="*/ 361950 h 1930400"/>
              <a:gd name="connsiteX33" fmla="*/ 710175 w 4574150"/>
              <a:gd name="connsiteY33" fmla="*/ 377825 h 1930400"/>
              <a:gd name="connsiteX34" fmla="*/ 716525 w 4574150"/>
              <a:gd name="connsiteY34" fmla="*/ 387350 h 1930400"/>
              <a:gd name="connsiteX35" fmla="*/ 719700 w 4574150"/>
              <a:gd name="connsiteY35" fmla="*/ 412750 h 1930400"/>
              <a:gd name="connsiteX36" fmla="*/ 738750 w 4574150"/>
              <a:gd name="connsiteY36" fmla="*/ 438150 h 1930400"/>
              <a:gd name="connsiteX37" fmla="*/ 745100 w 4574150"/>
              <a:gd name="connsiteY37" fmla="*/ 454025 h 1930400"/>
              <a:gd name="connsiteX38" fmla="*/ 754625 w 4574150"/>
              <a:gd name="connsiteY38" fmla="*/ 488950 h 1930400"/>
              <a:gd name="connsiteX39" fmla="*/ 767325 w 4574150"/>
              <a:gd name="connsiteY39" fmla="*/ 746125 h 1930400"/>
              <a:gd name="connsiteX40" fmla="*/ 754625 w 4574150"/>
              <a:gd name="connsiteY40" fmla="*/ 841375 h 1930400"/>
              <a:gd name="connsiteX41" fmla="*/ 748275 w 4574150"/>
              <a:gd name="connsiteY41" fmla="*/ 850900 h 1930400"/>
              <a:gd name="connsiteX42" fmla="*/ 738750 w 4574150"/>
              <a:gd name="connsiteY42" fmla="*/ 889000 h 1930400"/>
              <a:gd name="connsiteX43" fmla="*/ 732400 w 4574150"/>
              <a:gd name="connsiteY43" fmla="*/ 904875 h 1930400"/>
              <a:gd name="connsiteX44" fmla="*/ 719700 w 4574150"/>
              <a:gd name="connsiteY44" fmla="*/ 936625 h 1930400"/>
              <a:gd name="connsiteX45" fmla="*/ 703825 w 4574150"/>
              <a:gd name="connsiteY45" fmla="*/ 955675 h 1930400"/>
              <a:gd name="connsiteX46" fmla="*/ 700650 w 4574150"/>
              <a:gd name="connsiteY46" fmla="*/ 965200 h 1930400"/>
              <a:gd name="connsiteX47" fmla="*/ 691125 w 4574150"/>
              <a:gd name="connsiteY47" fmla="*/ 977900 h 1930400"/>
              <a:gd name="connsiteX48" fmla="*/ 681600 w 4574150"/>
              <a:gd name="connsiteY48" fmla="*/ 987425 h 1930400"/>
              <a:gd name="connsiteX49" fmla="*/ 678425 w 4574150"/>
              <a:gd name="connsiteY49" fmla="*/ 996950 h 1930400"/>
              <a:gd name="connsiteX50" fmla="*/ 668900 w 4574150"/>
              <a:gd name="connsiteY50" fmla="*/ 1006475 h 1930400"/>
              <a:gd name="connsiteX51" fmla="*/ 659375 w 4574150"/>
              <a:gd name="connsiteY51" fmla="*/ 1019175 h 1930400"/>
              <a:gd name="connsiteX52" fmla="*/ 627625 w 4574150"/>
              <a:gd name="connsiteY52" fmla="*/ 1041400 h 1930400"/>
              <a:gd name="connsiteX53" fmla="*/ 618100 w 4574150"/>
              <a:gd name="connsiteY53" fmla="*/ 1044575 h 1930400"/>
              <a:gd name="connsiteX54" fmla="*/ 586350 w 4574150"/>
              <a:gd name="connsiteY54" fmla="*/ 1050925 h 1930400"/>
              <a:gd name="connsiteX55" fmla="*/ 567300 w 4574150"/>
              <a:gd name="connsiteY55" fmla="*/ 1057275 h 1930400"/>
              <a:gd name="connsiteX56" fmla="*/ 535550 w 4574150"/>
              <a:gd name="connsiteY56" fmla="*/ 1066800 h 1930400"/>
              <a:gd name="connsiteX57" fmla="*/ 516500 w 4574150"/>
              <a:gd name="connsiteY57" fmla="*/ 1073150 h 1930400"/>
              <a:gd name="connsiteX58" fmla="*/ 497450 w 4574150"/>
              <a:gd name="connsiteY58" fmla="*/ 1079500 h 1930400"/>
              <a:gd name="connsiteX59" fmla="*/ 484750 w 4574150"/>
              <a:gd name="connsiteY59" fmla="*/ 1089025 h 1930400"/>
              <a:gd name="connsiteX60" fmla="*/ 468875 w 4574150"/>
              <a:gd name="connsiteY60" fmla="*/ 1095375 h 1930400"/>
              <a:gd name="connsiteX61" fmla="*/ 459350 w 4574150"/>
              <a:gd name="connsiteY61" fmla="*/ 1108075 h 1930400"/>
              <a:gd name="connsiteX62" fmla="*/ 443475 w 4574150"/>
              <a:gd name="connsiteY62" fmla="*/ 1120775 h 1930400"/>
              <a:gd name="connsiteX63" fmla="*/ 414900 w 4574150"/>
              <a:gd name="connsiteY63" fmla="*/ 1136650 h 1930400"/>
              <a:gd name="connsiteX64" fmla="*/ 411725 w 4574150"/>
              <a:gd name="connsiteY64" fmla="*/ 1146175 h 1930400"/>
              <a:gd name="connsiteX65" fmla="*/ 402200 w 4574150"/>
              <a:gd name="connsiteY65" fmla="*/ 1155700 h 1930400"/>
              <a:gd name="connsiteX66" fmla="*/ 392675 w 4574150"/>
              <a:gd name="connsiteY66" fmla="*/ 1162050 h 1930400"/>
              <a:gd name="connsiteX67" fmla="*/ 389500 w 4574150"/>
              <a:gd name="connsiteY67" fmla="*/ 1171575 h 1930400"/>
              <a:gd name="connsiteX68" fmla="*/ 383150 w 4574150"/>
              <a:gd name="connsiteY68" fmla="*/ 1181100 h 1930400"/>
              <a:gd name="connsiteX69" fmla="*/ 379975 w 4574150"/>
              <a:gd name="connsiteY69" fmla="*/ 1193800 h 1930400"/>
              <a:gd name="connsiteX70" fmla="*/ 373625 w 4574150"/>
              <a:gd name="connsiteY70" fmla="*/ 1206500 h 1930400"/>
              <a:gd name="connsiteX71" fmla="*/ 370450 w 4574150"/>
              <a:gd name="connsiteY71" fmla="*/ 1330325 h 1930400"/>
              <a:gd name="connsiteX72" fmla="*/ 373625 w 4574150"/>
              <a:gd name="connsiteY72" fmla="*/ 1397000 h 1930400"/>
              <a:gd name="connsiteX73" fmla="*/ 370450 w 4574150"/>
              <a:gd name="connsiteY73" fmla="*/ 1406525 h 1930400"/>
              <a:gd name="connsiteX74" fmla="*/ 357750 w 4574150"/>
              <a:gd name="connsiteY74" fmla="*/ 1409700 h 1930400"/>
              <a:gd name="connsiteX75" fmla="*/ 335525 w 4574150"/>
              <a:gd name="connsiteY75" fmla="*/ 1397000 h 1930400"/>
              <a:gd name="connsiteX76" fmla="*/ 319650 w 4574150"/>
              <a:gd name="connsiteY76" fmla="*/ 1393825 h 1930400"/>
              <a:gd name="connsiteX77" fmla="*/ 316475 w 4574150"/>
              <a:gd name="connsiteY77" fmla="*/ 1431925 h 1930400"/>
              <a:gd name="connsiteX78" fmla="*/ 319650 w 4574150"/>
              <a:gd name="connsiteY78" fmla="*/ 1447800 h 1930400"/>
              <a:gd name="connsiteX79" fmla="*/ 322825 w 4574150"/>
              <a:gd name="connsiteY79" fmla="*/ 1457325 h 1930400"/>
              <a:gd name="connsiteX80" fmla="*/ 326000 w 4574150"/>
              <a:gd name="connsiteY80" fmla="*/ 1508125 h 1930400"/>
              <a:gd name="connsiteX81" fmla="*/ 319650 w 4574150"/>
              <a:gd name="connsiteY81" fmla="*/ 1527175 h 1930400"/>
              <a:gd name="connsiteX82" fmla="*/ 306950 w 4574150"/>
              <a:gd name="connsiteY82" fmla="*/ 1549400 h 1930400"/>
              <a:gd name="connsiteX83" fmla="*/ 297425 w 4574150"/>
              <a:gd name="connsiteY83" fmla="*/ 1555750 h 1930400"/>
              <a:gd name="connsiteX84" fmla="*/ 287900 w 4574150"/>
              <a:gd name="connsiteY84" fmla="*/ 1581150 h 1930400"/>
              <a:gd name="connsiteX85" fmla="*/ 268850 w 4574150"/>
              <a:gd name="connsiteY85" fmla="*/ 1600200 h 1930400"/>
              <a:gd name="connsiteX86" fmla="*/ 259325 w 4574150"/>
              <a:gd name="connsiteY86" fmla="*/ 1606550 h 1930400"/>
              <a:gd name="connsiteX87" fmla="*/ 227575 w 4574150"/>
              <a:gd name="connsiteY87" fmla="*/ 1625600 h 1930400"/>
              <a:gd name="connsiteX88" fmla="*/ 218050 w 4574150"/>
              <a:gd name="connsiteY88" fmla="*/ 1628775 h 1930400"/>
              <a:gd name="connsiteX89" fmla="*/ 214875 w 4574150"/>
              <a:gd name="connsiteY89" fmla="*/ 1638300 h 1930400"/>
              <a:gd name="connsiteX90" fmla="*/ 211700 w 4574150"/>
              <a:gd name="connsiteY90" fmla="*/ 1679575 h 1930400"/>
              <a:gd name="connsiteX91" fmla="*/ 214875 w 4574150"/>
              <a:gd name="connsiteY91" fmla="*/ 1727200 h 1930400"/>
              <a:gd name="connsiteX92" fmla="*/ 211700 w 4574150"/>
              <a:gd name="connsiteY92" fmla="*/ 1758950 h 1930400"/>
              <a:gd name="connsiteX93" fmla="*/ 214875 w 4574150"/>
              <a:gd name="connsiteY93" fmla="*/ 1806575 h 1930400"/>
              <a:gd name="connsiteX94" fmla="*/ 208525 w 4574150"/>
              <a:gd name="connsiteY94" fmla="*/ 1825625 h 1930400"/>
              <a:gd name="connsiteX95" fmla="*/ 202175 w 4574150"/>
              <a:gd name="connsiteY95" fmla="*/ 1854200 h 1930400"/>
              <a:gd name="connsiteX96" fmla="*/ 199000 w 4574150"/>
              <a:gd name="connsiteY96" fmla="*/ 1908175 h 1930400"/>
              <a:gd name="connsiteX97" fmla="*/ 189475 w 4574150"/>
              <a:gd name="connsiteY97" fmla="*/ 1914525 h 1930400"/>
              <a:gd name="connsiteX98" fmla="*/ 192650 w 4574150"/>
              <a:gd name="connsiteY98" fmla="*/ 1930400 h 1930400"/>
              <a:gd name="connsiteX99" fmla="*/ 4574150 w 4574150"/>
              <a:gd name="connsiteY99" fmla="*/ 1930400 h 1930400"/>
              <a:gd name="connsiteX100" fmla="*/ 4574150 w 4574150"/>
              <a:gd name="connsiteY100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4574150" h="1930400">
                <a:moveTo>
                  <a:pt x="4574150" y="0"/>
                </a:moveTo>
                <a:lnTo>
                  <a:pt x="0" y="0"/>
                </a:lnTo>
                <a:lnTo>
                  <a:pt x="0" y="65959"/>
                </a:lnTo>
                <a:lnTo>
                  <a:pt x="6653" y="62449"/>
                </a:lnTo>
                <a:cubicBezTo>
                  <a:pt x="11291" y="59891"/>
                  <a:pt x="16016" y="57684"/>
                  <a:pt x="21200" y="57150"/>
                </a:cubicBezTo>
                <a:cubicBezTo>
                  <a:pt x="83394" y="50748"/>
                  <a:pt x="146083" y="50800"/>
                  <a:pt x="208525" y="47625"/>
                </a:cubicBezTo>
                <a:cubicBezTo>
                  <a:pt x="219108" y="48683"/>
                  <a:pt x="229769" y="49141"/>
                  <a:pt x="240275" y="50800"/>
                </a:cubicBezTo>
                <a:cubicBezTo>
                  <a:pt x="249913" y="52322"/>
                  <a:pt x="259282" y="55236"/>
                  <a:pt x="268850" y="57150"/>
                </a:cubicBezTo>
                <a:lnTo>
                  <a:pt x="303775" y="63500"/>
                </a:lnTo>
                <a:cubicBezTo>
                  <a:pt x="313653" y="65296"/>
                  <a:pt x="322787" y="69965"/>
                  <a:pt x="332350" y="73025"/>
                </a:cubicBezTo>
                <a:cubicBezTo>
                  <a:pt x="349247" y="78432"/>
                  <a:pt x="366157" y="83802"/>
                  <a:pt x="383150" y="88900"/>
                </a:cubicBezTo>
                <a:cubicBezTo>
                  <a:pt x="387330" y="90154"/>
                  <a:pt x="391590" y="91128"/>
                  <a:pt x="395850" y="92075"/>
                </a:cubicBezTo>
                <a:cubicBezTo>
                  <a:pt x="401118" y="93246"/>
                  <a:pt x="406605" y="93543"/>
                  <a:pt x="411725" y="95250"/>
                </a:cubicBezTo>
                <a:cubicBezTo>
                  <a:pt x="416215" y="96747"/>
                  <a:pt x="420192" y="99483"/>
                  <a:pt x="424425" y="101600"/>
                </a:cubicBezTo>
                <a:cubicBezTo>
                  <a:pt x="433405" y="106090"/>
                  <a:pt x="443629" y="107521"/>
                  <a:pt x="453000" y="111125"/>
                </a:cubicBezTo>
                <a:cubicBezTo>
                  <a:pt x="477121" y="120402"/>
                  <a:pt x="455306" y="113865"/>
                  <a:pt x="475225" y="123825"/>
                </a:cubicBezTo>
                <a:cubicBezTo>
                  <a:pt x="478218" y="125322"/>
                  <a:pt x="481844" y="125340"/>
                  <a:pt x="484750" y="127000"/>
                </a:cubicBezTo>
                <a:cubicBezTo>
                  <a:pt x="489344" y="129625"/>
                  <a:pt x="492824" y="133955"/>
                  <a:pt x="497450" y="136525"/>
                </a:cubicBezTo>
                <a:cubicBezTo>
                  <a:pt x="502432" y="139293"/>
                  <a:pt x="508583" y="139714"/>
                  <a:pt x="513325" y="142875"/>
                </a:cubicBezTo>
                <a:cubicBezTo>
                  <a:pt x="518306" y="146196"/>
                  <a:pt x="521479" y="151679"/>
                  <a:pt x="526025" y="155575"/>
                </a:cubicBezTo>
                <a:cubicBezTo>
                  <a:pt x="528922" y="158058"/>
                  <a:pt x="532619" y="159482"/>
                  <a:pt x="535550" y="161925"/>
                </a:cubicBezTo>
                <a:cubicBezTo>
                  <a:pt x="538999" y="164800"/>
                  <a:pt x="541666" y="168528"/>
                  <a:pt x="545075" y="171450"/>
                </a:cubicBezTo>
                <a:cubicBezTo>
                  <a:pt x="578433" y="200042"/>
                  <a:pt x="537952" y="164094"/>
                  <a:pt x="570475" y="187325"/>
                </a:cubicBezTo>
                <a:cubicBezTo>
                  <a:pt x="577206" y="192133"/>
                  <a:pt x="585008" y="203227"/>
                  <a:pt x="589525" y="209550"/>
                </a:cubicBezTo>
                <a:cubicBezTo>
                  <a:pt x="591743" y="212655"/>
                  <a:pt x="593177" y="216377"/>
                  <a:pt x="595875" y="219075"/>
                </a:cubicBezTo>
                <a:cubicBezTo>
                  <a:pt x="610236" y="233436"/>
                  <a:pt x="602394" y="216407"/>
                  <a:pt x="608575" y="234950"/>
                </a:cubicBezTo>
                <a:cubicBezTo>
                  <a:pt x="612808" y="240242"/>
                  <a:pt x="617516" y="245186"/>
                  <a:pt x="621275" y="250825"/>
                </a:cubicBezTo>
                <a:cubicBezTo>
                  <a:pt x="635469" y="272117"/>
                  <a:pt x="618661" y="255425"/>
                  <a:pt x="637150" y="276225"/>
                </a:cubicBezTo>
                <a:cubicBezTo>
                  <a:pt x="642122" y="281818"/>
                  <a:pt x="648097" y="286468"/>
                  <a:pt x="653025" y="292100"/>
                </a:cubicBezTo>
                <a:cubicBezTo>
                  <a:pt x="655538" y="294972"/>
                  <a:pt x="656892" y="298728"/>
                  <a:pt x="659375" y="301625"/>
                </a:cubicBezTo>
                <a:cubicBezTo>
                  <a:pt x="692259" y="339989"/>
                  <a:pt x="653950" y="290159"/>
                  <a:pt x="681600" y="327025"/>
                </a:cubicBezTo>
                <a:cubicBezTo>
                  <a:pt x="687280" y="334598"/>
                  <a:pt x="689767" y="344115"/>
                  <a:pt x="694300" y="352425"/>
                </a:cubicBezTo>
                <a:cubicBezTo>
                  <a:pt x="696127" y="355775"/>
                  <a:pt x="698628" y="358714"/>
                  <a:pt x="700650" y="361950"/>
                </a:cubicBezTo>
                <a:cubicBezTo>
                  <a:pt x="703921" y="367183"/>
                  <a:pt x="706904" y="372592"/>
                  <a:pt x="710175" y="377825"/>
                </a:cubicBezTo>
                <a:cubicBezTo>
                  <a:pt x="712197" y="381061"/>
                  <a:pt x="715521" y="383669"/>
                  <a:pt x="716525" y="387350"/>
                </a:cubicBezTo>
                <a:cubicBezTo>
                  <a:pt x="718770" y="395582"/>
                  <a:pt x="718642" y="404283"/>
                  <a:pt x="719700" y="412750"/>
                </a:cubicBezTo>
                <a:cubicBezTo>
                  <a:pt x="719700" y="412750"/>
                  <a:pt x="733203" y="429137"/>
                  <a:pt x="738750" y="438150"/>
                </a:cubicBezTo>
                <a:cubicBezTo>
                  <a:pt x="741737" y="443004"/>
                  <a:pt x="742785" y="448817"/>
                  <a:pt x="745100" y="454025"/>
                </a:cubicBezTo>
                <a:cubicBezTo>
                  <a:pt x="753276" y="472420"/>
                  <a:pt x="753186" y="463618"/>
                  <a:pt x="754625" y="488950"/>
                </a:cubicBezTo>
                <a:cubicBezTo>
                  <a:pt x="759494" y="574641"/>
                  <a:pt x="763092" y="660400"/>
                  <a:pt x="767325" y="746125"/>
                </a:cubicBezTo>
                <a:cubicBezTo>
                  <a:pt x="762749" y="805616"/>
                  <a:pt x="766548" y="773811"/>
                  <a:pt x="754625" y="841375"/>
                </a:cubicBezTo>
                <a:cubicBezTo>
                  <a:pt x="752508" y="844550"/>
                  <a:pt x="749825" y="847413"/>
                  <a:pt x="748275" y="850900"/>
                </a:cubicBezTo>
                <a:cubicBezTo>
                  <a:pt x="741566" y="865994"/>
                  <a:pt x="741412" y="873026"/>
                  <a:pt x="738750" y="889000"/>
                </a:cubicBezTo>
                <a:lnTo>
                  <a:pt x="732400" y="904875"/>
                </a:lnTo>
                <a:cubicBezTo>
                  <a:pt x="728167" y="915458"/>
                  <a:pt x="724477" y="926276"/>
                  <a:pt x="719700" y="936625"/>
                </a:cubicBezTo>
                <a:cubicBezTo>
                  <a:pt x="711909" y="953505"/>
                  <a:pt x="714813" y="939193"/>
                  <a:pt x="703825" y="955675"/>
                </a:cubicBezTo>
                <a:cubicBezTo>
                  <a:pt x="701969" y="958460"/>
                  <a:pt x="701708" y="962025"/>
                  <a:pt x="700650" y="965200"/>
                </a:cubicBezTo>
                <a:cubicBezTo>
                  <a:pt x="697475" y="969433"/>
                  <a:pt x="694569" y="973882"/>
                  <a:pt x="691125" y="977900"/>
                </a:cubicBezTo>
                <a:cubicBezTo>
                  <a:pt x="688203" y="981309"/>
                  <a:pt x="684091" y="983689"/>
                  <a:pt x="681600" y="987425"/>
                </a:cubicBezTo>
                <a:cubicBezTo>
                  <a:pt x="679744" y="990210"/>
                  <a:pt x="679483" y="993775"/>
                  <a:pt x="678425" y="996950"/>
                </a:cubicBezTo>
                <a:cubicBezTo>
                  <a:pt x="675250" y="1000125"/>
                  <a:pt x="671822" y="1003066"/>
                  <a:pt x="668900" y="1006475"/>
                </a:cubicBezTo>
                <a:cubicBezTo>
                  <a:pt x="665456" y="1010493"/>
                  <a:pt x="663117" y="1015433"/>
                  <a:pt x="659375" y="1019175"/>
                </a:cubicBezTo>
                <a:cubicBezTo>
                  <a:pt x="655213" y="1023337"/>
                  <a:pt x="629959" y="1040103"/>
                  <a:pt x="627625" y="1041400"/>
                </a:cubicBezTo>
                <a:cubicBezTo>
                  <a:pt x="624699" y="1043025"/>
                  <a:pt x="621318" y="1043656"/>
                  <a:pt x="618100" y="1044575"/>
                </a:cubicBezTo>
                <a:cubicBezTo>
                  <a:pt x="581163" y="1055129"/>
                  <a:pt x="636248" y="1038451"/>
                  <a:pt x="586350" y="1050925"/>
                </a:cubicBezTo>
                <a:cubicBezTo>
                  <a:pt x="579856" y="1052548"/>
                  <a:pt x="573697" y="1055307"/>
                  <a:pt x="567300" y="1057275"/>
                </a:cubicBezTo>
                <a:cubicBezTo>
                  <a:pt x="520049" y="1071814"/>
                  <a:pt x="561857" y="1058031"/>
                  <a:pt x="535550" y="1066800"/>
                </a:cubicBezTo>
                <a:lnTo>
                  <a:pt x="516500" y="1073150"/>
                </a:lnTo>
                <a:cubicBezTo>
                  <a:pt x="510150" y="1075267"/>
                  <a:pt x="503437" y="1076507"/>
                  <a:pt x="497450" y="1079500"/>
                </a:cubicBezTo>
                <a:cubicBezTo>
                  <a:pt x="492717" y="1081867"/>
                  <a:pt x="489376" y="1086455"/>
                  <a:pt x="484750" y="1089025"/>
                </a:cubicBezTo>
                <a:cubicBezTo>
                  <a:pt x="479768" y="1091793"/>
                  <a:pt x="473434" y="1091955"/>
                  <a:pt x="468875" y="1095375"/>
                </a:cubicBezTo>
                <a:cubicBezTo>
                  <a:pt x="464642" y="1098550"/>
                  <a:pt x="463415" y="1104687"/>
                  <a:pt x="459350" y="1108075"/>
                </a:cubicBezTo>
                <a:cubicBezTo>
                  <a:pt x="436346" y="1127245"/>
                  <a:pt x="462922" y="1091604"/>
                  <a:pt x="443475" y="1120775"/>
                </a:cubicBezTo>
                <a:cubicBezTo>
                  <a:pt x="431497" y="1124768"/>
                  <a:pt x="425817" y="1125733"/>
                  <a:pt x="414900" y="1136650"/>
                </a:cubicBezTo>
                <a:cubicBezTo>
                  <a:pt x="412533" y="1139017"/>
                  <a:pt x="412783" y="1143000"/>
                  <a:pt x="411725" y="1146175"/>
                </a:cubicBezTo>
                <a:cubicBezTo>
                  <a:pt x="408550" y="1149350"/>
                  <a:pt x="405649" y="1152825"/>
                  <a:pt x="402200" y="1155700"/>
                </a:cubicBezTo>
                <a:cubicBezTo>
                  <a:pt x="399269" y="1158143"/>
                  <a:pt x="395059" y="1159070"/>
                  <a:pt x="392675" y="1162050"/>
                </a:cubicBezTo>
                <a:cubicBezTo>
                  <a:pt x="390584" y="1164663"/>
                  <a:pt x="390997" y="1168582"/>
                  <a:pt x="389500" y="1171575"/>
                </a:cubicBezTo>
                <a:cubicBezTo>
                  <a:pt x="387793" y="1174988"/>
                  <a:pt x="384653" y="1177593"/>
                  <a:pt x="383150" y="1181100"/>
                </a:cubicBezTo>
                <a:cubicBezTo>
                  <a:pt x="381431" y="1185111"/>
                  <a:pt x="381507" y="1189714"/>
                  <a:pt x="379975" y="1193800"/>
                </a:cubicBezTo>
                <a:cubicBezTo>
                  <a:pt x="378313" y="1198232"/>
                  <a:pt x="373954" y="1201778"/>
                  <a:pt x="373625" y="1206500"/>
                </a:cubicBezTo>
                <a:cubicBezTo>
                  <a:pt x="370751" y="1247688"/>
                  <a:pt x="371508" y="1289050"/>
                  <a:pt x="370450" y="1330325"/>
                </a:cubicBezTo>
                <a:cubicBezTo>
                  <a:pt x="371508" y="1352550"/>
                  <a:pt x="373625" y="1374750"/>
                  <a:pt x="373625" y="1397000"/>
                </a:cubicBezTo>
                <a:cubicBezTo>
                  <a:pt x="373625" y="1400347"/>
                  <a:pt x="373063" y="1404434"/>
                  <a:pt x="370450" y="1406525"/>
                </a:cubicBezTo>
                <a:cubicBezTo>
                  <a:pt x="367043" y="1409251"/>
                  <a:pt x="361983" y="1408642"/>
                  <a:pt x="357750" y="1409700"/>
                </a:cubicBezTo>
                <a:cubicBezTo>
                  <a:pt x="316183" y="1399308"/>
                  <a:pt x="373357" y="1415916"/>
                  <a:pt x="335525" y="1397000"/>
                </a:cubicBezTo>
                <a:cubicBezTo>
                  <a:pt x="330698" y="1394587"/>
                  <a:pt x="322234" y="1389087"/>
                  <a:pt x="319650" y="1393825"/>
                </a:cubicBezTo>
                <a:cubicBezTo>
                  <a:pt x="313547" y="1405013"/>
                  <a:pt x="317533" y="1419225"/>
                  <a:pt x="316475" y="1431925"/>
                </a:cubicBezTo>
                <a:cubicBezTo>
                  <a:pt x="317533" y="1437217"/>
                  <a:pt x="318341" y="1442565"/>
                  <a:pt x="319650" y="1447800"/>
                </a:cubicBezTo>
                <a:cubicBezTo>
                  <a:pt x="320462" y="1451047"/>
                  <a:pt x="322475" y="1453997"/>
                  <a:pt x="322825" y="1457325"/>
                </a:cubicBezTo>
                <a:cubicBezTo>
                  <a:pt x="324601" y="1474198"/>
                  <a:pt x="324942" y="1491192"/>
                  <a:pt x="326000" y="1508125"/>
                </a:cubicBezTo>
                <a:cubicBezTo>
                  <a:pt x="326000" y="1508125"/>
                  <a:pt x="322901" y="1521324"/>
                  <a:pt x="319650" y="1527175"/>
                </a:cubicBezTo>
                <a:cubicBezTo>
                  <a:pt x="302454" y="1558128"/>
                  <a:pt x="315670" y="1514518"/>
                  <a:pt x="306950" y="1549400"/>
                </a:cubicBezTo>
                <a:cubicBezTo>
                  <a:pt x="303775" y="1551517"/>
                  <a:pt x="300123" y="1553052"/>
                  <a:pt x="297425" y="1555750"/>
                </a:cubicBezTo>
                <a:cubicBezTo>
                  <a:pt x="289250" y="1563925"/>
                  <a:pt x="290172" y="1569792"/>
                  <a:pt x="287900" y="1581150"/>
                </a:cubicBezTo>
                <a:lnTo>
                  <a:pt x="268850" y="1600200"/>
                </a:lnTo>
                <a:cubicBezTo>
                  <a:pt x="266152" y="1602898"/>
                  <a:pt x="262500" y="1604433"/>
                  <a:pt x="259325" y="1606550"/>
                </a:cubicBezTo>
                <a:cubicBezTo>
                  <a:pt x="245782" y="1615578"/>
                  <a:pt x="241243" y="1619742"/>
                  <a:pt x="227575" y="1625600"/>
                </a:cubicBezTo>
                <a:cubicBezTo>
                  <a:pt x="224499" y="1626918"/>
                  <a:pt x="220417" y="1626408"/>
                  <a:pt x="218050" y="1628775"/>
                </a:cubicBezTo>
                <a:cubicBezTo>
                  <a:pt x="215683" y="1631142"/>
                  <a:pt x="215290" y="1634979"/>
                  <a:pt x="214875" y="1638300"/>
                </a:cubicBezTo>
                <a:cubicBezTo>
                  <a:pt x="213163" y="1651992"/>
                  <a:pt x="212758" y="1665817"/>
                  <a:pt x="211700" y="1679575"/>
                </a:cubicBezTo>
                <a:cubicBezTo>
                  <a:pt x="212758" y="1695450"/>
                  <a:pt x="214875" y="1711290"/>
                  <a:pt x="214875" y="1727200"/>
                </a:cubicBezTo>
                <a:cubicBezTo>
                  <a:pt x="214875" y="1737836"/>
                  <a:pt x="211700" y="1748314"/>
                  <a:pt x="211700" y="1758950"/>
                </a:cubicBezTo>
                <a:cubicBezTo>
                  <a:pt x="211700" y="1774860"/>
                  <a:pt x="213817" y="1790700"/>
                  <a:pt x="214875" y="1806575"/>
                </a:cubicBezTo>
                <a:cubicBezTo>
                  <a:pt x="214875" y="1806575"/>
                  <a:pt x="210448" y="1819214"/>
                  <a:pt x="208525" y="1825625"/>
                </a:cubicBezTo>
                <a:cubicBezTo>
                  <a:pt x="206982" y="1830769"/>
                  <a:pt x="202569" y="1849865"/>
                  <a:pt x="202175" y="1854200"/>
                </a:cubicBezTo>
                <a:cubicBezTo>
                  <a:pt x="200543" y="1872149"/>
                  <a:pt x="202713" y="1890539"/>
                  <a:pt x="199000" y="1908175"/>
                </a:cubicBezTo>
                <a:cubicBezTo>
                  <a:pt x="198214" y="1911909"/>
                  <a:pt x="190523" y="1910856"/>
                  <a:pt x="189475" y="1914525"/>
                </a:cubicBezTo>
                <a:cubicBezTo>
                  <a:pt x="187992" y="1919714"/>
                  <a:pt x="191592" y="1925638"/>
                  <a:pt x="192650" y="1930400"/>
                </a:cubicBezTo>
                <a:lnTo>
                  <a:pt x="4574150" y="1930400"/>
                </a:lnTo>
                <a:lnTo>
                  <a:pt x="4574150" y="0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103028" y="355964"/>
            <a:ext cx="2288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zh-CN" alt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夏至的诗歌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1971505" y="1985068"/>
            <a:ext cx="39363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一九至二九，扇子不离手</a:t>
            </a:r>
            <a:r>
              <a:rPr lang="zh-CN" altLang="en-US" sz="2400" dirty="0" smtClean="0">
                <a:solidFill>
                  <a:prstClr val="black"/>
                </a:solidFill>
                <a:cs typeface="+mn-ea"/>
                <a:sym typeface="+mn-lt"/>
              </a:rPr>
              <a:t>；</a:t>
            </a:r>
            <a:endParaRPr lang="en-US" altLang="zh-CN" sz="2400" dirty="0" smtClean="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r>
              <a:rPr lang="zh-CN" altLang="en-US" sz="2400" dirty="0" smtClean="0">
                <a:solidFill>
                  <a:prstClr val="black"/>
                </a:solidFill>
                <a:cs typeface="+mn-ea"/>
                <a:sym typeface="+mn-lt"/>
              </a:rPr>
              <a:t>三九二十七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，冰水甜如蜜</a:t>
            </a:r>
            <a:r>
              <a:rPr lang="zh-CN" altLang="en-US" sz="2400" dirty="0" smtClean="0">
                <a:solidFill>
                  <a:prstClr val="black"/>
                </a:solidFill>
                <a:cs typeface="+mn-ea"/>
                <a:sym typeface="+mn-lt"/>
              </a:rPr>
              <a:t>；</a:t>
            </a:r>
            <a:endParaRPr lang="en-US" altLang="zh-CN" sz="2400" dirty="0" smtClean="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r>
              <a:rPr lang="zh-CN" altLang="en-US" sz="2400" dirty="0" smtClean="0">
                <a:solidFill>
                  <a:prstClr val="black"/>
                </a:solidFill>
                <a:cs typeface="+mn-ea"/>
                <a:sym typeface="+mn-lt"/>
              </a:rPr>
              <a:t>四九三十六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，汗湿衣服透</a:t>
            </a:r>
            <a:r>
              <a:rPr lang="zh-CN" altLang="en-US" sz="2400" dirty="0" smtClean="0">
                <a:solidFill>
                  <a:prstClr val="black"/>
                </a:solidFill>
                <a:cs typeface="+mn-ea"/>
                <a:sym typeface="+mn-lt"/>
              </a:rPr>
              <a:t>；</a:t>
            </a:r>
            <a:endParaRPr lang="en-US" altLang="zh-CN" sz="2400" dirty="0" smtClean="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r>
              <a:rPr lang="zh-CN" altLang="en-US" sz="2400" dirty="0" smtClean="0">
                <a:solidFill>
                  <a:prstClr val="black"/>
                </a:solidFill>
                <a:cs typeface="+mn-ea"/>
                <a:sym typeface="+mn-lt"/>
              </a:rPr>
              <a:t>五九四十五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，树头清风舞</a:t>
            </a:r>
            <a:r>
              <a:rPr lang="zh-CN" altLang="en-US" sz="2400" dirty="0" smtClean="0">
                <a:solidFill>
                  <a:prstClr val="black"/>
                </a:solidFill>
                <a:cs typeface="+mn-ea"/>
                <a:sym typeface="+mn-lt"/>
              </a:rPr>
              <a:t>；</a:t>
            </a:r>
            <a:endParaRPr lang="en-US" altLang="zh-CN" sz="2400" dirty="0" smtClean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4640967" y="940739"/>
            <a:ext cx="23247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457200"/>
            <a:r>
              <a:rPr lang="zh-CN" altLang="en-US" sz="3600" b="1" dirty="0">
                <a:solidFill>
                  <a:srgbClr val="004C4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夏九九歌</a:t>
            </a:r>
          </a:p>
        </p:txBody>
      </p:sp>
      <p:sp>
        <p:nvSpPr>
          <p:cNvPr id="4" name="矩形 3"/>
          <p:cNvSpPr/>
          <p:nvPr/>
        </p:nvSpPr>
        <p:spPr>
          <a:xfrm>
            <a:off x="6099469" y="1945636"/>
            <a:ext cx="3944205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六九五十四，乘凉莫太迟；</a:t>
            </a:r>
            <a:endParaRPr lang="en-US" altLang="zh-CN" sz="2400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七九六十三，夜眠要盖单；</a:t>
            </a:r>
            <a:endParaRPr lang="en-US" altLang="zh-CN" sz="2400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八九七十二，当心莫受寒；</a:t>
            </a:r>
            <a:endParaRPr lang="en-US" altLang="zh-CN" sz="2400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九九八十一，家家找棉衣。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07833" y="4274926"/>
            <a:ext cx="2593136" cy="27164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22068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F3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50" y="4930639"/>
            <a:ext cx="1798971" cy="192736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21" y="3454400"/>
            <a:ext cx="2568917" cy="3403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953872" y="4261721"/>
            <a:ext cx="3238128" cy="2596279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729014" y="0"/>
            <a:ext cx="1462986" cy="400755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95938" y="2462375"/>
            <a:ext cx="606547" cy="61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80401" y="936575"/>
            <a:ext cx="948766" cy="89182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5533" y="5313275"/>
            <a:ext cx="2155727" cy="162828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4927600"/>
            <a:ext cx="4574150" cy="1930400"/>
          </a:xfrm>
          <a:custGeom>
            <a:avLst/>
            <a:gdLst>
              <a:gd name="connsiteX0" fmla="*/ 4574150 w 4574150"/>
              <a:gd name="connsiteY0" fmla="*/ 0 h 1930400"/>
              <a:gd name="connsiteX1" fmla="*/ 0 w 4574150"/>
              <a:gd name="connsiteY1" fmla="*/ 0 h 1930400"/>
              <a:gd name="connsiteX2" fmla="*/ 0 w 4574150"/>
              <a:gd name="connsiteY2" fmla="*/ 65959 h 1930400"/>
              <a:gd name="connsiteX3" fmla="*/ 6653 w 4574150"/>
              <a:gd name="connsiteY3" fmla="*/ 62449 h 1930400"/>
              <a:gd name="connsiteX4" fmla="*/ 21200 w 4574150"/>
              <a:gd name="connsiteY4" fmla="*/ 57150 h 1930400"/>
              <a:gd name="connsiteX5" fmla="*/ 208525 w 4574150"/>
              <a:gd name="connsiteY5" fmla="*/ 47625 h 1930400"/>
              <a:gd name="connsiteX6" fmla="*/ 240275 w 4574150"/>
              <a:gd name="connsiteY6" fmla="*/ 50800 h 1930400"/>
              <a:gd name="connsiteX7" fmla="*/ 268850 w 4574150"/>
              <a:gd name="connsiteY7" fmla="*/ 57150 h 1930400"/>
              <a:gd name="connsiteX8" fmla="*/ 303775 w 4574150"/>
              <a:gd name="connsiteY8" fmla="*/ 63500 h 1930400"/>
              <a:gd name="connsiteX9" fmla="*/ 332350 w 4574150"/>
              <a:gd name="connsiteY9" fmla="*/ 73025 h 1930400"/>
              <a:gd name="connsiteX10" fmla="*/ 383150 w 4574150"/>
              <a:gd name="connsiteY10" fmla="*/ 88900 h 1930400"/>
              <a:gd name="connsiteX11" fmla="*/ 395850 w 4574150"/>
              <a:gd name="connsiteY11" fmla="*/ 92075 h 1930400"/>
              <a:gd name="connsiteX12" fmla="*/ 411725 w 4574150"/>
              <a:gd name="connsiteY12" fmla="*/ 95250 h 1930400"/>
              <a:gd name="connsiteX13" fmla="*/ 424425 w 4574150"/>
              <a:gd name="connsiteY13" fmla="*/ 101600 h 1930400"/>
              <a:gd name="connsiteX14" fmla="*/ 453000 w 4574150"/>
              <a:gd name="connsiteY14" fmla="*/ 111125 h 1930400"/>
              <a:gd name="connsiteX15" fmla="*/ 475225 w 4574150"/>
              <a:gd name="connsiteY15" fmla="*/ 123825 h 1930400"/>
              <a:gd name="connsiteX16" fmla="*/ 484750 w 4574150"/>
              <a:gd name="connsiteY16" fmla="*/ 127000 h 1930400"/>
              <a:gd name="connsiteX17" fmla="*/ 497450 w 4574150"/>
              <a:gd name="connsiteY17" fmla="*/ 136525 h 1930400"/>
              <a:gd name="connsiteX18" fmla="*/ 513325 w 4574150"/>
              <a:gd name="connsiteY18" fmla="*/ 142875 h 1930400"/>
              <a:gd name="connsiteX19" fmla="*/ 526025 w 4574150"/>
              <a:gd name="connsiteY19" fmla="*/ 155575 h 1930400"/>
              <a:gd name="connsiteX20" fmla="*/ 535550 w 4574150"/>
              <a:gd name="connsiteY20" fmla="*/ 161925 h 1930400"/>
              <a:gd name="connsiteX21" fmla="*/ 545075 w 4574150"/>
              <a:gd name="connsiteY21" fmla="*/ 171450 h 1930400"/>
              <a:gd name="connsiteX22" fmla="*/ 570475 w 4574150"/>
              <a:gd name="connsiteY22" fmla="*/ 187325 h 1930400"/>
              <a:gd name="connsiteX23" fmla="*/ 589525 w 4574150"/>
              <a:gd name="connsiteY23" fmla="*/ 209550 h 1930400"/>
              <a:gd name="connsiteX24" fmla="*/ 595875 w 4574150"/>
              <a:gd name="connsiteY24" fmla="*/ 219075 h 1930400"/>
              <a:gd name="connsiteX25" fmla="*/ 608575 w 4574150"/>
              <a:gd name="connsiteY25" fmla="*/ 234950 h 1930400"/>
              <a:gd name="connsiteX26" fmla="*/ 621275 w 4574150"/>
              <a:gd name="connsiteY26" fmla="*/ 250825 h 1930400"/>
              <a:gd name="connsiteX27" fmla="*/ 637150 w 4574150"/>
              <a:gd name="connsiteY27" fmla="*/ 276225 h 1930400"/>
              <a:gd name="connsiteX28" fmla="*/ 653025 w 4574150"/>
              <a:gd name="connsiteY28" fmla="*/ 292100 h 1930400"/>
              <a:gd name="connsiteX29" fmla="*/ 659375 w 4574150"/>
              <a:gd name="connsiteY29" fmla="*/ 301625 h 1930400"/>
              <a:gd name="connsiteX30" fmla="*/ 681600 w 4574150"/>
              <a:gd name="connsiteY30" fmla="*/ 327025 h 1930400"/>
              <a:gd name="connsiteX31" fmla="*/ 694300 w 4574150"/>
              <a:gd name="connsiteY31" fmla="*/ 352425 h 1930400"/>
              <a:gd name="connsiteX32" fmla="*/ 700650 w 4574150"/>
              <a:gd name="connsiteY32" fmla="*/ 361950 h 1930400"/>
              <a:gd name="connsiteX33" fmla="*/ 710175 w 4574150"/>
              <a:gd name="connsiteY33" fmla="*/ 377825 h 1930400"/>
              <a:gd name="connsiteX34" fmla="*/ 716525 w 4574150"/>
              <a:gd name="connsiteY34" fmla="*/ 387350 h 1930400"/>
              <a:gd name="connsiteX35" fmla="*/ 719700 w 4574150"/>
              <a:gd name="connsiteY35" fmla="*/ 412750 h 1930400"/>
              <a:gd name="connsiteX36" fmla="*/ 738750 w 4574150"/>
              <a:gd name="connsiteY36" fmla="*/ 438150 h 1930400"/>
              <a:gd name="connsiteX37" fmla="*/ 745100 w 4574150"/>
              <a:gd name="connsiteY37" fmla="*/ 454025 h 1930400"/>
              <a:gd name="connsiteX38" fmla="*/ 754625 w 4574150"/>
              <a:gd name="connsiteY38" fmla="*/ 488950 h 1930400"/>
              <a:gd name="connsiteX39" fmla="*/ 767325 w 4574150"/>
              <a:gd name="connsiteY39" fmla="*/ 746125 h 1930400"/>
              <a:gd name="connsiteX40" fmla="*/ 754625 w 4574150"/>
              <a:gd name="connsiteY40" fmla="*/ 841375 h 1930400"/>
              <a:gd name="connsiteX41" fmla="*/ 748275 w 4574150"/>
              <a:gd name="connsiteY41" fmla="*/ 850900 h 1930400"/>
              <a:gd name="connsiteX42" fmla="*/ 738750 w 4574150"/>
              <a:gd name="connsiteY42" fmla="*/ 889000 h 1930400"/>
              <a:gd name="connsiteX43" fmla="*/ 732400 w 4574150"/>
              <a:gd name="connsiteY43" fmla="*/ 904875 h 1930400"/>
              <a:gd name="connsiteX44" fmla="*/ 719700 w 4574150"/>
              <a:gd name="connsiteY44" fmla="*/ 936625 h 1930400"/>
              <a:gd name="connsiteX45" fmla="*/ 703825 w 4574150"/>
              <a:gd name="connsiteY45" fmla="*/ 955675 h 1930400"/>
              <a:gd name="connsiteX46" fmla="*/ 700650 w 4574150"/>
              <a:gd name="connsiteY46" fmla="*/ 965200 h 1930400"/>
              <a:gd name="connsiteX47" fmla="*/ 691125 w 4574150"/>
              <a:gd name="connsiteY47" fmla="*/ 977900 h 1930400"/>
              <a:gd name="connsiteX48" fmla="*/ 681600 w 4574150"/>
              <a:gd name="connsiteY48" fmla="*/ 987425 h 1930400"/>
              <a:gd name="connsiteX49" fmla="*/ 678425 w 4574150"/>
              <a:gd name="connsiteY49" fmla="*/ 996950 h 1930400"/>
              <a:gd name="connsiteX50" fmla="*/ 668900 w 4574150"/>
              <a:gd name="connsiteY50" fmla="*/ 1006475 h 1930400"/>
              <a:gd name="connsiteX51" fmla="*/ 659375 w 4574150"/>
              <a:gd name="connsiteY51" fmla="*/ 1019175 h 1930400"/>
              <a:gd name="connsiteX52" fmla="*/ 627625 w 4574150"/>
              <a:gd name="connsiteY52" fmla="*/ 1041400 h 1930400"/>
              <a:gd name="connsiteX53" fmla="*/ 618100 w 4574150"/>
              <a:gd name="connsiteY53" fmla="*/ 1044575 h 1930400"/>
              <a:gd name="connsiteX54" fmla="*/ 586350 w 4574150"/>
              <a:gd name="connsiteY54" fmla="*/ 1050925 h 1930400"/>
              <a:gd name="connsiteX55" fmla="*/ 567300 w 4574150"/>
              <a:gd name="connsiteY55" fmla="*/ 1057275 h 1930400"/>
              <a:gd name="connsiteX56" fmla="*/ 535550 w 4574150"/>
              <a:gd name="connsiteY56" fmla="*/ 1066800 h 1930400"/>
              <a:gd name="connsiteX57" fmla="*/ 516500 w 4574150"/>
              <a:gd name="connsiteY57" fmla="*/ 1073150 h 1930400"/>
              <a:gd name="connsiteX58" fmla="*/ 497450 w 4574150"/>
              <a:gd name="connsiteY58" fmla="*/ 1079500 h 1930400"/>
              <a:gd name="connsiteX59" fmla="*/ 484750 w 4574150"/>
              <a:gd name="connsiteY59" fmla="*/ 1089025 h 1930400"/>
              <a:gd name="connsiteX60" fmla="*/ 468875 w 4574150"/>
              <a:gd name="connsiteY60" fmla="*/ 1095375 h 1930400"/>
              <a:gd name="connsiteX61" fmla="*/ 459350 w 4574150"/>
              <a:gd name="connsiteY61" fmla="*/ 1108075 h 1930400"/>
              <a:gd name="connsiteX62" fmla="*/ 443475 w 4574150"/>
              <a:gd name="connsiteY62" fmla="*/ 1120775 h 1930400"/>
              <a:gd name="connsiteX63" fmla="*/ 414900 w 4574150"/>
              <a:gd name="connsiteY63" fmla="*/ 1136650 h 1930400"/>
              <a:gd name="connsiteX64" fmla="*/ 411725 w 4574150"/>
              <a:gd name="connsiteY64" fmla="*/ 1146175 h 1930400"/>
              <a:gd name="connsiteX65" fmla="*/ 402200 w 4574150"/>
              <a:gd name="connsiteY65" fmla="*/ 1155700 h 1930400"/>
              <a:gd name="connsiteX66" fmla="*/ 392675 w 4574150"/>
              <a:gd name="connsiteY66" fmla="*/ 1162050 h 1930400"/>
              <a:gd name="connsiteX67" fmla="*/ 389500 w 4574150"/>
              <a:gd name="connsiteY67" fmla="*/ 1171575 h 1930400"/>
              <a:gd name="connsiteX68" fmla="*/ 383150 w 4574150"/>
              <a:gd name="connsiteY68" fmla="*/ 1181100 h 1930400"/>
              <a:gd name="connsiteX69" fmla="*/ 379975 w 4574150"/>
              <a:gd name="connsiteY69" fmla="*/ 1193800 h 1930400"/>
              <a:gd name="connsiteX70" fmla="*/ 373625 w 4574150"/>
              <a:gd name="connsiteY70" fmla="*/ 1206500 h 1930400"/>
              <a:gd name="connsiteX71" fmla="*/ 370450 w 4574150"/>
              <a:gd name="connsiteY71" fmla="*/ 1330325 h 1930400"/>
              <a:gd name="connsiteX72" fmla="*/ 373625 w 4574150"/>
              <a:gd name="connsiteY72" fmla="*/ 1397000 h 1930400"/>
              <a:gd name="connsiteX73" fmla="*/ 370450 w 4574150"/>
              <a:gd name="connsiteY73" fmla="*/ 1406525 h 1930400"/>
              <a:gd name="connsiteX74" fmla="*/ 357750 w 4574150"/>
              <a:gd name="connsiteY74" fmla="*/ 1409700 h 1930400"/>
              <a:gd name="connsiteX75" fmla="*/ 335525 w 4574150"/>
              <a:gd name="connsiteY75" fmla="*/ 1397000 h 1930400"/>
              <a:gd name="connsiteX76" fmla="*/ 319650 w 4574150"/>
              <a:gd name="connsiteY76" fmla="*/ 1393825 h 1930400"/>
              <a:gd name="connsiteX77" fmla="*/ 316475 w 4574150"/>
              <a:gd name="connsiteY77" fmla="*/ 1431925 h 1930400"/>
              <a:gd name="connsiteX78" fmla="*/ 319650 w 4574150"/>
              <a:gd name="connsiteY78" fmla="*/ 1447800 h 1930400"/>
              <a:gd name="connsiteX79" fmla="*/ 322825 w 4574150"/>
              <a:gd name="connsiteY79" fmla="*/ 1457325 h 1930400"/>
              <a:gd name="connsiteX80" fmla="*/ 326000 w 4574150"/>
              <a:gd name="connsiteY80" fmla="*/ 1508125 h 1930400"/>
              <a:gd name="connsiteX81" fmla="*/ 319650 w 4574150"/>
              <a:gd name="connsiteY81" fmla="*/ 1527175 h 1930400"/>
              <a:gd name="connsiteX82" fmla="*/ 306950 w 4574150"/>
              <a:gd name="connsiteY82" fmla="*/ 1549400 h 1930400"/>
              <a:gd name="connsiteX83" fmla="*/ 297425 w 4574150"/>
              <a:gd name="connsiteY83" fmla="*/ 1555750 h 1930400"/>
              <a:gd name="connsiteX84" fmla="*/ 287900 w 4574150"/>
              <a:gd name="connsiteY84" fmla="*/ 1581150 h 1930400"/>
              <a:gd name="connsiteX85" fmla="*/ 268850 w 4574150"/>
              <a:gd name="connsiteY85" fmla="*/ 1600200 h 1930400"/>
              <a:gd name="connsiteX86" fmla="*/ 259325 w 4574150"/>
              <a:gd name="connsiteY86" fmla="*/ 1606550 h 1930400"/>
              <a:gd name="connsiteX87" fmla="*/ 227575 w 4574150"/>
              <a:gd name="connsiteY87" fmla="*/ 1625600 h 1930400"/>
              <a:gd name="connsiteX88" fmla="*/ 218050 w 4574150"/>
              <a:gd name="connsiteY88" fmla="*/ 1628775 h 1930400"/>
              <a:gd name="connsiteX89" fmla="*/ 214875 w 4574150"/>
              <a:gd name="connsiteY89" fmla="*/ 1638300 h 1930400"/>
              <a:gd name="connsiteX90" fmla="*/ 211700 w 4574150"/>
              <a:gd name="connsiteY90" fmla="*/ 1679575 h 1930400"/>
              <a:gd name="connsiteX91" fmla="*/ 214875 w 4574150"/>
              <a:gd name="connsiteY91" fmla="*/ 1727200 h 1930400"/>
              <a:gd name="connsiteX92" fmla="*/ 211700 w 4574150"/>
              <a:gd name="connsiteY92" fmla="*/ 1758950 h 1930400"/>
              <a:gd name="connsiteX93" fmla="*/ 214875 w 4574150"/>
              <a:gd name="connsiteY93" fmla="*/ 1806575 h 1930400"/>
              <a:gd name="connsiteX94" fmla="*/ 208525 w 4574150"/>
              <a:gd name="connsiteY94" fmla="*/ 1825625 h 1930400"/>
              <a:gd name="connsiteX95" fmla="*/ 202175 w 4574150"/>
              <a:gd name="connsiteY95" fmla="*/ 1854200 h 1930400"/>
              <a:gd name="connsiteX96" fmla="*/ 199000 w 4574150"/>
              <a:gd name="connsiteY96" fmla="*/ 1908175 h 1930400"/>
              <a:gd name="connsiteX97" fmla="*/ 189475 w 4574150"/>
              <a:gd name="connsiteY97" fmla="*/ 1914525 h 1930400"/>
              <a:gd name="connsiteX98" fmla="*/ 192650 w 4574150"/>
              <a:gd name="connsiteY98" fmla="*/ 1930400 h 1930400"/>
              <a:gd name="connsiteX99" fmla="*/ 4574150 w 4574150"/>
              <a:gd name="connsiteY99" fmla="*/ 1930400 h 1930400"/>
              <a:gd name="connsiteX100" fmla="*/ 4574150 w 4574150"/>
              <a:gd name="connsiteY100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4574150" h="1930400">
                <a:moveTo>
                  <a:pt x="4574150" y="0"/>
                </a:moveTo>
                <a:lnTo>
                  <a:pt x="0" y="0"/>
                </a:lnTo>
                <a:lnTo>
                  <a:pt x="0" y="65959"/>
                </a:lnTo>
                <a:lnTo>
                  <a:pt x="6653" y="62449"/>
                </a:lnTo>
                <a:cubicBezTo>
                  <a:pt x="11291" y="59891"/>
                  <a:pt x="16016" y="57684"/>
                  <a:pt x="21200" y="57150"/>
                </a:cubicBezTo>
                <a:cubicBezTo>
                  <a:pt x="83394" y="50748"/>
                  <a:pt x="146083" y="50800"/>
                  <a:pt x="208525" y="47625"/>
                </a:cubicBezTo>
                <a:cubicBezTo>
                  <a:pt x="219108" y="48683"/>
                  <a:pt x="229769" y="49141"/>
                  <a:pt x="240275" y="50800"/>
                </a:cubicBezTo>
                <a:cubicBezTo>
                  <a:pt x="249913" y="52322"/>
                  <a:pt x="259282" y="55236"/>
                  <a:pt x="268850" y="57150"/>
                </a:cubicBezTo>
                <a:lnTo>
                  <a:pt x="303775" y="63500"/>
                </a:lnTo>
                <a:cubicBezTo>
                  <a:pt x="313653" y="65296"/>
                  <a:pt x="322787" y="69965"/>
                  <a:pt x="332350" y="73025"/>
                </a:cubicBezTo>
                <a:cubicBezTo>
                  <a:pt x="349247" y="78432"/>
                  <a:pt x="366157" y="83802"/>
                  <a:pt x="383150" y="88900"/>
                </a:cubicBezTo>
                <a:cubicBezTo>
                  <a:pt x="387330" y="90154"/>
                  <a:pt x="391590" y="91128"/>
                  <a:pt x="395850" y="92075"/>
                </a:cubicBezTo>
                <a:cubicBezTo>
                  <a:pt x="401118" y="93246"/>
                  <a:pt x="406605" y="93543"/>
                  <a:pt x="411725" y="95250"/>
                </a:cubicBezTo>
                <a:cubicBezTo>
                  <a:pt x="416215" y="96747"/>
                  <a:pt x="420192" y="99483"/>
                  <a:pt x="424425" y="101600"/>
                </a:cubicBezTo>
                <a:cubicBezTo>
                  <a:pt x="433405" y="106090"/>
                  <a:pt x="443629" y="107521"/>
                  <a:pt x="453000" y="111125"/>
                </a:cubicBezTo>
                <a:cubicBezTo>
                  <a:pt x="477121" y="120402"/>
                  <a:pt x="455306" y="113865"/>
                  <a:pt x="475225" y="123825"/>
                </a:cubicBezTo>
                <a:cubicBezTo>
                  <a:pt x="478218" y="125322"/>
                  <a:pt x="481844" y="125340"/>
                  <a:pt x="484750" y="127000"/>
                </a:cubicBezTo>
                <a:cubicBezTo>
                  <a:pt x="489344" y="129625"/>
                  <a:pt x="492824" y="133955"/>
                  <a:pt x="497450" y="136525"/>
                </a:cubicBezTo>
                <a:cubicBezTo>
                  <a:pt x="502432" y="139293"/>
                  <a:pt x="508583" y="139714"/>
                  <a:pt x="513325" y="142875"/>
                </a:cubicBezTo>
                <a:cubicBezTo>
                  <a:pt x="518306" y="146196"/>
                  <a:pt x="521479" y="151679"/>
                  <a:pt x="526025" y="155575"/>
                </a:cubicBezTo>
                <a:cubicBezTo>
                  <a:pt x="528922" y="158058"/>
                  <a:pt x="532619" y="159482"/>
                  <a:pt x="535550" y="161925"/>
                </a:cubicBezTo>
                <a:cubicBezTo>
                  <a:pt x="538999" y="164800"/>
                  <a:pt x="541666" y="168528"/>
                  <a:pt x="545075" y="171450"/>
                </a:cubicBezTo>
                <a:cubicBezTo>
                  <a:pt x="578433" y="200042"/>
                  <a:pt x="537952" y="164094"/>
                  <a:pt x="570475" y="187325"/>
                </a:cubicBezTo>
                <a:cubicBezTo>
                  <a:pt x="577206" y="192133"/>
                  <a:pt x="585008" y="203227"/>
                  <a:pt x="589525" y="209550"/>
                </a:cubicBezTo>
                <a:cubicBezTo>
                  <a:pt x="591743" y="212655"/>
                  <a:pt x="593177" y="216377"/>
                  <a:pt x="595875" y="219075"/>
                </a:cubicBezTo>
                <a:cubicBezTo>
                  <a:pt x="610236" y="233436"/>
                  <a:pt x="602394" y="216407"/>
                  <a:pt x="608575" y="234950"/>
                </a:cubicBezTo>
                <a:cubicBezTo>
                  <a:pt x="612808" y="240242"/>
                  <a:pt x="617516" y="245186"/>
                  <a:pt x="621275" y="250825"/>
                </a:cubicBezTo>
                <a:cubicBezTo>
                  <a:pt x="635469" y="272117"/>
                  <a:pt x="618661" y="255425"/>
                  <a:pt x="637150" y="276225"/>
                </a:cubicBezTo>
                <a:cubicBezTo>
                  <a:pt x="642122" y="281818"/>
                  <a:pt x="648097" y="286468"/>
                  <a:pt x="653025" y="292100"/>
                </a:cubicBezTo>
                <a:cubicBezTo>
                  <a:pt x="655538" y="294972"/>
                  <a:pt x="656892" y="298728"/>
                  <a:pt x="659375" y="301625"/>
                </a:cubicBezTo>
                <a:cubicBezTo>
                  <a:pt x="692259" y="339989"/>
                  <a:pt x="653950" y="290159"/>
                  <a:pt x="681600" y="327025"/>
                </a:cubicBezTo>
                <a:cubicBezTo>
                  <a:pt x="687280" y="334598"/>
                  <a:pt x="689767" y="344115"/>
                  <a:pt x="694300" y="352425"/>
                </a:cubicBezTo>
                <a:cubicBezTo>
                  <a:pt x="696127" y="355775"/>
                  <a:pt x="698628" y="358714"/>
                  <a:pt x="700650" y="361950"/>
                </a:cubicBezTo>
                <a:cubicBezTo>
                  <a:pt x="703921" y="367183"/>
                  <a:pt x="706904" y="372592"/>
                  <a:pt x="710175" y="377825"/>
                </a:cubicBezTo>
                <a:cubicBezTo>
                  <a:pt x="712197" y="381061"/>
                  <a:pt x="715521" y="383669"/>
                  <a:pt x="716525" y="387350"/>
                </a:cubicBezTo>
                <a:cubicBezTo>
                  <a:pt x="718770" y="395582"/>
                  <a:pt x="718642" y="404283"/>
                  <a:pt x="719700" y="412750"/>
                </a:cubicBezTo>
                <a:cubicBezTo>
                  <a:pt x="719700" y="412750"/>
                  <a:pt x="733203" y="429137"/>
                  <a:pt x="738750" y="438150"/>
                </a:cubicBezTo>
                <a:cubicBezTo>
                  <a:pt x="741737" y="443004"/>
                  <a:pt x="742785" y="448817"/>
                  <a:pt x="745100" y="454025"/>
                </a:cubicBezTo>
                <a:cubicBezTo>
                  <a:pt x="753276" y="472420"/>
                  <a:pt x="753186" y="463618"/>
                  <a:pt x="754625" y="488950"/>
                </a:cubicBezTo>
                <a:cubicBezTo>
                  <a:pt x="759494" y="574641"/>
                  <a:pt x="763092" y="660400"/>
                  <a:pt x="767325" y="746125"/>
                </a:cubicBezTo>
                <a:cubicBezTo>
                  <a:pt x="762749" y="805616"/>
                  <a:pt x="766548" y="773811"/>
                  <a:pt x="754625" y="841375"/>
                </a:cubicBezTo>
                <a:cubicBezTo>
                  <a:pt x="752508" y="844550"/>
                  <a:pt x="749825" y="847413"/>
                  <a:pt x="748275" y="850900"/>
                </a:cubicBezTo>
                <a:cubicBezTo>
                  <a:pt x="741566" y="865994"/>
                  <a:pt x="741412" y="873026"/>
                  <a:pt x="738750" y="889000"/>
                </a:cubicBezTo>
                <a:lnTo>
                  <a:pt x="732400" y="904875"/>
                </a:lnTo>
                <a:cubicBezTo>
                  <a:pt x="728167" y="915458"/>
                  <a:pt x="724477" y="926276"/>
                  <a:pt x="719700" y="936625"/>
                </a:cubicBezTo>
                <a:cubicBezTo>
                  <a:pt x="711909" y="953505"/>
                  <a:pt x="714813" y="939193"/>
                  <a:pt x="703825" y="955675"/>
                </a:cubicBezTo>
                <a:cubicBezTo>
                  <a:pt x="701969" y="958460"/>
                  <a:pt x="701708" y="962025"/>
                  <a:pt x="700650" y="965200"/>
                </a:cubicBezTo>
                <a:cubicBezTo>
                  <a:pt x="697475" y="969433"/>
                  <a:pt x="694569" y="973882"/>
                  <a:pt x="691125" y="977900"/>
                </a:cubicBezTo>
                <a:cubicBezTo>
                  <a:pt x="688203" y="981309"/>
                  <a:pt x="684091" y="983689"/>
                  <a:pt x="681600" y="987425"/>
                </a:cubicBezTo>
                <a:cubicBezTo>
                  <a:pt x="679744" y="990210"/>
                  <a:pt x="679483" y="993775"/>
                  <a:pt x="678425" y="996950"/>
                </a:cubicBezTo>
                <a:cubicBezTo>
                  <a:pt x="675250" y="1000125"/>
                  <a:pt x="671822" y="1003066"/>
                  <a:pt x="668900" y="1006475"/>
                </a:cubicBezTo>
                <a:cubicBezTo>
                  <a:pt x="665456" y="1010493"/>
                  <a:pt x="663117" y="1015433"/>
                  <a:pt x="659375" y="1019175"/>
                </a:cubicBezTo>
                <a:cubicBezTo>
                  <a:pt x="655213" y="1023337"/>
                  <a:pt x="629959" y="1040103"/>
                  <a:pt x="627625" y="1041400"/>
                </a:cubicBezTo>
                <a:cubicBezTo>
                  <a:pt x="624699" y="1043025"/>
                  <a:pt x="621318" y="1043656"/>
                  <a:pt x="618100" y="1044575"/>
                </a:cubicBezTo>
                <a:cubicBezTo>
                  <a:pt x="581163" y="1055129"/>
                  <a:pt x="636248" y="1038451"/>
                  <a:pt x="586350" y="1050925"/>
                </a:cubicBezTo>
                <a:cubicBezTo>
                  <a:pt x="579856" y="1052548"/>
                  <a:pt x="573697" y="1055307"/>
                  <a:pt x="567300" y="1057275"/>
                </a:cubicBezTo>
                <a:cubicBezTo>
                  <a:pt x="520049" y="1071814"/>
                  <a:pt x="561857" y="1058031"/>
                  <a:pt x="535550" y="1066800"/>
                </a:cubicBezTo>
                <a:lnTo>
                  <a:pt x="516500" y="1073150"/>
                </a:lnTo>
                <a:cubicBezTo>
                  <a:pt x="510150" y="1075267"/>
                  <a:pt x="503437" y="1076507"/>
                  <a:pt x="497450" y="1079500"/>
                </a:cubicBezTo>
                <a:cubicBezTo>
                  <a:pt x="492717" y="1081867"/>
                  <a:pt x="489376" y="1086455"/>
                  <a:pt x="484750" y="1089025"/>
                </a:cubicBezTo>
                <a:cubicBezTo>
                  <a:pt x="479768" y="1091793"/>
                  <a:pt x="473434" y="1091955"/>
                  <a:pt x="468875" y="1095375"/>
                </a:cubicBezTo>
                <a:cubicBezTo>
                  <a:pt x="464642" y="1098550"/>
                  <a:pt x="463415" y="1104687"/>
                  <a:pt x="459350" y="1108075"/>
                </a:cubicBezTo>
                <a:cubicBezTo>
                  <a:pt x="436346" y="1127245"/>
                  <a:pt x="462922" y="1091604"/>
                  <a:pt x="443475" y="1120775"/>
                </a:cubicBezTo>
                <a:cubicBezTo>
                  <a:pt x="431497" y="1124768"/>
                  <a:pt x="425817" y="1125733"/>
                  <a:pt x="414900" y="1136650"/>
                </a:cubicBezTo>
                <a:cubicBezTo>
                  <a:pt x="412533" y="1139017"/>
                  <a:pt x="412783" y="1143000"/>
                  <a:pt x="411725" y="1146175"/>
                </a:cubicBezTo>
                <a:cubicBezTo>
                  <a:pt x="408550" y="1149350"/>
                  <a:pt x="405649" y="1152825"/>
                  <a:pt x="402200" y="1155700"/>
                </a:cubicBezTo>
                <a:cubicBezTo>
                  <a:pt x="399269" y="1158143"/>
                  <a:pt x="395059" y="1159070"/>
                  <a:pt x="392675" y="1162050"/>
                </a:cubicBezTo>
                <a:cubicBezTo>
                  <a:pt x="390584" y="1164663"/>
                  <a:pt x="390997" y="1168582"/>
                  <a:pt x="389500" y="1171575"/>
                </a:cubicBezTo>
                <a:cubicBezTo>
                  <a:pt x="387793" y="1174988"/>
                  <a:pt x="384653" y="1177593"/>
                  <a:pt x="383150" y="1181100"/>
                </a:cubicBezTo>
                <a:cubicBezTo>
                  <a:pt x="381431" y="1185111"/>
                  <a:pt x="381507" y="1189714"/>
                  <a:pt x="379975" y="1193800"/>
                </a:cubicBezTo>
                <a:cubicBezTo>
                  <a:pt x="378313" y="1198232"/>
                  <a:pt x="373954" y="1201778"/>
                  <a:pt x="373625" y="1206500"/>
                </a:cubicBezTo>
                <a:cubicBezTo>
                  <a:pt x="370751" y="1247688"/>
                  <a:pt x="371508" y="1289050"/>
                  <a:pt x="370450" y="1330325"/>
                </a:cubicBezTo>
                <a:cubicBezTo>
                  <a:pt x="371508" y="1352550"/>
                  <a:pt x="373625" y="1374750"/>
                  <a:pt x="373625" y="1397000"/>
                </a:cubicBezTo>
                <a:cubicBezTo>
                  <a:pt x="373625" y="1400347"/>
                  <a:pt x="373063" y="1404434"/>
                  <a:pt x="370450" y="1406525"/>
                </a:cubicBezTo>
                <a:cubicBezTo>
                  <a:pt x="367043" y="1409251"/>
                  <a:pt x="361983" y="1408642"/>
                  <a:pt x="357750" y="1409700"/>
                </a:cubicBezTo>
                <a:cubicBezTo>
                  <a:pt x="316183" y="1399308"/>
                  <a:pt x="373357" y="1415916"/>
                  <a:pt x="335525" y="1397000"/>
                </a:cubicBezTo>
                <a:cubicBezTo>
                  <a:pt x="330698" y="1394587"/>
                  <a:pt x="322234" y="1389087"/>
                  <a:pt x="319650" y="1393825"/>
                </a:cubicBezTo>
                <a:cubicBezTo>
                  <a:pt x="313547" y="1405013"/>
                  <a:pt x="317533" y="1419225"/>
                  <a:pt x="316475" y="1431925"/>
                </a:cubicBezTo>
                <a:cubicBezTo>
                  <a:pt x="317533" y="1437217"/>
                  <a:pt x="318341" y="1442565"/>
                  <a:pt x="319650" y="1447800"/>
                </a:cubicBezTo>
                <a:cubicBezTo>
                  <a:pt x="320462" y="1451047"/>
                  <a:pt x="322475" y="1453997"/>
                  <a:pt x="322825" y="1457325"/>
                </a:cubicBezTo>
                <a:cubicBezTo>
                  <a:pt x="324601" y="1474198"/>
                  <a:pt x="324942" y="1491192"/>
                  <a:pt x="326000" y="1508125"/>
                </a:cubicBezTo>
                <a:cubicBezTo>
                  <a:pt x="326000" y="1508125"/>
                  <a:pt x="322901" y="1521324"/>
                  <a:pt x="319650" y="1527175"/>
                </a:cubicBezTo>
                <a:cubicBezTo>
                  <a:pt x="302454" y="1558128"/>
                  <a:pt x="315670" y="1514518"/>
                  <a:pt x="306950" y="1549400"/>
                </a:cubicBezTo>
                <a:cubicBezTo>
                  <a:pt x="303775" y="1551517"/>
                  <a:pt x="300123" y="1553052"/>
                  <a:pt x="297425" y="1555750"/>
                </a:cubicBezTo>
                <a:cubicBezTo>
                  <a:pt x="289250" y="1563925"/>
                  <a:pt x="290172" y="1569792"/>
                  <a:pt x="287900" y="1581150"/>
                </a:cubicBezTo>
                <a:lnTo>
                  <a:pt x="268850" y="1600200"/>
                </a:lnTo>
                <a:cubicBezTo>
                  <a:pt x="266152" y="1602898"/>
                  <a:pt x="262500" y="1604433"/>
                  <a:pt x="259325" y="1606550"/>
                </a:cubicBezTo>
                <a:cubicBezTo>
                  <a:pt x="245782" y="1615578"/>
                  <a:pt x="241243" y="1619742"/>
                  <a:pt x="227575" y="1625600"/>
                </a:cubicBezTo>
                <a:cubicBezTo>
                  <a:pt x="224499" y="1626918"/>
                  <a:pt x="220417" y="1626408"/>
                  <a:pt x="218050" y="1628775"/>
                </a:cubicBezTo>
                <a:cubicBezTo>
                  <a:pt x="215683" y="1631142"/>
                  <a:pt x="215290" y="1634979"/>
                  <a:pt x="214875" y="1638300"/>
                </a:cubicBezTo>
                <a:cubicBezTo>
                  <a:pt x="213163" y="1651992"/>
                  <a:pt x="212758" y="1665817"/>
                  <a:pt x="211700" y="1679575"/>
                </a:cubicBezTo>
                <a:cubicBezTo>
                  <a:pt x="212758" y="1695450"/>
                  <a:pt x="214875" y="1711290"/>
                  <a:pt x="214875" y="1727200"/>
                </a:cubicBezTo>
                <a:cubicBezTo>
                  <a:pt x="214875" y="1737836"/>
                  <a:pt x="211700" y="1748314"/>
                  <a:pt x="211700" y="1758950"/>
                </a:cubicBezTo>
                <a:cubicBezTo>
                  <a:pt x="211700" y="1774860"/>
                  <a:pt x="213817" y="1790700"/>
                  <a:pt x="214875" y="1806575"/>
                </a:cubicBezTo>
                <a:cubicBezTo>
                  <a:pt x="214875" y="1806575"/>
                  <a:pt x="210448" y="1819214"/>
                  <a:pt x="208525" y="1825625"/>
                </a:cubicBezTo>
                <a:cubicBezTo>
                  <a:pt x="206982" y="1830769"/>
                  <a:pt x="202569" y="1849865"/>
                  <a:pt x="202175" y="1854200"/>
                </a:cubicBezTo>
                <a:cubicBezTo>
                  <a:pt x="200543" y="1872149"/>
                  <a:pt x="202713" y="1890539"/>
                  <a:pt x="199000" y="1908175"/>
                </a:cubicBezTo>
                <a:cubicBezTo>
                  <a:pt x="198214" y="1911909"/>
                  <a:pt x="190523" y="1910856"/>
                  <a:pt x="189475" y="1914525"/>
                </a:cubicBezTo>
                <a:cubicBezTo>
                  <a:pt x="187992" y="1919714"/>
                  <a:pt x="191592" y="1925638"/>
                  <a:pt x="192650" y="1930400"/>
                </a:cubicBezTo>
                <a:lnTo>
                  <a:pt x="4574150" y="1930400"/>
                </a:lnTo>
                <a:lnTo>
                  <a:pt x="4574150" y="0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2"/>
          <a:srcRect/>
          <a:stretch/>
        </p:blipFill>
        <p:spPr>
          <a:xfrm flipH="1">
            <a:off x="4883939" y="6357061"/>
            <a:ext cx="295" cy="4830"/>
          </a:xfrm>
          <a:custGeom>
            <a:avLst/>
            <a:gdLst>
              <a:gd name="connsiteX0" fmla="*/ 295 w 295"/>
              <a:gd name="connsiteY0" fmla="*/ 0 h 4830"/>
              <a:gd name="connsiteX1" fmla="*/ 6 w 295"/>
              <a:gd name="connsiteY1" fmla="*/ 2522 h 4830"/>
              <a:gd name="connsiteX2" fmla="*/ 159 w 295"/>
              <a:gd name="connsiteY2" fmla="*/ 4768 h 4830"/>
              <a:gd name="connsiteX3" fmla="*/ 295 w 295"/>
              <a:gd name="connsiteY3" fmla="*/ 0 h 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" h="4830">
                <a:moveTo>
                  <a:pt x="295" y="0"/>
                </a:moveTo>
                <a:lnTo>
                  <a:pt x="6" y="2522"/>
                </a:lnTo>
                <a:cubicBezTo>
                  <a:pt x="-25" y="4046"/>
                  <a:pt x="65" y="5105"/>
                  <a:pt x="159" y="4768"/>
                </a:cubicBezTo>
                <a:lnTo>
                  <a:pt x="295" y="0"/>
                </a:lnTo>
                <a:close/>
              </a:path>
            </a:pathLst>
          </a:cu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19" y="0"/>
            <a:ext cx="2229781" cy="1644951"/>
          </a:xfrm>
          <a:prstGeom prst="rect">
            <a:avLst/>
          </a:prstGeom>
        </p:spPr>
      </p:pic>
      <p:sp>
        <p:nvSpPr>
          <p:cNvPr id="16" name="文本框 15"/>
          <p:cNvSpPr txBox="1"/>
          <p:nvPr/>
        </p:nvSpPr>
        <p:spPr>
          <a:xfrm rot="10800000" flipV="1">
            <a:off x="979346" y="2249525"/>
            <a:ext cx="279785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zh-CN" altLang="en-US" sz="8800" dirty="0">
                <a:solidFill>
                  <a:srgbClr val="00A5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目录</a:t>
            </a:r>
          </a:p>
        </p:txBody>
      </p:sp>
      <p:sp>
        <p:nvSpPr>
          <p:cNvPr id="18" name="文本框 17"/>
          <p:cNvSpPr txBox="1"/>
          <p:nvPr/>
        </p:nvSpPr>
        <p:spPr>
          <a:xfrm>
            <a:off x="4362154" y="1404718"/>
            <a:ext cx="647700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altLang="zh-CN" sz="2800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5011852" y="1373939"/>
            <a:ext cx="258124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zh-CN" altLang="en-US" sz="3600" dirty="0" smtClean="0">
                <a:solidFill>
                  <a:srgbClr val="00A558"/>
                </a:solidFill>
                <a:cs typeface="+mn-ea"/>
                <a:sym typeface="+mn-lt"/>
              </a:rPr>
              <a:t>夏至的由来</a:t>
            </a:r>
            <a:endParaRPr lang="zh-CN" altLang="en-US" sz="3600" dirty="0">
              <a:solidFill>
                <a:srgbClr val="00A558"/>
              </a:solidFill>
              <a:cs typeface="+mn-ea"/>
              <a:sym typeface="+mn-lt"/>
            </a:endParaRPr>
          </a:p>
        </p:txBody>
      </p:sp>
      <p:sp>
        <p:nvSpPr>
          <p:cNvPr id="34" name="文本框 33"/>
          <p:cNvSpPr txBox="1"/>
          <p:nvPr/>
        </p:nvSpPr>
        <p:spPr>
          <a:xfrm>
            <a:off x="5616754" y="2348320"/>
            <a:ext cx="647700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02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文本框 34"/>
          <p:cNvSpPr txBox="1"/>
          <p:nvPr/>
        </p:nvSpPr>
        <p:spPr>
          <a:xfrm>
            <a:off x="6273128" y="2348320"/>
            <a:ext cx="264922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zh-CN" altLang="en-US" sz="3600" dirty="0" smtClean="0">
                <a:solidFill>
                  <a:srgbClr val="00A558"/>
                </a:solidFill>
                <a:cs typeface="+mn-ea"/>
                <a:sym typeface="+mn-lt"/>
              </a:rPr>
              <a:t>夏至的特点</a:t>
            </a:r>
            <a:endParaRPr lang="zh-CN" altLang="en-US" sz="3600" dirty="0">
              <a:solidFill>
                <a:srgbClr val="00A558"/>
              </a:solidFill>
              <a:cs typeface="+mn-ea"/>
              <a:sym typeface="+mn-lt"/>
            </a:endParaRPr>
          </a:p>
        </p:txBody>
      </p:sp>
      <p:sp>
        <p:nvSpPr>
          <p:cNvPr id="36" name="文本框 35"/>
          <p:cNvSpPr txBox="1"/>
          <p:nvPr/>
        </p:nvSpPr>
        <p:spPr>
          <a:xfrm>
            <a:off x="4364492" y="3247057"/>
            <a:ext cx="647700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03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文本框 36"/>
          <p:cNvSpPr txBox="1"/>
          <p:nvPr/>
        </p:nvSpPr>
        <p:spPr>
          <a:xfrm>
            <a:off x="5023910" y="3227751"/>
            <a:ext cx="248108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zh-CN" altLang="en-US" sz="3600" dirty="0" smtClean="0">
                <a:solidFill>
                  <a:srgbClr val="00A558"/>
                </a:solidFill>
                <a:cs typeface="+mn-ea"/>
                <a:sym typeface="+mn-lt"/>
              </a:rPr>
              <a:t>夏至的习俗</a:t>
            </a:r>
            <a:endParaRPr lang="zh-CN" altLang="en-US" sz="3600" dirty="0">
              <a:solidFill>
                <a:srgbClr val="00A558"/>
              </a:solidFill>
              <a:cs typeface="+mn-ea"/>
              <a:sym typeface="+mn-lt"/>
            </a:endParaRPr>
          </a:p>
        </p:txBody>
      </p:sp>
      <p:sp>
        <p:nvSpPr>
          <p:cNvPr id="38" name="文本框 37"/>
          <p:cNvSpPr txBox="1"/>
          <p:nvPr/>
        </p:nvSpPr>
        <p:spPr>
          <a:xfrm>
            <a:off x="5615602" y="4217194"/>
            <a:ext cx="647700" cy="52322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wrap="square" rtlCol="0">
            <a:spAutoFit/>
          </a:bodyPr>
          <a:lstStyle/>
          <a:p>
            <a:pPr defTabSz="457200"/>
            <a:r>
              <a:rPr lang="en-US" altLang="zh-CN" sz="2800" dirty="0" smtClean="0">
                <a:solidFill>
                  <a:schemeClr val="bg1"/>
                </a:solidFill>
                <a:cs typeface="+mn-ea"/>
                <a:sym typeface="+mn-lt"/>
              </a:rPr>
              <a:t>04</a:t>
            </a:r>
            <a:endParaRPr lang="zh-CN" altLang="en-US" sz="2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9" name="文本框 38"/>
          <p:cNvSpPr txBox="1"/>
          <p:nvPr/>
        </p:nvSpPr>
        <p:spPr>
          <a:xfrm>
            <a:off x="6264454" y="4202132"/>
            <a:ext cx="261035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zh-CN" altLang="en-US" sz="3600" dirty="0" smtClean="0">
                <a:solidFill>
                  <a:srgbClr val="00A558"/>
                </a:solidFill>
                <a:cs typeface="+mn-ea"/>
                <a:sym typeface="+mn-lt"/>
              </a:rPr>
              <a:t>夏至的诗歌</a:t>
            </a:r>
            <a:endParaRPr lang="zh-CN" altLang="en-US" sz="3600" dirty="0">
              <a:solidFill>
                <a:srgbClr val="00A558"/>
              </a:solidFill>
              <a:cs typeface="+mn-ea"/>
              <a:sym typeface="+mn-lt"/>
            </a:endParaRPr>
          </a:p>
        </p:txBody>
      </p:sp>
      <p:sp>
        <p:nvSpPr>
          <p:cNvPr id="40" name="文本框 39"/>
          <p:cNvSpPr txBox="1"/>
          <p:nvPr/>
        </p:nvSpPr>
        <p:spPr>
          <a:xfrm>
            <a:off x="1040005" y="3502124"/>
            <a:ext cx="25181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3200" dirty="0">
                <a:solidFill>
                  <a:srgbClr val="00A558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CONTENTS</a:t>
            </a:r>
          </a:p>
        </p:txBody>
      </p:sp>
      <p:sp>
        <p:nvSpPr>
          <p:cNvPr id="2" name="文本框 1"/>
          <p:cNvSpPr txBox="1"/>
          <p:nvPr/>
        </p:nvSpPr>
        <p:spPr>
          <a:xfrm>
            <a:off x="3558108" y="506027"/>
            <a:ext cx="1237425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700" dirty="0">
                <a:solidFill>
                  <a:srgbClr val="9CF3FC"/>
                </a:solidFill>
              </a:rPr>
              <a:t>https://www.ypppt.com/</a:t>
            </a:r>
            <a:endParaRPr lang="zh-CN" altLang="en-US" sz="700" dirty="0">
              <a:solidFill>
                <a:srgbClr val="9CF3F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49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5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8" grpId="0" bldLvl="0" animBg="1"/>
      <p:bldP spid="21" grpId="0"/>
      <p:bldP spid="34" grpId="0" bldLvl="0" animBg="1"/>
      <p:bldP spid="35" grpId="0"/>
      <p:bldP spid="36" grpId="0" bldLvl="0" animBg="1"/>
      <p:bldP spid="37" grpId="0"/>
      <p:bldP spid="38" grpId="0" bldLvl="0" animBg="1"/>
      <p:bldP spid="39" grpId="0"/>
      <p:bldP spid="4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F3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394601"/>
            <a:ext cx="2571538" cy="58477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51" y="5517621"/>
            <a:ext cx="1251090" cy="134037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20" y="4490974"/>
            <a:ext cx="1786547" cy="23670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729014" y="0"/>
            <a:ext cx="1462986" cy="400755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14354" y="4155880"/>
            <a:ext cx="606547" cy="61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24856" y="346906"/>
            <a:ext cx="948766" cy="89182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5515508"/>
            <a:ext cx="3181082" cy="1342492"/>
          </a:xfrm>
          <a:custGeom>
            <a:avLst/>
            <a:gdLst>
              <a:gd name="connsiteX0" fmla="*/ 4574150 w 4574150"/>
              <a:gd name="connsiteY0" fmla="*/ 0 h 1930400"/>
              <a:gd name="connsiteX1" fmla="*/ 0 w 4574150"/>
              <a:gd name="connsiteY1" fmla="*/ 0 h 1930400"/>
              <a:gd name="connsiteX2" fmla="*/ 0 w 4574150"/>
              <a:gd name="connsiteY2" fmla="*/ 65959 h 1930400"/>
              <a:gd name="connsiteX3" fmla="*/ 6653 w 4574150"/>
              <a:gd name="connsiteY3" fmla="*/ 62449 h 1930400"/>
              <a:gd name="connsiteX4" fmla="*/ 21200 w 4574150"/>
              <a:gd name="connsiteY4" fmla="*/ 57150 h 1930400"/>
              <a:gd name="connsiteX5" fmla="*/ 208525 w 4574150"/>
              <a:gd name="connsiteY5" fmla="*/ 47625 h 1930400"/>
              <a:gd name="connsiteX6" fmla="*/ 240275 w 4574150"/>
              <a:gd name="connsiteY6" fmla="*/ 50800 h 1930400"/>
              <a:gd name="connsiteX7" fmla="*/ 268850 w 4574150"/>
              <a:gd name="connsiteY7" fmla="*/ 57150 h 1930400"/>
              <a:gd name="connsiteX8" fmla="*/ 303775 w 4574150"/>
              <a:gd name="connsiteY8" fmla="*/ 63500 h 1930400"/>
              <a:gd name="connsiteX9" fmla="*/ 332350 w 4574150"/>
              <a:gd name="connsiteY9" fmla="*/ 73025 h 1930400"/>
              <a:gd name="connsiteX10" fmla="*/ 383150 w 4574150"/>
              <a:gd name="connsiteY10" fmla="*/ 88900 h 1930400"/>
              <a:gd name="connsiteX11" fmla="*/ 395850 w 4574150"/>
              <a:gd name="connsiteY11" fmla="*/ 92075 h 1930400"/>
              <a:gd name="connsiteX12" fmla="*/ 411725 w 4574150"/>
              <a:gd name="connsiteY12" fmla="*/ 95250 h 1930400"/>
              <a:gd name="connsiteX13" fmla="*/ 424425 w 4574150"/>
              <a:gd name="connsiteY13" fmla="*/ 101600 h 1930400"/>
              <a:gd name="connsiteX14" fmla="*/ 453000 w 4574150"/>
              <a:gd name="connsiteY14" fmla="*/ 111125 h 1930400"/>
              <a:gd name="connsiteX15" fmla="*/ 475225 w 4574150"/>
              <a:gd name="connsiteY15" fmla="*/ 123825 h 1930400"/>
              <a:gd name="connsiteX16" fmla="*/ 484750 w 4574150"/>
              <a:gd name="connsiteY16" fmla="*/ 127000 h 1930400"/>
              <a:gd name="connsiteX17" fmla="*/ 497450 w 4574150"/>
              <a:gd name="connsiteY17" fmla="*/ 136525 h 1930400"/>
              <a:gd name="connsiteX18" fmla="*/ 513325 w 4574150"/>
              <a:gd name="connsiteY18" fmla="*/ 142875 h 1930400"/>
              <a:gd name="connsiteX19" fmla="*/ 526025 w 4574150"/>
              <a:gd name="connsiteY19" fmla="*/ 155575 h 1930400"/>
              <a:gd name="connsiteX20" fmla="*/ 535550 w 4574150"/>
              <a:gd name="connsiteY20" fmla="*/ 161925 h 1930400"/>
              <a:gd name="connsiteX21" fmla="*/ 545075 w 4574150"/>
              <a:gd name="connsiteY21" fmla="*/ 171450 h 1930400"/>
              <a:gd name="connsiteX22" fmla="*/ 570475 w 4574150"/>
              <a:gd name="connsiteY22" fmla="*/ 187325 h 1930400"/>
              <a:gd name="connsiteX23" fmla="*/ 589525 w 4574150"/>
              <a:gd name="connsiteY23" fmla="*/ 209550 h 1930400"/>
              <a:gd name="connsiteX24" fmla="*/ 595875 w 4574150"/>
              <a:gd name="connsiteY24" fmla="*/ 219075 h 1930400"/>
              <a:gd name="connsiteX25" fmla="*/ 608575 w 4574150"/>
              <a:gd name="connsiteY25" fmla="*/ 234950 h 1930400"/>
              <a:gd name="connsiteX26" fmla="*/ 621275 w 4574150"/>
              <a:gd name="connsiteY26" fmla="*/ 250825 h 1930400"/>
              <a:gd name="connsiteX27" fmla="*/ 637150 w 4574150"/>
              <a:gd name="connsiteY27" fmla="*/ 276225 h 1930400"/>
              <a:gd name="connsiteX28" fmla="*/ 653025 w 4574150"/>
              <a:gd name="connsiteY28" fmla="*/ 292100 h 1930400"/>
              <a:gd name="connsiteX29" fmla="*/ 659375 w 4574150"/>
              <a:gd name="connsiteY29" fmla="*/ 301625 h 1930400"/>
              <a:gd name="connsiteX30" fmla="*/ 681600 w 4574150"/>
              <a:gd name="connsiteY30" fmla="*/ 327025 h 1930400"/>
              <a:gd name="connsiteX31" fmla="*/ 694300 w 4574150"/>
              <a:gd name="connsiteY31" fmla="*/ 352425 h 1930400"/>
              <a:gd name="connsiteX32" fmla="*/ 700650 w 4574150"/>
              <a:gd name="connsiteY32" fmla="*/ 361950 h 1930400"/>
              <a:gd name="connsiteX33" fmla="*/ 710175 w 4574150"/>
              <a:gd name="connsiteY33" fmla="*/ 377825 h 1930400"/>
              <a:gd name="connsiteX34" fmla="*/ 716525 w 4574150"/>
              <a:gd name="connsiteY34" fmla="*/ 387350 h 1930400"/>
              <a:gd name="connsiteX35" fmla="*/ 719700 w 4574150"/>
              <a:gd name="connsiteY35" fmla="*/ 412750 h 1930400"/>
              <a:gd name="connsiteX36" fmla="*/ 738750 w 4574150"/>
              <a:gd name="connsiteY36" fmla="*/ 438150 h 1930400"/>
              <a:gd name="connsiteX37" fmla="*/ 745100 w 4574150"/>
              <a:gd name="connsiteY37" fmla="*/ 454025 h 1930400"/>
              <a:gd name="connsiteX38" fmla="*/ 754625 w 4574150"/>
              <a:gd name="connsiteY38" fmla="*/ 488950 h 1930400"/>
              <a:gd name="connsiteX39" fmla="*/ 767325 w 4574150"/>
              <a:gd name="connsiteY39" fmla="*/ 746125 h 1930400"/>
              <a:gd name="connsiteX40" fmla="*/ 754625 w 4574150"/>
              <a:gd name="connsiteY40" fmla="*/ 841375 h 1930400"/>
              <a:gd name="connsiteX41" fmla="*/ 748275 w 4574150"/>
              <a:gd name="connsiteY41" fmla="*/ 850900 h 1930400"/>
              <a:gd name="connsiteX42" fmla="*/ 738750 w 4574150"/>
              <a:gd name="connsiteY42" fmla="*/ 889000 h 1930400"/>
              <a:gd name="connsiteX43" fmla="*/ 732400 w 4574150"/>
              <a:gd name="connsiteY43" fmla="*/ 904875 h 1930400"/>
              <a:gd name="connsiteX44" fmla="*/ 719700 w 4574150"/>
              <a:gd name="connsiteY44" fmla="*/ 936625 h 1930400"/>
              <a:gd name="connsiteX45" fmla="*/ 703825 w 4574150"/>
              <a:gd name="connsiteY45" fmla="*/ 955675 h 1930400"/>
              <a:gd name="connsiteX46" fmla="*/ 700650 w 4574150"/>
              <a:gd name="connsiteY46" fmla="*/ 965200 h 1930400"/>
              <a:gd name="connsiteX47" fmla="*/ 691125 w 4574150"/>
              <a:gd name="connsiteY47" fmla="*/ 977900 h 1930400"/>
              <a:gd name="connsiteX48" fmla="*/ 681600 w 4574150"/>
              <a:gd name="connsiteY48" fmla="*/ 987425 h 1930400"/>
              <a:gd name="connsiteX49" fmla="*/ 678425 w 4574150"/>
              <a:gd name="connsiteY49" fmla="*/ 996950 h 1930400"/>
              <a:gd name="connsiteX50" fmla="*/ 668900 w 4574150"/>
              <a:gd name="connsiteY50" fmla="*/ 1006475 h 1930400"/>
              <a:gd name="connsiteX51" fmla="*/ 659375 w 4574150"/>
              <a:gd name="connsiteY51" fmla="*/ 1019175 h 1930400"/>
              <a:gd name="connsiteX52" fmla="*/ 627625 w 4574150"/>
              <a:gd name="connsiteY52" fmla="*/ 1041400 h 1930400"/>
              <a:gd name="connsiteX53" fmla="*/ 618100 w 4574150"/>
              <a:gd name="connsiteY53" fmla="*/ 1044575 h 1930400"/>
              <a:gd name="connsiteX54" fmla="*/ 586350 w 4574150"/>
              <a:gd name="connsiteY54" fmla="*/ 1050925 h 1930400"/>
              <a:gd name="connsiteX55" fmla="*/ 567300 w 4574150"/>
              <a:gd name="connsiteY55" fmla="*/ 1057275 h 1930400"/>
              <a:gd name="connsiteX56" fmla="*/ 535550 w 4574150"/>
              <a:gd name="connsiteY56" fmla="*/ 1066800 h 1930400"/>
              <a:gd name="connsiteX57" fmla="*/ 516500 w 4574150"/>
              <a:gd name="connsiteY57" fmla="*/ 1073150 h 1930400"/>
              <a:gd name="connsiteX58" fmla="*/ 497450 w 4574150"/>
              <a:gd name="connsiteY58" fmla="*/ 1079500 h 1930400"/>
              <a:gd name="connsiteX59" fmla="*/ 484750 w 4574150"/>
              <a:gd name="connsiteY59" fmla="*/ 1089025 h 1930400"/>
              <a:gd name="connsiteX60" fmla="*/ 468875 w 4574150"/>
              <a:gd name="connsiteY60" fmla="*/ 1095375 h 1930400"/>
              <a:gd name="connsiteX61" fmla="*/ 459350 w 4574150"/>
              <a:gd name="connsiteY61" fmla="*/ 1108075 h 1930400"/>
              <a:gd name="connsiteX62" fmla="*/ 443475 w 4574150"/>
              <a:gd name="connsiteY62" fmla="*/ 1120775 h 1930400"/>
              <a:gd name="connsiteX63" fmla="*/ 414900 w 4574150"/>
              <a:gd name="connsiteY63" fmla="*/ 1136650 h 1930400"/>
              <a:gd name="connsiteX64" fmla="*/ 411725 w 4574150"/>
              <a:gd name="connsiteY64" fmla="*/ 1146175 h 1930400"/>
              <a:gd name="connsiteX65" fmla="*/ 402200 w 4574150"/>
              <a:gd name="connsiteY65" fmla="*/ 1155700 h 1930400"/>
              <a:gd name="connsiteX66" fmla="*/ 392675 w 4574150"/>
              <a:gd name="connsiteY66" fmla="*/ 1162050 h 1930400"/>
              <a:gd name="connsiteX67" fmla="*/ 389500 w 4574150"/>
              <a:gd name="connsiteY67" fmla="*/ 1171575 h 1930400"/>
              <a:gd name="connsiteX68" fmla="*/ 383150 w 4574150"/>
              <a:gd name="connsiteY68" fmla="*/ 1181100 h 1930400"/>
              <a:gd name="connsiteX69" fmla="*/ 379975 w 4574150"/>
              <a:gd name="connsiteY69" fmla="*/ 1193800 h 1930400"/>
              <a:gd name="connsiteX70" fmla="*/ 373625 w 4574150"/>
              <a:gd name="connsiteY70" fmla="*/ 1206500 h 1930400"/>
              <a:gd name="connsiteX71" fmla="*/ 370450 w 4574150"/>
              <a:gd name="connsiteY71" fmla="*/ 1330325 h 1930400"/>
              <a:gd name="connsiteX72" fmla="*/ 373625 w 4574150"/>
              <a:gd name="connsiteY72" fmla="*/ 1397000 h 1930400"/>
              <a:gd name="connsiteX73" fmla="*/ 370450 w 4574150"/>
              <a:gd name="connsiteY73" fmla="*/ 1406525 h 1930400"/>
              <a:gd name="connsiteX74" fmla="*/ 357750 w 4574150"/>
              <a:gd name="connsiteY74" fmla="*/ 1409700 h 1930400"/>
              <a:gd name="connsiteX75" fmla="*/ 335525 w 4574150"/>
              <a:gd name="connsiteY75" fmla="*/ 1397000 h 1930400"/>
              <a:gd name="connsiteX76" fmla="*/ 319650 w 4574150"/>
              <a:gd name="connsiteY76" fmla="*/ 1393825 h 1930400"/>
              <a:gd name="connsiteX77" fmla="*/ 316475 w 4574150"/>
              <a:gd name="connsiteY77" fmla="*/ 1431925 h 1930400"/>
              <a:gd name="connsiteX78" fmla="*/ 319650 w 4574150"/>
              <a:gd name="connsiteY78" fmla="*/ 1447800 h 1930400"/>
              <a:gd name="connsiteX79" fmla="*/ 322825 w 4574150"/>
              <a:gd name="connsiteY79" fmla="*/ 1457325 h 1930400"/>
              <a:gd name="connsiteX80" fmla="*/ 326000 w 4574150"/>
              <a:gd name="connsiteY80" fmla="*/ 1508125 h 1930400"/>
              <a:gd name="connsiteX81" fmla="*/ 319650 w 4574150"/>
              <a:gd name="connsiteY81" fmla="*/ 1527175 h 1930400"/>
              <a:gd name="connsiteX82" fmla="*/ 306950 w 4574150"/>
              <a:gd name="connsiteY82" fmla="*/ 1549400 h 1930400"/>
              <a:gd name="connsiteX83" fmla="*/ 297425 w 4574150"/>
              <a:gd name="connsiteY83" fmla="*/ 1555750 h 1930400"/>
              <a:gd name="connsiteX84" fmla="*/ 287900 w 4574150"/>
              <a:gd name="connsiteY84" fmla="*/ 1581150 h 1930400"/>
              <a:gd name="connsiteX85" fmla="*/ 268850 w 4574150"/>
              <a:gd name="connsiteY85" fmla="*/ 1600200 h 1930400"/>
              <a:gd name="connsiteX86" fmla="*/ 259325 w 4574150"/>
              <a:gd name="connsiteY86" fmla="*/ 1606550 h 1930400"/>
              <a:gd name="connsiteX87" fmla="*/ 227575 w 4574150"/>
              <a:gd name="connsiteY87" fmla="*/ 1625600 h 1930400"/>
              <a:gd name="connsiteX88" fmla="*/ 218050 w 4574150"/>
              <a:gd name="connsiteY88" fmla="*/ 1628775 h 1930400"/>
              <a:gd name="connsiteX89" fmla="*/ 214875 w 4574150"/>
              <a:gd name="connsiteY89" fmla="*/ 1638300 h 1930400"/>
              <a:gd name="connsiteX90" fmla="*/ 211700 w 4574150"/>
              <a:gd name="connsiteY90" fmla="*/ 1679575 h 1930400"/>
              <a:gd name="connsiteX91" fmla="*/ 214875 w 4574150"/>
              <a:gd name="connsiteY91" fmla="*/ 1727200 h 1930400"/>
              <a:gd name="connsiteX92" fmla="*/ 211700 w 4574150"/>
              <a:gd name="connsiteY92" fmla="*/ 1758950 h 1930400"/>
              <a:gd name="connsiteX93" fmla="*/ 214875 w 4574150"/>
              <a:gd name="connsiteY93" fmla="*/ 1806575 h 1930400"/>
              <a:gd name="connsiteX94" fmla="*/ 208525 w 4574150"/>
              <a:gd name="connsiteY94" fmla="*/ 1825625 h 1930400"/>
              <a:gd name="connsiteX95" fmla="*/ 202175 w 4574150"/>
              <a:gd name="connsiteY95" fmla="*/ 1854200 h 1930400"/>
              <a:gd name="connsiteX96" fmla="*/ 199000 w 4574150"/>
              <a:gd name="connsiteY96" fmla="*/ 1908175 h 1930400"/>
              <a:gd name="connsiteX97" fmla="*/ 189475 w 4574150"/>
              <a:gd name="connsiteY97" fmla="*/ 1914525 h 1930400"/>
              <a:gd name="connsiteX98" fmla="*/ 192650 w 4574150"/>
              <a:gd name="connsiteY98" fmla="*/ 1930400 h 1930400"/>
              <a:gd name="connsiteX99" fmla="*/ 4574150 w 4574150"/>
              <a:gd name="connsiteY99" fmla="*/ 1930400 h 1930400"/>
              <a:gd name="connsiteX100" fmla="*/ 4574150 w 4574150"/>
              <a:gd name="connsiteY100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4574150" h="1930400">
                <a:moveTo>
                  <a:pt x="4574150" y="0"/>
                </a:moveTo>
                <a:lnTo>
                  <a:pt x="0" y="0"/>
                </a:lnTo>
                <a:lnTo>
                  <a:pt x="0" y="65959"/>
                </a:lnTo>
                <a:lnTo>
                  <a:pt x="6653" y="62449"/>
                </a:lnTo>
                <a:cubicBezTo>
                  <a:pt x="11291" y="59891"/>
                  <a:pt x="16016" y="57684"/>
                  <a:pt x="21200" y="57150"/>
                </a:cubicBezTo>
                <a:cubicBezTo>
                  <a:pt x="83394" y="50748"/>
                  <a:pt x="146083" y="50800"/>
                  <a:pt x="208525" y="47625"/>
                </a:cubicBezTo>
                <a:cubicBezTo>
                  <a:pt x="219108" y="48683"/>
                  <a:pt x="229769" y="49141"/>
                  <a:pt x="240275" y="50800"/>
                </a:cubicBezTo>
                <a:cubicBezTo>
                  <a:pt x="249913" y="52322"/>
                  <a:pt x="259282" y="55236"/>
                  <a:pt x="268850" y="57150"/>
                </a:cubicBezTo>
                <a:lnTo>
                  <a:pt x="303775" y="63500"/>
                </a:lnTo>
                <a:cubicBezTo>
                  <a:pt x="313653" y="65296"/>
                  <a:pt x="322787" y="69965"/>
                  <a:pt x="332350" y="73025"/>
                </a:cubicBezTo>
                <a:cubicBezTo>
                  <a:pt x="349247" y="78432"/>
                  <a:pt x="366157" y="83802"/>
                  <a:pt x="383150" y="88900"/>
                </a:cubicBezTo>
                <a:cubicBezTo>
                  <a:pt x="387330" y="90154"/>
                  <a:pt x="391590" y="91128"/>
                  <a:pt x="395850" y="92075"/>
                </a:cubicBezTo>
                <a:cubicBezTo>
                  <a:pt x="401118" y="93246"/>
                  <a:pt x="406605" y="93543"/>
                  <a:pt x="411725" y="95250"/>
                </a:cubicBezTo>
                <a:cubicBezTo>
                  <a:pt x="416215" y="96747"/>
                  <a:pt x="420192" y="99483"/>
                  <a:pt x="424425" y="101600"/>
                </a:cubicBezTo>
                <a:cubicBezTo>
                  <a:pt x="433405" y="106090"/>
                  <a:pt x="443629" y="107521"/>
                  <a:pt x="453000" y="111125"/>
                </a:cubicBezTo>
                <a:cubicBezTo>
                  <a:pt x="477121" y="120402"/>
                  <a:pt x="455306" y="113865"/>
                  <a:pt x="475225" y="123825"/>
                </a:cubicBezTo>
                <a:cubicBezTo>
                  <a:pt x="478218" y="125322"/>
                  <a:pt x="481844" y="125340"/>
                  <a:pt x="484750" y="127000"/>
                </a:cubicBezTo>
                <a:cubicBezTo>
                  <a:pt x="489344" y="129625"/>
                  <a:pt x="492824" y="133955"/>
                  <a:pt x="497450" y="136525"/>
                </a:cubicBezTo>
                <a:cubicBezTo>
                  <a:pt x="502432" y="139293"/>
                  <a:pt x="508583" y="139714"/>
                  <a:pt x="513325" y="142875"/>
                </a:cubicBezTo>
                <a:cubicBezTo>
                  <a:pt x="518306" y="146196"/>
                  <a:pt x="521479" y="151679"/>
                  <a:pt x="526025" y="155575"/>
                </a:cubicBezTo>
                <a:cubicBezTo>
                  <a:pt x="528922" y="158058"/>
                  <a:pt x="532619" y="159482"/>
                  <a:pt x="535550" y="161925"/>
                </a:cubicBezTo>
                <a:cubicBezTo>
                  <a:pt x="538999" y="164800"/>
                  <a:pt x="541666" y="168528"/>
                  <a:pt x="545075" y="171450"/>
                </a:cubicBezTo>
                <a:cubicBezTo>
                  <a:pt x="578433" y="200042"/>
                  <a:pt x="537952" y="164094"/>
                  <a:pt x="570475" y="187325"/>
                </a:cubicBezTo>
                <a:cubicBezTo>
                  <a:pt x="577206" y="192133"/>
                  <a:pt x="585008" y="203227"/>
                  <a:pt x="589525" y="209550"/>
                </a:cubicBezTo>
                <a:cubicBezTo>
                  <a:pt x="591743" y="212655"/>
                  <a:pt x="593177" y="216377"/>
                  <a:pt x="595875" y="219075"/>
                </a:cubicBezTo>
                <a:cubicBezTo>
                  <a:pt x="610236" y="233436"/>
                  <a:pt x="602394" y="216407"/>
                  <a:pt x="608575" y="234950"/>
                </a:cubicBezTo>
                <a:cubicBezTo>
                  <a:pt x="612808" y="240242"/>
                  <a:pt x="617516" y="245186"/>
                  <a:pt x="621275" y="250825"/>
                </a:cubicBezTo>
                <a:cubicBezTo>
                  <a:pt x="635469" y="272117"/>
                  <a:pt x="618661" y="255425"/>
                  <a:pt x="637150" y="276225"/>
                </a:cubicBezTo>
                <a:cubicBezTo>
                  <a:pt x="642122" y="281818"/>
                  <a:pt x="648097" y="286468"/>
                  <a:pt x="653025" y="292100"/>
                </a:cubicBezTo>
                <a:cubicBezTo>
                  <a:pt x="655538" y="294972"/>
                  <a:pt x="656892" y="298728"/>
                  <a:pt x="659375" y="301625"/>
                </a:cubicBezTo>
                <a:cubicBezTo>
                  <a:pt x="692259" y="339989"/>
                  <a:pt x="653950" y="290159"/>
                  <a:pt x="681600" y="327025"/>
                </a:cubicBezTo>
                <a:cubicBezTo>
                  <a:pt x="687280" y="334598"/>
                  <a:pt x="689767" y="344115"/>
                  <a:pt x="694300" y="352425"/>
                </a:cubicBezTo>
                <a:cubicBezTo>
                  <a:pt x="696127" y="355775"/>
                  <a:pt x="698628" y="358714"/>
                  <a:pt x="700650" y="361950"/>
                </a:cubicBezTo>
                <a:cubicBezTo>
                  <a:pt x="703921" y="367183"/>
                  <a:pt x="706904" y="372592"/>
                  <a:pt x="710175" y="377825"/>
                </a:cubicBezTo>
                <a:cubicBezTo>
                  <a:pt x="712197" y="381061"/>
                  <a:pt x="715521" y="383669"/>
                  <a:pt x="716525" y="387350"/>
                </a:cubicBezTo>
                <a:cubicBezTo>
                  <a:pt x="718770" y="395582"/>
                  <a:pt x="718642" y="404283"/>
                  <a:pt x="719700" y="412750"/>
                </a:cubicBezTo>
                <a:cubicBezTo>
                  <a:pt x="719700" y="412750"/>
                  <a:pt x="733203" y="429137"/>
                  <a:pt x="738750" y="438150"/>
                </a:cubicBezTo>
                <a:cubicBezTo>
                  <a:pt x="741737" y="443004"/>
                  <a:pt x="742785" y="448817"/>
                  <a:pt x="745100" y="454025"/>
                </a:cubicBezTo>
                <a:cubicBezTo>
                  <a:pt x="753276" y="472420"/>
                  <a:pt x="753186" y="463618"/>
                  <a:pt x="754625" y="488950"/>
                </a:cubicBezTo>
                <a:cubicBezTo>
                  <a:pt x="759494" y="574641"/>
                  <a:pt x="763092" y="660400"/>
                  <a:pt x="767325" y="746125"/>
                </a:cubicBezTo>
                <a:cubicBezTo>
                  <a:pt x="762749" y="805616"/>
                  <a:pt x="766548" y="773811"/>
                  <a:pt x="754625" y="841375"/>
                </a:cubicBezTo>
                <a:cubicBezTo>
                  <a:pt x="752508" y="844550"/>
                  <a:pt x="749825" y="847413"/>
                  <a:pt x="748275" y="850900"/>
                </a:cubicBezTo>
                <a:cubicBezTo>
                  <a:pt x="741566" y="865994"/>
                  <a:pt x="741412" y="873026"/>
                  <a:pt x="738750" y="889000"/>
                </a:cubicBezTo>
                <a:lnTo>
                  <a:pt x="732400" y="904875"/>
                </a:lnTo>
                <a:cubicBezTo>
                  <a:pt x="728167" y="915458"/>
                  <a:pt x="724477" y="926276"/>
                  <a:pt x="719700" y="936625"/>
                </a:cubicBezTo>
                <a:cubicBezTo>
                  <a:pt x="711909" y="953505"/>
                  <a:pt x="714813" y="939193"/>
                  <a:pt x="703825" y="955675"/>
                </a:cubicBezTo>
                <a:cubicBezTo>
                  <a:pt x="701969" y="958460"/>
                  <a:pt x="701708" y="962025"/>
                  <a:pt x="700650" y="965200"/>
                </a:cubicBezTo>
                <a:cubicBezTo>
                  <a:pt x="697475" y="969433"/>
                  <a:pt x="694569" y="973882"/>
                  <a:pt x="691125" y="977900"/>
                </a:cubicBezTo>
                <a:cubicBezTo>
                  <a:pt x="688203" y="981309"/>
                  <a:pt x="684091" y="983689"/>
                  <a:pt x="681600" y="987425"/>
                </a:cubicBezTo>
                <a:cubicBezTo>
                  <a:pt x="679744" y="990210"/>
                  <a:pt x="679483" y="993775"/>
                  <a:pt x="678425" y="996950"/>
                </a:cubicBezTo>
                <a:cubicBezTo>
                  <a:pt x="675250" y="1000125"/>
                  <a:pt x="671822" y="1003066"/>
                  <a:pt x="668900" y="1006475"/>
                </a:cubicBezTo>
                <a:cubicBezTo>
                  <a:pt x="665456" y="1010493"/>
                  <a:pt x="663117" y="1015433"/>
                  <a:pt x="659375" y="1019175"/>
                </a:cubicBezTo>
                <a:cubicBezTo>
                  <a:pt x="655213" y="1023337"/>
                  <a:pt x="629959" y="1040103"/>
                  <a:pt x="627625" y="1041400"/>
                </a:cubicBezTo>
                <a:cubicBezTo>
                  <a:pt x="624699" y="1043025"/>
                  <a:pt x="621318" y="1043656"/>
                  <a:pt x="618100" y="1044575"/>
                </a:cubicBezTo>
                <a:cubicBezTo>
                  <a:pt x="581163" y="1055129"/>
                  <a:pt x="636248" y="1038451"/>
                  <a:pt x="586350" y="1050925"/>
                </a:cubicBezTo>
                <a:cubicBezTo>
                  <a:pt x="579856" y="1052548"/>
                  <a:pt x="573697" y="1055307"/>
                  <a:pt x="567300" y="1057275"/>
                </a:cubicBezTo>
                <a:cubicBezTo>
                  <a:pt x="520049" y="1071814"/>
                  <a:pt x="561857" y="1058031"/>
                  <a:pt x="535550" y="1066800"/>
                </a:cubicBezTo>
                <a:lnTo>
                  <a:pt x="516500" y="1073150"/>
                </a:lnTo>
                <a:cubicBezTo>
                  <a:pt x="510150" y="1075267"/>
                  <a:pt x="503437" y="1076507"/>
                  <a:pt x="497450" y="1079500"/>
                </a:cubicBezTo>
                <a:cubicBezTo>
                  <a:pt x="492717" y="1081867"/>
                  <a:pt x="489376" y="1086455"/>
                  <a:pt x="484750" y="1089025"/>
                </a:cubicBezTo>
                <a:cubicBezTo>
                  <a:pt x="479768" y="1091793"/>
                  <a:pt x="473434" y="1091955"/>
                  <a:pt x="468875" y="1095375"/>
                </a:cubicBezTo>
                <a:cubicBezTo>
                  <a:pt x="464642" y="1098550"/>
                  <a:pt x="463415" y="1104687"/>
                  <a:pt x="459350" y="1108075"/>
                </a:cubicBezTo>
                <a:cubicBezTo>
                  <a:pt x="436346" y="1127245"/>
                  <a:pt x="462922" y="1091604"/>
                  <a:pt x="443475" y="1120775"/>
                </a:cubicBezTo>
                <a:cubicBezTo>
                  <a:pt x="431497" y="1124768"/>
                  <a:pt x="425817" y="1125733"/>
                  <a:pt x="414900" y="1136650"/>
                </a:cubicBezTo>
                <a:cubicBezTo>
                  <a:pt x="412533" y="1139017"/>
                  <a:pt x="412783" y="1143000"/>
                  <a:pt x="411725" y="1146175"/>
                </a:cubicBezTo>
                <a:cubicBezTo>
                  <a:pt x="408550" y="1149350"/>
                  <a:pt x="405649" y="1152825"/>
                  <a:pt x="402200" y="1155700"/>
                </a:cubicBezTo>
                <a:cubicBezTo>
                  <a:pt x="399269" y="1158143"/>
                  <a:pt x="395059" y="1159070"/>
                  <a:pt x="392675" y="1162050"/>
                </a:cubicBezTo>
                <a:cubicBezTo>
                  <a:pt x="390584" y="1164663"/>
                  <a:pt x="390997" y="1168582"/>
                  <a:pt x="389500" y="1171575"/>
                </a:cubicBezTo>
                <a:cubicBezTo>
                  <a:pt x="387793" y="1174988"/>
                  <a:pt x="384653" y="1177593"/>
                  <a:pt x="383150" y="1181100"/>
                </a:cubicBezTo>
                <a:cubicBezTo>
                  <a:pt x="381431" y="1185111"/>
                  <a:pt x="381507" y="1189714"/>
                  <a:pt x="379975" y="1193800"/>
                </a:cubicBezTo>
                <a:cubicBezTo>
                  <a:pt x="378313" y="1198232"/>
                  <a:pt x="373954" y="1201778"/>
                  <a:pt x="373625" y="1206500"/>
                </a:cubicBezTo>
                <a:cubicBezTo>
                  <a:pt x="370751" y="1247688"/>
                  <a:pt x="371508" y="1289050"/>
                  <a:pt x="370450" y="1330325"/>
                </a:cubicBezTo>
                <a:cubicBezTo>
                  <a:pt x="371508" y="1352550"/>
                  <a:pt x="373625" y="1374750"/>
                  <a:pt x="373625" y="1397000"/>
                </a:cubicBezTo>
                <a:cubicBezTo>
                  <a:pt x="373625" y="1400347"/>
                  <a:pt x="373063" y="1404434"/>
                  <a:pt x="370450" y="1406525"/>
                </a:cubicBezTo>
                <a:cubicBezTo>
                  <a:pt x="367043" y="1409251"/>
                  <a:pt x="361983" y="1408642"/>
                  <a:pt x="357750" y="1409700"/>
                </a:cubicBezTo>
                <a:cubicBezTo>
                  <a:pt x="316183" y="1399308"/>
                  <a:pt x="373357" y="1415916"/>
                  <a:pt x="335525" y="1397000"/>
                </a:cubicBezTo>
                <a:cubicBezTo>
                  <a:pt x="330698" y="1394587"/>
                  <a:pt x="322234" y="1389087"/>
                  <a:pt x="319650" y="1393825"/>
                </a:cubicBezTo>
                <a:cubicBezTo>
                  <a:pt x="313547" y="1405013"/>
                  <a:pt x="317533" y="1419225"/>
                  <a:pt x="316475" y="1431925"/>
                </a:cubicBezTo>
                <a:cubicBezTo>
                  <a:pt x="317533" y="1437217"/>
                  <a:pt x="318341" y="1442565"/>
                  <a:pt x="319650" y="1447800"/>
                </a:cubicBezTo>
                <a:cubicBezTo>
                  <a:pt x="320462" y="1451047"/>
                  <a:pt x="322475" y="1453997"/>
                  <a:pt x="322825" y="1457325"/>
                </a:cubicBezTo>
                <a:cubicBezTo>
                  <a:pt x="324601" y="1474198"/>
                  <a:pt x="324942" y="1491192"/>
                  <a:pt x="326000" y="1508125"/>
                </a:cubicBezTo>
                <a:cubicBezTo>
                  <a:pt x="326000" y="1508125"/>
                  <a:pt x="322901" y="1521324"/>
                  <a:pt x="319650" y="1527175"/>
                </a:cubicBezTo>
                <a:cubicBezTo>
                  <a:pt x="302454" y="1558128"/>
                  <a:pt x="315670" y="1514518"/>
                  <a:pt x="306950" y="1549400"/>
                </a:cubicBezTo>
                <a:cubicBezTo>
                  <a:pt x="303775" y="1551517"/>
                  <a:pt x="300123" y="1553052"/>
                  <a:pt x="297425" y="1555750"/>
                </a:cubicBezTo>
                <a:cubicBezTo>
                  <a:pt x="289250" y="1563925"/>
                  <a:pt x="290172" y="1569792"/>
                  <a:pt x="287900" y="1581150"/>
                </a:cubicBezTo>
                <a:lnTo>
                  <a:pt x="268850" y="1600200"/>
                </a:lnTo>
                <a:cubicBezTo>
                  <a:pt x="266152" y="1602898"/>
                  <a:pt x="262500" y="1604433"/>
                  <a:pt x="259325" y="1606550"/>
                </a:cubicBezTo>
                <a:cubicBezTo>
                  <a:pt x="245782" y="1615578"/>
                  <a:pt x="241243" y="1619742"/>
                  <a:pt x="227575" y="1625600"/>
                </a:cubicBezTo>
                <a:cubicBezTo>
                  <a:pt x="224499" y="1626918"/>
                  <a:pt x="220417" y="1626408"/>
                  <a:pt x="218050" y="1628775"/>
                </a:cubicBezTo>
                <a:cubicBezTo>
                  <a:pt x="215683" y="1631142"/>
                  <a:pt x="215290" y="1634979"/>
                  <a:pt x="214875" y="1638300"/>
                </a:cubicBezTo>
                <a:cubicBezTo>
                  <a:pt x="213163" y="1651992"/>
                  <a:pt x="212758" y="1665817"/>
                  <a:pt x="211700" y="1679575"/>
                </a:cubicBezTo>
                <a:cubicBezTo>
                  <a:pt x="212758" y="1695450"/>
                  <a:pt x="214875" y="1711290"/>
                  <a:pt x="214875" y="1727200"/>
                </a:cubicBezTo>
                <a:cubicBezTo>
                  <a:pt x="214875" y="1737836"/>
                  <a:pt x="211700" y="1748314"/>
                  <a:pt x="211700" y="1758950"/>
                </a:cubicBezTo>
                <a:cubicBezTo>
                  <a:pt x="211700" y="1774860"/>
                  <a:pt x="213817" y="1790700"/>
                  <a:pt x="214875" y="1806575"/>
                </a:cubicBezTo>
                <a:cubicBezTo>
                  <a:pt x="214875" y="1806575"/>
                  <a:pt x="210448" y="1819214"/>
                  <a:pt x="208525" y="1825625"/>
                </a:cubicBezTo>
                <a:cubicBezTo>
                  <a:pt x="206982" y="1830769"/>
                  <a:pt x="202569" y="1849865"/>
                  <a:pt x="202175" y="1854200"/>
                </a:cubicBezTo>
                <a:cubicBezTo>
                  <a:pt x="200543" y="1872149"/>
                  <a:pt x="202713" y="1890539"/>
                  <a:pt x="199000" y="1908175"/>
                </a:cubicBezTo>
                <a:cubicBezTo>
                  <a:pt x="198214" y="1911909"/>
                  <a:pt x="190523" y="1910856"/>
                  <a:pt x="189475" y="1914525"/>
                </a:cubicBezTo>
                <a:cubicBezTo>
                  <a:pt x="187992" y="1919714"/>
                  <a:pt x="191592" y="1925638"/>
                  <a:pt x="192650" y="1930400"/>
                </a:cubicBezTo>
                <a:lnTo>
                  <a:pt x="4574150" y="1930400"/>
                </a:lnTo>
                <a:lnTo>
                  <a:pt x="4574150" y="0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103028" y="355964"/>
            <a:ext cx="2288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zh-CN" alt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夏至的诗歌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836474" y="1783838"/>
            <a:ext cx="6087110" cy="44310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altLang="zh-CN" dirty="0">
                <a:solidFill>
                  <a:prstClr val="black"/>
                </a:solidFill>
                <a:cs typeface="+mn-ea"/>
                <a:sym typeface="+mn-lt"/>
              </a:rPr>
              <a:t>             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3200" dirty="0">
                <a:solidFill>
                  <a:prstClr val="black"/>
                </a:solidFill>
                <a:cs typeface="+mn-ea"/>
                <a:sym typeface="+mn-lt"/>
              </a:rPr>
              <a:t>夏至避暑北池</a:t>
            </a:r>
            <a:r>
              <a:rPr lang="zh-CN" altLang="en-US" sz="36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</a:p>
          <a:p>
            <a:pPr defTabSz="457200"/>
            <a:r>
              <a:rPr lang="zh-CN" altLang="en-US" sz="3600" dirty="0">
                <a:solidFill>
                  <a:prstClr val="black"/>
                </a:solidFill>
                <a:cs typeface="+mn-ea"/>
                <a:sym typeface="+mn-lt"/>
              </a:rPr>
              <a:t>          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唐代·韦应物</a:t>
            </a:r>
          </a:p>
          <a:p>
            <a:pPr defTabSz="457200"/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/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　　  </a:t>
            </a:r>
            <a:r>
              <a:rPr lang="zh-CN" altLang="en-US" sz="2400" kern="4800" spc="250" dirty="0">
                <a:solidFill>
                  <a:prstClr val="black"/>
                </a:solidFill>
                <a:cs typeface="+mn-ea"/>
                <a:sym typeface="+mn-lt"/>
              </a:rPr>
              <a:t>昼晷已云极，   宵漏自此长。</a:t>
            </a:r>
          </a:p>
          <a:p>
            <a:pPr defTabSz="457200"/>
            <a:r>
              <a:rPr lang="zh-CN" altLang="en-US" sz="2400" kern="4800" spc="250" dirty="0">
                <a:solidFill>
                  <a:prstClr val="black"/>
                </a:solidFill>
                <a:cs typeface="+mn-ea"/>
                <a:sym typeface="+mn-lt"/>
              </a:rPr>
              <a:t>　　未及施政教，   所忧变炎凉。</a:t>
            </a:r>
          </a:p>
          <a:p>
            <a:pPr defTabSz="457200"/>
            <a:r>
              <a:rPr lang="zh-CN" altLang="en-US" sz="2400" kern="4800" spc="250" dirty="0">
                <a:solidFill>
                  <a:prstClr val="black"/>
                </a:solidFill>
                <a:cs typeface="+mn-ea"/>
                <a:sym typeface="+mn-lt"/>
              </a:rPr>
              <a:t>　　公门日多暇，   是月农稍忙。</a:t>
            </a:r>
          </a:p>
          <a:p>
            <a:pPr defTabSz="457200"/>
            <a:r>
              <a:rPr lang="zh-CN" altLang="en-US" sz="2400" kern="4800" spc="250" dirty="0">
                <a:solidFill>
                  <a:prstClr val="black"/>
                </a:solidFill>
                <a:cs typeface="+mn-ea"/>
                <a:sym typeface="+mn-lt"/>
              </a:rPr>
              <a:t>　　高居念田里，   苦热安可当。</a:t>
            </a:r>
          </a:p>
          <a:p>
            <a:pPr defTabSz="457200"/>
            <a:r>
              <a:rPr lang="zh-CN" altLang="en-US" sz="2400" kern="4800" spc="250" dirty="0">
                <a:solidFill>
                  <a:prstClr val="black"/>
                </a:solidFill>
                <a:cs typeface="+mn-ea"/>
                <a:sym typeface="+mn-lt"/>
              </a:rPr>
              <a:t>　　亭午息群物，   独游爱方塘。</a:t>
            </a:r>
          </a:p>
          <a:p>
            <a:pPr defTabSz="457200"/>
            <a:r>
              <a:rPr lang="zh-CN" altLang="en-US" sz="2400" kern="4800" spc="250" dirty="0">
                <a:solidFill>
                  <a:prstClr val="black"/>
                </a:solidFill>
                <a:cs typeface="+mn-ea"/>
                <a:sym typeface="+mn-lt"/>
              </a:rPr>
              <a:t>　　门闭阴寂寂，   城高树苍苍。</a:t>
            </a:r>
          </a:p>
          <a:p>
            <a:pPr defTabSz="457200"/>
            <a:r>
              <a:rPr lang="zh-CN" altLang="en-US" sz="2400" kern="4800" spc="250" dirty="0">
                <a:solidFill>
                  <a:prstClr val="black"/>
                </a:solidFill>
                <a:cs typeface="+mn-ea"/>
                <a:sym typeface="+mn-lt"/>
              </a:rPr>
              <a:t>　　绿筠尚含粉，   圆荷始散芳。</a:t>
            </a:r>
          </a:p>
          <a:p>
            <a:pPr defTabSz="457200"/>
            <a:r>
              <a:rPr lang="zh-CN" altLang="en-US" sz="2400" kern="4800" spc="250" dirty="0">
                <a:solidFill>
                  <a:prstClr val="black"/>
                </a:solidFill>
                <a:cs typeface="+mn-ea"/>
                <a:sym typeface="+mn-lt"/>
              </a:rPr>
              <a:t>　　于焉洒烦抱，   可以对华觞。</a:t>
            </a:r>
          </a:p>
        </p:txBody>
      </p:sp>
      <p:pic>
        <p:nvPicPr>
          <p:cNvPr id="6" name="图片 5"/>
          <p:cNvPicPr>
            <a:picLocks noChangeAspect="1"/>
          </p:cNvPicPr>
          <p:nvPr/>
        </p:nvPicPr>
        <p:blipFill>
          <a:blip r:embed="rId10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893" y="1090088"/>
            <a:ext cx="4191780" cy="4425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5087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F3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394601"/>
            <a:ext cx="2571538" cy="58477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51" y="5517621"/>
            <a:ext cx="1251090" cy="1340379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20" y="4490974"/>
            <a:ext cx="1786547" cy="2367025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729014" y="0"/>
            <a:ext cx="1462986" cy="400755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414354" y="4155880"/>
            <a:ext cx="606547" cy="61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24856" y="346906"/>
            <a:ext cx="948766" cy="89182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5515508"/>
            <a:ext cx="3181082" cy="1342492"/>
          </a:xfrm>
          <a:custGeom>
            <a:avLst/>
            <a:gdLst>
              <a:gd name="connsiteX0" fmla="*/ 4574150 w 4574150"/>
              <a:gd name="connsiteY0" fmla="*/ 0 h 1930400"/>
              <a:gd name="connsiteX1" fmla="*/ 0 w 4574150"/>
              <a:gd name="connsiteY1" fmla="*/ 0 h 1930400"/>
              <a:gd name="connsiteX2" fmla="*/ 0 w 4574150"/>
              <a:gd name="connsiteY2" fmla="*/ 65959 h 1930400"/>
              <a:gd name="connsiteX3" fmla="*/ 6653 w 4574150"/>
              <a:gd name="connsiteY3" fmla="*/ 62449 h 1930400"/>
              <a:gd name="connsiteX4" fmla="*/ 21200 w 4574150"/>
              <a:gd name="connsiteY4" fmla="*/ 57150 h 1930400"/>
              <a:gd name="connsiteX5" fmla="*/ 208525 w 4574150"/>
              <a:gd name="connsiteY5" fmla="*/ 47625 h 1930400"/>
              <a:gd name="connsiteX6" fmla="*/ 240275 w 4574150"/>
              <a:gd name="connsiteY6" fmla="*/ 50800 h 1930400"/>
              <a:gd name="connsiteX7" fmla="*/ 268850 w 4574150"/>
              <a:gd name="connsiteY7" fmla="*/ 57150 h 1930400"/>
              <a:gd name="connsiteX8" fmla="*/ 303775 w 4574150"/>
              <a:gd name="connsiteY8" fmla="*/ 63500 h 1930400"/>
              <a:gd name="connsiteX9" fmla="*/ 332350 w 4574150"/>
              <a:gd name="connsiteY9" fmla="*/ 73025 h 1930400"/>
              <a:gd name="connsiteX10" fmla="*/ 383150 w 4574150"/>
              <a:gd name="connsiteY10" fmla="*/ 88900 h 1930400"/>
              <a:gd name="connsiteX11" fmla="*/ 395850 w 4574150"/>
              <a:gd name="connsiteY11" fmla="*/ 92075 h 1930400"/>
              <a:gd name="connsiteX12" fmla="*/ 411725 w 4574150"/>
              <a:gd name="connsiteY12" fmla="*/ 95250 h 1930400"/>
              <a:gd name="connsiteX13" fmla="*/ 424425 w 4574150"/>
              <a:gd name="connsiteY13" fmla="*/ 101600 h 1930400"/>
              <a:gd name="connsiteX14" fmla="*/ 453000 w 4574150"/>
              <a:gd name="connsiteY14" fmla="*/ 111125 h 1930400"/>
              <a:gd name="connsiteX15" fmla="*/ 475225 w 4574150"/>
              <a:gd name="connsiteY15" fmla="*/ 123825 h 1930400"/>
              <a:gd name="connsiteX16" fmla="*/ 484750 w 4574150"/>
              <a:gd name="connsiteY16" fmla="*/ 127000 h 1930400"/>
              <a:gd name="connsiteX17" fmla="*/ 497450 w 4574150"/>
              <a:gd name="connsiteY17" fmla="*/ 136525 h 1930400"/>
              <a:gd name="connsiteX18" fmla="*/ 513325 w 4574150"/>
              <a:gd name="connsiteY18" fmla="*/ 142875 h 1930400"/>
              <a:gd name="connsiteX19" fmla="*/ 526025 w 4574150"/>
              <a:gd name="connsiteY19" fmla="*/ 155575 h 1930400"/>
              <a:gd name="connsiteX20" fmla="*/ 535550 w 4574150"/>
              <a:gd name="connsiteY20" fmla="*/ 161925 h 1930400"/>
              <a:gd name="connsiteX21" fmla="*/ 545075 w 4574150"/>
              <a:gd name="connsiteY21" fmla="*/ 171450 h 1930400"/>
              <a:gd name="connsiteX22" fmla="*/ 570475 w 4574150"/>
              <a:gd name="connsiteY22" fmla="*/ 187325 h 1930400"/>
              <a:gd name="connsiteX23" fmla="*/ 589525 w 4574150"/>
              <a:gd name="connsiteY23" fmla="*/ 209550 h 1930400"/>
              <a:gd name="connsiteX24" fmla="*/ 595875 w 4574150"/>
              <a:gd name="connsiteY24" fmla="*/ 219075 h 1930400"/>
              <a:gd name="connsiteX25" fmla="*/ 608575 w 4574150"/>
              <a:gd name="connsiteY25" fmla="*/ 234950 h 1930400"/>
              <a:gd name="connsiteX26" fmla="*/ 621275 w 4574150"/>
              <a:gd name="connsiteY26" fmla="*/ 250825 h 1930400"/>
              <a:gd name="connsiteX27" fmla="*/ 637150 w 4574150"/>
              <a:gd name="connsiteY27" fmla="*/ 276225 h 1930400"/>
              <a:gd name="connsiteX28" fmla="*/ 653025 w 4574150"/>
              <a:gd name="connsiteY28" fmla="*/ 292100 h 1930400"/>
              <a:gd name="connsiteX29" fmla="*/ 659375 w 4574150"/>
              <a:gd name="connsiteY29" fmla="*/ 301625 h 1930400"/>
              <a:gd name="connsiteX30" fmla="*/ 681600 w 4574150"/>
              <a:gd name="connsiteY30" fmla="*/ 327025 h 1930400"/>
              <a:gd name="connsiteX31" fmla="*/ 694300 w 4574150"/>
              <a:gd name="connsiteY31" fmla="*/ 352425 h 1930400"/>
              <a:gd name="connsiteX32" fmla="*/ 700650 w 4574150"/>
              <a:gd name="connsiteY32" fmla="*/ 361950 h 1930400"/>
              <a:gd name="connsiteX33" fmla="*/ 710175 w 4574150"/>
              <a:gd name="connsiteY33" fmla="*/ 377825 h 1930400"/>
              <a:gd name="connsiteX34" fmla="*/ 716525 w 4574150"/>
              <a:gd name="connsiteY34" fmla="*/ 387350 h 1930400"/>
              <a:gd name="connsiteX35" fmla="*/ 719700 w 4574150"/>
              <a:gd name="connsiteY35" fmla="*/ 412750 h 1930400"/>
              <a:gd name="connsiteX36" fmla="*/ 738750 w 4574150"/>
              <a:gd name="connsiteY36" fmla="*/ 438150 h 1930400"/>
              <a:gd name="connsiteX37" fmla="*/ 745100 w 4574150"/>
              <a:gd name="connsiteY37" fmla="*/ 454025 h 1930400"/>
              <a:gd name="connsiteX38" fmla="*/ 754625 w 4574150"/>
              <a:gd name="connsiteY38" fmla="*/ 488950 h 1930400"/>
              <a:gd name="connsiteX39" fmla="*/ 767325 w 4574150"/>
              <a:gd name="connsiteY39" fmla="*/ 746125 h 1930400"/>
              <a:gd name="connsiteX40" fmla="*/ 754625 w 4574150"/>
              <a:gd name="connsiteY40" fmla="*/ 841375 h 1930400"/>
              <a:gd name="connsiteX41" fmla="*/ 748275 w 4574150"/>
              <a:gd name="connsiteY41" fmla="*/ 850900 h 1930400"/>
              <a:gd name="connsiteX42" fmla="*/ 738750 w 4574150"/>
              <a:gd name="connsiteY42" fmla="*/ 889000 h 1930400"/>
              <a:gd name="connsiteX43" fmla="*/ 732400 w 4574150"/>
              <a:gd name="connsiteY43" fmla="*/ 904875 h 1930400"/>
              <a:gd name="connsiteX44" fmla="*/ 719700 w 4574150"/>
              <a:gd name="connsiteY44" fmla="*/ 936625 h 1930400"/>
              <a:gd name="connsiteX45" fmla="*/ 703825 w 4574150"/>
              <a:gd name="connsiteY45" fmla="*/ 955675 h 1930400"/>
              <a:gd name="connsiteX46" fmla="*/ 700650 w 4574150"/>
              <a:gd name="connsiteY46" fmla="*/ 965200 h 1930400"/>
              <a:gd name="connsiteX47" fmla="*/ 691125 w 4574150"/>
              <a:gd name="connsiteY47" fmla="*/ 977900 h 1930400"/>
              <a:gd name="connsiteX48" fmla="*/ 681600 w 4574150"/>
              <a:gd name="connsiteY48" fmla="*/ 987425 h 1930400"/>
              <a:gd name="connsiteX49" fmla="*/ 678425 w 4574150"/>
              <a:gd name="connsiteY49" fmla="*/ 996950 h 1930400"/>
              <a:gd name="connsiteX50" fmla="*/ 668900 w 4574150"/>
              <a:gd name="connsiteY50" fmla="*/ 1006475 h 1930400"/>
              <a:gd name="connsiteX51" fmla="*/ 659375 w 4574150"/>
              <a:gd name="connsiteY51" fmla="*/ 1019175 h 1930400"/>
              <a:gd name="connsiteX52" fmla="*/ 627625 w 4574150"/>
              <a:gd name="connsiteY52" fmla="*/ 1041400 h 1930400"/>
              <a:gd name="connsiteX53" fmla="*/ 618100 w 4574150"/>
              <a:gd name="connsiteY53" fmla="*/ 1044575 h 1930400"/>
              <a:gd name="connsiteX54" fmla="*/ 586350 w 4574150"/>
              <a:gd name="connsiteY54" fmla="*/ 1050925 h 1930400"/>
              <a:gd name="connsiteX55" fmla="*/ 567300 w 4574150"/>
              <a:gd name="connsiteY55" fmla="*/ 1057275 h 1930400"/>
              <a:gd name="connsiteX56" fmla="*/ 535550 w 4574150"/>
              <a:gd name="connsiteY56" fmla="*/ 1066800 h 1930400"/>
              <a:gd name="connsiteX57" fmla="*/ 516500 w 4574150"/>
              <a:gd name="connsiteY57" fmla="*/ 1073150 h 1930400"/>
              <a:gd name="connsiteX58" fmla="*/ 497450 w 4574150"/>
              <a:gd name="connsiteY58" fmla="*/ 1079500 h 1930400"/>
              <a:gd name="connsiteX59" fmla="*/ 484750 w 4574150"/>
              <a:gd name="connsiteY59" fmla="*/ 1089025 h 1930400"/>
              <a:gd name="connsiteX60" fmla="*/ 468875 w 4574150"/>
              <a:gd name="connsiteY60" fmla="*/ 1095375 h 1930400"/>
              <a:gd name="connsiteX61" fmla="*/ 459350 w 4574150"/>
              <a:gd name="connsiteY61" fmla="*/ 1108075 h 1930400"/>
              <a:gd name="connsiteX62" fmla="*/ 443475 w 4574150"/>
              <a:gd name="connsiteY62" fmla="*/ 1120775 h 1930400"/>
              <a:gd name="connsiteX63" fmla="*/ 414900 w 4574150"/>
              <a:gd name="connsiteY63" fmla="*/ 1136650 h 1930400"/>
              <a:gd name="connsiteX64" fmla="*/ 411725 w 4574150"/>
              <a:gd name="connsiteY64" fmla="*/ 1146175 h 1930400"/>
              <a:gd name="connsiteX65" fmla="*/ 402200 w 4574150"/>
              <a:gd name="connsiteY65" fmla="*/ 1155700 h 1930400"/>
              <a:gd name="connsiteX66" fmla="*/ 392675 w 4574150"/>
              <a:gd name="connsiteY66" fmla="*/ 1162050 h 1930400"/>
              <a:gd name="connsiteX67" fmla="*/ 389500 w 4574150"/>
              <a:gd name="connsiteY67" fmla="*/ 1171575 h 1930400"/>
              <a:gd name="connsiteX68" fmla="*/ 383150 w 4574150"/>
              <a:gd name="connsiteY68" fmla="*/ 1181100 h 1930400"/>
              <a:gd name="connsiteX69" fmla="*/ 379975 w 4574150"/>
              <a:gd name="connsiteY69" fmla="*/ 1193800 h 1930400"/>
              <a:gd name="connsiteX70" fmla="*/ 373625 w 4574150"/>
              <a:gd name="connsiteY70" fmla="*/ 1206500 h 1930400"/>
              <a:gd name="connsiteX71" fmla="*/ 370450 w 4574150"/>
              <a:gd name="connsiteY71" fmla="*/ 1330325 h 1930400"/>
              <a:gd name="connsiteX72" fmla="*/ 373625 w 4574150"/>
              <a:gd name="connsiteY72" fmla="*/ 1397000 h 1930400"/>
              <a:gd name="connsiteX73" fmla="*/ 370450 w 4574150"/>
              <a:gd name="connsiteY73" fmla="*/ 1406525 h 1930400"/>
              <a:gd name="connsiteX74" fmla="*/ 357750 w 4574150"/>
              <a:gd name="connsiteY74" fmla="*/ 1409700 h 1930400"/>
              <a:gd name="connsiteX75" fmla="*/ 335525 w 4574150"/>
              <a:gd name="connsiteY75" fmla="*/ 1397000 h 1930400"/>
              <a:gd name="connsiteX76" fmla="*/ 319650 w 4574150"/>
              <a:gd name="connsiteY76" fmla="*/ 1393825 h 1930400"/>
              <a:gd name="connsiteX77" fmla="*/ 316475 w 4574150"/>
              <a:gd name="connsiteY77" fmla="*/ 1431925 h 1930400"/>
              <a:gd name="connsiteX78" fmla="*/ 319650 w 4574150"/>
              <a:gd name="connsiteY78" fmla="*/ 1447800 h 1930400"/>
              <a:gd name="connsiteX79" fmla="*/ 322825 w 4574150"/>
              <a:gd name="connsiteY79" fmla="*/ 1457325 h 1930400"/>
              <a:gd name="connsiteX80" fmla="*/ 326000 w 4574150"/>
              <a:gd name="connsiteY80" fmla="*/ 1508125 h 1930400"/>
              <a:gd name="connsiteX81" fmla="*/ 319650 w 4574150"/>
              <a:gd name="connsiteY81" fmla="*/ 1527175 h 1930400"/>
              <a:gd name="connsiteX82" fmla="*/ 306950 w 4574150"/>
              <a:gd name="connsiteY82" fmla="*/ 1549400 h 1930400"/>
              <a:gd name="connsiteX83" fmla="*/ 297425 w 4574150"/>
              <a:gd name="connsiteY83" fmla="*/ 1555750 h 1930400"/>
              <a:gd name="connsiteX84" fmla="*/ 287900 w 4574150"/>
              <a:gd name="connsiteY84" fmla="*/ 1581150 h 1930400"/>
              <a:gd name="connsiteX85" fmla="*/ 268850 w 4574150"/>
              <a:gd name="connsiteY85" fmla="*/ 1600200 h 1930400"/>
              <a:gd name="connsiteX86" fmla="*/ 259325 w 4574150"/>
              <a:gd name="connsiteY86" fmla="*/ 1606550 h 1930400"/>
              <a:gd name="connsiteX87" fmla="*/ 227575 w 4574150"/>
              <a:gd name="connsiteY87" fmla="*/ 1625600 h 1930400"/>
              <a:gd name="connsiteX88" fmla="*/ 218050 w 4574150"/>
              <a:gd name="connsiteY88" fmla="*/ 1628775 h 1930400"/>
              <a:gd name="connsiteX89" fmla="*/ 214875 w 4574150"/>
              <a:gd name="connsiteY89" fmla="*/ 1638300 h 1930400"/>
              <a:gd name="connsiteX90" fmla="*/ 211700 w 4574150"/>
              <a:gd name="connsiteY90" fmla="*/ 1679575 h 1930400"/>
              <a:gd name="connsiteX91" fmla="*/ 214875 w 4574150"/>
              <a:gd name="connsiteY91" fmla="*/ 1727200 h 1930400"/>
              <a:gd name="connsiteX92" fmla="*/ 211700 w 4574150"/>
              <a:gd name="connsiteY92" fmla="*/ 1758950 h 1930400"/>
              <a:gd name="connsiteX93" fmla="*/ 214875 w 4574150"/>
              <a:gd name="connsiteY93" fmla="*/ 1806575 h 1930400"/>
              <a:gd name="connsiteX94" fmla="*/ 208525 w 4574150"/>
              <a:gd name="connsiteY94" fmla="*/ 1825625 h 1930400"/>
              <a:gd name="connsiteX95" fmla="*/ 202175 w 4574150"/>
              <a:gd name="connsiteY95" fmla="*/ 1854200 h 1930400"/>
              <a:gd name="connsiteX96" fmla="*/ 199000 w 4574150"/>
              <a:gd name="connsiteY96" fmla="*/ 1908175 h 1930400"/>
              <a:gd name="connsiteX97" fmla="*/ 189475 w 4574150"/>
              <a:gd name="connsiteY97" fmla="*/ 1914525 h 1930400"/>
              <a:gd name="connsiteX98" fmla="*/ 192650 w 4574150"/>
              <a:gd name="connsiteY98" fmla="*/ 1930400 h 1930400"/>
              <a:gd name="connsiteX99" fmla="*/ 4574150 w 4574150"/>
              <a:gd name="connsiteY99" fmla="*/ 1930400 h 1930400"/>
              <a:gd name="connsiteX100" fmla="*/ 4574150 w 4574150"/>
              <a:gd name="connsiteY100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4574150" h="1930400">
                <a:moveTo>
                  <a:pt x="4574150" y="0"/>
                </a:moveTo>
                <a:lnTo>
                  <a:pt x="0" y="0"/>
                </a:lnTo>
                <a:lnTo>
                  <a:pt x="0" y="65959"/>
                </a:lnTo>
                <a:lnTo>
                  <a:pt x="6653" y="62449"/>
                </a:lnTo>
                <a:cubicBezTo>
                  <a:pt x="11291" y="59891"/>
                  <a:pt x="16016" y="57684"/>
                  <a:pt x="21200" y="57150"/>
                </a:cubicBezTo>
                <a:cubicBezTo>
                  <a:pt x="83394" y="50748"/>
                  <a:pt x="146083" y="50800"/>
                  <a:pt x="208525" y="47625"/>
                </a:cubicBezTo>
                <a:cubicBezTo>
                  <a:pt x="219108" y="48683"/>
                  <a:pt x="229769" y="49141"/>
                  <a:pt x="240275" y="50800"/>
                </a:cubicBezTo>
                <a:cubicBezTo>
                  <a:pt x="249913" y="52322"/>
                  <a:pt x="259282" y="55236"/>
                  <a:pt x="268850" y="57150"/>
                </a:cubicBezTo>
                <a:lnTo>
                  <a:pt x="303775" y="63500"/>
                </a:lnTo>
                <a:cubicBezTo>
                  <a:pt x="313653" y="65296"/>
                  <a:pt x="322787" y="69965"/>
                  <a:pt x="332350" y="73025"/>
                </a:cubicBezTo>
                <a:cubicBezTo>
                  <a:pt x="349247" y="78432"/>
                  <a:pt x="366157" y="83802"/>
                  <a:pt x="383150" y="88900"/>
                </a:cubicBezTo>
                <a:cubicBezTo>
                  <a:pt x="387330" y="90154"/>
                  <a:pt x="391590" y="91128"/>
                  <a:pt x="395850" y="92075"/>
                </a:cubicBezTo>
                <a:cubicBezTo>
                  <a:pt x="401118" y="93246"/>
                  <a:pt x="406605" y="93543"/>
                  <a:pt x="411725" y="95250"/>
                </a:cubicBezTo>
                <a:cubicBezTo>
                  <a:pt x="416215" y="96747"/>
                  <a:pt x="420192" y="99483"/>
                  <a:pt x="424425" y="101600"/>
                </a:cubicBezTo>
                <a:cubicBezTo>
                  <a:pt x="433405" y="106090"/>
                  <a:pt x="443629" y="107521"/>
                  <a:pt x="453000" y="111125"/>
                </a:cubicBezTo>
                <a:cubicBezTo>
                  <a:pt x="477121" y="120402"/>
                  <a:pt x="455306" y="113865"/>
                  <a:pt x="475225" y="123825"/>
                </a:cubicBezTo>
                <a:cubicBezTo>
                  <a:pt x="478218" y="125322"/>
                  <a:pt x="481844" y="125340"/>
                  <a:pt x="484750" y="127000"/>
                </a:cubicBezTo>
                <a:cubicBezTo>
                  <a:pt x="489344" y="129625"/>
                  <a:pt x="492824" y="133955"/>
                  <a:pt x="497450" y="136525"/>
                </a:cubicBezTo>
                <a:cubicBezTo>
                  <a:pt x="502432" y="139293"/>
                  <a:pt x="508583" y="139714"/>
                  <a:pt x="513325" y="142875"/>
                </a:cubicBezTo>
                <a:cubicBezTo>
                  <a:pt x="518306" y="146196"/>
                  <a:pt x="521479" y="151679"/>
                  <a:pt x="526025" y="155575"/>
                </a:cubicBezTo>
                <a:cubicBezTo>
                  <a:pt x="528922" y="158058"/>
                  <a:pt x="532619" y="159482"/>
                  <a:pt x="535550" y="161925"/>
                </a:cubicBezTo>
                <a:cubicBezTo>
                  <a:pt x="538999" y="164800"/>
                  <a:pt x="541666" y="168528"/>
                  <a:pt x="545075" y="171450"/>
                </a:cubicBezTo>
                <a:cubicBezTo>
                  <a:pt x="578433" y="200042"/>
                  <a:pt x="537952" y="164094"/>
                  <a:pt x="570475" y="187325"/>
                </a:cubicBezTo>
                <a:cubicBezTo>
                  <a:pt x="577206" y="192133"/>
                  <a:pt x="585008" y="203227"/>
                  <a:pt x="589525" y="209550"/>
                </a:cubicBezTo>
                <a:cubicBezTo>
                  <a:pt x="591743" y="212655"/>
                  <a:pt x="593177" y="216377"/>
                  <a:pt x="595875" y="219075"/>
                </a:cubicBezTo>
                <a:cubicBezTo>
                  <a:pt x="610236" y="233436"/>
                  <a:pt x="602394" y="216407"/>
                  <a:pt x="608575" y="234950"/>
                </a:cubicBezTo>
                <a:cubicBezTo>
                  <a:pt x="612808" y="240242"/>
                  <a:pt x="617516" y="245186"/>
                  <a:pt x="621275" y="250825"/>
                </a:cubicBezTo>
                <a:cubicBezTo>
                  <a:pt x="635469" y="272117"/>
                  <a:pt x="618661" y="255425"/>
                  <a:pt x="637150" y="276225"/>
                </a:cubicBezTo>
                <a:cubicBezTo>
                  <a:pt x="642122" y="281818"/>
                  <a:pt x="648097" y="286468"/>
                  <a:pt x="653025" y="292100"/>
                </a:cubicBezTo>
                <a:cubicBezTo>
                  <a:pt x="655538" y="294972"/>
                  <a:pt x="656892" y="298728"/>
                  <a:pt x="659375" y="301625"/>
                </a:cubicBezTo>
                <a:cubicBezTo>
                  <a:pt x="692259" y="339989"/>
                  <a:pt x="653950" y="290159"/>
                  <a:pt x="681600" y="327025"/>
                </a:cubicBezTo>
                <a:cubicBezTo>
                  <a:pt x="687280" y="334598"/>
                  <a:pt x="689767" y="344115"/>
                  <a:pt x="694300" y="352425"/>
                </a:cubicBezTo>
                <a:cubicBezTo>
                  <a:pt x="696127" y="355775"/>
                  <a:pt x="698628" y="358714"/>
                  <a:pt x="700650" y="361950"/>
                </a:cubicBezTo>
                <a:cubicBezTo>
                  <a:pt x="703921" y="367183"/>
                  <a:pt x="706904" y="372592"/>
                  <a:pt x="710175" y="377825"/>
                </a:cubicBezTo>
                <a:cubicBezTo>
                  <a:pt x="712197" y="381061"/>
                  <a:pt x="715521" y="383669"/>
                  <a:pt x="716525" y="387350"/>
                </a:cubicBezTo>
                <a:cubicBezTo>
                  <a:pt x="718770" y="395582"/>
                  <a:pt x="718642" y="404283"/>
                  <a:pt x="719700" y="412750"/>
                </a:cubicBezTo>
                <a:cubicBezTo>
                  <a:pt x="719700" y="412750"/>
                  <a:pt x="733203" y="429137"/>
                  <a:pt x="738750" y="438150"/>
                </a:cubicBezTo>
                <a:cubicBezTo>
                  <a:pt x="741737" y="443004"/>
                  <a:pt x="742785" y="448817"/>
                  <a:pt x="745100" y="454025"/>
                </a:cubicBezTo>
                <a:cubicBezTo>
                  <a:pt x="753276" y="472420"/>
                  <a:pt x="753186" y="463618"/>
                  <a:pt x="754625" y="488950"/>
                </a:cubicBezTo>
                <a:cubicBezTo>
                  <a:pt x="759494" y="574641"/>
                  <a:pt x="763092" y="660400"/>
                  <a:pt x="767325" y="746125"/>
                </a:cubicBezTo>
                <a:cubicBezTo>
                  <a:pt x="762749" y="805616"/>
                  <a:pt x="766548" y="773811"/>
                  <a:pt x="754625" y="841375"/>
                </a:cubicBezTo>
                <a:cubicBezTo>
                  <a:pt x="752508" y="844550"/>
                  <a:pt x="749825" y="847413"/>
                  <a:pt x="748275" y="850900"/>
                </a:cubicBezTo>
                <a:cubicBezTo>
                  <a:pt x="741566" y="865994"/>
                  <a:pt x="741412" y="873026"/>
                  <a:pt x="738750" y="889000"/>
                </a:cubicBezTo>
                <a:lnTo>
                  <a:pt x="732400" y="904875"/>
                </a:lnTo>
                <a:cubicBezTo>
                  <a:pt x="728167" y="915458"/>
                  <a:pt x="724477" y="926276"/>
                  <a:pt x="719700" y="936625"/>
                </a:cubicBezTo>
                <a:cubicBezTo>
                  <a:pt x="711909" y="953505"/>
                  <a:pt x="714813" y="939193"/>
                  <a:pt x="703825" y="955675"/>
                </a:cubicBezTo>
                <a:cubicBezTo>
                  <a:pt x="701969" y="958460"/>
                  <a:pt x="701708" y="962025"/>
                  <a:pt x="700650" y="965200"/>
                </a:cubicBezTo>
                <a:cubicBezTo>
                  <a:pt x="697475" y="969433"/>
                  <a:pt x="694569" y="973882"/>
                  <a:pt x="691125" y="977900"/>
                </a:cubicBezTo>
                <a:cubicBezTo>
                  <a:pt x="688203" y="981309"/>
                  <a:pt x="684091" y="983689"/>
                  <a:pt x="681600" y="987425"/>
                </a:cubicBezTo>
                <a:cubicBezTo>
                  <a:pt x="679744" y="990210"/>
                  <a:pt x="679483" y="993775"/>
                  <a:pt x="678425" y="996950"/>
                </a:cubicBezTo>
                <a:cubicBezTo>
                  <a:pt x="675250" y="1000125"/>
                  <a:pt x="671822" y="1003066"/>
                  <a:pt x="668900" y="1006475"/>
                </a:cubicBezTo>
                <a:cubicBezTo>
                  <a:pt x="665456" y="1010493"/>
                  <a:pt x="663117" y="1015433"/>
                  <a:pt x="659375" y="1019175"/>
                </a:cubicBezTo>
                <a:cubicBezTo>
                  <a:pt x="655213" y="1023337"/>
                  <a:pt x="629959" y="1040103"/>
                  <a:pt x="627625" y="1041400"/>
                </a:cubicBezTo>
                <a:cubicBezTo>
                  <a:pt x="624699" y="1043025"/>
                  <a:pt x="621318" y="1043656"/>
                  <a:pt x="618100" y="1044575"/>
                </a:cubicBezTo>
                <a:cubicBezTo>
                  <a:pt x="581163" y="1055129"/>
                  <a:pt x="636248" y="1038451"/>
                  <a:pt x="586350" y="1050925"/>
                </a:cubicBezTo>
                <a:cubicBezTo>
                  <a:pt x="579856" y="1052548"/>
                  <a:pt x="573697" y="1055307"/>
                  <a:pt x="567300" y="1057275"/>
                </a:cubicBezTo>
                <a:cubicBezTo>
                  <a:pt x="520049" y="1071814"/>
                  <a:pt x="561857" y="1058031"/>
                  <a:pt x="535550" y="1066800"/>
                </a:cubicBezTo>
                <a:lnTo>
                  <a:pt x="516500" y="1073150"/>
                </a:lnTo>
                <a:cubicBezTo>
                  <a:pt x="510150" y="1075267"/>
                  <a:pt x="503437" y="1076507"/>
                  <a:pt x="497450" y="1079500"/>
                </a:cubicBezTo>
                <a:cubicBezTo>
                  <a:pt x="492717" y="1081867"/>
                  <a:pt x="489376" y="1086455"/>
                  <a:pt x="484750" y="1089025"/>
                </a:cubicBezTo>
                <a:cubicBezTo>
                  <a:pt x="479768" y="1091793"/>
                  <a:pt x="473434" y="1091955"/>
                  <a:pt x="468875" y="1095375"/>
                </a:cubicBezTo>
                <a:cubicBezTo>
                  <a:pt x="464642" y="1098550"/>
                  <a:pt x="463415" y="1104687"/>
                  <a:pt x="459350" y="1108075"/>
                </a:cubicBezTo>
                <a:cubicBezTo>
                  <a:pt x="436346" y="1127245"/>
                  <a:pt x="462922" y="1091604"/>
                  <a:pt x="443475" y="1120775"/>
                </a:cubicBezTo>
                <a:cubicBezTo>
                  <a:pt x="431497" y="1124768"/>
                  <a:pt x="425817" y="1125733"/>
                  <a:pt x="414900" y="1136650"/>
                </a:cubicBezTo>
                <a:cubicBezTo>
                  <a:pt x="412533" y="1139017"/>
                  <a:pt x="412783" y="1143000"/>
                  <a:pt x="411725" y="1146175"/>
                </a:cubicBezTo>
                <a:cubicBezTo>
                  <a:pt x="408550" y="1149350"/>
                  <a:pt x="405649" y="1152825"/>
                  <a:pt x="402200" y="1155700"/>
                </a:cubicBezTo>
                <a:cubicBezTo>
                  <a:pt x="399269" y="1158143"/>
                  <a:pt x="395059" y="1159070"/>
                  <a:pt x="392675" y="1162050"/>
                </a:cubicBezTo>
                <a:cubicBezTo>
                  <a:pt x="390584" y="1164663"/>
                  <a:pt x="390997" y="1168582"/>
                  <a:pt x="389500" y="1171575"/>
                </a:cubicBezTo>
                <a:cubicBezTo>
                  <a:pt x="387793" y="1174988"/>
                  <a:pt x="384653" y="1177593"/>
                  <a:pt x="383150" y="1181100"/>
                </a:cubicBezTo>
                <a:cubicBezTo>
                  <a:pt x="381431" y="1185111"/>
                  <a:pt x="381507" y="1189714"/>
                  <a:pt x="379975" y="1193800"/>
                </a:cubicBezTo>
                <a:cubicBezTo>
                  <a:pt x="378313" y="1198232"/>
                  <a:pt x="373954" y="1201778"/>
                  <a:pt x="373625" y="1206500"/>
                </a:cubicBezTo>
                <a:cubicBezTo>
                  <a:pt x="370751" y="1247688"/>
                  <a:pt x="371508" y="1289050"/>
                  <a:pt x="370450" y="1330325"/>
                </a:cubicBezTo>
                <a:cubicBezTo>
                  <a:pt x="371508" y="1352550"/>
                  <a:pt x="373625" y="1374750"/>
                  <a:pt x="373625" y="1397000"/>
                </a:cubicBezTo>
                <a:cubicBezTo>
                  <a:pt x="373625" y="1400347"/>
                  <a:pt x="373063" y="1404434"/>
                  <a:pt x="370450" y="1406525"/>
                </a:cubicBezTo>
                <a:cubicBezTo>
                  <a:pt x="367043" y="1409251"/>
                  <a:pt x="361983" y="1408642"/>
                  <a:pt x="357750" y="1409700"/>
                </a:cubicBezTo>
                <a:cubicBezTo>
                  <a:pt x="316183" y="1399308"/>
                  <a:pt x="373357" y="1415916"/>
                  <a:pt x="335525" y="1397000"/>
                </a:cubicBezTo>
                <a:cubicBezTo>
                  <a:pt x="330698" y="1394587"/>
                  <a:pt x="322234" y="1389087"/>
                  <a:pt x="319650" y="1393825"/>
                </a:cubicBezTo>
                <a:cubicBezTo>
                  <a:pt x="313547" y="1405013"/>
                  <a:pt x="317533" y="1419225"/>
                  <a:pt x="316475" y="1431925"/>
                </a:cubicBezTo>
                <a:cubicBezTo>
                  <a:pt x="317533" y="1437217"/>
                  <a:pt x="318341" y="1442565"/>
                  <a:pt x="319650" y="1447800"/>
                </a:cubicBezTo>
                <a:cubicBezTo>
                  <a:pt x="320462" y="1451047"/>
                  <a:pt x="322475" y="1453997"/>
                  <a:pt x="322825" y="1457325"/>
                </a:cubicBezTo>
                <a:cubicBezTo>
                  <a:pt x="324601" y="1474198"/>
                  <a:pt x="324942" y="1491192"/>
                  <a:pt x="326000" y="1508125"/>
                </a:cubicBezTo>
                <a:cubicBezTo>
                  <a:pt x="326000" y="1508125"/>
                  <a:pt x="322901" y="1521324"/>
                  <a:pt x="319650" y="1527175"/>
                </a:cubicBezTo>
                <a:cubicBezTo>
                  <a:pt x="302454" y="1558128"/>
                  <a:pt x="315670" y="1514518"/>
                  <a:pt x="306950" y="1549400"/>
                </a:cubicBezTo>
                <a:cubicBezTo>
                  <a:pt x="303775" y="1551517"/>
                  <a:pt x="300123" y="1553052"/>
                  <a:pt x="297425" y="1555750"/>
                </a:cubicBezTo>
                <a:cubicBezTo>
                  <a:pt x="289250" y="1563925"/>
                  <a:pt x="290172" y="1569792"/>
                  <a:pt x="287900" y="1581150"/>
                </a:cubicBezTo>
                <a:lnTo>
                  <a:pt x="268850" y="1600200"/>
                </a:lnTo>
                <a:cubicBezTo>
                  <a:pt x="266152" y="1602898"/>
                  <a:pt x="262500" y="1604433"/>
                  <a:pt x="259325" y="1606550"/>
                </a:cubicBezTo>
                <a:cubicBezTo>
                  <a:pt x="245782" y="1615578"/>
                  <a:pt x="241243" y="1619742"/>
                  <a:pt x="227575" y="1625600"/>
                </a:cubicBezTo>
                <a:cubicBezTo>
                  <a:pt x="224499" y="1626918"/>
                  <a:pt x="220417" y="1626408"/>
                  <a:pt x="218050" y="1628775"/>
                </a:cubicBezTo>
                <a:cubicBezTo>
                  <a:pt x="215683" y="1631142"/>
                  <a:pt x="215290" y="1634979"/>
                  <a:pt x="214875" y="1638300"/>
                </a:cubicBezTo>
                <a:cubicBezTo>
                  <a:pt x="213163" y="1651992"/>
                  <a:pt x="212758" y="1665817"/>
                  <a:pt x="211700" y="1679575"/>
                </a:cubicBezTo>
                <a:cubicBezTo>
                  <a:pt x="212758" y="1695450"/>
                  <a:pt x="214875" y="1711290"/>
                  <a:pt x="214875" y="1727200"/>
                </a:cubicBezTo>
                <a:cubicBezTo>
                  <a:pt x="214875" y="1737836"/>
                  <a:pt x="211700" y="1748314"/>
                  <a:pt x="211700" y="1758950"/>
                </a:cubicBezTo>
                <a:cubicBezTo>
                  <a:pt x="211700" y="1774860"/>
                  <a:pt x="213817" y="1790700"/>
                  <a:pt x="214875" y="1806575"/>
                </a:cubicBezTo>
                <a:cubicBezTo>
                  <a:pt x="214875" y="1806575"/>
                  <a:pt x="210448" y="1819214"/>
                  <a:pt x="208525" y="1825625"/>
                </a:cubicBezTo>
                <a:cubicBezTo>
                  <a:pt x="206982" y="1830769"/>
                  <a:pt x="202569" y="1849865"/>
                  <a:pt x="202175" y="1854200"/>
                </a:cubicBezTo>
                <a:cubicBezTo>
                  <a:pt x="200543" y="1872149"/>
                  <a:pt x="202713" y="1890539"/>
                  <a:pt x="199000" y="1908175"/>
                </a:cubicBezTo>
                <a:cubicBezTo>
                  <a:pt x="198214" y="1911909"/>
                  <a:pt x="190523" y="1910856"/>
                  <a:pt x="189475" y="1914525"/>
                </a:cubicBezTo>
                <a:cubicBezTo>
                  <a:pt x="187992" y="1919714"/>
                  <a:pt x="191592" y="1925638"/>
                  <a:pt x="192650" y="1930400"/>
                </a:cubicBezTo>
                <a:lnTo>
                  <a:pt x="4574150" y="1930400"/>
                </a:lnTo>
                <a:lnTo>
                  <a:pt x="4574150" y="0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103028" y="355964"/>
            <a:ext cx="2288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zh-CN" alt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夏至的诗歌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1961706" y="2003910"/>
            <a:ext cx="4680585" cy="31381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en-US" altLang="zh-CN" sz="3200" dirty="0">
                <a:solidFill>
                  <a:prstClr val="black"/>
                </a:solidFill>
                <a:cs typeface="+mn-ea"/>
                <a:sym typeface="+mn-lt"/>
              </a:rPr>
              <a:t>  </a:t>
            </a:r>
            <a:r>
              <a:rPr lang="zh-CN" altLang="en-US" sz="3200" dirty="0">
                <a:solidFill>
                  <a:prstClr val="black"/>
                </a:solidFill>
                <a:cs typeface="+mn-ea"/>
                <a:sym typeface="+mn-lt"/>
              </a:rPr>
              <a:t>《竹枝词》</a:t>
            </a:r>
          </a:p>
          <a:p>
            <a:pPr defTabSz="457200"/>
            <a:r>
              <a:rPr lang="zh-CN" altLang="en-US" sz="3200" dirty="0">
                <a:solidFill>
                  <a:prstClr val="black"/>
                </a:solidFill>
                <a:cs typeface="+mn-ea"/>
                <a:sym typeface="+mn-lt"/>
              </a:rPr>
              <a:t>    </a:t>
            </a:r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唐朝·刘禹锡</a:t>
            </a:r>
          </a:p>
          <a:p>
            <a:pPr defTabSz="457200"/>
            <a:endParaRPr lang="zh-CN" altLang="en-US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/>
            <a:endParaRPr lang="zh-CN" altLang="en-US" sz="2000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/>
            <a:r>
              <a:rPr lang="zh-CN" altLang="en-US" dirty="0">
                <a:solidFill>
                  <a:prstClr val="black"/>
                </a:solidFill>
                <a:cs typeface="+mn-ea"/>
                <a:sym typeface="+mn-lt"/>
              </a:rPr>
              <a:t>　　 </a:t>
            </a:r>
            <a:r>
              <a:rPr lang="zh-CN" altLang="en-US" sz="2400" kern="3800" spc="250" dirty="0">
                <a:solidFill>
                  <a:prstClr val="black"/>
                </a:solidFill>
                <a:cs typeface="+mn-ea"/>
                <a:sym typeface="+mn-lt"/>
              </a:rPr>
              <a:t>杨柳青青江水平，</a:t>
            </a:r>
          </a:p>
          <a:p>
            <a:pPr defTabSz="457200"/>
            <a:r>
              <a:rPr lang="zh-CN" altLang="en-US" sz="2400" kern="3800" spc="250" dirty="0">
                <a:solidFill>
                  <a:prstClr val="black"/>
                </a:solidFill>
                <a:cs typeface="+mn-ea"/>
                <a:sym typeface="+mn-lt"/>
              </a:rPr>
              <a:t>   闻郎岸上踏歌声。 </a:t>
            </a:r>
          </a:p>
          <a:p>
            <a:pPr defTabSz="457200"/>
            <a:r>
              <a:rPr lang="zh-CN" altLang="en-US" sz="2400" kern="3800" spc="250" dirty="0">
                <a:solidFill>
                  <a:prstClr val="black"/>
                </a:solidFill>
                <a:cs typeface="+mn-ea"/>
                <a:sym typeface="+mn-lt"/>
              </a:rPr>
              <a:t>   东边日出西边雨，</a:t>
            </a:r>
          </a:p>
          <a:p>
            <a:pPr defTabSz="457200"/>
            <a:r>
              <a:rPr lang="zh-CN" altLang="en-US" sz="2400" kern="3800" spc="250" dirty="0">
                <a:solidFill>
                  <a:prstClr val="black"/>
                </a:solidFill>
                <a:cs typeface="+mn-ea"/>
                <a:sym typeface="+mn-lt"/>
              </a:rPr>
              <a:t>   道是无晴却有晴。</a:t>
            </a:r>
          </a:p>
        </p:txBody>
      </p:sp>
      <p:pic>
        <p:nvPicPr>
          <p:cNvPr id="17" name="图片 16" descr="df224eac42231a441cc60088cbb7a23a"/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4571" y="1238728"/>
            <a:ext cx="3906520" cy="5541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2411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F3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50" y="4381499"/>
            <a:ext cx="2311530" cy="247650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21" y="3454400"/>
            <a:ext cx="2568917" cy="3403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06424" y="3662429"/>
            <a:ext cx="3985576" cy="3195571"/>
          </a:xfrm>
          <a:prstGeom prst="rect">
            <a:avLst/>
          </a:prstGeom>
        </p:spPr>
      </p:pic>
      <p:pic>
        <p:nvPicPr>
          <p:cNvPr id="6" name="图片 5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356157" y="736899"/>
            <a:ext cx="4224397" cy="4027714"/>
          </a:xfrm>
          <a:prstGeom prst="rect">
            <a:avLst/>
          </a:prstGeom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729014" y="0"/>
            <a:ext cx="1462986" cy="400755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138941" y="2770607"/>
            <a:ext cx="606547" cy="61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80401" y="936575"/>
            <a:ext cx="948766" cy="89182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5533" y="4982897"/>
            <a:ext cx="2593122" cy="1958663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4927600"/>
            <a:ext cx="4574150" cy="1930400"/>
          </a:xfrm>
          <a:custGeom>
            <a:avLst/>
            <a:gdLst>
              <a:gd name="connsiteX0" fmla="*/ 4574150 w 4574150"/>
              <a:gd name="connsiteY0" fmla="*/ 0 h 1930400"/>
              <a:gd name="connsiteX1" fmla="*/ 0 w 4574150"/>
              <a:gd name="connsiteY1" fmla="*/ 0 h 1930400"/>
              <a:gd name="connsiteX2" fmla="*/ 0 w 4574150"/>
              <a:gd name="connsiteY2" fmla="*/ 65959 h 1930400"/>
              <a:gd name="connsiteX3" fmla="*/ 6653 w 4574150"/>
              <a:gd name="connsiteY3" fmla="*/ 62449 h 1930400"/>
              <a:gd name="connsiteX4" fmla="*/ 21200 w 4574150"/>
              <a:gd name="connsiteY4" fmla="*/ 57150 h 1930400"/>
              <a:gd name="connsiteX5" fmla="*/ 208525 w 4574150"/>
              <a:gd name="connsiteY5" fmla="*/ 47625 h 1930400"/>
              <a:gd name="connsiteX6" fmla="*/ 240275 w 4574150"/>
              <a:gd name="connsiteY6" fmla="*/ 50800 h 1930400"/>
              <a:gd name="connsiteX7" fmla="*/ 268850 w 4574150"/>
              <a:gd name="connsiteY7" fmla="*/ 57150 h 1930400"/>
              <a:gd name="connsiteX8" fmla="*/ 303775 w 4574150"/>
              <a:gd name="connsiteY8" fmla="*/ 63500 h 1930400"/>
              <a:gd name="connsiteX9" fmla="*/ 332350 w 4574150"/>
              <a:gd name="connsiteY9" fmla="*/ 73025 h 1930400"/>
              <a:gd name="connsiteX10" fmla="*/ 383150 w 4574150"/>
              <a:gd name="connsiteY10" fmla="*/ 88900 h 1930400"/>
              <a:gd name="connsiteX11" fmla="*/ 395850 w 4574150"/>
              <a:gd name="connsiteY11" fmla="*/ 92075 h 1930400"/>
              <a:gd name="connsiteX12" fmla="*/ 411725 w 4574150"/>
              <a:gd name="connsiteY12" fmla="*/ 95250 h 1930400"/>
              <a:gd name="connsiteX13" fmla="*/ 424425 w 4574150"/>
              <a:gd name="connsiteY13" fmla="*/ 101600 h 1930400"/>
              <a:gd name="connsiteX14" fmla="*/ 453000 w 4574150"/>
              <a:gd name="connsiteY14" fmla="*/ 111125 h 1930400"/>
              <a:gd name="connsiteX15" fmla="*/ 475225 w 4574150"/>
              <a:gd name="connsiteY15" fmla="*/ 123825 h 1930400"/>
              <a:gd name="connsiteX16" fmla="*/ 484750 w 4574150"/>
              <a:gd name="connsiteY16" fmla="*/ 127000 h 1930400"/>
              <a:gd name="connsiteX17" fmla="*/ 497450 w 4574150"/>
              <a:gd name="connsiteY17" fmla="*/ 136525 h 1930400"/>
              <a:gd name="connsiteX18" fmla="*/ 513325 w 4574150"/>
              <a:gd name="connsiteY18" fmla="*/ 142875 h 1930400"/>
              <a:gd name="connsiteX19" fmla="*/ 526025 w 4574150"/>
              <a:gd name="connsiteY19" fmla="*/ 155575 h 1930400"/>
              <a:gd name="connsiteX20" fmla="*/ 535550 w 4574150"/>
              <a:gd name="connsiteY20" fmla="*/ 161925 h 1930400"/>
              <a:gd name="connsiteX21" fmla="*/ 545075 w 4574150"/>
              <a:gd name="connsiteY21" fmla="*/ 171450 h 1930400"/>
              <a:gd name="connsiteX22" fmla="*/ 570475 w 4574150"/>
              <a:gd name="connsiteY22" fmla="*/ 187325 h 1930400"/>
              <a:gd name="connsiteX23" fmla="*/ 589525 w 4574150"/>
              <a:gd name="connsiteY23" fmla="*/ 209550 h 1930400"/>
              <a:gd name="connsiteX24" fmla="*/ 595875 w 4574150"/>
              <a:gd name="connsiteY24" fmla="*/ 219075 h 1930400"/>
              <a:gd name="connsiteX25" fmla="*/ 608575 w 4574150"/>
              <a:gd name="connsiteY25" fmla="*/ 234950 h 1930400"/>
              <a:gd name="connsiteX26" fmla="*/ 621275 w 4574150"/>
              <a:gd name="connsiteY26" fmla="*/ 250825 h 1930400"/>
              <a:gd name="connsiteX27" fmla="*/ 637150 w 4574150"/>
              <a:gd name="connsiteY27" fmla="*/ 276225 h 1930400"/>
              <a:gd name="connsiteX28" fmla="*/ 653025 w 4574150"/>
              <a:gd name="connsiteY28" fmla="*/ 292100 h 1930400"/>
              <a:gd name="connsiteX29" fmla="*/ 659375 w 4574150"/>
              <a:gd name="connsiteY29" fmla="*/ 301625 h 1930400"/>
              <a:gd name="connsiteX30" fmla="*/ 681600 w 4574150"/>
              <a:gd name="connsiteY30" fmla="*/ 327025 h 1930400"/>
              <a:gd name="connsiteX31" fmla="*/ 694300 w 4574150"/>
              <a:gd name="connsiteY31" fmla="*/ 352425 h 1930400"/>
              <a:gd name="connsiteX32" fmla="*/ 700650 w 4574150"/>
              <a:gd name="connsiteY32" fmla="*/ 361950 h 1930400"/>
              <a:gd name="connsiteX33" fmla="*/ 710175 w 4574150"/>
              <a:gd name="connsiteY33" fmla="*/ 377825 h 1930400"/>
              <a:gd name="connsiteX34" fmla="*/ 716525 w 4574150"/>
              <a:gd name="connsiteY34" fmla="*/ 387350 h 1930400"/>
              <a:gd name="connsiteX35" fmla="*/ 719700 w 4574150"/>
              <a:gd name="connsiteY35" fmla="*/ 412750 h 1930400"/>
              <a:gd name="connsiteX36" fmla="*/ 738750 w 4574150"/>
              <a:gd name="connsiteY36" fmla="*/ 438150 h 1930400"/>
              <a:gd name="connsiteX37" fmla="*/ 745100 w 4574150"/>
              <a:gd name="connsiteY37" fmla="*/ 454025 h 1930400"/>
              <a:gd name="connsiteX38" fmla="*/ 754625 w 4574150"/>
              <a:gd name="connsiteY38" fmla="*/ 488950 h 1930400"/>
              <a:gd name="connsiteX39" fmla="*/ 767325 w 4574150"/>
              <a:gd name="connsiteY39" fmla="*/ 746125 h 1930400"/>
              <a:gd name="connsiteX40" fmla="*/ 754625 w 4574150"/>
              <a:gd name="connsiteY40" fmla="*/ 841375 h 1930400"/>
              <a:gd name="connsiteX41" fmla="*/ 748275 w 4574150"/>
              <a:gd name="connsiteY41" fmla="*/ 850900 h 1930400"/>
              <a:gd name="connsiteX42" fmla="*/ 738750 w 4574150"/>
              <a:gd name="connsiteY42" fmla="*/ 889000 h 1930400"/>
              <a:gd name="connsiteX43" fmla="*/ 732400 w 4574150"/>
              <a:gd name="connsiteY43" fmla="*/ 904875 h 1930400"/>
              <a:gd name="connsiteX44" fmla="*/ 719700 w 4574150"/>
              <a:gd name="connsiteY44" fmla="*/ 936625 h 1930400"/>
              <a:gd name="connsiteX45" fmla="*/ 703825 w 4574150"/>
              <a:gd name="connsiteY45" fmla="*/ 955675 h 1930400"/>
              <a:gd name="connsiteX46" fmla="*/ 700650 w 4574150"/>
              <a:gd name="connsiteY46" fmla="*/ 965200 h 1930400"/>
              <a:gd name="connsiteX47" fmla="*/ 691125 w 4574150"/>
              <a:gd name="connsiteY47" fmla="*/ 977900 h 1930400"/>
              <a:gd name="connsiteX48" fmla="*/ 681600 w 4574150"/>
              <a:gd name="connsiteY48" fmla="*/ 987425 h 1930400"/>
              <a:gd name="connsiteX49" fmla="*/ 678425 w 4574150"/>
              <a:gd name="connsiteY49" fmla="*/ 996950 h 1930400"/>
              <a:gd name="connsiteX50" fmla="*/ 668900 w 4574150"/>
              <a:gd name="connsiteY50" fmla="*/ 1006475 h 1930400"/>
              <a:gd name="connsiteX51" fmla="*/ 659375 w 4574150"/>
              <a:gd name="connsiteY51" fmla="*/ 1019175 h 1930400"/>
              <a:gd name="connsiteX52" fmla="*/ 627625 w 4574150"/>
              <a:gd name="connsiteY52" fmla="*/ 1041400 h 1930400"/>
              <a:gd name="connsiteX53" fmla="*/ 618100 w 4574150"/>
              <a:gd name="connsiteY53" fmla="*/ 1044575 h 1930400"/>
              <a:gd name="connsiteX54" fmla="*/ 586350 w 4574150"/>
              <a:gd name="connsiteY54" fmla="*/ 1050925 h 1930400"/>
              <a:gd name="connsiteX55" fmla="*/ 567300 w 4574150"/>
              <a:gd name="connsiteY55" fmla="*/ 1057275 h 1930400"/>
              <a:gd name="connsiteX56" fmla="*/ 535550 w 4574150"/>
              <a:gd name="connsiteY56" fmla="*/ 1066800 h 1930400"/>
              <a:gd name="connsiteX57" fmla="*/ 516500 w 4574150"/>
              <a:gd name="connsiteY57" fmla="*/ 1073150 h 1930400"/>
              <a:gd name="connsiteX58" fmla="*/ 497450 w 4574150"/>
              <a:gd name="connsiteY58" fmla="*/ 1079500 h 1930400"/>
              <a:gd name="connsiteX59" fmla="*/ 484750 w 4574150"/>
              <a:gd name="connsiteY59" fmla="*/ 1089025 h 1930400"/>
              <a:gd name="connsiteX60" fmla="*/ 468875 w 4574150"/>
              <a:gd name="connsiteY60" fmla="*/ 1095375 h 1930400"/>
              <a:gd name="connsiteX61" fmla="*/ 459350 w 4574150"/>
              <a:gd name="connsiteY61" fmla="*/ 1108075 h 1930400"/>
              <a:gd name="connsiteX62" fmla="*/ 443475 w 4574150"/>
              <a:gd name="connsiteY62" fmla="*/ 1120775 h 1930400"/>
              <a:gd name="connsiteX63" fmla="*/ 414900 w 4574150"/>
              <a:gd name="connsiteY63" fmla="*/ 1136650 h 1930400"/>
              <a:gd name="connsiteX64" fmla="*/ 411725 w 4574150"/>
              <a:gd name="connsiteY64" fmla="*/ 1146175 h 1930400"/>
              <a:gd name="connsiteX65" fmla="*/ 402200 w 4574150"/>
              <a:gd name="connsiteY65" fmla="*/ 1155700 h 1930400"/>
              <a:gd name="connsiteX66" fmla="*/ 392675 w 4574150"/>
              <a:gd name="connsiteY66" fmla="*/ 1162050 h 1930400"/>
              <a:gd name="connsiteX67" fmla="*/ 389500 w 4574150"/>
              <a:gd name="connsiteY67" fmla="*/ 1171575 h 1930400"/>
              <a:gd name="connsiteX68" fmla="*/ 383150 w 4574150"/>
              <a:gd name="connsiteY68" fmla="*/ 1181100 h 1930400"/>
              <a:gd name="connsiteX69" fmla="*/ 379975 w 4574150"/>
              <a:gd name="connsiteY69" fmla="*/ 1193800 h 1930400"/>
              <a:gd name="connsiteX70" fmla="*/ 373625 w 4574150"/>
              <a:gd name="connsiteY70" fmla="*/ 1206500 h 1930400"/>
              <a:gd name="connsiteX71" fmla="*/ 370450 w 4574150"/>
              <a:gd name="connsiteY71" fmla="*/ 1330325 h 1930400"/>
              <a:gd name="connsiteX72" fmla="*/ 373625 w 4574150"/>
              <a:gd name="connsiteY72" fmla="*/ 1397000 h 1930400"/>
              <a:gd name="connsiteX73" fmla="*/ 370450 w 4574150"/>
              <a:gd name="connsiteY73" fmla="*/ 1406525 h 1930400"/>
              <a:gd name="connsiteX74" fmla="*/ 357750 w 4574150"/>
              <a:gd name="connsiteY74" fmla="*/ 1409700 h 1930400"/>
              <a:gd name="connsiteX75" fmla="*/ 335525 w 4574150"/>
              <a:gd name="connsiteY75" fmla="*/ 1397000 h 1930400"/>
              <a:gd name="connsiteX76" fmla="*/ 319650 w 4574150"/>
              <a:gd name="connsiteY76" fmla="*/ 1393825 h 1930400"/>
              <a:gd name="connsiteX77" fmla="*/ 316475 w 4574150"/>
              <a:gd name="connsiteY77" fmla="*/ 1431925 h 1930400"/>
              <a:gd name="connsiteX78" fmla="*/ 319650 w 4574150"/>
              <a:gd name="connsiteY78" fmla="*/ 1447800 h 1930400"/>
              <a:gd name="connsiteX79" fmla="*/ 322825 w 4574150"/>
              <a:gd name="connsiteY79" fmla="*/ 1457325 h 1930400"/>
              <a:gd name="connsiteX80" fmla="*/ 326000 w 4574150"/>
              <a:gd name="connsiteY80" fmla="*/ 1508125 h 1930400"/>
              <a:gd name="connsiteX81" fmla="*/ 319650 w 4574150"/>
              <a:gd name="connsiteY81" fmla="*/ 1527175 h 1930400"/>
              <a:gd name="connsiteX82" fmla="*/ 306950 w 4574150"/>
              <a:gd name="connsiteY82" fmla="*/ 1549400 h 1930400"/>
              <a:gd name="connsiteX83" fmla="*/ 297425 w 4574150"/>
              <a:gd name="connsiteY83" fmla="*/ 1555750 h 1930400"/>
              <a:gd name="connsiteX84" fmla="*/ 287900 w 4574150"/>
              <a:gd name="connsiteY84" fmla="*/ 1581150 h 1930400"/>
              <a:gd name="connsiteX85" fmla="*/ 268850 w 4574150"/>
              <a:gd name="connsiteY85" fmla="*/ 1600200 h 1930400"/>
              <a:gd name="connsiteX86" fmla="*/ 259325 w 4574150"/>
              <a:gd name="connsiteY86" fmla="*/ 1606550 h 1930400"/>
              <a:gd name="connsiteX87" fmla="*/ 227575 w 4574150"/>
              <a:gd name="connsiteY87" fmla="*/ 1625600 h 1930400"/>
              <a:gd name="connsiteX88" fmla="*/ 218050 w 4574150"/>
              <a:gd name="connsiteY88" fmla="*/ 1628775 h 1930400"/>
              <a:gd name="connsiteX89" fmla="*/ 214875 w 4574150"/>
              <a:gd name="connsiteY89" fmla="*/ 1638300 h 1930400"/>
              <a:gd name="connsiteX90" fmla="*/ 211700 w 4574150"/>
              <a:gd name="connsiteY90" fmla="*/ 1679575 h 1930400"/>
              <a:gd name="connsiteX91" fmla="*/ 214875 w 4574150"/>
              <a:gd name="connsiteY91" fmla="*/ 1727200 h 1930400"/>
              <a:gd name="connsiteX92" fmla="*/ 211700 w 4574150"/>
              <a:gd name="connsiteY92" fmla="*/ 1758950 h 1930400"/>
              <a:gd name="connsiteX93" fmla="*/ 214875 w 4574150"/>
              <a:gd name="connsiteY93" fmla="*/ 1806575 h 1930400"/>
              <a:gd name="connsiteX94" fmla="*/ 208525 w 4574150"/>
              <a:gd name="connsiteY94" fmla="*/ 1825625 h 1930400"/>
              <a:gd name="connsiteX95" fmla="*/ 202175 w 4574150"/>
              <a:gd name="connsiteY95" fmla="*/ 1854200 h 1930400"/>
              <a:gd name="connsiteX96" fmla="*/ 199000 w 4574150"/>
              <a:gd name="connsiteY96" fmla="*/ 1908175 h 1930400"/>
              <a:gd name="connsiteX97" fmla="*/ 189475 w 4574150"/>
              <a:gd name="connsiteY97" fmla="*/ 1914525 h 1930400"/>
              <a:gd name="connsiteX98" fmla="*/ 192650 w 4574150"/>
              <a:gd name="connsiteY98" fmla="*/ 1930400 h 1930400"/>
              <a:gd name="connsiteX99" fmla="*/ 4574150 w 4574150"/>
              <a:gd name="connsiteY99" fmla="*/ 1930400 h 1930400"/>
              <a:gd name="connsiteX100" fmla="*/ 4574150 w 4574150"/>
              <a:gd name="connsiteY100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4574150" h="1930400">
                <a:moveTo>
                  <a:pt x="4574150" y="0"/>
                </a:moveTo>
                <a:lnTo>
                  <a:pt x="0" y="0"/>
                </a:lnTo>
                <a:lnTo>
                  <a:pt x="0" y="65959"/>
                </a:lnTo>
                <a:lnTo>
                  <a:pt x="6653" y="62449"/>
                </a:lnTo>
                <a:cubicBezTo>
                  <a:pt x="11291" y="59891"/>
                  <a:pt x="16016" y="57684"/>
                  <a:pt x="21200" y="57150"/>
                </a:cubicBezTo>
                <a:cubicBezTo>
                  <a:pt x="83394" y="50748"/>
                  <a:pt x="146083" y="50800"/>
                  <a:pt x="208525" y="47625"/>
                </a:cubicBezTo>
                <a:cubicBezTo>
                  <a:pt x="219108" y="48683"/>
                  <a:pt x="229769" y="49141"/>
                  <a:pt x="240275" y="50800"/>
                </a:cubicBezTo>
                <a:cubicBezTo>
                  <a:pt x="249913" y="52322"/>
                  <a:pt x="259282" y="55236"/>
                  <a:pt x="268850" y="57150"/>
                </a:cubicBezTo>
                <a:lnTo>
                  <a:pt x="303775" y="63500"/>
                </a:lnTo>
                <a:cubicBezTo>
                  <a:pt x="313653" y="65296"/>
                  <a:pt x="322787" y="69965"/>
                  <a:pt x="332350" y="73025"/>
                </a:cubicBezTo>
                <a:cubicBezTo>
                  <a:pt x="349247" y="78432"/>
                  <a:pt x="366157" y="83802"/>
                  <a:pt x="383150" y="88900"/>
                </a:cubicBezTo>
                <a:cubicBezTo>
                  <a:pt x="387330" y="90154"/>
                  <a:pt x="391590" y="91128"/>
                  <a:pt x="395850" y="92075"/>
                </a:cubicBezTo>
                <a:cubicBezTo>
                  <a:pt x="401118" y="93246"/>
                  <a:pt x="406605" y="93543"/>
                  <a:pt x="411725" y="95250"/>
                </a:cubicBezTo>
                <a:cubicBezTo>
                  <a:pt x="416215" y="96747"/>
                  <a:pt x="420192" y="99483"/>
                  <a:pt x="424425" y="101600"/>
                </a:cubicBezTo>
                <a:cubicBezTo>
                  <a:pt x="433405" y="106090"/>
                  <a:pt x="443629" y="107521"/>
                  <a:pt x="453000" y="111125"/>
                </a:cubicBezTo>
                <a:cubicBezTo>
                  <a:pt x="477121" y="120402"/>
                  <a:pt x="455306" y="113865"/>
                  <a:pt x="475225" y="123825"/>
                </a:cubicBezTo>
                <a:cubicBezTo>
                  <a:pt x="478218" y="125322"/>
                  <a:pt x="481844" y="125340"/>
                  <a:pt x="484750" y="127000"/>
                </a:cubicBezTo>
                <a:cubicBezTo>
                  <a:pt x="489344" y="129625"/>
                  <a:pt x="492824" y="133955"/>
                  <a:pt x="497450" y="136525"/>
                </a:cubicBezTo>
                <a:cubicBezTo>
                  <a:pt x="502432" y="139293"/>
                  <a:pt x="508583" y="139714"/>
                  <a:pt x="513325" y="142875"/>
                </a:cubicBezTo>
                <a:cubicBezTo>
                  <a:pt x="518306" y="146196"/>
                  <a:pt x="521479" y="151679"/>
                  <a:pt x="526025" y="155575"/>
                </a:cubicBezTo>
                <a:cubicBezTo>
                  <a:pt x="528922" y="158058"/>
                  <a:pt x="532619" y="159482"/>
                  <a:pt x="535550" y="161925"/>
                </a:cubicBezTo>
                <a:cubicBezTo>
                  <a:pt x="538999" y="164800"/>
                  <a:pt x="541666" y="168528"/>
                  <a:pt x="545075" y="171450"/>
                </a:cubicBezTo>
                <a:cubicBezTo>
                  <a:pt x="578433" y="200042"/>
                  <a:pt x="537952" y="164094"/>
                  <a:pt x="570475" y="187325"/>
                </a:cubicBezTo>
                <a:cubicBezTo>
                  <a:pt x="577206" y="192133"/>
                  <a:pt x="585008" y="203227"/>
                  <a:pt x="589525" y="209550"/>
                </a:cubicBezTo>
                <a:cubicBezTo>
                  <a:pt x="591743" y="212655"/>
                  <a:pt x="593177" y="216377"/>
                  <a:pt x="595875" y="219075"/>
                </a:cubicBezTo>
                <a:cubicBezTo>
                  <a:pt x="610236" y="233436"/>
                  <a:pt x="602394" y="216407"/>
                  <a:pt x="608575" y="234950"/>
                </a:cubicBezTo>
                <a:cubicBezTo>
                  <a:pt x="612808" y="240242"/>
                  <a:pt x="617516" y="245186"/>
                  <a:pt x="621275" y="250825"/>
                </a:cubicBezTo>
                <a:cubicBezTo>
                  <a:pt x="635469" y="272117"/>
                  <a:pt x="618661" y="255425"/>
                  <a:pt x="637150" y="276225"/>
                </a:cubicBezTo>
                <a:cubicBezTo>
                  <a:pt x="642122" y="281818"/>
                  <a:pt x="648097" y="286468"/>
                  <a:pt x="653025" y="292100"/>
                </a:cubicBezTo>
                <a:cubicBezTo>
                  <a:pt x="655538" y="294972"/>
                  <a:pt x="656892" y="298728"/>
                  <a:pt x="659375" y="301625"/>
                </a:cubicBezTo>
                <a:cubicBezTo>
                  <a:pt x="692259" y="339989"/>
                  <a:pt x="653950" y="290159"/>
                  <a:pt x="681600" y="327025"/>
                </a:cubicBezTo>
                <a:cubicBezTo>
                  <a:pt x="687280" y="334598"/>
                  <a:pt x="689767" y="344115"/>
                  <a:pt x="694300" y="352425"/>
                </a:cubicBezTo>
                <a:cubicBezTo>
                  <a:pt x="696127" y="355775"/>
                  <a:pt x="698628" y="358714"/>
                  <a:pt x="700650" y="361950"/>
                </a:cubicBezTo>
                <a:cubicBezTo>
                  <a:pt x="703921" y="367183"/>
                  <a:pt x="706904" y="372592"/>
                  <a:pt x="710175" y="377825"/>
                </a:cubicBezTo>
                <a:cubicBezTo>
                  <a:pt x="712197" y="381061"/>
                  <a:pt x="715521" y="383669"/>
                  <a:pt x="716525" y="387350"/>
                </a:cubicBezTo>
                <a:cubicBezTo>
                  <a:pt x="718770" y="395582"/>
                  <a:pt x="718642" y="404283"/>
                  <a:pt x="719700" y="412750"/>
                </a:cubicBezTo>
                <a:cubicBezTo>
                  <a:pt x="719700" y="412750"/>
                  <a:pt x="733203" y="429137"/>
                  <a:pt x="738750" y="438150"/>
                </a:cubicBezTo>
                <a:cubicBezTo>
                  <a:pt x="741737" y="443004"/>
                  <a:pt x="742785" y="448817"/>
                  <a:pt x="745100" y="454025"/>
                </a:cubicBezTo>
                <a:cubicBezTo>
                  <a:pt x="753276" y="472420"/>
                  <a:pt x="753186" y="463618"/>
                  <a:pt x="754625" y="488950"/>
                </a:cubicBezTo>
                <a:cubicBezTo>
                  <a:pt x="759494" y="574641"/>
                  <a:pt x="763092" y="660400"/>
                  <a:pt x="767325" y="746125"/>
                </a:cubicBezTo>
                <a:cubicBezTo>
                  <a:pt x="762749" y="805616"/>
                  <a:pt x="766548" y="773811"/>
                  <a:pt x="754625" y="841375"/>
                </a:cubicBezTo>
                <a:cubicBezTo>
                  <a:pt x="752508" y="844550"/>
                  <a:pt x="749825" y="847413"/>
                  <a:pt x="748275" y="850900"/>
                </a:cubicBezTo>
                <a:cubicBezTo>
                  <a:pt x="741566" y="865994"/>
                  <a:pt x="741412" y="873026"/>
                  <a:pt x="738750" y="889000"/>
                </a:cubicBezTo>
                <a:lnTo>
                  <a:pt x="732400" y="904875"/>
                </a:lnTo>
                <a:cubicBezTo>
                  <a:pt x="728167" y="915458"/>
                  <a:pt x="724477" y="926276"/>
                  <a:pt x="719700" y="936625"/>
                </a:cubicBezTo>
                <a:cubicBezTo>
                  <a:pt x="711909" y="953505"/>
                  <a:pt x="714813" y="939193"/>
                  <a:pt x="703825" y="955675"/>
                </a:cubicBezTo>
                <a:cubicBezTo>
                  <a:pt x="701969" y="958460"/>
                  <a:pt x="701708" y="962025"/>
                  <a:pt x="700650" y="965200"/>
                </a:cubicBezTo>
                <a:cubicBezTo>
                  <a:pt x="697475" y="969433"/>
                  <a:pt x="694569" y="973882"/>
                  <a:pt x="691125" y="977900"/>
                </a:cubicBezTo>
                <a:cubicBezTo>
                  <a:pt x="688203" y="981309"/>
                  <a:pt x="684091" y="983689"/>
                  <a:pt x="681600" y="987425"/>
                </a:cubicBezTo>
                <a:cubicBezTo>
                  <a:pt x="679744" y="990210"/>
                  <a:pt x="679483" y="993775"/>
                  <a:pt x="678425" y="996950"/>
                </a:cubicBezTo>
                <a:cubicBezTo>
                  <a:pt x="675250" y="1000125"/>
                  <a:pt x="671822" y="1003066"/>
                  <a:pt x="668900" y="1006475"/>
                </a:cubicBezTo>
                <a:cubicBezTo>
                  <a:pt x="665456" y="1010493"/>
                  <a:pt x="663117" y="1015433"/>
                  <a:pt x="659375" y="1019175"/>
                </a:cubicBezTo>
                <a:cubicBezTo>
                  <a:pt x="655213" y="1023337"/>
                  <a:pt x="629959" y="1040103"/>
                  <a:pt x="627625" y="1041400"/>
                </a:cubicBezTo>
                <a:cubicBezTo>
                  <a:pt x="624699" y="1043025"/>
                  <a:pt x="621318" y="1043656"/>
                  <a:pt x="618100" y="1044575"/>
                </a:cubicBezTo>
                <a:cubicBezTo>
                  <a:pt x="581163" y="1055129"/>
                  <a:pt x="636248" y="1038451"/>
                  <a:pt x="586350" y="1050925"/>
                </a:cubicBezTo>
                <a:cubicBezTo>
                  <a:pt x="579856" y="1052548"/>
                  <a:pt x="573697" y="1055307"/>
                  <a:pt x="567300" y="1057275"/>
                </a:cubicBezTo>
                <a:cubicBezTo>
                  <a:pt x="520049" y="1071814"/>
                  <a:pt x="561857" y="1058031"/>
                  <a:pt x="535550" y="1066800"/>
                </a:cubicBezTo>
                <a:lnTo>
                  <a:pt x="516500" y="1073150"/>
                </a:lnTo>
                <a:cubicBezTo>
                  <a:pt x="510150" y="1075267"/>
                  <a:pt x="503437" y="1076507"/>
                  <a:pt x="497450" y="1079500"/>
                </a:cubicBezTo>
                <a:cubicBezTo>
                  <a:pt x="492717" y="1081867"/>
                  <a:pt x="489376" y="1086455"/>
                  <a:pt x="484750" y="1089025"/>
                </a:cubicBezTo>
                <a:cubicBezTo>
                  <a:pt x="479768" y="1091793"/>
                  <a:pt x="473434" y="1091955"/>
                  <a:pt x="468875" y="1095375"/>
                </a:cubicBezTo>
                <a:cubicBezTo>
                  <a:pt x="464642" y="1098550"/>
                  <a:pt x="463415" y="1104687"/>
                  <a:pt x="459350" y="1108075"/>
                </a:cubicBezTo>
                <a:cubicBezTo>
                  <a:pt x="436346" y="1127245"/>
                  <a:pt x="462922" y="1091604"/>
                  <a:pt x="443475" y="1120775"/>
                </a:cubicBezTo>
                <a:cubicBezTo>
                  <a:pt x="431497" y="1124768"/>
                  <a:pt x="425817" y="1125733"/>
                  <a:pt x="414900" y="1136650"/>
                </a:cubicBezTo>
                <a:cubicBezTo>
                  <a:pt x="412533" y="1139017"/>
                  <a:pt x="412783" y="1143000"/>
                  <a:pt x="411725" y="1146175"/>
                </a:cubicBezTo>
                <a:cubicBezTo>
                  <a:pt x="408550" y="1149350"/>
                  <a:pt x="405649" y="1152825"/>
                  <a:pt x="402200" y="1155700"/>
                </a:cubicBezTo>
                <a:cubicBezTo>
                  <a:pt x="399269" y="1158143"/>
                  <a:pt x="395059" y="1159070"/>
                  <a:pt x="392675" y="1162050"/>
                </a:cubicBezTo>
                <a:cubicBezTo>
                  <a:pt x="390584" y="1164663"/>
                  <a:pt x="390997" y="1168582"/>
                  <a:pt x="389500" y="1171575"/>
                </a:cubicBezTo>
                <a:cubicBezTo>
                  <a:pt x="387793" y="1174988"/>
                  <a:pt x="384653" y="1177593"/>
                  <a:pt x="383150" y="1181100"/>
                </a:cubicBezTo>
                <a:cubicBezTo>
                  <a:pt x="381431" y="1185111"/>
                  <a:pt x="381507" y="1189714"/>
                  <a:pt x="379975" y="1193800"/>
                </a:cubicBezTo>
                <a:cubicBezTo>
                  <a:pt x="378313" y="1198232"/>
                  <a:pt x="373954" y="1201778"/>
                  <a:pt x="373625" y="1206500"/>
                </a:cubicBezTo>
                <a:cubicBezTo>
                  <a:pt x="370751" y="1247688"/>
                  <a:pt x="371508" y="1289050"/>
                  <a:pt x="370450" y="1330325"/>
                </a:cubicBezTo>
                <a:cubicBezTo>
                  <a:pt x="371508" y="1352550"/>
                  <a:pt x="373625" y="1374750"/>
                  <a:pt x="373625" y="1397000"/>
                </a:cubicBezTo>
                <a:cubicBezTo>
                  <a:pt x="373625" y="1400347"/>
                  <a:pt x="373063" y="1404434"/>
                  <a:pt x="370450" y="1406525"/>
                </a:cubicBezTo>
                <a:cubicBezTo>
                  <a:pt x="367043" y="1409251"/>
                  <a:pt x="361983" y="1408642"/>
                  <a:pt x="357750" y="1409700"/>
                </a:cubicBezTo>
                <a:cubicBezTo>
                  <a:pt x="316183" y="1399308"/>
                  <a:pt x="373357" y="1415916"/>
                  <a:pt x="335525" y="1397000"/>
                </a:cubicBezTo>
                <a:cubicBezTo>
                  <a:pt x="330698" y="1394587"/>
                  <a:pt x="322234" y="1389087"/>
                  <a:pt x="319650" y="1393825"/>
                </a:cubicBezTo>
                <a:cubicBezTo>
                  <a:pt x="313547" y="1405013"/>
                  <a:pt x="317533" y="1419225"/>
                  <a:pt x="316475" y="1431925"/>
                </a:cubicBezTo>
                <a:cubicBezTo>
                  <a:pt x="317533" y="1437217"/>
                  <a:pt x="318341" y="1442565"/>
                  <a:pt x="319650" y="1447800"/>
                </a:cubicBezTo>
                <a:cubicBezTo>
                  <a:pt x="320462" y="1451047"/>
                  <a:pt x="322475" y="1453997"/>
                  <a:pt x="322825" y="1457325"/>
                </a:cubicBezTo>
                <a:cubicBezTo>
                  <a:pt x="324601" y="1474198"/>
                  <a:pt x="324942" y="1491192"/>
                  <a:pt x="326000" y="1508125"/>
                </a:cubicBezTo>
                <a:cubicBezTo>
                  <a:pt x="326000" y="1508125"/>
                  <a:pt x="322901" y="1521324"/>
                  <a:pt x="319650" y="1527175"/>
                </a:cubicBezTo>
                <a:cubicBezTo>
                  <a:pt x="302454" y="1558128"/>
                  <a:pt x="315670" y="1514518"/>
                  <a:pt x="306950" y="1549400"/>
                </a:cubicBezTo>
                <a:cubicBezTo>
                  <a:pt x="303775" y="1551517"/>
                  <a:pt x="300123" y="1553052"/>
                  <a:pt x="297425" y="1555750"/>
                </a:cubicBezTo>
                <a:cubicBezTo>
                  <a:pt x="289250" y="1563925"/>
                  <a:pt x="290172" y="1569792"/>
                  <a:pt x="287900" y="1581150"/>
                </a:cubicBezTo>
                <a:lnTo>
                  <a:pt x="268850" y="1600200"/>
                </a:lnTo>
                <a:cubicBezTo>
                  <a:pt x="266152" y="1602898"/>
                  <a:pt x="262500" y="1604433"/>
                  <a:pt x="259325" y="1606550"/>
                </a:cubicBezTo>
                <a:cubicBezTo>
                  <a:pt x="245782" y="1615578"/>
                  <a:pt x="241243" y="1619742"/>
                  <a:pt x="227575" y="1625600"/>
                </a:cubicBezTo>
                <a:cubicBezTo>
                  <a:pt x="224499" y="1626918"/>
                  <a:pt x="220417" y="1626408"/>
                  <a:pt x="218050" y="1628775"/>
                </a:cubicBezTo>
                <a:cubicBezTo>
                  <a:pt x="215683" y="1631142"/>
                  <a:pt x="215290" y="1634979"/>
                  <a:pt x="214875" y="1638300"/>
                </a:cubicBezTo>
                <a:cubicBezTo>
                  <a:pt x="213163" y="1651992"/>
                  <a:pt x="212758" y="1665817"/>
                  <a:pt x="211700" y="1679575"/>
                </a:cubicBezTo>
                <a:cubicBezTo>
                  <a:pt x="212758" y="1695450"/>
                  <a:pt x="214875" y="1711290"/>
                  <a:pt x="214875" y="1727200"/>
                </a:cubicBezTo>
                <a:cubicBezTo>
                  <a:pt x="214875" y="1737836"/>
                  <a:pt x="211700" y="1748314"/>
                  <a:pt x="211700" y="1758950"/>
                </a:cubicBezTo>
                <a:cubicBezTo>
                  <a:pt x="211700" y="1774860"/>
                  <a:pt x="213817" y="1790700"/>
                  <a:pt x="214875" y="1806575"/>
                </a:cubicBezTo>
                <a:cubicBezTo>
                  <a:pt x="214875" y="1806575"/>
                  <a:pt x="210448" y="1819214"/>
                  <a:pt x="208525" y="1825625"/>
                </a:cubicBezTo>
                <a:cubicBezTo>
                  <a:pt x="206982" y="1830769"/>
                  <a:pt x="202569" y="1849865"/>
                  <a:pt x="202175" y="1854200"/>
                </a:cubicBezTo>
                <a:cubicBezTo>
                  <a:pt x="200543" y="1872149"/>
                  <a:pt x="202713" y="1890539"/>
                  <a:pt x="199000" y="1908175"/>
                </a:cubicBezTo>
                <a:cubicBezTo>
                  <a:pt x="198214" y="1911909"/>
                  <a:pt x="190523" y="1910856"/>
                  <a:pt x="189475" y="1914525"/>
                </a:cubicBezTo>
                <a:cubicBezTo>
                  <a:pt x="187992" y="1919714"/>
                  <a:pt x="191592" y="1925638"/>
                  <a:pt x="192650" y="1930400"/>
                </a:cubicBezTo>
                <a:lnTo>
                  <a:pt x="4574150" y="1930400"/>
                </a:lnTo>
                <a:lnTo>
                  <a:pt x="4574150" y="0"/>
                </a:lnTo>
                <a:close/>
              </a:path>
            </a:pathLst>
          </a:custGeom>
        </p:spPr>
      </p:pic>
      <p:pic>
        <p:nvPicPr>
          <p:cNvPr id="20" name="图片 19"/>
          <p:cNvPicPr>
            <a:picLocks noChangeAspect="1"/>
          </p:cNvPicPr>
          <p:nvPr/>
        </p:nvPicPr>
        <p:blipFill rotWithShape="1">
          <a:blip r:embed="rId12"/>
          <a:srcRect/>
          <a:stretch/>
        </p:blipFill>
        <p:spPr>
          <a:xfrm flipH="1">
            <a:off x="4659155" y="5043985"/>
            <a:ext cx="4503" cy="3861"/>
          </a:xfrm>
          <a:custGeom>
            <a:avLst/>
            <a:gdLst>
              <a:gd name="connsiteX0" fmla="*/ 4414 w 4503"/>
              <a:gd name="connsiteY0" fmla="*/ 389 h 3861"/>
              <a:gd name="connsiteX1" fmla="*/ 1039 w 4503"/>
              <a:gd name="connsiteY1" fmla="*/ 3240 h 3861"/>
              <a:gd name="connsiteX2" fmla="*/ 4177 w 4503"/>
              <a:gd name="connsiteY2" fmla="*/ 709 h 3861"/>
              <a:gd name="connsiteX3" fmla="*/ 4414 w 4503"/>
              <a:gd name="connsiteY3" fmla="*/ 389 h 38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03" h="3861">
                <a:moveTo>
                  <a:pt x="4414" y="389"/>
                </a:moveTo>
                <a:cubicBezTo>
                  <a:pt x="5436" y="-1795"/>
                  <a:pt x="-2833" y="6067"/>
                  <a:pt x="1039" y="3240"/>
                </a:cubicBezTo>
                <a:lnTo>
                  <a:pt x="4177" y="709"/>
                </a:lnTo>
                <a:lnTo>
                  <a:pt x="4414" y="389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2"/>
          <a:srcRect/>
          <a:stretch/>
        </p:blipFill>
        <p:spPr>
          <a:xfrm flipH="1">
            <a:off x="4883939" y="6357061"/>
            <a:ext cx="295" cy="4830"/>
          </a:xfrm>
          <a:custGeom>
            <a:avLst/>
            <a:gdLst>
              <a:gd name="connsiteX0" fmla="*/ 295 w 295"/>
              <a:gd name="connsiteY0" fmla="*/ 0 h 4830"/>
              <a:gd name="connsiteX1" fmla="*/ 6 w 295"/>
              <a:gd name="connsiteY1" fmla="*/ 2522 h 4830"/>
              <a:gd name="connsiteX2" fmla="*/ 159 w 295"/>
              <a:gd name="connsiteY2" fmla="*/ 4768 h 4830"/>
              <a:gd name="connsiteX3" fmla="*/ 295 w 295"/>
              <a:gd name="connsiteY3" fmla="*/ 0 h 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" h="4830">
                <a:moveTo>
                  <a:pt x="295" y="0"/>
                </a:moveTo>
                <a:lnTo>
                  <a:pt x="6" y="2522"/>
                </a:lnTo>
                <a:cubicBezTo>
                  <a:pt x="-25" y="4046"/>
                  <a:pt x="65" y="5105"/>
                  <a:pt x="159" y="4768"/>
                </a:cubicBezTo>
                <a:lnTo>
                  <a:pt x="295" y="0"/>
                </a:lnTo>
                <a:close/>
              </a:path>
            </a:pathLst>
          </a:cu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19" y="0"/>
            <a:ext cx="3752922" cy="2768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605545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2400"/>
              </a:lnSpc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4189792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F3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50" y="4140312"/>
            <a:ext cx="2536650" cy="271768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19" y="3122922"/>
            <a:ext cx="2819105" cy="373507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729014" y="0"/>
            <a:ext cx="1462986" cy="400755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25817" y="3122922"/>
            <a:ext cx="606547" cy="61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9301" y="690072"/>
            <a:ext cx="948766" cy="89182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" y="4739598"/>
            <a:ext cx="5019628" cy="2118402"/>
          </a:xfrm>
          <a:custGeom>
            <a:avLst/>
            <a:gdLst>
              <a:gd name="connsiteX0" fmla="*/ 4574150 w 4574150"/>
              <a:gd name="connsiteY0" fmla="*/ 0 h 1930400"/>
              <a:gd name="connsiteX1" fmla="*/ 0 w 4574150"/>
              <a:gd name="connsiteY1" fmla="*/ 0 h 1930400"/>
              <a:gd name="connsiteX2" fmla="*/ 0 w 4574150"/>
              <a:gd name="connsiteY2" fmla="*/ 65959 h 1930400"/>
              <a:gd name="connsiteX3" fmla="*/ 6653 w 4574150"/>
              <a:gd name="connsiteY3" fmla="*/ 62449 h 1930400"/>
              <a:gd name="connsiteX4" fmla="*/ 21200 w 4574150"/>
              <a:gd name="connsiteY4" fmla="*/ 57150 h 1930400"/>
              <a:gd name="connsiteX5" fmla="*/ 208525 w 4574150"/>
              <a:gd name="connsiteY5" fmla="*/ 47625 h 1930400"/>
              <a:gd name="connsiteX6" fmla="*/ 240275 w 4574150"/>
              <a:gd name="connsiteY6" fmla="*/ 50800 h 1930400"/>
              <a:gd name="connsiteX7" fmla="*/ 268850 w 4574150"/>
              <a:gd name="connsiteY7" fmla="*/ 57150 h 1930400"/>
              <a:gd name="connsiteX8" fmla="*/ 303775 w 4574150"/>
              <a:gd name="connsiteY8" fmla="*/ 63500 h 1930400"/>
              <a:gd name="connsiteX9" fmla="*/ 332350 w 4574150"/>
              <a:gd name="connsiteY9" fmla="*/ 73025 h 1930400"/>
              <a:gd name="connsiteX10" fmla="*/ 383150 w 4574150"/>
              <a:gd name="connsiteY10" fmla="*/ 88900 h 1930400"/>
              <a:gd name="connsiteX11" fmla="*/ 395850 w 4574150"/>
              <a:gd name="connsiteY11" fmla="*/ 92075 h 1930400"/>
              <a:gd name="connsiteX12" fmla="*/ 411725 w 4574150"/>
              <a:gd name="connsiteY12" fmla="*/ 95250 h 1930400"/>
              <a:gd name="connsiteX13" fmla="*/ 424425 w 4574150"/>
              <a:gd name="connsiteY13" fmla="*/ 101600 h 1930400"/>
              <a:gd name="connsiteX14" fmla="*/ 453000 w 4574150"/>
              <a:gd name="connsiteY14" fmla="*/ 111125 h 1930400"/>
              <a:gd name="connsiteX15" fmla="*/ 475225 w 4574150"/>
              <a:gd name="connsiteY15" fmla="*/ 123825 h 1930400"/>
              <a:gd name="connsiteX16" fmla="*/ 484750 w 4574150"/>
              <a:gd name="connsiteY16" fmla="*/ 127000 h 1930400"/>
              <a:gd name="connsiteX17" fmla="*/ 497450 w 4574150"/>
              <a:gd name="connsiteY17" fmla="*/ 136525 h 1930400"/>
              <a:gd name="connsiteX18" fmla="*/ 513325 w 4574150"/>
              <a:gd name="connsiteY18" fmla="*/ 142875 h 1930400"/>
              <a:gd name="connsiteX19" fmla="*/ 526025 w 4574150"/>
              <a:gd name="connsiteY19" fmla="*/ 155575 h 1930400"/>
              <a:gd name="connsiteX20" fmla="*/ 535550 w 4574150"/>
              <a:gd name="connsiteY20" fmla="*/ 161925 h 1930400"/>
              <a:gd name="connsiteX21" fmla="*/ 545075 w 4574150"/>
              <a:gd name="connsiteY21" fmla="*/ 171450 h 1930400"/>
              <a:gd name="connsiteX22" fmla="*/ 570475 w 4574150"/>
              <a:gd name="connsiteY22" fmla="*/ 187325 h 1930400"/>
              <a:gd name="connsiteX23" fmla="*/ 589525 w 4574150"/>
              <a:gd name="connsiteY23" fmla="*/ 209550 h 1930400"/>
              <a:gd name="connsiteX24" fmla="*/ 595875 w 4574150"/>
              <a:gd name="connsiteY24" fmla="*/ 219075 h 1930400"/>
              <a:gd name="connsiteX25" fmla="*/ 608575 w 4574150"/>
              <a:gd name="connsiteY25" fmla="*/ 234950 h 1930400"/>
              <a:gd name="connsiteX26" fmla="*/ 621275 w 4574150"/>
              <a:gd name="connsiteY26" fmla="*/ 250825 h 1930400"/>
              <a:gd name="connsiteX27" fmla="*/ 637150 w 4574150"/>
              <a:gd name="connsiteY27" fmla="*/ 276225 h 1930400"/>
              <a:gd name="connsiteX28" fmla="*/ 653025 w 4574150"/>
              <a:gd name="connsiteY28" fmla="*/ 292100 h 1930400"/>
              <a:gd name="connsiteX29" fmla="*/ 659375 w 4574150"/>
              <a:gd name="connsiteY29" fmla="*/ 301625 h 1930400"/>
              <a:gd name="connsiteX30" fmla="*/ 681600 w 4574150"/>
              <a:gd name="connsiteY30" fmla="*/ 327025 h 1930400"/>
              <a:gd name="connsiteX31" fmla="*/ 694300 w 4574150"/>
              <a:gd name="connsiteY31" fmla="*/ 352425 h 1930400"/>
              <a:gd name="connsiteX32" fmla="*/ 700650 w 4574150"/>
              <a:gd name="connsiteY32" fmla="*/ 361950 h 1930400"/>
              <a:gd name="connsiteX33" fmla="*/ 710175 w 4574150"/>
              <a:gd name="connsiteY33" fmla="*/ 377825 h 1930400"/>
              <a:gd name="connsiteX34" fmla="*/ 716525 w 4574150"/>
              <a:gd name="connsiteY34" fmla="*/ 387350 h 1930400"/>
              <a:gd name="connsiteX35" fmla="*/ 719700 w 4574150"/>
              <a:gd name="connsiteY35" fmla="*/ 412750 h 1930400"/>
              <a:gd name="connsiteX36" fmla="*/ 738750 w 4574150"/>
              <a:gd name="connsiteY36" fmla="*/ 438150 h 1930400"/>
              <a:gd name="connsiteX37" fmla="*/ 745100 w 4574150"/>
              <a:gd name="connsiteY37" fmla="*/ 454025 h 1930400"/>
              <a:gd name="connsiteX38" fmla="*/ 754625 w 4574150"/>
              <a:gd name="connsiteY38" fmla="*/ 488950 h 1930400"/>
              <a:gd name="connsiteX39" fmla="*/ 767325 w 4574150"/>
              <a:gd name="connsiteY39" fmla="*/ 746125 h 1930400"/>
              <a:gd name="connsiteX40" fmla="*/ 754625 w 4574150"/>
              <a:gd name="connsiteY40" fmla="*/ 841375 h 1930400"/>
              <a:gd name="connsiteX41" fmla="*/ 748275 w 4574150"/>
              <a:gd name="connsiteY41" fmla="*/ 850900 h 1930400"/>
              <a:gd name="connsiteX42" fmla="*/ 738750 w 4574150"/>
              <a:gd name="connsiteY42" fmla="*/ 889000 h 1930400"/>
              <a:gd name="connsiteX43" fmla="*/ 732400 w 4574150"/>
              <a:gd name="connsiteY43" fmla="*/ 904875 h 1930400"/>
              <a:gd name="connsiteX44" fmla="*/ 719700 w 4574150"/>
              <a:gd name="connsiteY44" fmla="*/ 936625 h 1930400"/>
              <a:gd name="connsiteX45" fmla="*/ 703825 w 4574150"/>
              <a:gd name="connsiteY45" fmla="*/ 955675 h 1930400"/>
              <a:gd name="connsiteX46" fmla="*/ 700650 w 4574150"/>
              <a:gd name="connsiteY46" fmla="*/ 965200 h 1930400"/>
              <a:gd name="connsiteX47" fmla="*/ 691125 w 4574150"/>
              <a:gd name="connsiteY47" fmla="*/ 977900 h 1930400"/>
              <a:gd name="connsiteX48" fmla="*/ 681600 w 4574150"/>
              <a:gd name="connsiteY48" fmla="*/ 987425 h 1930400"/>
              <a:gd name="connsiteX49" fmla="*/ 678425 w 4574150"/>
              <a:gd name="connsiteY49" fmla="*/ 996950 h 1930400"/>
              <a:gd name="connsiteX50" fmla="*/ 668900 w 4574150"/>
              <a:gd name="connsiteY50" fmla="*/ 1006475 h 1930400"/>
              <a:gd name="connsiteX51" fmla="*/ 659375 w 4574150"/>
              <a:gd name="connsiteY51" fmla="*/ 1019175 h 1930400"/>
              <a:gd name="connsiteX52" fmla="*/ 627625 w 4574150"/>
              <a:gd name="connsiteY52" fmla="*/ 1041400 h 1930400"/>
              <a:gd name="connsiteX53" fmla="*/ 618100 w 4574150"/>
              <a:gd name="connsiteY53" fmla="*/ 1044575 h 1930400"/>
              <a:gd name="connsiteX54" fmla="*/ 586350 w 4574150"/>
              <a:gd name="connsiteY54" fmla="*/ 1050925 h 1930400"/>
              <a:gd name="connsiteX55" fmla="*/ 567300 w 4574150"/>
              <a:gd name="connsiteY55" fmla="*/ 1057275 h 1930400"/>
              <a:gd name="connsiteX56" fmla="*/ 535550 w 4574150"/>
              <a:gd name="connsiteY56" fmla="*/ 1066800 h 1930400"/>
              <a:gd name="connsiteX57" fmla="*/ 516500 w 4574150"/>
              <a:gd name="connsiteY57" fmla="*/ 1073150 h 1930400"/>
              <a:gd name="connsiteX58" fmla="*/ 497450 w 4574150"/>
              <a:gd name="connsiteY58" fmla="*/ 1079500 h 1930400"/>
              <a:gd name="connsiteX59" fmla="*/ 484750 w 4574150"/>
              <a:gd name="connsiteY59" fmla="*/ 1089025 h 1930400"/>
              <a:gd name="connsiteX60" fmla="*/ 468875 w 4574150"/>
              <a:gd name="connsiteY60" fmla="*/ 1095375 h 1930400"/>
              <a:gd name="connsiteX61" fmla="*/ 459350 w 4574150"/>
              <a:gd name="connsiteY61" fmla="*/ 1108075 h 1930400"/>
              <a:gd name="connsiteX62" fmla="*/ 443475 w 4574150"/>
              <a:gd name="connsiteY62" fmla="*/ 1120775 h 1930400"/>
              <a:gd name="connsiteX63" fmla="*/ 414900 w 4574150"/>
              <a:gd name="connsiteY63" fmla="*/ 1136650 h 1930400"/>
              <a:gd name="connsiteX64" fmla="*/ 411725 w 4574150"/>
              <a:gd name="connsiteY64" fmla="*/ 1146175 h 1930400"/>
              <a:gd name="connsiteX65" fmla="*/ 402200 w 4574150"/>
              <a:gd name="connsiteY65" fmla="*/ 1155700 h 1930400"/>
              <a:gd name="connsiteX66" fmla="*/ 392675 w 4574150"/>
              <a:gd name="connsiteY66" fmla="*/ 1162050 h 1930400"/>
              <a:gd name="connsiteX67" fmla="*/ 389500 w 4574150"/>
              <a:gd name="connsiteY67" fmla="*/ 1171575 h 1930400"/>
              <a:gd name="connsiteX68" fmla="*/ 383150 w 4574150"/>
              <a:gd name="connsiteY68" fmla="*/ 1181100 h 1930400"/>
              <a:gd name="connsiteX69" fmla="*/ 379975 w 4574150"/>
              <a:gd name="connsiteY69" fmla="*/ 1193800 h 1930400"/>
              <a:gd name="connsiteX70" fmla="*/ 373625 w 4574150"/>
              <a:gd name="connsiteY70" fmla="*/ 1206500 h 1930400"/>
              <a:gd name="connsiteX71" fmla="*/ 370450 w 4574150"/>
              <a:gd name="connsiteY71" fmla="*/ 1330325 h 1930400"/>
              <a:gd name="connsiteX72" fmla="*/ 373625 w 4574150"/>
              <a:gd name="connsiteY72" fmla="*/ 1397000 h 1930400"/>
              <a:gd name="connsiteX73" fmla="*/ 370450 w 4574150"/>
              <a:gd name="connsiteY73" fmla="*/ 1406525 h 1930400"/>
              <a:gd name="connsiteX74" fmla="*/ 357750 w 4574150"/>
              <a:gd name="connsiteY74" fmla="*/ 1409700 h 1930400"/>
              <a:gd name="connsiteX75" fmla="*/ 335525 w 4574150"/>
              <a:gd name="connsiteY75" fmla="*/ 1397000 h 1930400"/>
              <a:gd name="connsiteX76" fmla="*/ 319650 w 4574150"/>
              <a:gd name="connsiteY76" fmla="*/ 1393825 h 1930400"/>
              <a:gd name="connsiteX77" fmla="*/ 316475 w 4574150"/>
              <a:gd name="connsiteY77" fmla="*/ 1431925 h 1930400"/>
              <a:gd name="connsiteX78" fmla="*/ 319650 w 4574150"/>
              <a:gd name="connsiteY78" fmla="*/ 1447800 h 1930400"/>
              <a:gd name="connsiteX79" fmla="*/ 322825 w 4574150"/>
              <a:gd name="connsiteY79" fmla="*/ 1457325 h 1930400"/>
              <a:gd name="connsiteX80" fmla="*/ 326000 w 4574150"/>
              <a:gd name="connsiteY80" fmla="*/ 1508125 h 1930400"/>
              <a:gd name="connsiteX81" fmla="*/ 319650 w 4574150"/>
              <a:gd name="connsiteY81" fmla="*/ 1527175 h 1930400"/>
              <a:gd name="connsiteX82" fmla="*/ 306950 w 4574150"/>
              <a:gd name="connsiteY82" fmla="*/ 1549400 h 1930400"/>
              <a:gd name="connsiteX83" fmla="*/ 297425 w 4574150"/>
              <a:gd name="connsiteY83" fmla="*/ 1555750 h 1930400"/>
              <a:gd name="connsiteX84" fmla="*/ 287900 w 4574150"/>
              <a:gd name="connsiteY84" fmla="*/ 1581150 h 1930400"/>
              <a:gd name="connsiteX85" fmla="*/ 268850 w 4574150"/>
              <a:gd name="connsiteY85" fmla="*/ 1600200 h 1930400"/>
              <a:gd name="connsiteX86" fmla="*/ 259325 w 4574150"/>
              <a:gd name="connsiteY86" fmla="*/ 1606550 h 1930400"/>
              <a:gd name="connsiteX87" fmla="*/ 227575 w 4574150"/>
              <a:gd name="connsiteY87" fmla="*/ 1625600 h 1930400"/>
              <a:gd name="connsiteX88" fmla="*/ 218050 w 4574150"/>
              <a:gd name="connsiteY88" fmla="*/ 1628775 h 1930400"/>
              <a:gd name="connsiteX89" fmla="*/ 214875 w 4574150"/>
              <a:gd name="connsiteY89" fmla="*/ 1638300 h 1930400"/>
              <a:gd name="connsiteX90" fmla="*/ 211700 w 4574150"/>
              <a:gd name="connsiteY90" fmla="*/ 1679575 h 1930400"/>
              <a:gd name="connsiteX91" fmla="*/ 214875 w 4574150"/>
              <a:gd name="connsiteY91" fmla="*/ 1727200 h 1930400"/>
              <a:gd name="connsiteX92" fmla="*/ 211700 w 4574150"/>
              <a:gd name="connsiteY92" fmla="*/ 1758950 h 1930400"/>
              <a:gd name="connsiteX93" fmla="*/ 214875 w 4574150"/>
              <a:gd name="connsiteY93" fmla="*/ 1806575 h 1930400"/>
              <a:gd name="connsiteX94" fmla="*/ 208525 w 4574150"/>
              <a:gd name="connsiteY94" fmla="*/ 1825625 h 1930400"/>
              <a:gd name="connsiteX95" fmla="*/ 202175 w 4574150"/>
              <a:gd name="connsiteY95" fmla="*/ 1854200 h 1930400"/>
              <a:gd name="connsiteX96" fmla="*/ 199000 w 4574150"/>
              <a:gd name="connsiteY96" fmla="*/ 1908175 h 1930400"/>
              <a:gd name="connsiteX97" fmla="*/ 189475 w 4574150"/>
              <a:gd name="connsiteY97" fmla="*/ 1914525 h 1930400"/>
              <a:gd name="connsiteX98" fmla="*/ 192650 w 4574150"/>
              <a:gd name="connsiteY98" fmla="*/ 1930400 h 1930400"/>
              <a:gd name="connsiteX99" fmla="*/ 4574150 w 4574150"/>
              <a:gd name="connsiteY99" fmla="*/ 1930400 h 1930400"/>
              <a:gd name="connsiteX100" fmla="*/ 4574150 w 4574150"/>
              <a:gd name="connsiteY100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4574150" h="1930400">
                <a:moveTo>
                  <a:pt x="4574150" y="0"/>
                </a:moveTo>
                <a:lnTo>
                  <a:pt x="0" y="0"/>
                </a:lnTo>
                <a:lnTo>
                  <a:pt x="0" y="65959"/>
                </a:lnTo>
                <a:lnTo>
                  <a:pt x="6653" y="62449"/>
                </a:lnTo>
                <a:cubicBezTo>
                  <a:pt x="11291" y="59891"/>
                  <a:pt x="16016" y="57684"/>
                  <a:pt x="21200" y="57150"/>
                </a:cubicBezTo>
                <a:cubicBezTo>
                  <a:pt x="83394" y="50748"/>
                  <a:pt x="146083" y="50800"/>
                  <a:pt x="208525" y="47625"/>
                </a:cubicBezTo>
                <a:cubicBezTo>
                  <a:pt x="219108" y="48683"/>
                  <a:pt x="229769" y="49141"/>
                  <a:pt x="240275" y="50800"/>
                </a:cubicBezTo>
                <a:cubicBezTo>
                  <a:pt x="249913" y="52322"/>
                  <a:pt x="259282" y="55236"/>
                  <a:pt x="268850" y="57150"/>
                </a:cubicBezTo>
                <a:lnTo>
                  <a:pt x="303775" y="63500"/>
                </a:lnTo>
                <a:cubicBezTo>
                  <a:pt x="313653" y="65296"/>
                  <a:pt x="322787" y="69965"/>
                  <a:pt x="332350" y="73025"/>
                </a:cubicBezTo>
                <a:cubicBezTo>
                  <a:pt x="349247" y="78432"/>
                  <a:pt x="366157" y="83802"/>
                  <a:pt x="383150" y="88900"/>
                </a:cubicBezTo>
                <a:cubicBezTo>
                  <a:pt x="387330" y="90154"/>
                  <a:pt x="391590" y="91128"/>
                  <a:pt x="395850" y="92075"/>
                </a:cubicBezTo>
                <a:cubicBezTo>
                  <a:pt x="401118" y="93246"/>
                  <a:pt x="406605" y="93543"/>
                  <a:pt x="411725" y="95250"/>
                </a:cubicBezTo>
                <a:cubicBezTo>
                  <a:pt x="416215" y="96747"/>
                  <a:pt x="420192" y="99483"/>
                  <a:pt x="424425" y="101600"/>
                </a:cubicBezTo>
                <a:cubicBezTo>
                  <a:pt x="433405" y="106090"/>
                  <a:pt x="443629" y="107521"/>
                  <a:pt x="453000" y="111125"/>
                </a:cubicBezTo>
                <a:cubicBezTo>
                  <a:pt x="477121" y="120402"/>
                  <a:pt x="455306" y="113865"/>
                  <a:pt x="475225" y="123825"/>
                </a:cubicBezTo>
                <a:cubicBezTo>
                  <a:pt x="478218" y="125322"/>
                  <a:pt x="481844" y="125340"/>
                  <a:pt x="484750" y="127000"/>
                </a:cubicBezTo>
                <a:cubicBezTo>
                  <a:pt x="489344" y="129625"/>
                  <a:pt x="492824" y="133955"/>
                  <a:pt x="497450" y="136525"/>
                </a:cubicBezTo>
                <a:cubicBezTo>
                  <a:pt x="502432" y="139293"/>
                  <a:pt x="508583" y="139714"/>
                  <a:pt x="513325" y="142875"/>
                </a:cubicBezTo>
                <a:cubicBezTo>
                  <a:pt x="518306" y="146196"/>
                  <a:pt x="521479" y="151679"/>
                  <a:pt x="526025" y="155575"/>
                </a:cubicBezTo>
                <a:cubicBezTo>
                  <a:pt x="528922" y="158058"/>
                  <a:pt x="532619" y="159482"/>
                  <a:pt x="535550" y="161925"/>
                </a:cubicBezTo>
                <a:cubicBezTo>
                  <a:pt x="538999" y="164800"/>
                  <a:pt x="541666" y="168528"/>
                  <a:pt x="545075" y="171450"/>
                </a:cubicBezTo>
                <a:cubicBezTo>
                  <a:pt x="578433" y="200042"/>
                  <a:pt x="537952" y="164094"/>
                  <a:pt x="570475" y="187325"/>
                </a:cubicBezTo>
                <a:cubicBezTo>
                  <a:pt x="577206" y="192133"/>
                  <a:pt x="585008" y="203227"/>
                  <a:pt x="589525" y="209550"/>
                </a:cubicBezTo>
                <a:cubicBezTo>
                  <a:pt x="591743" y="212655"/>
                  <a:pt x="593177" y="216377"/>
                  <a:pt x="595875" y="219075"/>
                </a:cubicBezTo>
                <a:cubicBezTo>
                  <a:pt x="610236" y="233436"/>
                  <a:pt x="602394" y="216407"/>
                  <a:pt x="608575" y="234950"/>
                </a:cubicBezTo>
                <a:cubicBezTo>
                  <a:pt x="612808" y="240242"/>
                  <a:pt x="617516" y="245186"/>
                  <a:pt x="621275" y="250825"/>
                </a:cubicBezTo>
                <a:cubicBezTo>
                  <a:pt x="635469" y="272117"/>
                  <a:pt x="618661" y="255425"/>
                  <a:pt x="637150" y="276225"/>
                </a:cubicBezTo>
                <a:cubicBezTo>
                  <a:pt x="642122" y="281818"/>
                  <a:pt x="648097" y="286468"/>
                  <a:pt x="653025" y="292100"/>
                </a:cubicBezTo>
                <a:cubicBezTo>
                  <a:pt x="655538" y="294972"/>
                  <a:pt x="656892" y="298728"/>
                  <a:pt x="659375" y="301625"/>
                </a:cubicBezTo>
                <a:cubicBezTo>
                  <a:pt x="692259" y="339989"/>
                  <a:pt x="653950" y="290159"/>
                  <a:pt x="681600" y="327025"/>
                </a:cubicBezTo>
                <a:cubicBezTo>
                  <a:pt x="687280" y="334598"/>
                  <a:pt x="689767" y="344115"/>
                  <a:pt x="694300" y="352425"/>
                </a:cubicBezTo>
                <a:cubicBezTo>
                  <a:pt x="696127" y="355775"/>
                  <a:pt x="698628" y="358714"/>
                  <a:pt x="700650" y="361950"/>
                </a:cubicBezTo>
                <a:cubicBezTo>
                  <a:pt x="703921" y="367183"/>
                  <a:pt x="706904" y="372592"/>
                  <a:pt x="710175" y="377825"/>
                </a:cubicBezTo>
                <a:cubicBezTo>
                  <a:pt x="712197" y="381061"/>
                  <a:pt x="715521" y="383669"/>
                  <a:pt x="716525" y="387350"/>
                </a:cubicBezTo>
                <a:cubicBezTo>
                  <a:pt x="718770" y="395582"/>
                  <a:pt x="718642" y="404283"/>
                  <a:pt x="719700" y="412750"/>
                </a:cubicBezTo>
                <a:cubicBezTo>
                  <a:pt x="719700" y="412750"/>
                  <a:pt x="733203" y="429137"/>
                  <a:pt x="738750" y="438150"/>
                </a:cubicBezTo>
                <a:cubicBezTo>
                  <a:pt x="741737" y="443004"/>
                  <a:pt x="742785" y="448817"/>
                  <a:pt x="745100" y="454025"/>
                </a:cubicBezTo>
                <a:cubicBezTo>
                  <a:pt x="753276" y="472420"/>
                  <a:pt x="753186" y="463618"/>
                  <a:pt x="754625" y="488950"/>
                </a:cubicBezTo>
                <a:cubicBezTo>
                  <a:pt x="759494" y="574641"/>
                  <a:pt x="763092" y="660400"/>
                  <a:pt x="767325" y="746125"/>
                </a:cubicBezTo>
                <a:cubicBezTo>
                  <a:pt x="762749" y="805616"/>
                  <a:pt x="766548" y="773811"/>
                  <a:pt x="754625" y="841375"/>
                </a:cubicBezTo>
                <a:cubicBezTo>
                  <a:pt x="752508" y="844550"/>
                  <a:pt x="749825" y="847413"/>
                  <a:pt x="748275" y="850900"/>
                </a:cubicBezTo>
                <a:cubicBezTo>
                  <a:pt x="741566" y="865994"/>
                  <a:pt x="741412" y="873026"/>
                  <a:pt x="738750" y="889000"/>
                </a:cubicBezTo>
                <a:lnTo>
                  <a:pt x="732400" y="904875"/>
                </a:lnTo>
                <a:cubicBezTo>
                  <a:pt x="728167" y="915458"/>
                  <a:pt x="724477" y="926276"/>
                  <a:pt x="719700" y="936625"/>
                </a:cubicBezTo>
                <a:cubicBezTo>
                  <a:pt x="711909" y="953505"/>
                  <a:pt x="714813" y="939193"/>
                  <a:pt x="703825" y="955675"/>
                </a:cubicBezTo>
                <a:cubicBezTo>
                  <a:pt x="701969" y="958460"/>
                  <a:pt x="701708" y="962025"/>
                  <a:pt x="700650" y="965200"/>
                </a:cubicBezTo>
                <a:cubicBezTo>
                  <a:pt x="697475" y="969433"/>
                  <a:pt x="694569" y="973882"/>
                  <a:pt x="691125" y="977900"/>
                </a:cubicBezTo>
                <a:cubicBezTo>
                  <a:pt x="688203" y="981309"/>
                  <a:pt x="684091" y="983689"/>
                  <a:pt x="681600" y="987425"/>
                </a:cubicBezTo>
                <a:cubicBezTo>
                  <a:pt x="679744" y="990210"/>
                  <a:pt x="679483" y="993775"/>
                  <a:pt x="678425" y="996950"/>
                </a:cubicBezTo>
                <a:cubicBezTo>
                  <a:pt x="675250" y="1000125"/>
                  <a:pt x="671822" y="1003066"/>
                  <a:pt x="668900" y="1006475"/>
                </a:cubicBezTo>
                <a:cubicBezTo>
                  <a:pt x="665456" y="1010493"/>
                  <a:pt x="663117" y="1015433"/>
                  <a:pt x="659375" y="1019175"/>
                </a:cubicBezTo>
                <a:cubicBezTo>
                  <a:pt x="655213" y="1023337"/>
                  <a:pt x="629959" y="1040103"/>
                  <a:pt x="627625" y="1041400"/>
                </a:cubicBezTo>
                <a:cubicBezTo>
                  <a:pt x="624699" y="1043025"/>
                  <a:pt x="621318" y="1043656"/>
                  <a:pt x="618100" y="1044575"/>
                </a:cubicBezTo>
                <a:cubicBezTo>
                  <a:pt x="581163" y="1055129"/>
                  <a:pt x="636248" y="1038451"/>
                  <a:pt x="586350" y="1050925"/>
                </a:cubicBezTo>
                <a:cubicBezTo>
                  <a:pt x="579856" y="1052548"/>
                  <a:pt x="573697" y="1055307"/>
                  <a:pt x="567300" y="1057275"/>
                </a:cubicBezTo>
                <a:cubicBezTo>
                  <a:pt x="520049" y="1071814"/>
                  <a:pt x="561857" y="1058031"/>
                  <a:pt x="535550" y="1066800"/>
                </a:cubicBezTo>
                <a:lnTo>
                  <a:pt x="516500" y="1073150"/>
                </a:lnTo>
                <a:cubicBezTo>
                  <a:pt x="510150" y="1075267"/>
                  <a:pt x="503437" y="1076507"/>
                  <a:pt x="497450" y="1079500"/>
                </a:cubicBezTo>
                <a:cubicBezTo>
                  <a:pt x="492717" y="1081867"/>
                  <a:pt x="489376" y="1086455"/>
                  <a:pt x="484750" y="1089025"/>
                </a:cubicBezTo>
                <a:cubicBezTo>
                  <a:pt x="479768" y="1091793"/>
                  <a:pt x="473434" y="1091955"/>
                  <a:pt x="468875" y="1095375"/>
                </a:cubicBezTo>
                <a:cubicBezTo>
                  <a:pt x="464642" y="1098550"/>
                  <a:pt x="463415" y="1104687"/>
                  <a:pt x="459350" y="1108075"/>
                </a:cubicBezTo>
                <a:cubicBezTo>
                  <a:pt x="436346" y="1127245"/>
                  <a:pt x="462922" y="1091604"/>
                  <a:pt x="443475" y="1120775"/>
                </a:cubicBezTo>
                <a:cubicBezTo>
                  <a:pt x="431497" y="1124768"/>
                  <a:pt x="425817" y="1125733"/>
                  <a:pt x="414900" y="1136650"/>
                </a:cubicBezTo>
                <a:cubicBezTo>
                  <a:pt x="412533" y="1139017"/>
                  <a:pt x="412783" y="1143000"/>
                  <a:pt x="411725" y="1146175"/>
                </a:cubicBezTo>
                <a:cubicBezTo>
                  <a:pt x="408550" y="1149350"/>
                  <a:pt x="405649" y="1152825"/>
                  <a:pt x="402200" y="1155700"/>
                </a:cubicBezTo>
                <a:cubicBezTo>
                  <a:pt x="399269" y="1158143"/>
                  <a:pt x="395059" y="1159070"/>
                  <a:pt x="392675" y="1162050"/>
                </a:cubicBezTo>
                <a:cubicBezTo>
                  <a:pt x="390584" y="1164663"/>
                  <a:pt x="390997" y="1168582"/>
                  <a:pt x="389500" y="1171575"/>
                </a:cubicBezTo>
                <a:cubicBezTo>
                  <a:pt x="387793" y="1174988"/>
                  <a:pt x="384653" y="1177593"/>
                  <a:pt x="383150" y="1181100"/>
                </a:cubicBezTo>
                <a:cubicBezTo>
                  <a:pt x="381431" y="1185111"/>
                  <a:pt x="381507" y="1189714"/>
                  <a:pt x="379975" y="1193800"/>
                </a:cubicBezTo>
                <a:cubicBezTo>
                  <a:pt x="378313" y="1198232"/>
                  <a:pt x="373954" y="1201778"/>
                  <a:pt x="373625" y="1206500"/>
                </a:cubicBezTo>
                <a:cubicBezTo>
                  <a:pt x="370751" y="1247688"/>
                  <a:pt x="371508" y="1289050"/>
                  <a:pt x="370450" y="1330325"/>
                </a:cubicBezTo>
                <a:cubicBezTo>
                  <a:pt x="371508" y="1352550"/>
                  <a:pt x="373625" y="1374750"/>
                  <a:pt x="373625" y="1397000"/>
                </a:cubicBezTo>
                <a:cubicBezTo>
                  <a:pt x="373625" y="1400347"/>
                  <a:pt x="373063" y="1404434"/>
                  <a:pt x="370450" y="1406525"/>
                </a:cubicBezTo>
                <a:cubicBezTo>
                  <a:pt x="367043" y="1409251"/>
                  <a:pt x="361983" y="1408642"/>
                  <a:pt x="357750" y="1409700"/>
                </a:cubicBezTo>
                <a:cubicBezTo>
                  <a:pt x="316183" y="1399308"/>
                  <a:pt x="373357" y="1415916"/>
                  <a:pt x="335525" y="1397000"/>
                </a:cubicBezTo>
                <a:cubicBezTo>
                  <a:pt x="330698" y="1394587"/>
                  <a:pt x="322234" y="1389087"/>
                  <a:pt x="319650" y="1393825"/>
                </a:cubicBezTo>
                <a:cubicBezTo>
                  <a:pt x="313547" y="1405013"/>
                  <a:pt x="317533" y="1419225"/>
                  <a:pt x="316475" y="1431925"/>
                </a:cubicBezTo>
                <a:cubicBezTo>
                  <a:pt x="317533" y="1437217"/>
                  <a:pt x="318341" y="1442565"/>
                  <a:pt x="319650" y="1447800"/>
                </a:cubicBezTo>
                <a:cubicBezTo>
                  <a:pt x="320462" y="1451047"/>
                  <a:pt x="322475" y="1453997"/>
                  <a:pt x="322825" y="1457325"/>
                </a:cubicBezTo>
                <a:cubicBezTo>
                  <a:pt x="324601" y="1474198"/>
                  <a:pt x="324942" y="1491192"/>
                  <a:pt x="326000" y="1508125"/>
                </a:cubicBezTo>
                <a:cubicBezTo>
                  <a:pt x="326000" y="1508125"/>
                  <a:pt x="322901" y="1521324"/>
                  <a:pt x="319650" y="1527175"/>
                </a:cubicBezTo>
                <a:cubicBezTo>
                  <a:pt x="302454" y="1558128"/>
                  <a:pt x="315670" y="1514518"/>
                  <a:pt x="306950" y="1549400"/>
                </a:cubicBezTo>
                <a:cubicBezTo>
                  <a:pt x="303775" y="1551517"/>
                  <a:pt x="300123" y="1553052"/>
                  <a:pt x="297425" y="1555750"/>
                </a:cubicBezTo>
                <a:cubicBezTo>
                  <a:pt x="289250" y="1563925"/>
                  <a:pt x="290172" y="1569792"/>
                  <a:pt x="287900" y="1581150"/>
                </a:cubicBezTo>
                <a:lnTo>
                  <a:pt x="268850" y="1600200"/>
                </a:lnTo>
                <a:cubicBezTo>
                  <a:pt x="266152" y="1602898"/>
                  <a:pt x="262500" y="1604433"/>
                  <a:pt x="259325" y="1606550"/>
                </a:cubicBezTo>
                <a:cubicBezTo>
                  <a:pt x="245782" y="1615578"/>
                  <a:pt x="241243" y="1619742"/>
                  <a:pt x="227575" y="1625600"/>
                </a:cubicBezTo>
                <a:cubicBezTo>
                  <a:pt x="224499" y="1626918"/>
                  <a:pt x="220417" y="1626408"/>
                  <a:pt x="218050" y="1628775"/>
                </a:cubicBezTo>
                <a:cubicBezTo>
                  <a:pt x="215683" y="1631142"/>
                  <a:pt x="215290" y="1634979"/>
                  <a:pt x="214875" y="1638300"/>
                </a:cubicBezTo>
                <a:cubicBezTo>
                  <a:pt x="213163" y="1651992"/>
                  <a:pt x="212758" y="1665817"/>
                  <a:pt x="211700" y="1679575"/>
                </a:cubicBezTo>
                <a:cubicBezTo>
                  <a:pt x="212758" y="1695450"/>
                  <a:pt x="214875" y="1711290"/>
                  <a:pt x="214875" y="1727200"/>
                </a:cubicBezTo>
                <a:cubicBezTo>
                  <a:pt x="214875" y="1737836"/>
                  <a:pt x="211700" y="1748314"/>
                  <a:pt x="211700" y="1758950"/>
                </a:cubicBezTo>
                <a:cubicBezTo>
                  <a:pt x="211700" y="1774860"/>
                  <a:pt x="213817" y="1790700"/>
                  <a:pt x="214875" y="1806575"/>
                </a:cubicBezTo>
                <a:cubicBezTo>
                  <a:pt x="214875" y="1806575"/>
                  <a:pt x="210448" y="1819214"/>
                  <a:pt x="208525" y="1825625"/>
                </a:cubicBezTo>
                <a:cubicBezTo>
                  <a:pt x="206982" y="1830769"/>
                  <a:pt x="202569" y="1849865"/>
                  <a:pt x="202175" y="1854200"/>
                </a:cubicBezTo>
                <a:cubicBezTo>
                  <a:pt x="200543" y="1872149"/>
                  <a:pt x="202713" y="1890539"/>
                  <a:pt x="199000" y="1908175"/>
                </a:cubicBezTo>
                <a:cubicBezTo>
                  <a:pt x="198214" y="1911909"/>
                  <a:pt x="190523" y="1910856"/>
                  <a:pt x="189475" y="1914525"/>
                </a:cubicBezTo>
                <a:cubicBezTo>
                  <a:pt x="187992" y="1919714"/>
                  <a:pt x="191592" y="1925638"/>
                  <a:pt x="192650" y="1930400"/>
                </a:cubicBezTo>
                <a:lnTo>
                  <a:pt x="4574150" y="1930400"/>
                </a:lnTo>
                <a:lnTo>
                  <a:pt x="4574150" y="0"/>
                </a:lnTo>
                <a:close/>
              </a:path>
            </a:pathLst>
          </a:cu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19" y="0"/>
            <a:ext cx="3752922" cy="27686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2128" y="4405156"/>
            <a:ext cx="2132024" cy="2452843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681708" y="2260373"/>
            <a:ext cx="68524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457200"/>
            <a:r>
              <a:rPr lang="zh-CN" altLang="en-US" sz="9600" dirty="0" smtClean="0">
                <a:solidFill>
                  <a:srgbClr val="00A558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cs typeface="+mn-ea"/>
                <a:sym typeface="+mn-lt"/>
              </a:rPr>
              <a:t>夏至的由来</a:t>
            </a:r>
            <a:endParaRPr lang="zh-CN" altLang="en-US" sz="9600" dirty="0">
              <a:solidFill>
                <a:srgbClr val="00A558"/>
              </a:solidFill>
              <a:effectLst>
                <a:outerShdw blurRad="63500" sx="102000" sy="102000" algn="ctr" rotWithShape="0">
                  <a:prstClr val="black">
                    <a:alpha val="40000"/>
                  </a:prstClr>
                </a:outerShdw>
                <a:reflection blurRad="6350" stA="50000" endA="300" endPos="50000" dist="29997" dir="5400000" sy="-100000" algn="bl" rotWithShape="0"/>
              </a:effectLst>
              <a:cs typeface="+mn-ea"/>
              <a:sym typeface="+mn-lt"/>
            </a:endParaRP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9650" y="3622674"/>
            <a:ext cx="3235325" cy="323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688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F3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394601"/>
            <a:ext cx="2571538" cy="58477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50" y="4930639"/>
            <a:ext cx="1798971" cy="192736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21" y="3454400"/>
            <a:ext cx="2568917" cy="34036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729014" y="0"/>
            <a:ext cx="1462986" cy="400755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895938" y="2462375"/>
            <a:ext cx="606547" cy="61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80401" y="936575"/>
            <a:ext cx="948766" cy="891822"/>
          </a:xfrm>
          <a:prstGeom prst="rect">
            <a:avLst/>
          </a:prstGeom>
        </p:spPr>
      </p:pic>
      <p:pic>
        <p:nvPicPr>
          <p:cNvPr id="15" name="图片 14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795533" y="5313275"/>
            <a:ext cx="2155727" cy="1628285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4927600"/>
            <a:ext cx="4574150" cy="1930400"/>
          </a:xfrm>
          <a:custGeom>
            <a:avLst/>
            <a:gdLst>
              <a:gd name="connsiteX0" fmla="*/ 4574150 w 4574150"/>
              <a:gd name="connsiteY0" fmla="*/ 0 h 1930400"/>
              <a:gd name="connsiteX1" fmla="*/ 0 w 4574150"/>
              <a:gd name="connsiteY1" fmla="*/ 0 h 1930400"/>
              <a:gd name="connsiteX2" fmla="*/ 0 w 4574150"/>
              <a:gd name="connsiteY2" fmla="*/ 65959 h 1930400"/>
              <a:gd name="connsiteX3" fmla="*/ 6653 w 4574150"/>
              <a:gd name="connsiteY3" fmla="*/ 62449 h 1930400"/>
              <a:gd name="connsiteX4" fmla="*/ 21200 w 4574150"/>
              <a:gd name="connsiteY4" fmla="*/ 57150 h 1930400"/>
              <a:gd name="connsiteX5" fmla="*/ 208525 w 4574150"/>
              <a:gd name="connsiteY5" fmla="*/ 47625 h 1930400"/>
              <a:gd name="connsiteX6" fmla="*/ 240275 w 4574150"/>
              <a:gd name="connsiteY6" fmla="*/ 50800 h 1930400"/>
              <a:gd name="connsiteX7" fmla="*/ 268850 w 4574150"/>
              <a:gd name="connsiteY7" fmla="*/ 57150 h 1930400"/>
              <a:gd name="connsiteX8" fmla="*/ 303775 w 4574150"/>
              <a:gd name="connsiteY8" fmla="*/ 63500 h 1930400"/>
              <a:gd name="connsiteX9" fmla="*/ 332350 w 4574150"/>
              <a:gd name="connsiteY9" fmla="*/ 73025 h 1930400"/>
              <a:gd name="connsiteX10" fmla="*/ 383150 w 4574150"/>
              <a:gd name="connsiteY10" fmla="*/ 88900 h 1930400"/>
              <a:gd name="connsiteX11" fmla="*/ 395850 w 4574150"/>
              <a:gd name="connsiteY11" fmla="*/ 92075 h 1930400"/>
              <a:gd name="connsiteX12" fmla="*/ 411725 w 4574150"/>
              <a:gd name="connsiteY12" fmla="*/ 95250 h 1930400"/>
              <a:gd name="connsiteX13" fmla="*/ 424425 w 4574150"/>
              <a:gd name="connsiteY13" fmla="*/ 101600 h 1930400"/>
              <a:gd name="connsiteX14" fmla="*/ 453000 w 4574150"/>
              <a:gd name="connsiteY14" fmla="*/ 111125 h 1930400"/>
              <a:gd name="connsiteX15" fmla="*/ 475225 w 4574150"/>
              <a:gd name="connsiteY15" fmla="*/ 123825 h 1930400"/>
              <a:gd name="connsiteX16" fmla="*/ 484750 w 4574150"/>
              <a:gd name="connsiteY16" fmla="*/ 127000 h 1930400"/>
              <a:gd name="connsiteX17" fmla="*/ 497450 w 4574150"/>
              <a:gd name="connsiteY17" fmla="*/ 136525 h 1930400"/>
              <a:gd name="connsiteX18" fmla="*/ 513325 w 4574150"/>
              <a:gd name="connsiteY18" fmla="*/ 142875 h 1930400"/>
              <a:gd name="connsiteX19" fmla="*/ 526025 w 4574150"/>
              <a:gd name="connsiteY19" fmla="*/ 155575 h 1930400"/>
              <a:gd name="connsiteX20" fmla="*/ 535550 w 4574150"/>
              <a:gd name="connsiteY20" fmla="*/ 161925 h 1930400"/>
              <a:gd name="connsiteX21" fmla="*/ 545075 w 4574150"/>
              <a:gd name="connsiteY21" fmla="*/ 171450 h 1930400"/>
              <a:gd name="connsiteX22" fmla="*/ 570475 w 4574150"/>
              <a:gd name="connsiteY22" fmla="*/ 187325 h 1930400"/>
              <a:gd name="connsiteX23" fmla="*/ 589525 w 4574150"/>
              <a:gd name="connsiteY23" fmla="*/ 209550 h 1930400"/>
              <a:gd name="connsiteX24" fmla="*/ 595875 w 4574150"/>
              <a:gd name="connsiteY24" fmla="*/ 219075 h 1930400"/>
              <a:gd name="connsiteX25" fmla="*/ 608575 w 4574150"/>
              <a:gd name="connsiteY25" fmla="*/ 234950 h 1930400"/>
              <a:gd name="connsiteX26" fmla="*/ 621275 w 4574150"/>
              <a:gd name="connsiteY26" fmla="*/ 250825 h 1930400"/>
              <a:gd name="connsiteX27" fmla="*/ 637150 w 4574150"/>
              <a:gd name="connsiteY27" fmla="*/ 276225 h 1930400"/>
              <a:gd name="connsiteX28" fmla="*/ 653025 w 4574150"/>
              <a:gd name="connsiteY28" fmla="*/ 292100 h 1930400"/>
              <a:gd name="connsiteX29" fmla="*/ 659375 w 4574150"/>
              <a:gd name="connsiteY29" fmla="*/ 301625 h 1930400"/>
              <a:gd name="connsiteX30" fmla="*/ 681600 w 4574150"/>
              <a:gd name="connsiteY30" fmla="*/ 327025 h 1930400"/>
              <a:gd name="connsiteX31" fmla="*/ 694300 w 4574150"/>
              <a:gd name="connsiteY31" fmla="*/ 352425 h 1930400"/>
              <a:gd name="connsiteX32" fmla="*/ 700650 w 4574150"/>
              <a:gd name="connsiteY32" fmla="*/ 361950 h 1930400"/>
              <a:gd name="connsiteX33" fmla="*/ 710175 w 4574150"/>
              <a:gd name="connsiteY33" fmla="*/ 377825 h 1930400"/>
              <a:gd name="connsiteX34" fmla="*/ 716525 w 4574150"/>
              <a:gd name="connsiteY34" fmla="*/ 387350 h 1930400"/>
              <a:gd name="connsiteX35" fmla="*/ 719700 w 4574150"/>
              <a:gd name="connsiteY35" fmla="*/ 412750 h 1930400"/>
              <a:gd name="connsiteX36" fmla="*/ 738750 w 4574150"/>
              <a:gd name="connsiteY36" fmla="*/ 438150 h 1930400"/>
              <a:gd name="connsiteX37" fmla="*/ 745100 w 4574150"/>
              <a:gd name="connsiteY37" fmla="*/ 454025 h 1930400"/>
              <a:gd name="connsiteX38" fmla="*/ 754625 w 4574150"/>
              <a:gd name="connsiteY38" fmla="*/ 488950 h 1930400"/>
              <a:gd name="connsiteX39" fmla="*/ 767325 w 4574150"/>
              <a:gd name="connsiteY39" fmla="*/ 746125 h 1930400"/>
              <a:gd name="connsiteX40" fmla="*/ 754625 w 4574150"/>
              <a:gd name="connsiteY40" fmla="*/ 841375 h 1930400"/>
              <a:gd name="connsiteX41" fmla="*/ 748275 w 4574150"/>
              <a:gd name="connsiteY41" fmla="*/ 850900 h 1930400"/>
              <a:gd name="connsiteX42" fmla="*/ 738750 w 4574150"/>
              <a:gd name="connsiteY42" fmla="*/ 889000 h 1930400"/>
              <a:gd name="connsiteX43" fmla="*/ 732400 w 4574150"/>
              <a:gd name="connsiteY43" fmla="*/ 904875 h 1930400"/>
              <a:gd name="connsiteX44" fmla="*/ 719700 w 4574150"/>
              <a:gd name="connsiteY44" fmla="*/ 936625 h 1930400"/>
              <a:gd name="connsiteX45" fmla="*/ 703825 w 4574150"/>
              <a:gd name="connsiteY45" fmla="*/ 955675 h 1930400"/>
              <a:gd name="connsiteX46" fmla="*/ 700650 w 4574150"/>
              <a:gd name="connsiteY46" fmla="*/ 965200 h 1930400"/>
              <a:gd name="connsiteX47" fmla="*/ 691125 w 4574150"/>
              <a:gd name="connsiteY47" fmla="*/ 977900 h 1930400"/>
              <a:gd name="connsiteX48" fmla="*/ 681600 w 4574150"/>
              <a:gd name="connsiteY48" fmla="*/ 987425 h 1930400"/>
              <a:gd name="connsiteX49" fmla="*/ 678425 w 4574150"/>
              <a:gd name="connsiteY49" fmla="*/ 996950 h 1930400"/>
              <a:gd name="connsiteX50" fmla="*/ 668900 w 4574150"/>
              <a:gd name="connsiteY50" fmla="*/ 1006475 h 1930400"/>
              <a:gd name="connsiteX51" fmla="*/ 659375 w 4574150"/>
              <a:gd name="connsiteY51" fmla="*/ 1019175 h 1930400"/>
              <a:gd name="connsiteX52" fmla="*/ 627625 w 4574150"/>
              <a:gd name="connsiteY52" fmla="*/ 1041400 h 1930400"/>
              <a:gd name="connsiteX53" fmla="*/ 618100 w 4574150"/>
              <a:gd name="connsiteY53" fmla="*/ 1044575 h 1930400"/>
              <a:gd name="connsiteX54" fmla="*/ 586350 w 4574150"/>
              <a:gd name="connsiteY54" fmla="*/ 1050925 h 1930400"/>
              <a:gd name="connsiteX55" fmla="*/ 567300 w 4574150"/>
              <a:gd name="connsiteY55" fmla="*/ 1057275 h 1930400"/>
              <a:gd name="connsiteX56" fmla="*/ 535550 w 4574150"/>
              <a:gd name="connsiteY56" fmla="*/ 1066800 h 1930400"/>
              <a:gd name="connsiteX57" fmla="*/ 516500 w 4574150"/>
              <a:gd name="connsiteY57" fmla="*/ 1073150 h 1930400"/>
              <a:gd name="connsiteX58" fmla="*/ 497450 w 4574150"/>
              <a:gd name="connsiteY58" fmla="*/ 1079500 h 1930400"/>
              <a:gd name="connsiteX59" fmla="*/ 484750 w 4574150"/>
              <a:gd name="connsiteY59" fmla="*/ 1089025 h 1930400"/>
              <a:gd name="connsiteX60" fmla="*/ 468875 w 4574150"/>
              <a:gd name="connsiteY60" fmla="*/ 1095375 h 1930400"/>
              <a:gd name="connsiteX61" fmla="*/ 459350 w 4574150"/>
              <a:gd name="connsiteY61" fmla="*/ 1108075 h 1930400"/>
              <a:gd name="connsiteX62" fmla="*/ 443475 w 4574150"/>
              <a:gd name="connsiteY62" fmla="*/ 1120775 h 1930400"/>
              <a:gd name="connsiteX63" fmla="*/ 414900 w 4574150"/>
              <a:gd name="connsiteY63" fmla="*/ 1136650 h 1930400"/>
              <a:gd name="connsiteX64" fmla="*/ 411725 w 4574150"/>
              <a:gd name="connsiteY64" fmla="*/ 1146175 h 1930400"/>
              <a:gd name="connsiteX65" fmla="*/ 402200 w 4574150"/>
              <a:gd name="connsiteY65" fmla="*/ 1155700 h 1930400"/>
              <a:gd name="connsiteX66" fmla="*/ 392675 w 4574150"/>
              <a:gd name="connsiteY66" fmla="*/ 1162050 h 1930400"/>
              <a:gd name="connsiteX67" fmla="*/ 389500 w 4574150"/>
              <a:gd name="connsiteY67" fmla="*/ 1171575 h 1930400"/>
              <a:gd name="connsiteX68" fmla="*/ 383150 w 4574150"/>
              <a:gd name="connsiteY68" fmla="*/ 1181100 h 1930400"/>
              <a:gd name="connsiteX69" fmla="*/ 379975 w 4574150"/>
              <a:gd name="connsiteY69" fmla="*/ 1193800 h 1930400"/>
              <a:gd name="connsiteX70" fmla="*/ 373625 w 4574150"/>
              <a:gd name="connsiteY70" fmla="*/ 1206500 h 1930400"/>
              <a:gd name="connsiteX71" fmla="*/ 370450 w 4574150"/>
              <a:gd name="connsiteY71" fmla="*/ 1330325 h 1930400"/>
              <a:gd name="connsiteX72" fmla="*/ 373625 w 4574150"/>
              <a:gd name="connsiteY72" fmla="*/ 1397000 h 1930400"/>
              <a:gd name="connsiteX73" fmla="*/ 370450 w 4574150"/>
              <a:gd name="connsiteY73" fmla="*/ 1406525 h 1930400"/>
              <a:gd name="connsiteX74" fmla="*/ 357750 w 4574150"/>
              <a:gd name="connsiteY74" fmla="*/ 1409700 h 1930400"/>
              <a:gd name="connsiteX75" fmla="*/ 335525 w 4574150"/>
              <a:gd name="connsiteY75" fmla="*/ 1397000 h 1930400"/>
              <a:gd name="connsiteX76" fmla="*/ 319650 w 4574150"/>
              <a:gd name="connsiteY76" fmla="*/ 1393825 h 1930400"/>
              <a:gd name="connsiteX77" fmla="*/ 316475 w 4574150"/>
              <a:gd name="connsiteY77" fmla="*/ 1431925 h 1930400"/>
              <a:gd name="connsiteX78" fmla="*/ 319650 w 4574150"/>
              <a:gd name="connsiteY78" fmla="*/ 1447800 h 1930400"/>
              <a:gd name="connsiteX79" fmla="*/ 322825 w 4574150"/>
              <a:gd name="connsiteY79" fmla="*/ 1457325 h 1930400"/>
              <a:gd name="connsiteX80" fmla="*/ 326000 w 4574150"/>
              <a:gd name="connsiteY80" fmla="*/ 1508125 h 1930400"/>
              <a:gd name="connsiteX81" fmla="*/ 319650 w 4574150"/>
              <a:gd name="connsiteY81" fmla="*/ 1527175 h 1930400"/>
              <a:gd name="connsiteX82" fmla="*/ 306950 w 4574150"/>
              <a:gd name="connsiteY82" fmla="*/ 1549400 h 1930400"/>
              <a:gd name="connsiteX83" fmla="*/ 297425 w 4574150"/>
              <a:gd name="connsiteY83" fmla="*/ 1555750 h 1930400"/>
              <a:gd name="connsiteX84" fmla="*/ 287900 w 4574150"/>
              <a:gd name="connsiteY84" fmla="*/ 1581150 h 1930400"/>
              <a:gd name="connsiteX85" fmla="*/ 268850 w 4574150"/>
              <a:gd name="connsiteY85" fmla="*/ 1600200 h 1930400"/>
              <a:gd name="connsiteX86" fmla="*/ 259325 w 4574150"/>
              <a:gd name="connsiteY86" fmla="*/ 1606550 h 1930400"/>
              <a:gd name="connsiteX87" fmla="*/ 227575 w 4574150"/>
              <a:gd name="connsiteY87" fmla="*/ 1625600 h 1930400"/>
              <a:gd name="connsiteX88" fmla="*/ 218050 w 4574150"/>
              <a:gd name="connsiteY88" fmla="*/ 1628775 h 1930400"/>
              <a:gd name="connsiteX89" fmla="*/ 214875 w 4574150"/>
              <a:gd name="connsiteY89" fmla="*/ 1638300 h 1930400"/>
              <a:gd name="connsiteX90" fmla="*/ 211700 w 4574150"/>
              <a:gd name="connsiteY90" fmla="*/ 1679575 h 1930400"/>
              <a:gd name="connsiteX91" fmla="*/ 214875 w 4574150"/>
              <a:gd name="connsiteY91" fmla="*/ 1727200 h 1930400"/>
              <a:gd name="connsiteX92" fmla="*/ 211700 w 4574150"/>
              <a:gd name="connsiteY92" fmla="*/ 1758950 h 1930400"/>
              <a:gd name="connsiteX93" fmla="*/ 214875 w 4574150"/>
              <a:gd name="connsiteY93" fmla="*/ 1806575 h 1930400"/>
              <a:gd name="connsiteX94" fmla="*/ 208525 w 4574150"/>
              <a:gd name="connsiteY94" fmla="*/ 1825625 h 1930400"/>
              <a:gd name="connsiteX95" fmla="*/ 202175 w 4574150"/>
              <a:gd name="connsiteY95" fmla="*/ 1854200 h 1930400"/>
              <a:gd name="connsiteX96" fmla="*/ 199000 w 4574150"/>
              <a:gd name="connsiteY96" fmla="*/ 1908175 h 1930400"/>
              <a:gd name="connsiteX97" fmla="*/ 189475 w 4574150"/>
              <a:gd name="connsiteY97" fmla="*/ 1914525 h 1930400"/>
              <a:gd name="connsiteX98" fmla="*/ 192650 w 4574150"/>
              <a:gd name="connsiteY98" fmla="*/ 1930400 h 1930400"/>
              <a:gd name="connsiteX99" fmla="*/ 4574150 w 4574150"/>
              <a:gd name="connsiteY99" fmla="*/ 1930400 h 1930400"/>
              <a:gd name="connsiteX100" fmla="*/ 4574150 w 4574150"/>
              <a:gd name="connsiteY100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4574150" h="1930400">
                <a:moveTo>
                  <a:pt x="4574150" y="0"/>
                </a:moveTo>
                <a:lnTo>
                  <a:pt x="0" y="0"/>
                </a:lnTo>
                <a:lnTo>
                  <a:pt x="0" y="65959"/>
                </a:lnTo>
                <a:lnTo>
                  <a:pt x="6653" y="62449"/>
                </a:lnTo>
                <a:cubicBezTo>
                  <a:pt x="11291" y="59891"/>
                  <a:pt x="16016" y="57684"/>
                  <a:pt x="21200" y="57150"/>
                </a:cubicBezTo>
                <a:cubicBezTo>
                  <a:pt x="83394" y="50748"/>
                  <a:pt x="146083" y="50800"/>
                  <a:pt x="208525" y="47625"/>
                </a:cubicBezTo>
                <a:cubicBezTo>
                  <a:pt x="219108" y="48683"/>
                  <a:pt x="229769" y="49141"/>
                  <a:pt x="240275" y="50800"/>
                </a:cubicBezTo>
                <a:cubicBezTo>
                  <a:pt x="249913" y="52322"/>
                  <a:pt x="259282" y="55236"/>
                  <a:pt x="268850" y="57150"/>
                </a:cubicBezTo>
                <a:lnTo>
                  <a:pt x="303775" y="63500"/>
                </a:lnTo>
                <a:cubicBezTo>
                  <a:pt x="313653" y="65296"/>
                  <a:pt x="322787" y="69965"/>
                  <a:pt x="332350" y="73025"/>
                </a:cubicBezTo>
                <a:cubicBezTo>
                  <a:pt x="349247" y="78432"/>
                  <a:pt x="366157" y="83802"/>
                  <a:pt x="383150" y="88900"/>
                </a:cubicBezTo>
                <a:cubicBezTo>
                  <a:pt x="387330" y="90154"/>
                  <a:pt x="391590" y="91128"/>
                  <a:pt x="395850" y="92075"/>
                </a:cubicBezTo>
                <a:cubicBezTo>
                  <a:pt x="401118" y="93246"/>
                  <a:pt x="406605" y="93543"/>
                  <a:pt x="411725" y="95250"/>
                </a:cubicBezTo>
                <a:cubicBezTo>
                  <a:pt x="416215" y="96747"/>
                  <a:pt x="420192" y="99483"/>
                  <a:pt x="424425" y="101600"/>
                </a:cubicBezTo>
                <a:cubicBezTo>
                  <a:pt x="433405" y="106090"/>
                  <a:pt x="443629" y="107521"/>
                  <a:pt x="453000" y="111125"/>
                </a:cubicBezTo>
                <a:cubicBezTo>
                  <a:pt x="477121" y="120402"/>
                  <a:pt x="455306" y="113865"/>
                  <a:pt x="475225" y="123825"/>
                </a:cubicBezTo>
                <a:cubicBezTo>
                  <a:pt x="478218" y="125322"/>
                  <a:pt x="481844" y="125340"/>
                  <a:pt x="484750" y="127000"/>
                </a:cubicBezTo>
                <a:cubicBezTo>
                  <a:pt x="489344" y="129625"/>
                  <a:pt x="492824" y="133955"/>
                  <a:pt x="497450" y="136525"/>
                </a:cubicBezTo>
                <a:cubicBezTo>
                  <a:pt x="502432" y="139293"/>
                  <a:pt x="508583" y="139714"/>
                  <a:pt x="513325" y="142875"/>
                </a:cubicBezTo>
                <a:cubicBezTo>
                  <a:pt x="518306" y="146196"/>
                  <a:pt x="521479" y="151679"/>
                  <a:pt x="526025" y="155575"/>
                </a:cubicBezTo>
                <a:cubicBezTo>
                  <a:pt x="528922" y="158058"/>
                  <a:pt x="532619" y="159482"/>
                  <a:pt x="535550" y="161925"/>
                </a:cubicBezTo>
                <a:cubicBezTo>
                  <a:pt x="538999" y="164800"/>
                  <a:pt x="541666" y="168528"/>
                  <a:pt x="545075" y="171450"/>
                </a:cubicBezTo>
                <a:cubicBezTo>
                  <a:pt x="578433" y="200042"/>
                  <a:pt x="537952" y="164094"/>
                  <a:pt x="570475" y="187325"/>
                </a:cubicBezTo>
                <a:cubicBezTo>
                  <a:pt x="577206" y="192133"/>
                  <a:pt x="585008" y="203227"/>
                  <a:pt x="589525" y="209550"/>
                </a:cubicBezTo>
                <a:cubicBezTo>
                  <a:pt x="591743" y="212655"/>
                  <a:pt x="593177" y="216377"/>
                  <a:pt x="595875" y="219075"/>
                </a:cubicBezTo>
                <a:cubicBezTo>
                  <a:pt x="610236" y="233436"/>
                  <a:pt x="602394" y="216407"/>
                  <a:pt x="608575" y="234950"/>
                </a:cubicBezTo>
                <a:cubicBezTo>
                  <a:pt x="612808" y="240242"/>
                  <a:pt x="617516" y="245186"/>
                  <a:pt x="621275" y="250825"/>
                </a:cubicBezTo>
                <a:cubicBezTo>
                  <a:pt x="635469" y="272117"/>
                  <a:pt x="618661" y="255425"/>
                  <a:pt x="637150" y="276225"/>
                </a:cubicBezTo>
                <a:cubicBezTo>
                  <a:pt x="642122" y="281818"/>
                  <a:pt x="648097" y="286468"/>
                  <a:pt x="653025" y="292100"/>
                </a:cubicBezTo>
                <a:cubicBezTo>
                  <a:pt x="655538" y="294972"/>
                  <a:pt x="656892" y="298728"/>
                  <a:pt x="659375" y="301625"/>
                </a:cubicBezTo>
                <a:cubicBezTo>
                  <a:pt x="692259" y="339989"/>
                  <a:pt x="653950" y="290159"/>
                  <a:pt x="681600" y="327025"/>
                </a:cubicBezTo>
                <a:cubicBezTo>
                  <a:pt x="687280" y="334598"/>
                  <a:pt x="689767" y="344115"/>
                  <a:pt x="694300" y="352425"/>
                </a:cubicBezTo>
                <a:cubicBezTo>
                  <a:pt x="696127" y="355775"/>
                  <a:pt x="698628" y="358714"/>
                  <a:pt x="700650" y="361950"/>
                </a:cubicBezTo>
                <a:cubicBezTo>
                  <a:pt x="703921" y="367183"/>
                  <a:pt x="706904" y="372592"/>
                  <a:pt x="710175" y="377825"/>
                </a:cubicBezTo>
                <a:cubicBezTo>
                  <a:pt x="712197" y="381061"/>
                  <a:pt x="715521" y="383669"/>
                  <a:pt x="716525" y="387350"/>
                </a:cubicBezTo>
                <a:cubicBezTo>
                  <a:pt x="718770" y="395582"/>
                  <a:pt x="718642" y="404283"/>
                  <a:pt x="719700" y="412750"/>
                </a:cubicBezTo>
                <a:cubicBezTo>
                  <a:pt x="719700" y="412750"/>
                  <a:pt x="733203" y="429137"/>
                  <a:pt x="738750" y="438150"/>
                </a:cubicBezTo>
                <a:cubicBezTo>
                  <a:pt x="741737" y="443004"/>
                  <a:pt x="742785" y="448817"/>
                  <a:pt x="745100" y="454025"/>
                </a:cubicBezTo>
                <a:cubicBezTo>
                  <a:pt x="753276" y="472420"/>
                  <a:pt x="753186" y="463618"/>
                  <a:pt x="754625" y="488950"/>
                </a:cubicBezTo>
                <a:cubicBezTo>
                  <a:pt x="759494" y="574641"/>
                  <a:pt x="763092" y="660400"/>
                  <a:pt x="767325" y="746125"/>
                </a:cubicBezTo>
                <a:cubicBezTo>
                  <a:pt x="762749" y="805616"/>
                  <a:pt x="766548" y="773811"/>
                  <a:pt x="754625" y="841375"/>
                </a:cubicBezTo>
                <a:cubicBezTo>
                  <a:pt x="752508" y="844550"/>
                  <a:pt x="749825" y="847413"/>
                  <a:pt x="748275" y="850900"/>
                </a:cubicBezTo>
                <a:cubicBezTo>
                  <a:pt x="741566" y="865994"/>
                  <a:pt x="741412" y="873026"/>
                  <a:pt x="738750" y="889000"/>
                </a:cubicBezTo>
                <a:lnTo>
                  <a:pt x="732400" y="904875"/>
                </a:lnTo>
                <a:cubicBezTo>
                  <a:pt x="728167" y="915458"/>
                  <a:pt x="724477" y="926276"/>
                  <a:pt x="719700" y="936625"/>
                </a:cubicBezTo>
                <a:cubicBezTo>
                  <a:pt x="711909" y="953505"/>
                  <a:pt x="714813" y="939193"/>
                  <a:pt x="703825" y="955675"/>
                </a:cubicBezTo>
                <a:cubicBezTo>
                  <a:pt x="701969" y="958460"/>
                  <a:pt x="701708" y="962025"/>
                  <a:pt x="700650" y="965200"/>
                </a:cubicBezTo>
                <a:cubicBezTo>
                  <a:pt x="697475" y="969433"/>
                  <a:pt x="694569" y="973882"/>
                  <a:pt x="691125" y="977900"/>
                </a:cubicBezTo>
                <a:cubicBezTo>
                  <a:pt x="688203" y="981309"/>
                  <a:pt x="684091" y="983689"/>
                  <a:pt x="681600" y="987425"/>
                </a:cubicBezTo>
                <a:cubicBezTo>
                  <a:pt x="679744" y="990210"/>
                  <a:pt x="679483" y="993775"/>
                  <a:pt x="678425" y="996950"/>
                </a:cubicBezTo>
                <a:cubicBezTo>
                  <a:pt x="675250" y="1000125"/>
                  <a:pt x="671822" y="1003066"/>
                  <a:pt x="668900" y="1006475"/>
                </a:cubicBezTo>
                <a:cubicBezTo>
                  <a:pt x="665456" y="1010493"/>
                  <a:pt x="663117" y="1015433"/>
                  <a:pt x="659375" y="1019175"/>
                </a:cubicBezTo>
                <a:cubicBezTo>
                  <a:pt x="655213" y="1023337"/>
                  <a:pt x="629959" y="1040103"/>
                  <a:pt x="627625" y="1041400"/>
                </a:cubicBezTo>
                <a:cubicBezTo>
                  <a:pt x="624699" y="1043025"/>
                  <a:pt x="621318" y="1043656"/>
                  <a:pt x="618100" y="1044575"/>
                </a:cubicBezTo>
                <a:cubicBezTo>
                  <a:pt x="581163" y="1055129"/>
                  <a:pt x="636248" y="1038451"/>
                  <a:pt x="586350" y="1050925"/>
                </a:cubicBezTo>
                <a:cubicBezTo>
                  <a:pt x="579856" y="1052548"/>
                  <a:pt x="573697" y="1055307"/>
                  <a:pt x="567300" y="1057275"/>
                </a:cubicBezTo>
                <a:cubicBezTo>
                  <a:pt x="520049" y="1071814"/>
                  <a:pt x="561857" y="1058031"/>
                  <a:pt x="535550" y="1066800"/>
                </a:cubicBezTo>
                <a:lnTo>
                  <a:pt x="516500" y="1073150"/>
                </a:lnTo>
                <a:cubicBezTo>
                  <a:pt x="510150" y="1075267"/>
                  <a:pt x="503437" y="1076507"/>
                  <a:pt x="497450" y="1079500"/>
                </a:cubicBezTo>
                <a:cubicBezTo>
                  <a:pt x="492717" y="1081867"/>
                  <a:pt x="489376" y="1086455"/>
                  <a:pt x="484750" y="1089025"/>
                </a:cubicBezTo>
                <a:cubicBezTo>
                  <a:pt x="479768" y="1091793"/>
                  <a:pt x="473434" y="1091955"/>
                  <a:pt x="468875" y="1095375"/>
                </a:cubicBezTo>
                <a:cubicBezTo>
                  <a:pt x="464642" y="1098550"/>
                  <a:pt x="463415" y="1104687"/>
                  <a:pt x="459350" y="1108075"/>
                </a:cubicBezTo>
                <a:cubicBezTo>
                  <a:pt x="436346" y="1127245"/>
                  <a:pt x="462922" y="1091604"/>
                  <a:pt x="443475" y="1120775"/>
                </a:cubicBezTo>
                <a:cubicBezTo>
                  <a:pt x="431497" y="1124768"/>
                  <a:pt x="425817" y="1125733"/>
                  <a:pt x="414900" y="1136650"/>
                </a:cubicBezTo>
                <a:cubicBezTo>
                  <a:pt x="412533" y="1139017"/>
                  <a:pt x="412783" y="1143000"/>
                  <a:pt x="411725" y="1146175"/>
                </a:cubicBezTo>
                <a:cubicBezTo>
                  <a:pt x="408550" y="1149350"/>
                  <a:pt x="405649" y="1152825"/>
                  <a:pt x="402200" y="1155700"/>
                </a:cubicBezTo>
                <a:cubicBezTo>
                  <a:pt x="399269" y="1158143"/>
                  <a:pt x="395059" y="1159070"/>
                  <a:pt x="392675" y="1162050"/>
                </a:cubicBezTo>
                <a:cubicBezTo>
                  <a:pt x="390584" y="1164663"/>
                  <a:pt x="390997" y="1168582"/>
                  <a:pt x="389500" y="1171575"/>
                </a:cubicBezTo>
                <a:cubicBezTo>
                  <a:pt x="387793" y="1174988"/>
                  <a:pt x="384653" y="1177593"/>
                  <a:pt x="383150" y="1181100"/>
                </a:cubicBezTo>
                <a:cubicBezTo>
                  <a:pt x="381431" y="1185111"/>
                  <a:pt x="381507" y="1189714"/>
                  <a:pt x="379975" y="1193800"/>
                </a:cubicBezTo>
                <a:cubicBezTo>
                  <a:pt x="378313" y="1198232"/>
                  <a:pt x="373954" y="1201778"/>
                  <a:pt x="373625" y="1206500"/>
                </a:cubicBezTo>
                <a:cubicBezTo>
                  <a:pt x="370751" y="1247688"/>
                  <a:pt x="371508" y="1289050"/>
                  <a:pt x="370450" y="1330325"/>
                </a:cubicBezTo>
                <a:cubicBezTo>
                  <a:pt x="371508" y="1352550"/>
                  <a:pt x="373625" y="1374750"/>
                  <a:pt x="373625" y="1397000"/>
                </a:cubicBezTo>
                <a:cubicBezTo>
                  <a:pt x="373625" y="1400347"/>
                  <a:pt x="373063" y="1404434"/>
                  <a:pt x="370450" y="1406525"/>
                </a:cubicBezTo>
                <a:cubicBezTo>
                  <a:pt x="367043" y="1409251"/>
                  <a:pt x="361983" y="1408642"/>
                  <a:pt x="357750" y="1409700"/>
                </a:cubicBezTo>
                <a:cubicBezTo>
                  <a:pt x="316183" y="1399308"/>
                  <a:pt x="373357" y="1415916"/>
                  <a:pt x="335525" y="1397000"/>
                </a:cubicBezTo>
                <a:cubicBezTo>
                  <a:pt x="330698" y="1394587"/>
                  <a:pt x="322234" y="1389087"/>
                  <a:pt x="319650" y="1393825"/>
                </a:cubicBezTo>
                <a:cubicBezTo>
                  <a:pt x="313547" y="1405013"/>
                  <a:pt x="317533" y="1419225"/>
                  <a:pt x="316475" y="1431925"/>
                </a:cubicBezTo>
                <a:cubicBezTo>
                  <a:pt x="317533" y="1437217"/>
                  <a:pt x="318341" y="1442565"/>
                  <a:pt x="319650" y="1447800"/>
                </a:cubicBezTo>
                <a:cubicBezTo>
                  <a:pt x="320462" y="1451047"/>
                  <a:pt x="322475" y="1453997"/>
                  <a:pt x="322825" y="1457325"/>
                </a:cubicBezTo>
                <a:cubicBezTo>
                  <a:pt x="324601" y="1474198"/>
                  <a:pt x="324942" y="1491192"/>
                  <a:pt x="326000" y="1508125"/>
                </a:cubicBezTo>
                <a:cubicBezTo>
                  <a:pt x="326000" y="1508125"/>
                  <a:pt x="322901" y="1521324"/>
                  <a:pt x="319650" y="1527175"/>
                </a:cubicBezTo>
                <a:cubicBezTo>
                  <a:pt x="302454" y="1558128"/>
                  <a:pt x="315670" y="1514518"/>
                  <a:pt x="306950" y="1549400"/>
                </a:cubicBezTo>
                <a:cubicBezTo>
                  <a:pt x="303775" y="1551517"/>
                  <a:pt x="300123" y="1553052"/>
                  <a:pt x="297425" y="1555750"/>
                </a:cubicBezTo>
                <a:cubicBezTo>
                  <a:pt x="289250" y="1563925"/>
                  <a:pt x="290172" y="1569792"/>
                  <a:pt x="287900" y="1581150"/>
                </a:cubicBezTo>
                <a:lnTo>
                  <a:pt x="268850" y="1600200"/>
                </a:lnTo>
                <a:cubicBezTo>
                  <a:pt x="266152" y="1602898"/>
                  <a:pt x="262500" y="1604433"/>
                  <a:pt x="259325" y="1606550"/>
                </a:cubicBezTo>
                <a:cubicBezTo>
                  <a:pt x="245782" y="1615578"/>
                  <a:pt x="241243" y="1619742"/>
                  <a:pt x="227575" y="1625600"/>
                </a:cubicBezTo>
                <a:cubicBezTo>
                  <a:pt x="224499" y="1626918"/>
                  <a:pt x="220417" y="1626408"/>
                  <a:pt x="218050" y="1628775"/>
                </a:cubicBezTo>
                <a:cubicBezTo>
                  <a:pt x="215683" y="1631142"/>
                  <a:pt x="215290" y="1634979"/>
                  <a:pt x="214875" y="1638300"/>
                </a:cubicBezTo>
                <a:cubicBezTo>
                  <a:pt x="213163" y="1651992"/>
                  <a:pt x="212758" y="1665817"/>
                  <a:pt x="211700" y="1679575"/>
                </a:cubicBezTo>
                <a:cubicBezTo>
                  <a:pt x="212758" y="1695450"/>
                  <a:pt x="214875" y="1711290"/>
                  <a:pt x="214875" y="1727200"/>
                </a:cubicBezTo>
                <a:cubicBezTo>
                  <a:pt x="214875" y="1737836"/>
                  <a:pt x="211700" y="1748314"/>
                  <a:pt x="211700" y="1758950"/>
                </a:cubicBezTo>
                <a:cubicBezTo>
                  <a:pt x="211700" y="1774860"/>
                  <a:pt x="213817" y="1790700"/>
                  <a:pt x="214875" y="1806575"/>
                </a:cubicBezTo>
                <a:cubicBezTo>
                  <a:pt x="214875" y="1806575"/>
                  <a:pt x="210448" y="1819214"/>
                  <a:pt x="208525" y="1825625"/>
                </a:cubicBezTo>
                <a:cubicBezTo>
                  <a:pt x="206982" y="1830769"/>
                  <a:pt x="202569" y="1849865"/>
                  <a:pt x="202175" y="1854200"/>
                </a:cubicBezTo>
                <a:cubicBezTo>
                  <a:pt x="200543" y="1872149"/>
                  <a:pt x="202713" y="1890539"/>
                  <a:pt x="199000" y="1908175"/>
                </a:cubicBezTo>
                <a:cubicBezTo>
                  <a:pt x="198214" y="1911909"/>
                  <a:pt x="190523" y="1910856"/>
                  <a:pt x="189475" y="1914525"/>
                </a:cubicBezTo>
                <a:cubicBezTo>
                  <a:pt x="187992" y="1919714"/>
                  <a:pt x="191592" y="1925638"/>
                  <a:pt x="192650" y="1930400"/>
                </a:cubicBezTo>
                <a:lnTo>
                  <a:pt x="4574150" y="1930400"/>
                </a:lnTo>
                <a:lnTo>
                  <a:pt x="4574150" y="0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1"/>
          <a:srcRect/>
          <a:stretch/>
        </p:blipFill>
        <p:spPr>
          <a:xfrm flipH="1">
            <a:off x="4883939" y="6357061"/>
            <a:ext cx="295" cy="4830"/>
          </a:xfrm>
          <a:custGeom>
            <a:avLst/>
            <a:gdLst>
              <a:gd name="connsiteX0" fmla="*/ 295 w 295"/>
              <a:gd name="connsiteY0" fmla="*/ 0 h 4830"/>
              <a:gd name="connsiteX1" fmla="*/ 6 w 295"/>
              <a:gd name="connsiteY1" fmla="*/ 2522 h 4830"/>
              <a:gd name="connsiteX2" fmla="*/ 159 w 295"/>
              <a:gd name="connsiteY2" fmla="*/ 4768 h 4830"/>
              <a:gd name="connsiteX3" fmla="*/ 295 w 295"/>
              <a:gd name="connsiteY3" fmla="*/ 0 h 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" h="4830">
                <a:moveTo>
                  <a:pt x="295" y="0"/>
                </a:moveTo>
                <a:lnTo>
                  <a:pt x="6" y="2522"/>
                </a:lnTo>
                <a:cubicBezTo>
                  <a:pt x="-25" y="4046"/>
                  <a:pt x="65" y="5105"/>
                  <a:pt x="159" y="4768"/>
                </a:cubicBezTo>
                <a:lnTo>
                  <a:pt x="295" y="0"/>
                </a:lnTo>
                <a:close/>
              </a:path>
            </a:pathLst>
          </a:custGeom>
        </p:spPr>
      </p:pic>
      <p:sp>
        <p:nvSpPr>
          <p:cNvPr id="23" name="文本框 22"/>
          <p:cNvSpPr txBox="1"/>
          <p:nvPr/>
        </p:nvSpPr>
        <p:spPr>
          <a:xfrm>
            <a:off x="2441056" y="1810337"/>
            <a:ext cx="731774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/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夏至是二十四节气中最早被确定的一个节气。公元前七世纪，先人采用土圭测日影，就确定了夏至。</a:t>
            </a:r>
          </a:p>
          <a:p>
            <a:pPr defTabSz="457200"/>
            <a:endParaRPr lang="zh-CN" altLang="en-US" sz="2400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/>
            <a:endParaRPr lang="zh-CN" altLang="en-US" sz="2400" dirty="0">
              <a:solidFill>
                <a:prstClr val="black"/>
              </a:solidFill>
              <a:cs typeface="+mn-ea"/>
              <a:sym typeface="+mn-lt"/>
            </a:endParaRPr>
          </a:p>
          <a:p>
            <a:pPr defTabSz="457200"/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中国古代将夏至分为三候：“一候鹿角解；二候蝉始鸣；三候半夏生。可见夏至一到阴凉就不远了。</a:t>
            </a:r>
          </a:p>
          <a:p>
            <a:pPr defTabSz="457200"/>
            <a:endParaRPr lang="zh-CN" altLang="en-US" sz="2400" dirty="0">
              <a:solidFill>
                <a:prstClr val="black"/>
              </a:solidFill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103028" y="355964"/>
            <a:ext cx="2288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zh-CN" alt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夏至的由来</a:t>
            </a:r>
          </a:p>
        </p:txBody>
      </p:sp>
      <p:pic>
        <p:nvPicPr>
          <p:cNvPr id="25" name="图片 24" descr="f96174974e42e1bfc043c855e4b997e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973342" y="3618650"/>
            <a:ext cx="4311650" cy="37160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372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F3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394601"/>
            <a:ext cx="2571538" cy="58477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50" y="4930639"/>
            <a:ext cx="1798971" cy="192736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21" y="3454400"/>
            <a:ext cx="2568917" cy="34036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729014" y="0"/>
            <a:ext cx="1462986" cy="400755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261098" y="4850955"/>
            <a:ext cx="606547" cy="61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180401" y="936575"/>
            <a:ext cx="948766" cy="89182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4927600"/>
            <a:ext cx="4574150" cy="1930400"/>
          </a:xfrm>
          <a:custGeom>
            <a:avLst/>
            <a:gdLst>
              <a:gd name="connsiteX0" fmla="*/ 4574150 w 4574150"/>
              <a:gd name="connsiteY0" fmla="*/ 0 h 1930400"/>
              <a:gd name="connsiteX1" fmla="*/ 0 w 4574150"/>
              <a:gd name="connsiteY1" fmla="*/ 0 h 1930400"/>
              <a:gd name="connsiteX2" fmla="*/ 0 w 4574150"/>
              <a:gd name="connsiteY2" fmla="*/ 65959 h 1930400"/>
              <a:gd name="connsiteX3" fmla="*/ 6653 w 4574150"/>
              <a:gd name="connsiteY3" fmla="*/ 62449 h 1930400"/>
              <a:gd name="connsiteX4" fmla="*/ 21200 w 4574150"/>
              <a:gd name="connsiteY4" fmla="*/ 57150 h 1930400"/>
              <a:gd name="connsiteX5" fmla="*/ 208525 w 4574150"/>
              <a:gd name="connsiteY5" fmla="*/ 47625 h 1930400"/>
              <a:gd name="connsiteX6" fmla="*/ 240275 w 4574150"/>
              <a:gd name="connsiteY6" fmla="*/ 50800 h 1930400"/>
              <a:gd name="connsiteX7" fmla="*/ 268850 w 4574150"/>
              <a:gd name="connsiteY7" fmla="*/ 57150 h 1930400"/>
              <a:gd name="connsiteX8" fmla="*/ 303775 w 4574150"/>
              <a:gd name="connsiteY8" fmla="*/ 63500 h 1930400"/>
              <a:gd name="connsiteX9" fmla="*/ 332350 w 4574150"/>
              <a:gd name="connsiteY9" fmla="*/ 73025 h 1930400"/>
              <a:gd name="connsiteX10" fmla="*/ 383150 w 4574150"/>
              <a:gd name="connsiteY10" fmla="*/ 88900 h 1930400"/>
              <a:gd name="connsiteX11" fmla="*/ 395850 w 4574150"/>
              <a:gd name="connsiteY11" fmla="*/ 92075 h 1930400"/>
              <a:gd name="connsiteX12" fmla="*/ 411725 w 4574150"/>
              <a:gd name="connsiteY12" fmla="*/ 95250 h 1930400"/>
              <a:gd name="connsiteX13" fmla="*/ 424425 w 4574150"/>
              <a:gd name="connsiteY13" fmla="*/ 101600 h 1930400"/>
              <a:gd name="connsiteX14" fmla="*/ 453000 w 4574150"/>
              <a:gd name="connsiteY14" fmla="*/ 111125 h 1930400"/>
              <a:gd name="connsiteX15" fmla="*/ 475225 w 4574150"/>
              <a:gd name="connsiteY15" fmla="*/ 123825 h 1930400"/>
              <a:gd name="connsiteX16" fmla="*/ 484750 w 4574150"/>
              <a:gd name="connsiteY16" fmla="*/ 127000 h 1930400"/>
              <a:gd name="connsiteX17" fmla="*/ 497450 w 4574150"/>
              <a:gd name="connsiteY17" fmla="*/ 136525 h 1930400"/>
              <a:gd name="connsiteX18" fmla="*/ 513325 w 4574150"/>
              <a:gd name="connsiteY18" fmla="*/ 142875 h 1930400"/>
              <a:gd name="connsiteX19" fmla="*/ 526025 w 4574150"/>
              <a:gd name="connsiteY19" fmla="*/ 155575 h 1930400"/>
              <a:gd name="connsiteX20" fmla="*/ 535550 w 4574150"/>
              <a:gd name="connsiteY20" fmla="*/ 161925 h 1930400"/>
              <a:gd name="connsiteX21" fmla="*/ 545075 w 4574150"/>
              <a:gd name="connsiteY21" fmla="*/ 171450 h 1930400"/>
              <a:gd name="connsiteX22" fmla="*/ 570475 w 4574150"/>
              <a:gd name="connsiteY22" fmla="*/ 187325 h 1930400"/>
              <a:gd name="connsiteX23" fmla="*/ 589525 w 4574150"/>
              <a:gd name="connsiteY23" fmla="*/ 209550 h 1930400"/>
              <a:gd name="connsiteX24" fmla="*/ 595875 w 4574150"/>
              <a:gd name="connsiteY24" fmla="*/ 219075 h 1930400"/>
              <a:gd name="connsiteX25" fmla="*/ 608575 w 4574150"/>
              <a:gd name="connsiteY25" fmla="*/ 234950 h 1930400"/>
              <a:gd name="connsiteX26" fmla="*/ 621275 w 4574150"/>
              <a:gd name="connsiteY26" fmla="*/ 250825 h 1930400"/>
              <a:gd name="connsiteX27" fmla="*/ 637150 w 4574150"/>
              <a:gd name="connsiteY27" fmla="*/ 276225 h 1930400"/>
              <a:gd name="connsiteX28" fmla="*/ 653025 w 4574150"/>
              <a:gd name="connsiteY28" fmla="*/ 292100 h 1930400"/>
              <a:gd name="connsiteX29" fmla="*/ 659375 w 4574150"/>
              <a:gd name="connsiteY29" fmla="*/ 301625 h 1930400"/>
              <a:gd name="connsiteX30" fmla="*/ 681600 w 4574150"/>
              <a:gd name="connsiteY30" fmla="*/ 327025 h 1930400"/>
              <a:gd name="connsiteX31" fmla="*/ 694300 w 4574150"/>
              <a:gd name="connsiteY31" fmla="*/ 352425 h 1930400"/>
              <a:gd name="connsiteX32" fmla="*/ 700650 w 4574150"/>
              <a:gd name="connsiteY32" fmla="*/ 361950 h 1930400"/>
              <a:gd name="connsiteX33" fmla="*/ 710175 w 4574150"/>
              <a:gd name="connsiteY33" fmla="*/ 377825 h 1930400"/>
              <a:gd name="connsiteX34" fmla="*/ 716525 w 4574150"/>
              <a:gd name="connsiteY34" fmla="*/ 387350 h 1930400"/>
              <a:gd name="connsiteX35" fmla="*/ 719700 w 4574150"/>
              <a:gd name="connsiteY35" fmla="*/ 412750 h 1930400"/>
              <a:gd name="connsiteX36" fmla="*/ 738750 w 4574150"/>
              <a:gd name="connsiteY36" fmla="*/ 438150 h 1930400"/>
              <a:gd name="connsiteX37" fmla="*/ 745100 w 4574150"/>
              <a:gd name="connsiteY37" fmla="*/ 454025 h 1930400"/>
              <a:gd name="connsiteX38" fmla="*/ 754625 w 4574150"/>
              <a:gd name="connsiteY38" fmla="*/ 488950 h 1930400"/>
              <a:gd name="connsiteX39" fmla="*/ 767325 w 4574150"/>
              <a:gd name="connsiteY39" fmla="*/ 746125 h 1930400"/>
              <a:gd name="connsiteX40" fmla="*/ 754625 w 4574150"/>
              <a:gd name="connsiteY40" fmla="*/ 841375 h 1930400"/>
              <a:gd name="connsiteX41" fmla="*/ 748275 w 4574150"/>
              <a:gd name="connsiteY41" fmla="*/ 850900 h 1930400"/>
              <a:gd name="connsiteX42" fmla="*/ 738750 w 4574150"/>
              <a:gd name="connsiteY42" fmla="*/ 889000 h 1930400"/>
              <a:gd name="connsiteX43" fmla="*/ 732400 w 4574150"/>
              <a:gd name="connsiteY43" fmla="*/ 904875 h 1930400"/>
              <a:gd name="connsiteX44" fmla="*/ 719700 w 4574150"/>
              <a:gd name="connsiteY44" fmla="*/ 936625 h 1930400"/>
              <a:gd name="connsiteX45" fmla="*/ 703825 w 4574150"/>
              <a:gd name="connsiteY45" fmla="*/ 955675 h 1930400"/>
              <a:gd name="connsiteX46" fmla="*/ 700650 w 4574150"/>
              <a:gd name="connsiteY46" fmla="*/ 965200 h 1930400"/>
              <a:gd name="connsiteX47" fmla="*/ 691125 w 4574150"/>
              <a:gd name="connsiteY47" fmla="*/ 977900 h 1930400"/>
              <a:gd name="connsiteX48" fmla="*/ 681600 w 4574150"/>
              <a:gd name="connsiteY48" fmla="*/ 987425 h 1930400"/>
              <a:gd name="connsiteX49" fmla="*/ 678425 w 4574150"/>
              <a:gd name="connsiteY49" fmla="*/ 996950 h 1930400"/>
              <a:gd name="connsiteX50" fmla="*/ 668900 w 4574150"/>
              <a:gd name="connsiteY50" fmla="*/ 1006475 h 1930400"/>
              <a:gd name="connsiteX51" fmla="*/ 659375 w 4574150"/>
              <a:gd name="connsiteY51" fmla="*/ 1019175 h 1930400"/>
              <a:gd name="connsiteX52" fmla="*/ 627625 w 4574150"/>
              <a:gd name="connsiteY52" fmla="*/ 1041400 h 1930400"/>
              <a:gd name="connsiteX53" fmla="*/ 618100 w 4574150"/>
              <a:gd name="connsiteY53" fmla="*/ 1044575 h 1930400"/>
              <a:gd name="connsiteX54" fmla="*/ 586350 w 4574150"/>
              <a:gd name="connsiteY54" fmla="*/ 1050925 h 1930400"/>
              <a:gd name="connsiteX55" fmla="*/ 567300 w 4574150"/>
              <a:gd name="connsiteY55" fmla="*/ 1057275 h 1930400"/>
              <a:gd name="connsiteX56" fmla="*/ 535550 w 4574150"/>
              <a:gd name="connsiteY56" fmla="*/ 1066800 h 1930400"/>
              <a:gd name="connsiteX57" fmla="*/ 516500 w 4574150"/>
              <a:gd name="connsiteY57" fmla="*/ 1073150 h 1930400"/>
              <a:gd name="connsiteX58" fmla="*/ 497450 w 4574150"/>
              <a:gd name="connsiteY58" fmla="*/ 1079500 h 1930400"/>
              <a:gd name="connsiteX59" fmla="*/ 484750 w 4574150"/>
              <a:gd name="connsiteY59" fmla="*/ 1089025 h 1930400"/>
              <a:gd name="connsiteX60" fmla="*/ 468875 w 4574150"/>
              <a:gd name="connsiteY60" fmla="*/ 1095375 h 1930400"/>
              <a:gd name="connsiteX61" fmla="*/ 459350 w 4574150"/>
              <a:gd name="connsiteY61" fmla="*/ 1108075 h 1930400"/>
              <a:gd name="connsiteX62" fmla="*/ 443475 w 4574150"/>
              <a:gd name="connsiteY62" fmla="*/ 1120775 h 1930400"/>
              <a:gd name="connsiteX63" fmla="*/ 414900 w 4574150"/>
              <a:gd name="connsiteY63" fmla="*/ 1136650 h 1930400"/>
              <a:gd name="connsiteX64" fmla="*/ 411725 w 4574150"/>
              <a:gd name="connsiteY64" fmla="*/ 1146175 h 1930400"/>
              <a:gd name="connsiteX65" fmla="*/ 402200 w 4574150"/>
              <a:gd name="connsiteY65" fmla="*/ 1155700 h 1930400"/>
              <a:gd name="connsiteX66" fmla="*/ 392675 w 4574150"/>
              <a:gd name="connsiteY66" fmla="*/ 1162050 h 1930400"/>
              <a:gd name="connsiteX67" fmla="*/ 389500 w 4574150"/>
              <a:gd name="connsiteY67" fmla="*/ 1171575 h 1930400"/>
              <a:gd name="connsiteX68" fmla="*/ 383150 w 4574150"/>
              <a:gd name="connsiteY68" fmla="*/ 1181100 h 1930400"/>
              <a:gd name="connsiteX69" fmla="*/ 379975 w 4574150"/>
              <a:gd name="connsiteY69" fmla="*/ 1193800 h 1930400"/>
              <a:gd name="connsiteX70" fmla="*/ 373625 w 4574150"/>
              <a:gd name="connsiteY70" fmla="*/ 1206500 h 1930400"/>
              <a:gd name="connsiteX71" fmla="*/ 370450 w 4574150"/>
              <a:gd name="connsiteY71" fmla="*/ 1330325 h 1930400"/>
              <a:gd name="connsiteX72" fmla="*/ 373625 w 4574150"/>
              <a:gd name="connsiteY72" fmla="*/ 1397000 h 1930400"/>
              <a:gd name="connsiteX73" fmla="*/ 370450 w 4574150"/>
              <a:gd name="connsiteY73" fmla="*/ 1406525 h 1930400"/>
              <a:gd name="connsiteX74" fmla="*/ 357750 w 4574150"/>
              <a:gd name="connsiteY74" fmla="*/ 1409700 h 1930400"/>
              <a:gd name="connsiteX75" fmla="*/ 335525 w 4574150"/>
              <a:gd name="connsiteY75" fmla="*/ 1397000 h 1930400"/>
              <a:gd name="connsiteX76" fmla="*/ 319650 w 4574150"/>
              <a:gd name="connsiteY76" fmla="*/ 1393825 h 1930400"/>
              <a:gd name="connsiteX77" fmla="*/ 316475 w 4574150"/>
              <a:gd name="connsiteY77" fmla="*/ 1431925 h 1930400"/>
              <a:gd name="connsiteX78" fmla="*/ 319650 w 4574150"/>
              <a:gd name="connsiteY78" fmla="*/ 1447800 h 1930400"/>
              <a:gd name="connsiteX79" fmla="*/ 322825 w 4574150"/>
              <a:gd name="connsiteY79" fmla="*/ 1457325 h 1930400"/>
              <a:gd name="connsiteX80" fmla="*/ 326000 w 4574150"/>
              <a:gd name="connsiteY80" fmla="*/ 1508125 h 1930400"/>
              <a:gd name="connsiteX81" fmla="*/ 319650 w 4574150"/>
              <a:gd name="connsiteY81" fmla="*/ 1527175 h 1930400"/>
              <a:gd name="connsiteX82" fmla="*/ 306950 w 4574150"/>
              <a:gd name="connsiteY82" fmla="*/ 1549400 h 1930400"/>
              <a:gd name="connsiteX83" fmla="*/ 297425 w 4574150"/>
              <a:gd name="connsiteY83" fmla="*/ 1555750 h 1930400"/>
              <a:gd name="connsiteX84" fmla="*/ 287900 w 4574150"/>
              <a:gd name="connsiteY84" fmla="*/ 1581150 h 1930400"/>
              <a:gd name="connsiteX85" fmla="*/ 268850 w 4574150"/>
              <a:gd name="connsiteY85" fmla="*/ 1600200 h 1930400"/>
              <a:gd name="connsiteX86" fmla="*/ 259325 w 4574150"/>
              <a:gd name="connsiteY86" fmla="*/ 1606550 h 1930400"/>
              <a:gd name="connsiteX87" fmla="*/ 227575 w 4574150"/>
              <a:gd name="connsiteY87" fmla="*/ 1625600 h 1930400"/>
              <a:gd name="connsiteX88" fmla="*/ 218050 w 4574150"/>
              <a:gd name="connsiteY88" fmla="*/ 1628775 h 1930400"/>
              <a:gd name="connsiteX89" fmla="*/ 214875 w 4574150"/>
              <a:gd name="connsiteY89" fmla="*/ 1638300 h 1930400"/>
              <a:gd name="connsiteX90" fmla="*/ 211700 w 4574150"/>
              <a:gd name="connsiteY90" fmla="*/ 1679575 h 1930400"/>
              <a:gd name="connsiteX91" fmla="*/ 214875 w 4574150"/>
              <a:gd name="connsiteY91" fmla="*/ 1727200 h 1930400"/>
              <a:gd name="connsiteX92" fmla="*/ 211700 w 4574150"/>
              <a:gd name="connsiteY92" fmla="*/ 1758950 h 1930400"/>
              <a:gd name="connsiteX93" fmla="*/ 214875 w 4574150"/>
              <a:gd name="connsiteY93" fmla="*/ 1806575 h 1930400"/>
              <a:gd name="connsiteX94" fmla="*/ 208525 w 4574150"/>
              <a:gd name="connsiteY94" fmla="*/ 1825625 h 1930400"/>
              <a:gd name="connsiteX95" fmla="*/ 202175 w 4574150"/>
              <a:gd name="connsiteY95" fmla="*/ 1854200 h 1930400"/>
              <a:gd name="connsiteX96" fmla="*/ 199000 w 4574150"/>
              <a:gd name="connsiteY96" fmla="*/ 1908175 h 1930400"/>
              <a:gd name="connsiteX97" fmla="*/ 189475 w 4574150"/>
              <a:gd name="connsiteY97" fmla="*/ 1914525 h 1930400"/>
              <a:gd name="connsiteX98" fmla="*/ 192650 w 4574150"/>
              <a:gd name="connsiteY98" fmla="*/ 1930400 h 1930400"/>
              <a:gd name="connsiteX99" fmla="*/ 4574150 w 4574150"/>
              <a:gd name="connsiteY99" fmla="*/ 1930400 h 1930400"/>
              <a:gd name="connsiteX100" fmla="*/ 4574150 w 4574150"/>
              <a:gd name="connsiteY100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4574150" h="1930400">
                <a:moveTo>
                  <a:pt x="4574150" y="0"/>
                </a:moveTo>
                <a:lnTo>
                  <a:pt x="0" y="0"/>
                </a:lnTo>
                <a:lnTo>
                  <a:pt x="0" y="65959"/>
                </a:lnTo>
                <a:lnTo>
                  <a:pt x="6653" y="62449"/>
                </a:lnTo>
                <a:cubicBezTo>
                  <a:pt x="11291" y="59891"/>
                  <a:pt x="16016" y="57684"/>
                  <a:pt x="21200" y="57150"/>
                </a:cubicBezTo>
                <a:cubicBezTo>
                  <a:pt x="83394" y="50748"/>
                  <a:pt x="146083" y="50800"/>
                  <a:pt x="208525" y="47625"/>
                </a:cubicBezTo>
                <a:cubicBezTo>
                  <a:pt x="219108" y="48683"/>
                  <a:pt x="229769" y="49141"/>
                  <a:pt x="240275" y="50800"/>
                </a:cubicBezTo>
                <a:cubicBezTo>
                  <a:pt x="249913" y="52322"/>
                  <a:pt x="259282" y="55236"/>
                  <a:pt x="268850" y="57150"/>
                </a:cubicBezTo>
                <a:lnTo>
                  <a:pt x="303775" y="63500"/>
                </a:lnTo>
                <a:cubicBezTo>
                  <a:pt x="313653" y="65296"/>
                  <a:pt x="322787" y="69965"/>
                  <a:pt x="332350" y="73025"/>
                </a:cubicBezTo>
                <a:cubicBezTo>
                  <a:pt x="349247" y="78432"/>
                  <a:pt x="366157" y="83802"/>
                  <a:pt x="383150" y="88900"/>
                </a:cubicBezTo>
                <a:cubicBezTo>
                  <a:pt x="387330" y="90154"/>
                  <a:pt x="391590" y="91128"/>
                  <a:pt x="395850" y="92075"/>
                </a:cubicBezTo>
                <a:cubicBezTo>
                  <a:pt x="401118" y="93246"/>
                  <a:pt x="406605" y="93543"/>
                  <a:pt x="411725" y="95250"/>
                </a:cubicBezTo>
                <a:cubicBezTo>
                  <a:pt x="416215" y="96747"/>
                  <a:pt x="420192" y="99483"/>
                  <a:pt x="424425" y="101600"/>
                </a:cubicBezTo>
                <a:cubicBezTo>
                  <a:pt x="433405" y="106090"/>
                  <a:pt x="443629" y="107521"/>
                  <a:pt x="453000" y="111125"/>
                </a:cubicBezTo>
                <a:cubicBezTo>
                  <a:pt x="477121" y="120402"/>
                  <a:pt x="455306" y="113865"/>
                  <a:pt x="475225" y="123825"/>
                </a:cubicBezTo>
                <a:cubicBezTo>
                  <a:pt x="478218" y="125322"/>
                  <a:pt x="481844" y="125340"/>
                  <a:pt x="484750" y="127000"/>
                </a:cubicBezTo>
                <a:cubicBezTo>
                  <a:pt x="489344" y="129625"/>
                  <a:pt x="492824" y="133955"/>
                  <a:pt x="497450" y="136525"/>
                </a:cubicBezTo>
                <a:cubicBezTo>
                  <a:pt x="502432" y="139293"/>
                  <a:pt x="508583" y="139714"/>
                  <a:pt x="513325" y="142875"/>
                </a:cubicBezTo>
                <a:cubicBezTo>
                  <a:pt x="518306" y="146196"/>
                  <a:pt x="521479" y="151679"/>
                  <a:pt x="526025" y="155575"/>
                </a:cubicBezTo>
                <a:cubicBezTo>
                  <a:pt x="528922" y="158058"/>
                  <a:pt x="532619" y="159482"/>
                  <a:pt x="535550" y="161925"/>
                </a:cubicBezTo>
                <a:cubicBezTo>
                  <a:pt x="538999" y="164800"/>
                  <a:pt x="541666" y="168528"/>
                  <a:pt x="545075" y="171450"/>
                </a:cubicBezTo>
                <a:cubicBezTo>
                  <a:pt x="578433" y="200042"/>
                  <a:pt x="537952" y="164094"/>
                  <a:pt x="570475" y="187325"/>
                </a:cubicBezTo>
                <a:cubicBezTo>
                  <a:pt x="577206" y="192133"/>
                  <a:pt x="585008" y="203227"/>
                  <a:pt x="589525" y="209550"/>
                </a:cubicBezTo>
                <a:cubicBezTo>
                  <a:pt x="591743" y="212655"/>
                  <a:pt x="593177" y="216377"/>
                  <a:pt x="595875" y="219075"/>
                </a:cubicBezTo>
                <a:cubicBezTo>
                  <a:pt x="610236" y="233436"/>
                  <a:pt x="602394" y="216407"/>
                  <a:pt x="608575" y="234950"/>
                </a:cubicBezTo>
                <a:cubicBezTo>
                  <a:pt x="612808" y="240242"/>
                  <a:pt x="617516" y="245186"/>
                  <a:pt x="621275" y="250825"/>
                </a:cubicBezTo>
                <a:cubicBezTo>
                  <a:pt x="635469" y="272117"/>
                  <a:pt x="618661" y="255425"/>
                  <a:pt x="637150" y="276225"/>
                </a:cubicBezTo>
                <a:cubicBezTo>
                  <a:pt x="642122" y="281818"/>
                  <a:pt x="648097" y="286468"/>
                  <a:pt x="653025" y="292100"/>
                </a:cubicBezTo>
                <a:cubicBezTo>
                  <a:pt x="655538" y="294972"/>
                  <a:pt x="656892" y="298728"/>
                  <a:pt x="659375" y="301625"/>
                </a:cubicBezTo>
                <a:cubicBezTo>
                  <a:pt x="692259" y="339989"/>
                  <a:pt x="653950" y="290159"/>
                  <a:pt x="681600" y="327025"/>
                </a:cubicBezTo>
                <a:cubicBezTo>
                  <a:pt x="687280" y="334598"/>
                  <a:pt x="689767" y="344115"/>
                  <a:pt x="694300" y="352425"/>
                </a:cubicBezTo>
                <a:cubicBezTo>
                  <a:pt x="696127" y="355775"/>
                  <a:pt x="698628" y="358714"/>
                  <a:pt x="700650" y="361950"/>
                </a:cubicBezTo>
                <a:cubicBezTo>
                  <a:pt x="703921" y="367183"/>
                  <a:pt x="706904" y="372592"/>
                  <a:pt x="710175" y="377825"/>
                </a:cubicBezTo>
                <a:cubicBezTo>
                  <a:pt x="712197" y="381061"/>
                  <a:pt x="715521" y="383669"/>
                  <a:pt x="716525" y="387350"/>
                </a:cubicBezTo>
                <a:cubicBezTo>
                  <a:pt x="718770" y="395582"/>
                  <a:pt x="718642" y="404283"/>
                  <a:pt x="719700" y="412750"/>
                </a:cubicBezTo>
                <a:cubicBezTo>
                  <a:pt x="719700" y="412750"/>
                  <a:pt x="733203" y="429137"/>
                  <a:pt x="738750" y="438150"/>
                </a:cubicBezTo>
                <a:cubicBezTo>
                  <a:pt x="741737" y="443004"/>
                  <a:pt x="742785" y="448817"/>
                  <a:pt x="745100" y="454025"/>
                </a:cubicBezTo>
                <a:cubicBezTo>
                  <a:pt x="753276" y="472420"/>
                  <a:pt x="753186" y="463618"/>
                  <a:pt x="754625" y="488950"/>
                </a:cubicBezTo>
                <a:cubicBezTo>
                  <a:pt x="759494" y="574641"/>
                  <a:pt x="763092" y="660400"/>
                  <a:pt x="767325" y="746125"/>
                </a:cubicBezTo>
                <a:cubicBezTo>
                  <a:pt x="762749" y="805616"/>
                  <a:pt x="766548" y="773811"/>
                  <a:pt x="754625" y="841375"/>
                </a:cubicBezTo>
                <a:cubicBezTo>
                  <a:pt x="752508" y="844550"/>
                  <a:pt x="749825" y="847413"/>
                  <a:pt x="748275" y="850900"/>
                </a:cubicBezTo>
                <a:cubicBezTo>
                  <a:pt x="741566" y="865994"/>
                  <a:pt x="741412" y="873026"/>
                  <a:pt x="738750" y="889000"/>
                </a:cubicBezTo>
                <a:lnTo>
                  <a:pt x="732400" y="904875"/>
                </a:lnTo>
                <a:cubicBezTo>
                  <a:pt x="728167" y="915458"/>
                  <a:pt x="724477" y="926276"/>
                  <a:pt x="719700" y="936625"/>
                </a:cubicBezTo>
                <a:cubicBezTo>
                  <a:pt x="711909" y="953505"/>
                  <a:pt x="714813" y="939193"/>
                  <a:pt x="703825" y="955675"/>
                </a:cubicBezTo>
                <a:cubicBezTo>
                  <a:pt x="701969" y="958460"/>
                  <a:pt x="701708" y="962025"/>
                  <a:pt x="700650" y="965200"/>
                </a:cubicBezTo>
                <a:cubicBezTo>
                  <a:pt x="697475" y="969433"/>
                  <a:pt x="694569" y="973882"/>
                  <a:pt x="691125" y="977900"/>
                </a:cubicBezTo>
                <a:cubicBezTo>
                  <a:pt x="688203" y="981309"/>
                  <a:pt x="684091" y="983689"/>
                  <a:pt x="681600" y="987425"/>
                </a:cubicBezTo>
                <a:cubicBezTo>
                  <a:pt x="679744" y="990210"/>
                  <a:pt x="679483" y="993775"/>
                  <a:pt x="678425" y="996950"/>
                </a:cubicBezTo>
                <a:cubicBezTo>
                  <a:pt x="675250" y="1000125"/>
                  <a:pt x="671822" y="1003066"/>
                  <a:pt x="668900" y="1006475"/>
                </a:cubicBezTo>
                <a:cubicBezTo>
                  <a:pt x="665456" y="1010493"/>
                  <a:pt x="663117" y="1015433"/>
                  <a:pt x="659375" y="1019175"/>
                </a:cubicBezTo>
                <a:cubicBezTo>
                  <a:pt x="655213" y="1023337"/>
                  <a:pt x="629959" y="1040103"/>
                  <a:pt x="627625" y="1041400"/>
                </a:cubicBezTo>
                <a:cubicBezTo>
                  <a:pt x="624699" y="1043025"/>
                  <a:pt x="621318" y="1043656"/>
                  <a:pt x="618100" y="1044575"/>
                </a:cubicBezTo>
                <a:cubicBezTo>
                  <a:pt x="581163" y="1055129"/>
                  <a:pt x="636248" y="1038451"/>
                  <a:pt x="586350" y="1050925"/>
                </a:cubicBezTo>
                <a:cubicBezTo>
                  <a:pt x="579856" y="1052548"/>
                  <a:pt x="573697" y="1055307"/>
                  <a:pt x="567300" y="1057275"/>
                </a:cubicBezTo>
                <a:cubicBezTo>
                  <a:pt x="520049" y="1071814"/>
                  <a:pt x="561857" y="1058031"/>
                  <a:pt x="535550" y="1066800"/>
                </a:cubicBezTo>
                <a:lnTo>
                  <a:pt x="516500" y="1073150"/>
                </a:lnTo>
                <a:cubicBezTo>
                  <a:pt x="510150" y="1075267"/>
                  <a:pt x="503437" y="1076507"/>
                  <a:pt x="497450" y="1079500"/>
                </a:cubicBezTo>
                <a:cubicBezTo>
                  <a:pt x="492717" y="1081867"/>
                  <a:pt x="489376" y="1086455"/>
                  <a:pt x="484750" y="1089025"/>
                </a:cubicBezTo>
                <a:cubicBezTo>
                  <a:pt x="479768" y="1091793"/>
                  <a:pt x="473434" y="1091955"/>
                  <a:pt x="468875" y="1095375"/>
                </a:cubicBezTo>
                <a:cubicBezTo>
                  <a:pt x="464642" y="1098550"/>
                  <a:pt x="463415" y="1104687"/>
                  <a:pt x="459350" y="1108075"/>
                </a:cubicBezTo>
                <a:cubicBezTo>
                  <a:pt x="436346" y="1127245"/>
                  <a:pt x="462922" y="1091604"/>
                  <a:pt x="443475" y="1120775"/>
                </a:cubicBezTo>
                <a:cubicBezTo>
                  <a:pt x="431497" y="1124768"/>
                  <a:pt x="425817" y="1125733"/>
                  <a:pt x="414900" y="1136650"/>
                </a:cubicBezTo>
                <a:cubicBezTo>
                  <a:pt x="412533" y="1139017"/>
                  <a:pt x="412783" y="1143000"/>
                  <a:pt x="411725" y="1146175"/>
                </a:cubicBezTo>
                <a:cubicBezTo>
                  <a:pt x="408550" y="1149350"/>
                  <a:pt x="405649" y="1152825"/>
                  <a:pt x="402200" y="1155700"/>
                </a:cubicBezTo>
                <a:cubicBezTo>
                  <a:pt x="399269" y="1158143"/>
                  <a:pt x="395059" y="1159070"/>
                  <a:pt x="392675" y="1162050"/>
                </a:cubicBezTo>
                <a:cubicBezTo>
                  <a:pt x="390584" y="1164663"/>
                  <a:pt x="390997" y="1168582"/>
                  <a:pt x="389500" y="1171575"/>
                </a:cubicBezTo>
                <a:cubicBezTo>
                  <a:pt x="387793" y="1174988"/>
                  <a:pt x="384653" y="1177593"/>
                  <a:pt x="383150" y="1181100"/>
                </a:cubicBezTo>
                <a:cubicBezTo>
                  <a:pt x="381431" y="1185111"/>
                  <a:pt x="381507" y="1189714"/>
                  <a:pt x="379975" y="1193800"/>
                </a:cubicBezTo>
                <a:cubicBezTo>
                  <a:pt x="378313" y="1198232"/>
                  <a:pt x="373954" y="1201778"/>
                  <a:pt x="373625" y="1206500"/>
                </a:cubicBezTo>
                <a:cubicBezTo>
                  <a:pt x="370751" y="1247688"/>
                  <a:pt x="371508" y="1289050"/>
                  <a:pt x="370450" y="1330325"/>
                </a:cubicBezTo>
                <a:cubicBezTo>
                  <a:pt x="371508" y="1352550"/>
                  <a:pt x="373625" y="1374750"/>
                  <a:pt x="373625" y="1397000"/>
                </a:cubicBezTo>
                <a:cubicBezTo>
                  <a:pt x="373625" y="1400347"/>
                  <a:pt x="373063" y="1404434"/>
                  <a:pt x="370450" y="1406525"/>
                </a:cubicBezTo>
                <a:cubicBezTo>
                  <a:pt x="367043" y="1409251"/>
                  <a:pt x="361983" y="1408642"/>
                  <a:pt x="357750" y="1409700"/>
                </a:cubicBezTo>
                <a:cubicBezTo>
                  <a:pt x="316183" y="1399308"/>
                  <a:pt x="373357" y="1415916"/>
                  <a:pt x="335525" y="1397000"/>
                </a:cubicBezTo>
                <a:cubicBezTo>
                  <a:pt x="330698" y="1394587"/>
                  <a:pt x="322234" y="1389087"/>
                  <a:pt x="319650" y="1393825"/>
                </a:cubicBezTo>
                <a:cubicBezTo>
                  <a:pt x="313547" y="1405013"/>
                  <a:pt x="317533" y="1419225"/>
                  <a:pt x="316475" y="1431925"/>
                </a:cubicBezTo>
                <a:cubicBezTo>
                  <a:pt x="317533" y="1437217"/>
                  <a:pt x="318341" y="1442565"/>
                  <a:pt x="319650" y="1447800"/>
                </a:cubicBezTo>
                <a:cubicBezTo>
                  <a:pt x="320462" y="1451047"/>
                  <a:pt x="322475" y="1453997"/>
                  <a:pt x="322825" y="1457325"/>
                </a:cubicBezTo>
                <a:cubicBezTo>
                  <a:pt x="324601" y="1474198"/>
                  <a:pt x="324942" y="1491192"/>
                  <a:pt x="326000" y="1508125"/>
                </a:cubicBezTo>
                <a:cubicBezTo>
                  <a:pt x="326000" y="1508125"/>
                  <a:pt x="322901" y="1521324"/>
                  <a:pt x="319650" y="1527175"/>
                </a:cubicBezTo>
                <a:cubicBezTo>
                  <a:pt x="302454" y="1558128"/>
                  <a:pt x="315670" y="1514518"/>
                  <a:pt x="306950" y="1549400"/>
                </a:cubicBezTo>
                <a:cubicBezTo>
                  <a:pt x="303775" y="1551517"/>
                  <a:pt x="300123" y="1553052"/>
                  <a:pt x="297425" y="1555750"/>
                </a:cubicBezTo>
                <a:cubicBezTo>
                  <a:pt x="289250" y="1563925"/>
                  <a:pt x="290172" y="1569792"/>
                  <a:pt x="287900" y="1581150"/>
                </a:cubicBezTo>
                <a:lnTo>
                  <a:pt x="268850" y="1600200"/>
                </a:lnTo>
                <a:cubicBezTo>
                  <a:pt x="266152" y="1602898"/>
                  <a:pt x="262500" y="1604433"/>
                  <a:pt x="259325" y="1606550"/>
                </a:cubicBezTo>
                <a:cubicBezTo>
                  <a:pt x="245782" y="1615578"/>
                  <a:pt x="241243" y="1619742"/>
                  <a:pt x="227575" y="1625600"/>
                </a:cubicBezTo>
                <a:cubicBezTo>
                  <a:pt x="224499" y="1626918"/>
                  <a:pt x="220417" y="1626408"/>
                  <a:pt x="218050" y="1628775"/>
                </a:cubicBezTo>
                <a:cubicBezTo>
                  <a:pt x="215683" y="1631142"/>
                  <a:pt x="215290" y="1634979"/>
                  <a:pt x="214875" y="1638300"/>
                </a:cubicBezTo>
                <a:cubicBezTo>
                  <a:pt x="213163" y="1651992"/>
                  <a:pt x="212758" y="1665817"/>
                  <a:pt x="211700" y="1679575"/>
                </a:cubicBezTo>
                <a:cubicBezTo>
                  <a:pt x="212758" y="1695450"/>
                  <a:pt x="214875" y="1711290"/>
                  <a:pt x="214875" y="1727200"/>
                </a:cubicBezTo>
                <a:cubicBezTo>
                  <a:pt x="214875" y="1737836"/>
                  <a:pt x="211700" y="1748314"/>
                  <a:pt x="211700" y="1758950"/>
                </a:cubicBezTo>
                <a:cubicBezTo>
                  <a:pt x="211700" y="1774860"/>
                  <a:pt x="213817" y="1790700"/>
                  <a:pt x="214875" y="1806575"/>
                </a:cubicBezTo>
                <a:cubicBezTo>
                  <a:pt x="214875" y="1806575"/>
                  <a:pt x="210448" y="1819214"/>
                  <a:pt x="208525" y="1825625"/>
                </a:cubicBezTo>
                <a:cubicBezTo>
                  <a:pt x="206982" y="1830769"/>
                  <a:pt x="202569" y="1849865"/>
                  <a:pt x="202175" y="1854200"/>
                </a:cubicBezTo>
                <a:cubicBezTo>
                  <a:pt x="200543" y="1872149"/>
                  <a:pt x="202713" y="1890539"/>
                  <a:pt x="199000" y="1908175"/>
                </a:cubicBezTo>
                <a:cubicBezTo>
                  <a:pt x="198214" y="1911909"/>
                  <a:pt x="190523" y="1910856"/>
                  <a:pt x="189475" y="1914525"/>
                </a:cubicBezTo>
                <a:cubicBezTo>
                  <a:pt x="187992" y="1919714"/>
                  <a:pt x="191592" y="1925638"/>
                  <a:pt x="192650" y="1930400"/>
                </a:cubicBezTo>
                <a:lnTo>
                  <a:pt x="4574150" y="1930400"/>
                </a:lnTo>
                <a:lnTo>
                  <a:pt x="4574150" y="0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0"/>
          <a:srcRect/>
          <a:stretch/>
        </p:blipFill>
        <p:spPr>
          <a:xfrm flipH="1">
            <a:off x="4883939" y="6357061"/>
            <a:ext cx="295" cy="4830"/>
          </a:xfrm>
          <a:custGeom>
            <a:avLst/>
            <a:gdLst>
              <a:gd name="connsiteX0" fmla="*/ 295 w 295"/>
              <a:gd name="connsiteY0" fmla="*/ 0 h 4830"/>
              <a:gd name="connsiteX1" fmla="*/ 6 w 295"/>
              <a:gd name="connsiteY1" fmla="*/ 2522 h 4830"/>
              <a:gd name="connsiteX2" fmla="*/ 159 w 295"/>
              <a:gd name="connsiteY2" fmla="*/ 4768 h 4830"/>
              <a:gd name="connsiteX3" fmla="*/ 295 w 295"/>
              <a:gd name="connsiteY3" fmla="*/ 0 h 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" h="4830">
                <a:moveTo>
                  <a:pt x="295" y="0"/>
                </a:moveTo>
                <a:lnTo>
                  <a:pt x="6" y="2522"/>
                </a:lnTo>
                <a:cubicBezTo>
                  <a:pt x="-25" y="4046"/>
                  <a:pt x="65" y="5105"/>
                  <a:pt x="159" y="4768"/>
                </a:cubicBezTo>
                <a:lnTo>
                  <a:pt x="295" y="0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103028" y="355964"/>
            <a:ext cx="2288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zh-CN" alt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夏至的由来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083744" y="1552258"/>
            <a:ext cx="6004216" cy="271035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spcBef>
                <a:spcPct val="0"/>
              </a:spcBef>
              <a:defRPr sz="140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indent="252095" defTabSz="457200">
              <a:lnSpc>
                <a:spcPct val="150000"/>
              </a:lnSpc>
            </a:pPr>
            <a:r>
              <a:rPr lang="zh-CN" altLang="en-US" sz="2400" dirty="0">
                <a:solidFill>
                  <a:prstClr val="black">
                    <a:lumMod val="95000"/>
                    <a:lumOff val="5000"/>
                  </a:prstClr>
                </a:solidFill>
                <a:latin typeface="+mn-lt"/>
                <a:ea typeface="+mn-ea"/>
                <a:cs typeface="+mn-ea"/>
                <a:sym typeface="+mn-lt"/>
              </a:rPr>
              <a:t>中国民间把夏至后的15天分成3“时”，一般头时3天，中时5天，末时7天。这期间我国大部分地区气温较高，日照充足，作物生长很快，生理和生态需水均较多。此时的降水对农业产量影响很大，有“夏至雨点值千金”之说。</a:t>
            </a:r>
          </a:p>
        </p:txBody>
      </p:sp>
      <p:pic>
        <p:nvPicPr>
          <p:cNvPr id="17" name="图片 16" descr="fb16cb8467fbc388bb7f0cd5bb8de3cb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77804" y="1931106"/>
            <a:ext cx="4152900" cy="41529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7233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1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F3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394601"/>
            <a:ext cx="2571538" cy="58477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50" y="4930639"/>
            <a:ext cx="1798971" cy="192736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21" y="3454400"/>
            <a:ext cx="2568917" cy="34036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729014" y="0"/>
            <a:ext cx="1462986" cy="400755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30369" y="4905152"/>
            <a:ext cx="606547" cy="61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34181" y="710573"/>
            <a:ext cx="948766" cy="89182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4927600"/>
            <a:ext cx="4574150" cy="1930400"/>
          </a:xfrm>
          <a:custGeom>
            <a:avLst/>
            <a:gdLst>
              <a:gd name="connsiteX0" fmla="*/ 4574150 w 4574150"/>
              <a:gd name="connsiteY0" fmla="*/ 0 h 1930400"/>
              <a:gd name="connsiteX1" fmla="*/ 0 w 4574150"/>
              <a:gd name="connsiteY1" fmla="*/ 0 h 1930400"/>
              <a:gd name="connsiteX2" fmla="*/ 0 w 4574150"/>
              <a:gd name="connsiteY2" fmla="*/ 65959 h 1930400"/>
              <a:gd name="connsiteX3" fmla="*/ 6653 w 4574150"/>
              <a:gd name="connsiteY3" fmla="*/ 62449 h 1930400"/>
              <a:gd name="connsiteX4" fmla="*/ 21200 w 4574150"/>
              <a:gd name="connsiteY4" fmla="*/ 57150 h 1930400"/>
              <a:gd name="connsiteX5" fmla="*/ 208525 w 4574150"/>
              <a:gd name="connsiteY5" fmla="*/ 47625 h 1930400"/>
              <a:gd name="connsiteX6" fmla="*/ 240275 w 4574150"/>
              <a:gd name="connsiteY6" fmla="*/ 50800 h 1930400"/>
              <a:gd name="connsiteX7" fmla="*/ 268850 w 4574150"/>
              <a:gd name="connsiteY7" fmla="*/ 57150 h 1930400"/>
              <a:gd name="connsiteX8" fmla="*/ 303775 w 4574150"/>
              <a:gd name="connsiteY8" fmla="*/ 63500 h 1930400"/>
              <a:gd name="connsiteX9" fmla="*/ 332350 w 4574150"/>
              <a:gd name="connsiteY9" fmla="*/ 73025 h 1930400"/>
              <a:gd name="connsiteX10" fmla="*/ 383150 w 4574150"/>
              <a:gd name="connsiteY10" fmla="*/ 88900 h 1930400"/>
              <a:gd name="connsiteX11" fmla="*/ 395850 w 4574150"/>
              <a:gd name="connsiteY11" fmla="*/ 92075 h 1930400"/>
              <a:gd name="connsiteX12" fmla="*/ 411725 w 4574150"/>
              <a:gd name="connsiteY12" fmla="*/ 95250 h 1930400"/>
              <a:gd name="connsiteX13" fmla="*/ 424425 w 4574150"/>
              <a:gd name="connsiteY13" fmla="*/ 101600 h 1930400"/>
              <a:gd name="connsiteX14" fmla="*/ 453000 w 4574150"/>
              <a:gd name="connsiteY14" fmla="*/ 111125 h 1930400"/>
              <a:gd name="connsiteX15" fmla="*/ 475225 w 4574150"/>
              <a:gd name="connsiteY15" fmla="*/ 123825 h 1930400"/>
              <a:gd name="connsiteX16" fmla="*/ 484750 w 4574150"/>
              <a:gd name="connsiteY16" fmla="*/ 127000 h 1930400"/>
              <a:gd name="connsiteX17" fmla="*/ 497450 w 4574150"/>
              <a:gd name="connsiteY17" fmla="*/ 136525 h 1930400"/>
              <a:gd name="connsiteX18" fmla="*/ 513325 w 4574150"/>
              <a:gd name="connsiteY18" fmla="*/ 142875 h 1930400"/>
              <a:gd name="connsiteX19" fmla="*/ 526025 w 4574150"/>
              <a:gd name="connsiteY19" fmla="*/ 155575 h 1930400"/>
              <a:gd name="connsiteX20" fmla="*/ 535550 w 4574150"/>
              <a:gd name="connsiteY20" fmla="*/ 161925 h 1930400"/>
              <a:gd name="connsiteX21" fmla="*/ 545075 w 4574150"/>
              <a:gd name="connsiteY21" fmla="*/ 171450 h 1930400"/>
              <a:gd name="connsiteX22" fmla="*/ 570475 w 4574150"/>
              <a:gd name="connsiteY22" fmla="*/ 187325 h 1930400"/>
              <a:gd name="connsiteX23" fmla="*/ 589525 w 4574150"/>
              <a:gd name="connsiteY23" fmla="*/ 209550 h 1930400"/>
              <a:gd name="connsiteX24" fmla="*/ 595875 w 4574150"/>
              <a:gd name="connsiteY24" fmla="*/ 219075 h 1930400"/>
              <a:gd name="connsiteX25" fmla="*/ 608575 w 4574150"/>
              <a:gd name="connsiteY25" fmla="*/ 234950 h 1930400"/>
              <a:gd name="connsiteX26" fmla="*/ 621275 w 4574150"/>
              <a:gd name="connsiteY26" fmla="*/ 250825 h 1930400"/>
              <a:gd name="connsiteX27" fmla="*/ 637150 w 4574150"/>
              <a:gd name="connsiteY27" fmla="*/ 276225 h 1930400"/>
              <a:gd name="connsiteX28" fmla="*/ 653025 w 4574150"/>
              <a:gd name="connsiteY28" fmla="*/ 292100 h 1930400"/>
              <a:gd name="connsiteX29" fmla="*/ 659375 w 4574150"/>
              <a:gd name="connsiteY29" fmla="*/ 301625 h 1930400"/>
              <a:gd name="connsiteX30" fmla="*/ 681600 w 4574150"/>
              <a:gd name="connsiteY30" fmla="*/ 327025 h 1930400"/>
              <a:gd name="connsiteX31" fmla="*/ 694300 w 4574150"/>
              <a:gd name="connsiteY31" fmla="*/ 352425 h 1930400"/>
              <a:gd name="connsiteX32" fmla="*/ 700650 w 4574150"/>
              <a:gd name="connsiteY32" fmla="*/ 361950 h 1930400"/>
              <a:gd name="connsiteX33" fmla="*/ 710175 w 4574150"/>
              <a:gd name="connsiteY33" fmla="*/ 377825 h 1930400"/>
              <a:gd name="connsiteX34" fmla="*/ 716525 w 4574150"/>
              <a:gd name="connsiteY34" fmla="*/ 387350 h 1930400"/>
              <a:gd name="connsiteX35" fmla="*/ 719700 w 4574150"/>
              <a:gd name="connsiteY35" fmla="*/ 412750 h 1930400"/>
              <a:gd name="connsiteX36" fmla="*/ 738750 w 4574150"/>
              <a:gd name="connsiteY36" fmla="*/ 438150 h 1930400"/>
              <a:gd name="connsiteX37" fmla="*/ 745100 w 4574150"/>
              <a:gd name="connsiteY37" fmla="*/ 454025 h 1930400"/>
              <a:gd name="connsiteX38" fmla="*/ 754625 w 4574150"/>
              <a:gd name="connsiteY38" fmla="*/ 488950 h 1930400"/>
              <a:gd name="connsiteX39" fmla="*/ 767325 w 4574150"/>
              <a:gd name="connsiteY39" fmla="*/ 746125 h 1930400"/>
              <a:gd name="connsiteX40" fmla="*/ 754625 w 4574150"/>
              <a:gd name="connsiteY40" fmla="*/ 841375 h 1930400"/>
              <a:gd name="connsiteX41" fmla="*/ 748275 w 4574150"/>
              <a:gd name="connsiteY41" fmla="*/ 850900 h 1930400"/>
              <a:gd name="connsiteX42" fmla="*/ 738750 w 4574150"/>
              <a:gd name="connsiteY42" fmla="*/ 889000 h 1930400"/>
              <a:gd name="connsiteX43" fmla="*/ 732400 w 4574150"/>
              <a:gd name="connsiteY43" fmla="*/ 904875 h 1930400"/>
              <a:gd name="connsiteX44" fmla="*/ 719700 w 4574150"/>
              <a:gd name="connsiteY44" fmla="*/ 936625 h 1930400"/>
              <a:gd name="connsiteX45" fmla="*/ 703825 w 4574150"/>
              <a:gd name="connsiteY45" fmla="*/ 955675 h 1930400"/>
              <a:gd name="connsiteX46" fmla="*/ 700650 w 4574150"/>
              <a:gd name="connsiteY46" fmla="*/ 965200 h 1930400"/>
              <a:gd name="connsiteX47" fmla="*/ 691125 w 4574150"/>
              <a:gd name="connsiteY47" fmla="*/ 977900 h 1930400"/>
              <a:gd name="connsiteX48" fmla="*/ 681600 w 4574150"/>
              <a:gd name="connsiteY48" fmla="*/ 987425 h 1930400"/>
              <a:gd name="connsiteX49" fmla="*/ 678425 w 4574150"/>
              <a:gd name="connsiteY49" fmla="*/ 996950 h 1930400"/>
              <a:gd name="connsiteX50" fmla="*/ 668900 w 4574150"/>
              <a:gd name="connsiteY50" fmla="*/ 1006475 h 1930400"/>
              <a:gd name="connsiteX51" fmla="*/ 659375 w 4574150"/>
              <a:gd name="connsiteY51" fmla="*/ 1019175 h 1930400"/>
              <a:gd name="connsiteX52" fmla="*/ 627625 w 4574150"/>
              <a:gd name="connsiteY52" fmla="*/ 1041400 h 1930400"/>
              <a:gd name="connsiteX53" fmla="*/ 618100 w 4574150"/>
              <a:gd name="connsiteY53" fmla="*/ 1044575 h 1930400"/>
              <a:gd name="connsiteX54" fmla="*/ 586350 w 4574150"/>
              <a:gd name="connsiteY54" fmla="*/ 1050925 h 1930400"/>
              <a:gd name="connsiteX55" fmla="*/ 567300 w 4574150"/>
              <a:gd name="connsiteY55" fmla="*/ 1057275 h 1930400"/>
              <a:gd name="connsiteX56" fmla="*/ 535550 w 4574150"/>
              <a:gd name="connsiteY56" fmla="*/ 1066800 h 1930400"/>
              <a:gd name="connsiteX57" fmla="*/ 516500 w 4574150"/>
              <a:gd name="connsiteY57" fmla="*/ 1073150 h 1930400"/>
              <a:gd name="connsiteX58" fmla="*/ 497450 w 4574150"/>
              <a:gd name="connsiteY58" fmla="*/ 1079500 h 1930400"/>
              <a:gd name="connsiteX59" fmla="*/ 484750 w 4574150"/>
              <a:gd name="connsiteY59" fmla="*/ 1089025 h 1930400"/>
              <a:gd name="connsiteX60" fmla="*/ 468875 w 4574150"/>
              <a:gd name="connsiteY60" fmla="*/ 1095375 h 1930400"/>
              <a:gd name="connsiteX61" fmla="*/ 459350 w 4574150"/>
              <a:gd name="connsiteY61" fmla="*/ 1108075 h 1930400"/>
              <a:gd name="connsiteX62" fmla="*/ 443475 w 4574150"/>
              <a:gd name="connsiteY62" fmla="*/ 1120775 h 1930400"/>
              <a:gd name="connsiteX63" fmla="*/ 414900 w 4574150"/>
              <a:gd name="connsiteY63" fmla="*/ 1136650 h 1930400"/>
              <a:gd name="connsiteX64" fmla="*/ 411725 w 4574150"/>
              <a:gd name="connsiteY64" fmla="*/ 1146175 h 1930400"/>
              <a:gd name="connsiteX65" fmla="*/ 402200 w 4574150"/>
              <a:gd name="connsiteY65" fmla="*/ 1155700 h 1930400"/>
              <a:gd name="connsiteX66" fmla="*/ 392675 w 4574150"/>
              <a:gd name="connsiteY66" fmla="*/ 1162050 h 1930400"/>
              <a:gd name="connsiteX67" fmla="*/ 389500 w 4574150"/>
              <a:gd name="connsiteY67" fmla="*/ 1171575 h 1930400"/>
              <a:gd name="connsiteX68" fmla="*/ 383150 w 4574150"/>
              <a:gd name="connsiteY68" fmla="*/ 1181100 h 1930400"/>
              <a:gd name="connsiteX69" fmla="*/ 379975 w 4574150"/>
              <a:gd name="connsiteY69" fmla="*/ 1193800 h 1930400"/>
              <a:gd name="connsiteX70" fmla="*/ 373625 w 4574150"/>
              <a:gd name="connsiteY70" fmla="*/ 1206500 h 1930400"/>
              <a:gd name="connsiteX71" fmla="*/ 370450 w 4574150"/>
              <a:gd name="connsiteY71" fmla="*/ 1330325 h 1930400"/>
              <a:gd name="connsiteX72" fmla="*/ 373625 w 4574150"/>
              <a:gd name="connsiteY72" fmla="*/ 1397000 h 1930400"/>
              <a:gd name="connsiteX73" fmla="*/ 370450 w 4574150"/>
              <a:gd name="connsiteY73" fmla="*/ 1406525 h 1930400"/>
              <a:gd name="connsiteX74" fmla="*/ 357750 w 4574150"/>
              <a:gd name="connsiteY74" fmla="*/ 1409700 h 1930400"/>
              <a:gd name="connsiteX75" fmla="*/ 335525 w 4574150"/>
              <a:gd name="connsiteY75" fmla="*/ 1397000 h 1930400"/>
              <a:gd name="connsiteX76" fmla="*/ 319650 w 4574150"/>
              <a:gd name="connsiteY76" fmla="*/ 1393825 h 1930400"/>
              <a:gd name="connsiteX77" fmla="*/ 316475 w 4574150"/>
              <a:gd name="connsiteY77" fmla="*/ 1431925 h 1930400"/>
              <a:gd name="connsiteX78" fmla="*/ 319650 w 4574150"/>
              <a:gd name="connsiteY78" fmla="*/ 1447800 h 1930400"/>
              <a:gd name="connsiteX79" fmla="*/ 322825 w 4574150"/>
              <a:gd name="connsiteY79" fmla="*/ 1457325 h 1930400"/>
              <a:gd name="connsiteX80" fmla="*/ 326000 w 4574150"/>
              <a:gd name="connsiteY80" fmla="*/ 1508125 h 1930400"/>
              <a:gd name="connsiteX81" fmla="*/ 319650 w 4574150"/>
              <a:gd name="connsiteY81" fmla="*/ 1527175 h 1930400"/>
              <a:gd name="connsiteX82" fmla="*/ 306950 w 4574150"/>
              <a:gd name="connsiteY82" fmla="*/ 1549400 h 1930400"/>
              <a:gd name="connsiteX83" fmla="*/ 297425 w 4574150"/>
              <a:gd name="connsiteY83" fmla="*/ 1555750 h 1930400"/>
              <a:gd name="connsiteX84" fmla="*/ 287900 w 4574150"/>
              <a:gd name="connsiteY84" fmla="*/ 1581150 h 1930400"/>
              <a:gd name="connsiteX85" fmla="*/ 268850 w 4574150"/>
              <a:gd name="connsiteY85" fmla="*/ 1600200 h 1930400"/>
              <a:gd name="connsiteX86" fmla="*/ 259325 w 4574150"/>
              <a:gd name="connsiteY86" fmla="*/ 1606550 h 1930400"/>
              <a:gd name="connsiteX87" fmla="*/ 227575 w 4574150"/>
              <a:gd name="connsiteY87" fmla="*/ 1625600 h 1930400"/>
              <a:gd name="connsiteX88" fmla="*/ 218050 w 4574150"/>
              <a:gd name="connsiteY88" fmla="*/ 1628775 h 1930400"/>
              <a:gd name="connsiteX89" fmla="*/ 214875 w 4574150"/>
              <a:gd name="connsiteY89" fmla="*/ 1638300 h 1930400"/>
              <a:gd name="connsiteX90" fmla="*/ 211700 w 4574150"/>
              <a:gd name="connsiteY90" fmla="*/ 1679575 h 1930400"/>
              <a:gd name="connsiteX91" fmla="*/ 214875 w 4574150"/>
              <a:gd name="connsiteY91" fmla="*/ 1727200 h 1930400"/>
              <a:gd name="connsiteX92" fmla="*/ 211700 w 4574150"/>
              <a:gd name="connsiteY92" fmla="*/ 1758950 h 1930400"/>
              <a:gd name="connsiteX93" fmla="*/ 214875 w 4574150"/>
              <a:gd name="connsiteY93" fmla="*/ 1806575 h 1930400"/>
              <a:gd name="connsiteX94" fmla="*/ 208525 w 4574150"/>
              <a:gd name="connsiteY94" fmla="*/ 1825625 h 1930400"/>
              <a:gd name="connsiteX95" fmla="*/ 202175 w 4574150"/>
              <a:gd name="connsiteY95" fmla="*/ 1854200 h 1930400"/>
              <a:gd name="connsiteX96" fmla="*/ 199000 w 4574150"/>
              <a:gd name="connsiteY96" fmla="*/ 1908175 h 1930400"/>
              <a:gd name="connsiteX97" fmla="*/ 189475 w 4574150"/>
              <a:gd name="connsiteY97" fmla="*/ 1914525 h 1930400"/>
              <a:gd name="connsiteX98" fmla="*/ 192650 w 4574150"/>
              <a:gd name="connsiteY98" fmla="*/ 1930400 h 1930400"/>
              <a:gd name="connsiteX99" fmla="*/ 4574150 w 4574150"/>
              <a:gd name="connsiteY99" fmla="*/ 1930400 h 1930400"/>
              <a:gd name="connsiteX100" fmla="*/ 4574150 w 4574150"/>
              <a:gd name="connsiteY100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4574150" h="1930400">
                <a:moveTo>
                  <a:pt x="4574150" y="0"/>
                </a:moveTo>
                <a:lnTo>
                  <a:pt x="0" y="0"/>
                </a:lnTo>
                <a:lnTo>
                  <a:pt x="0" y="65959"/>
                </a:lnTo>
                <a:lnTo>
                  <a:pt x="6653" y="62449"/>
                </a:lnTo>
                <a:cubicBezTo>
                  <a:pt x="11291" y="59891"/>
                  <a:pt x="16016" y="57684"/>
                  <a:pt x="21200" y="57150"/>
                </a:cubicBezTo>
                <a:cubicBezTo>
                  <a:pt x="83394" y="50748"/>
                  <a:pt x="146083" y="50800"/>
                  <a:pt x="208525" y="47625"/>
                </a:cubicBezTo>
                <a:cubicBezTo>
                  <a:pt x="219108" y="48683"/>
                  <a:pt x="229769" y="49141"/>
                  <a:pt x="240275" y="50800"/>
                </a:cubicBezTo>
                <a:cubicBezTo>
                  <a:pt x="249913" y="52322"/>
                  <a:pt x="259282" y="55236"/>
                  <a:pt x="268850" y="57150"/>
                </a:cubicBezTo>
                <a:lnTo>
                  <a:pt x="303775" y="63500"/>
                </a:lnTo>
                <a:cubicBezTo>
                  <a:pt x="313653" y="65296"/>
                  <a:pt x="322787" y="69965"/>
                  <a:pt x="332350" y="73025"/>
                </a:cubicBezTo>
                <a:cubicBezTo>
                  <a:pt x="349247" y="78432"/>
                  <a:pt x="366157" y="83802"/>
                  <a:pt x="383150" y="88900"/>
                </a:cubicBezTo>
                <a:cubicBezTo>
                  <a:pt x="387330" y="90154"/>
                  <a:pt x="391590" y="91128"/>
                  <a:pt x="395850" y="92075"/>
                </a:cubicBezTo>
                <a:cubicBezTo>
                  <a:pt x="401118" y="93246"/>
                  <a:pt x="406605" y="93543"/>
                  <a:pt x="411725" y="95250"/>
                </a:cubicBezTo>
                <a:cubicBezTo>
                  <a:pt x="416215" y="96747"/>
                  <a:pt x="420192" y="99483"/>
                  <a:pt x="424425" y="101600"/>
                </a:cubicBezTo>
                <a:cubicBezTo>
                  <a:pt x="433405" y="106090"/>
                  <a:pt x="443629" y="107521"/>
                  <a:pt x="453000" y="111125"/>
                </a:cubicBezTo>
                <a:cubicBezTo>
                  <a:pt x="477121" y="120402"/>
                  <a:pt x="455306" y="113865"/>
                  <a:pt x="475225" y="123825"/>
                </a:cubicBezTo>
                <a:cubicBezTo>
                  <a:pt x="478218" y="125322"/>
                  <a:pt x="481844" y="125340"/>
                  <a:pt x="484750" y="127000"/>
                </a:cubicBezTo>
                <a:cubicBezTo>
                  <a:pt x="489344" y="129625"/>
                  <a:pt x="492824" y="133955"/>
                  <a:pt x="497450" y="136525"/>
                </a:cubicBezTo>
                <a:cubicBezTo>
                  <a:pt x="502432" y="139293"/>
                  <a:pt x="508583" y="139714"/>
                  <a:pt x="513325" y="142875"/>
                </a:cubicBezTo>
                <a:cubicBezTo>
                  <a:pt x="518306" y="146196"/>
                  <a:pt x="521479" y="151679"/>
                  <a:pt x="526025" y="155575"/>
                </a:cubicBezTo>
                <a:cubicBezTo>
                  <a:pt x="528922" y="158058"/>
                  <a:pt x="532619" y="159482"/>
                  <a:pt x="535550" y="161925"/>
                </a:cubicBezTo>
                <a:cubicBezTo>
                  <a:pt x="538999" y="164800"/>
                  <a:pt x="541666" y="168528"/>
                  <a:pt x="545075" y="171450"/>
                </a:cubicBezTo>
                <a:cubicBezTo>
                  <a:pt x="578433" y="200042"/>
                  <a:pt x="537952" y="164094"/>
                  <a:pt x="570475" y="187325"/>
                </a:cubicBezTo>
                <a:cubicBezTo>
                  <a:pt x="577206" y="192133"/>
                  <a:pt x="585008" y="203227"/>
                  <a:pt x="589525" y="209550"/>
                </a:cubicBezTo>
                <a:cubicBezTo>
                  <a:pt x="591743" y="212655"/>
                  <a:pt x="593177" y="216377"/>
                  <a:pt x="595875" y="219075"/>
                </a:cubicBezTo>
                <a:cubicBezTo>
                  <a:pt x="610236" y="233436"/>
                  <a:pt x="602394" y="216407"/>
                  <a:pt x="608575" y="234950"/>
                </a:cubicBezTo>
                <a:cubicBezTo>
                  <a:pt x="612808" y="240242"/>
                  <a:pt x="617516" y="245186"/>
                  <a:pt x="621275" y="250825"/>
                </a:cubicBezTo>
                <a:cubicBezTo>
                  <a:pt x="635469" y="272117"/>
                  <a:pt x="618661" y="255425"/>
                  <a:pt x="637150" y="276225"/>
                </a:cubicBezTo>
                <a:cubicBezTo>
                  <a:pt x="642122" y="281818"/>
                  <a:pt x="648097" y="286468"/>
                  <a:pt x="653025" y="292100"/>
                </a:cubicBezTo>
                <a:cubicBezTo>
                  <a:pt x="655538" y="294972"/>
                  <a:pt x="656892" y="298728"/>
                  <a:pt x="659375" y="301625"/>
                </a:cubicBezTo>
                <a:cubicBezTo>
                  <a:pt x="692259" y="339989"/>
                  <a:pt x="653950" y="290159"/>
                  <a:pt x="681600" y="327025"/>
                </a:cubicBezTo>
                <a:cubicBezTo>
                  <a:pt x="687280" y="334598"/>
                  <a:pt x="689767" y="344115"/>
                  <a:pt x="694300" y="352425"/>
                </a:cubicBezTo>
                <a:cubicBezTo>
                  <a:pt x="696127" y="355775"/>
                  <a:pt x="698628" y="358714"/>
                  <a:pt x="700650" y="361950"/>
                </a:cubicBezTo>
                <a:cubicBezTo>
                  <a:pt x="703921" y="367183"/>
                  <a:pt x="706904" y="372592"/>
                  <a:pt x="710175" y="377825"/>
                </a:cubicBezTo>
                <a:cubicBezTo>
                  <a:pt x="712197" y="381061"/>
                  <a:pt x="715521" y="383669"/>
                  <a:pt x="716525" y="387350"/>
                </a:cubicBezTo>
                <a:cubicBezTo>
                  <a:pt x="718770" y="395582"/>
                  <a:pt x="718642" y="404283"/>
                  <a:pt x="719700" y="412750"/>
                </a:cubicBezTo>
                <a:cubicBezTo>
                  <a:pt x="719700" y="412750"/>
                  <a:pt x="733203" y="429137"/>
                  <a:pt x="738750" y="438150"/>
                </a:cubicBezTo>
                <a:cubicBezTo>
                  <a:pt x="741737" y="443004"/>
                  <a:pt x="742785" y="448817"/>
                  <a:pt x="745100" y="454025"/>
                </a:cubicBezTo>
                <a:cubicBezTo>
                  <a:pt x="753276" y="472420"/>
                  <a:pt x="753186" y="463618"/>
                  <a:pt x="754625" y="488950"/>
                </a:cubicBezTo>
                <a:cubicBezTo>
                  <a:pt x="759494" y="574641"/>
                  <a:pt x="763092" y="660400"/>
                  <a:pt x="767325" y="746125"/>
                </a:cubicBezTo>
                <a:cubicBezTo>
                  <a:pt x="762749" y="805616"/>
                  <a:pt x="766548" y="773811"/>
                  <a:pt x="754625" y="841375"/>
                </a:cubicBezTo>
                <a:cubicBezTo>
                  <a:pt x="752508" y="844550"/>
                  <a:pt x="749825" y="847413"/>
                  <a:pt x="748275" y="850900"/>
                </a:cubicBezTo>
                <a:cubicBezTo>
                  <a:pt x="741566" y="865994"/>
                  <a:pt x="741412" y="873026"/>
                  <a:pt x="738750" y="889000"/>
                </a:cubicBezTo>
                <a:lnTo>
                  <a:pt x="732400" y="904875"/>
                </a:lnTo>
                <a:cubicBezTo>
                  <a:pt x="728167" y="915458"/>
                  <a:pt x="724477" y="926276"/>
                  <a:pt x="719700" y="936625"/>
                </a:cubicBezTo>
                <a:cubicBezTo>
                  <a:pt x="711909" y="953505"/>
                  <a:pt x="714813" y="939193"/>
                  <a:pt x="703825" y="955675"/>
                </a:cubicBezTo>
                <a:cubicBezTo>
                  <a:pt x="701969" y="958460"/>
                  <a:pt x="701708" y="962025"/>
                  <a:pt x="700650" y="965200"/>
                </a:cubicBezTo>
                <a:cubicBezTo>
                  <a:pt x="697475" y="969433"/>
                  <a:pt x="694569" y="973882"/>
                  <a:pt x="691125" y="977900"/>
                </a:cubicBezTo>
                <a:cubicBezTo>
                  <a:pt x="688203" y="981309"/>
                  <a:pt x="684091" y="983689"/>
                  <a:pt x="681600" y="987425"/>
                </a:cubicBezTo>
                <a:cubicBezTo>
                  <a:pt x="679744" y="990210"/>
                  <a:pt x="679483" y="993775"/>
                  <a:pt x="678425" y="996950"/>
                </a:cubicBezTo>
                <a:cubicBezTo>
                  <a:pt x="675250" y="1000125"/>
                  <a:pt x="671822" y="1003066"/>
                  <a:pt x="668900" y="1006475"/>
                </a:cubicBezTo>
                <a:cubicBezTo>
                  <a:pt x="665456" y="1010493"/>
                  <a:pt x="663117" y="1015433"/>
                  <a:pt x="659375" y="1019175"/>
                </a:cubicBezTo>
                <a:cubicBezTo>
                  <a:pt x="655213" y="1023337"/>
                  <a:pt x="629959" y="1040103"/>
                  <a:pt x="627625" y="1041400"/>
                </a:cubicBezTo>
                <a:cubicBezTo>
                  <a:pt x="624699" y="1043025"/>
                  <a:pt x="621318" y="1043656"/>
                  <a:pt x="618100" y="1044575"/>
                </a:cubicBezTo>
                <a:cubicBezTo>
                  <a:pt x="581163" y="1055129"/>
                  <a:pt x="636248" y="1038451"/>
                  <a:pt x="586350" y="1050925"/>
                </a:cubicBezTo>
                <a:cubicBezTo>
                  <a:pt x="579856" y="1052548"/>
                  <a:pt x="573697" y="1055307"/>
                  <a:pt x="567300" y="1057275"/>
                </a:cubicBezTo>
                <a:cubicBezTo>
                  <a:pt x="520049" y="1071814"/>
                  <a:pt x="561857" y="1058031"/>
                  <a:pt x="535550" y="1066800"/>
                </a:cubicBezTo>
                <a:lnTo>
                  <a:pt x="516500" y="1073150"/>
                </a:lnTo>
                <a:cubicBezTo>
                  <a:pt x="510150" y="1075267"/>
                  <a:pt x="503437" y="1076507"/>
                  <a:pt x="497450" y="1079500"/>
                </a:cubicBezTo>
                <a:cubicBezTo>
                  <a:pt x="492717" y="1081867"/>
                  <a:pt x="489376" y="1086455"/>
                  <a:pt x="484750" y="1089025"/>
                </a:cubicBezTo>
                <a:cubicBezTo>
                  <a:pt x="479768" y="1091793"/>
                  <a:pt x="473434" y="1091955"/>
                  <a:pt x="468875" y="1095375"/>
                </a:cubicBezTo>
                <a:cubicBezTo>
                  <a:pt x="464642" y="1098550"/>
                  <a:pt x="463415" y="1104687"/>
                  <a:pt x="459350" y="1108075"/>
                </a:cubicBezTo>
                <a:cubicBezTo>
                  <a:pt x="436346" y="1127245"/>
                  <a:pt x="462922" y="1091604"/>
                  <a:pt x="443475" y="1120775"/>
                </a:cubicBezTo>
                <a:cubicBezTo>
                  <a:pt x="431497" y="1124768"/>
                  <a:pt x="425817" y="1125733"/>
                  <a:pt x="414900" y="1136650"/>
                </a:cubicBezTo>
                <a:cubicBezTo>
                  <a:pt x="412533" y="1139017"/>
                  <a:pt x="412783" y="1143000"/>
                  <a:pt x="411725" y="1146175"/>
                </a:cubicBezTo>
                <a:cubicBezTo>
                  <a:pt x="408550" y="1149350"/>
                  <a:pt x="405649" y="1152825"/>
                  <a:pt x="402200" y="1155700"/>
                </a:cubicBezTo>
                <a:cubicBezTo>
                  <a:pt x="399269" y="1158143"/>
                  <a:pt x="395059" y="1159070"/>
                  <a:pt x="392675" y="1162050"/>
                </a:cubicBezTo>
                <a:cubicBezTo>
                  <a:pt x="390584" y="1164663"/>
                  <a:pt x="390997" y="1168582"/>
                  <a:pt x="389500" y="1171575"/>
                </a:cubicBezTo>
                <a:cubicBezTo>
                  <a:pt x="387793" y="1174988"/>
                  <a:pt x="384653" y="1177593"/>
                  <a:pt x="383150" y="1181100"/>
                </a:cubicBezTo>
                <a:cubicBezTo>
                  <a:pt x="381431" y="1185111"/>
                  <a:pt x="381507" y="1189714"/>
                  <a:pt x="379975" y="1193800"/>
                </a:cubicBezTo>
                <a:cubicBezTo>
                  <a:pt x="378313" y="1198232"/>
                  <a:pt x="373954" y="1201778"/>
                  <a:pt x="373625" y="1206500"/>
                </a:cubicBezTo>
                <a:cubicBezTo>
                  <a:pt x="370751" y="1247688"/>
                  <a:pt x="371508" y="1289050"/>
                  <a:pt x="370450" y="1330325"/>
                </a:cubicBezTo>
                <a:cubicBezTo>
                  <a:pt x="371508" y="1352550"/>
                  <a:pt x="373625" y="1374750"/>
                  <a:pt x="373625" y="1397000"/>
                </a:cubicBezTo>
                <a:cubicBezTo>
                  <a:pt x="373625" y="1400347"/>
                  <a:pt x="373063" y="1404434"/>
                  <a:pt x="370450" y="1406525"/>
                </a:cubicBezTo>
                <a:cubicBezTo>
                  <a:pt x="367043" y="1409251"/>
                  <a:pt x="361983" y="1408642"/>
                  <a:pt x="357750" y="1409700"/>
                </a:cubicBezTo>
                <a:cubicBezTo>
                  <a:pt x="316183" y="1399308"/>
                  <a:pt x="373357" y="1415916"/>
                  <a:pt x="335525" y="1397000"/>
                </a:cubicBezTo>
                <a:cubicBezTo>
                  <a:pt x="330698" y="1394587"/>
                  <a:pt x="322234" y="1389087"/>
                  <a:pt x="319650" y="1393825"/>
                </a:cubicBezTo>
                <a:cubicBezTo>
                  <a:pt x="313547" y="1405013"/>
                  <a:pt x="317533" y="1419225"/>
                  <a:pt x="316475" y="1431925"/>
                </a:cubicBezTo>
                <a:cubicBezTo>
                  <a:pt x="317533" y="1437217"/>
                  <a:pt x="318341" y="1442565"/>
                  <a:pt x="319650" y="1447800"/>
                </a:cubicBezTo>
                <a:cubicBezTo>
                  <a:pt x="320462" y="1451047"/>
                  <a:pt x="322475" y="1453997"/>
                  <a:pt x="322825" y="1457325"/>
                </a:cubicBezTo>
                <a:cubicBezTo>
                  <a:pt x="324601" y="1474198"/>
                  <a:pt x="324942" y="1491192"/>
                  <a:pt x="326000" y="1508125"/>
                </a:cubicBezTo>
                <a:cubicBezTo>
                  <a:pt x="326000" y="1508125"/>
                  <a:pt x="322901" y="1521324"/>
                  <a:pt x="319650" y="1527175"/>
                </a:cubicBezTo>
                <a:cubicBezTo>
                  <a:pt x="302454" y="1558128"/>
                  <a:pt x="315670" y="1514518"/>
                  <a:pt x="306950" y="1549400"/>
                </a:cubicBezTo>
                <a:cubicBezTo>
                  <a:pt x="303775" y="1551517"/>
                  <a:pt x="300123" y="1553052"/>
                  <a:pt x="297425" y="1555750"/>
                </a:cubicBezTo>
                <a:cubicBezTo>
                  <a:pt x="289250" y="1563925"/>
                  <a:pt x="290172" y="1569792"/>
                  <a:pt x="287900" y="1581150"/>
                </a:cubicBezTo>
                <a:lnTo>
                  <a:pt x="268850" y="1600200"/>
                </a:lnTo>
                <a:cubicBezTo>
                  <a:pt x="266152" y="1602898"/>
                  <a:pt x="262500" y="1604433"/>
                  <a:pt x="259325" y="1606550"/>
                </a:cubicBezTo>
                <a:cubicBezTo>
                  <a:pt x="245782" y="1615578"/>
                  <a:pt x="241243" y="1619742"/>
                  <a:pt x="227575" y="1625600"/>
                </a:cubicBezTo>
                <a:cubicBezTo>
                  <a:pt x="224499" y="1626918"/>
                  <a:pt x="220417" y="1626408"/>
                  <a:pt x="218050" y="1628775"/>
                </a:cubicBezTo>
                <a:cubicBezTo>
                  <a:pt x="215683" y="1631142"/>
                  <a:pt x="215290" y="1634979"/>
                  <a:pt x="214875" y="1638300"/>
                </a:cubicBezTo>
                <a:cubicBezTo>
                  <a:pt x="213163" y="1651992"/>
                  <a:pt x="212758" y="1665817"/>
                  <a:pt x="211700" y="1679575"/>
                </a:cubicBezTo>
                <a:cubicBezTo>
                  <a:pt x="212758" y="1695450"/>
                  <a:pt x="214875" y="1711290"/>
                  <a:pt x="214875" y="1727200"/>
                </a:cubicBezTo>
                <a:cubicBezTo>
                  <a:pt x="214875" y="1737836"/>
                  <a:pt x="211700" y="1748314"/>
                  <a:pt x="211700" y="1758950"/>
                </a:cubicBezTo>
                <a:cubicBezTo>
                  <a:pt x="211700" y="1774860"/>
                  <a:pt x="213817" y="1790700"/>
                  <a:pt x="214875" y="1806575"/>
                </a:cubicBezTo>
                <a:cubicBezTo>
                  <a:pt x="214875" y="1806575"/>
                  <a:pt x="210448" y="1819214"/>
                  <a:pt x="208525" y="1825625"/>
                </a:cubicBezTo>
                <a:cubicBezTo>
                  <a:pt x="206982" y="1830769"/>
                  <a:pt x="202569" y="1849865"/>
                  <a:pt x="202175" y="1854200"/>
                </a:cubicBezTo>
                <a:cubicBezTo>
                  <a:pt x="200543" y="1872149"/>
                  <a:pt x="202713" y="1890539"/>
                  <a:pt x="199000" y="1908175"/>
                </a:cubicBezTo>
                <a:cubicBezTo>
                  <a:pt x="198214" y="1911909"/>
                  <a:pt x="190523" y="1910856"/>
                  <a:pt x="189475" y="1914525"/>
                </a:cubicBezTo>
                <a:cubicBezTo>
                  <a:pt x="187992" y="1919714"/>
                  <a:pt x="191592" y="1925638"/>
                  <a:pt x="192650" y="1930400"/>
                </a:cubicBezTo>
                <a:lnTo>
                  <a:pt x="4574150" y="1930400"/>
                </a:lnTo>
                <a:lnTo>
                  <a:pt x="4574150" y="0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0"/>
          <a:srcRect/>
          <a:stretch/>
        </p:blipFill>
        <p:spPr>
          <a:xfrm flipH="1">
            <a:off x="4883939" y="6357061"/>
            <a:ext cx="295" cy="4830"/>
          </a:xfrm>
          <a:custGeom>
            <a:avLst/>
            <a:gdLst>
              <a:gd name="connsiteX0" fmla="*/ 295 w 295"/>
              <a:gd name="connsiteY0" fmla="*/ 0 h 4830"/>
              <a:gd name="connsiteX1" fmla="*/ 6 w 295"/>
              <a:gd name="connsiteY1" fmla="*/ 2522 h 4830"/>
              <a:gd name="connsiteX2" fmla="*/ 159 w 295"/>
              <a:gd name="connsiteY2" fmla="*/ 4768 h 4830"/>
              <a:gd name="connsiteX3" fmla="*/ 295 w 295"/>
              <a:gd name="connsiteY3" fmla="*/ 0 h 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" h="4830">
                <a:moveTo>
                  <a:pt x="295" y="0"/>
                </a:moveTo>
                <a:lnTo>
                  <a:pt x="6" y="2522"/>
                </a:lnTo>
                <a:cubicBezTo>
                  <a:pt x="-25" y="4046"/>
                  <a:pt x="65" y="5105"/>
                  <a:pt x="159" y="4768"/>
                </a:cubicBezTo>
                <a:lnTo>
                  <a:pt x="295" y="0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103028" y="355964"/>
            <a:ext cx="2288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zh-CN" alt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夏至的由来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28032" y="1575413"/>
            <a:ext cx="104318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夏至节气一般在公历6月21日或22日。夏至为者，至有三义；一以阴阳气之至极，二以明阳气之始至，三以明日行之北至。故为至。《月令七十二候集解》关于夏至说：五月中，夏，假也，至，极也，万物于此皆假大而至极也</a:t>
            </a:r>
          </a:p>
        </p:txBody>
      </p:sp>
      <p:pic>
        <p:nvPicPr>
          <p:cNvPr id="18" name="图片 17" descr="timg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83845" y="3647592"/>
            <a:ext cx="5000625" cy="28206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44298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F3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图片 2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50" y="4140312"/>
            <a:ext cx="2536650" cy="2717688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19" y="3122922"/>
            <a:ext cx="2819105" cy="3735078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729014" y="0"/>
            <a:ext cx="1462986" cy="400755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125817" y="3122922"/>
            <a:ext cx="606547" cy="61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999301" y="690072"/>
            <a:ext cx="948766" cy="89182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-1" y="4739598"/>
            <a:ext cx="5019628" cy="2118402"/>
          </a:xfrm>
          <a:custGeom>
            <a:avLst/>
            <a:gdLst>
              <a:gd name="connsiteX0" fmla="*/ 4574150 w 4574150"/>
              <a:gd name="connsiteY0" fmla="*/ 0 h 1930400"/>
              <a:gd name="connsiteX1" fmla="*/ 0 w 4574150"/>
              <a:gd name="connsiteY1" fmla="*/ 0 h 1930400"/>
              <a:gd name="connsiteX2" fmla="*/ 0 w 4574150"/>
              <a:gd name="connsiteY2" fmla="*/ 65959 h 1930400"/>
              <a:gd name="connsiteX3" fmla="*/ 6653 w 4574150"/>
              <a:gd name="connsiteY3" fmla="*/ 62449 h 1930400"/>
              <a:gd name="connsiteX4" fmla="*/ 21200 w 4574150"/>
              <a:gd name="connsiteY4" fmla="*/ 57150 h 1930400"/>
              <a:gd name="connsiteX5" fmla="*/ 208525 w 4574150"/>
              <a:gd name="connsiteY5" fmla="*/ 47625 h 1930400"/>
              <a:gd name="connsiteX6" fmla="*/ 240275 w 4574150"/>
              <a:gd name="connsiteY6" fmla="*/ 50800 h 1930400"/>
              <a:gd name="connsiteX7" fmla="*/ 268850 w 4574150"/>
              <a:gd name="connsiteY7" fmla="*/ 57150 h 1930400"/>
              <a:gd name="connsiteX8" fmla="*/ 303775 w 4574150"/>
              <a:gd name="connsiteY8" fmla="*/ 63500 h 1930400"/>
              <a:gd name="connsiteX9" fmla="*/ 332350 w 4574150"/>
              <a:gd name="connsiteY9" fmla="*/ 73025 h 1930400"/>
              <a:gd name="connsiteX10" fmla="*/ 383150 w 4574150"/>
              <a:gd name="connsiteY10" fmla="*/ 88900 h 1930400"/>
              <a:gd name="connsiteX11" fmla="*/ 395850 w 4574150"/>
              <a:gd name="connsiteY11" fmla="*/ 92075 h 1930400"/>
              <a:gd name="connsiteX12" fmla="*/ 411725 w 4574150"/>
              <a:gd name="connsiteY12" fmla="*/ 95250 h 1930400"/>
              <a:gd name="connsiteX13" fmla="*/ 424425 w 4574150"/>
              <a:gd name="connsiteY13" fmla="*/ 101600 h 1930400"/>
              <a:gd name="connsiteX14" fmla="*/ 453000 w 4574150"/>
              <a:gd name="connsiteY14" fmla="*/ 111125 h 1930400"/>
              <a:gd name="connsiteX15" fmla="*/ 475225 w 4574150"/>
              <a:gd name="connsiteY15" fmla="*/ 123825 h 1930400"/>
              <a:gd name="connsiteX16" fmla="*/ 484750 w 4574150"/>
              <a:gd name="connsiteY16" fmla="*/ 127000 h 1930400"/>
              <a:gd name="connsiteX17" fmla="*/ 497450 w 4574150"/>
              <a:gd name="connsiteY17" fmla="*/ 136525 h 1930400"/>
              <a:gd name="connsiteX18" fmla="*/ 513325 w 4574150"/>
              <a:gd name="connsiteY18" fmla="*/ 142875 h 1930400"/>
              <a:gd name="connsiteX19" fmla="*/ 526025 w 4574150"/>
              <a:gd name="connsiteY19" fmla="*/ 155575 h 1930400"/>
              <a:gd name="connsiteX20" fmla="*/ 535550 w 4574150"/>
              <a:gd name="connsiteY20" fmla="*/ 161925 h 1930400"/>
              <a:gd name="connsiteX21" fmla="*/ 545075 w 4574150"/>
              <a:gd name="connsiteY21" fmla="*/ 171450 h 1930400"/>
              <a:gd name="connsiteX22" fmla="*/ 570475 w 4574150"/>
              <a:gd name="connsiteY22" fmla="*/ 187325 h 1930400"/>
              <a:gd name="connsiteX23" fmla="*/ 589525 w 4574150"/>
              <a:gd name="connsiteY23" fmla="*/ 209550 h 1930400"/>
              <a:gd name="connsiteX24" fmla="*/ 595875 w 4574150"/>
              <a:gd name="connsiteY24" fmla="*/ 219075 h 1930400"/>
              <a:gd name="connsiteX25" fmla="*/ 608575 w 4574150"/>
              <a:gd name="connsiteY25" fmla="*/ 234950 h 1930400"/>
              <a:gd name="connsiteX26" fmla="*/ 621275 w 4574150"/>
              <a:gd name="connsiteY26" fmla="*/ 250825 h 1930400"/>
              <a:gd name="connsiteX27" fmla="*/ 637150 w 4574150"/>
              <a:gd name="connsiteY27" fmla="*/ 276225 h 1930400"/>
              <a:gd name="connsiteX28" fmla="*/ 653025 w 4574150"/>
              <a:gd name="connsiteY28" fmla="*/ 292100 h 1930400"/>
              <a:gd name="connsiteX29" fmla="*/ 659375 w 4574150"/>
              <a:gd name="connsiteY29" fmla="*/ 301625 h 1930400"/>
              <a:gd name="connsiteX30" fmla="*/ 681600 w 4574150"/>
              <a:gd name="connsiteY30" fmla="*/ 327025 h 1930400"/>
              <a:gd name="connsiteX31" fmla="*/ 694300 w 4574150"/>
              <a:gd name="connsiteY31" fmla="*/ 352425 h 1930400"/>
              <a:gd name="connsiteX32" fmla="*/ 700650 w 4574150"/>
              <a:gd name="connsiteY32" fmla="*/ 361950 h 1930400"/>
              <a:gd name="connsiteX33" fmla="*/ 710175 w 4574150"/>
              <a:gd name="connsiteY33" fmla="*/ 377825 h 1930400"/>
              <a:gd name="connsiteX34" fmla="*/ 716525 w 4574150"/>
              <a:gd name="connsiteY34" fmla="*/ 387350 h 1930400"/>
              <a:gd name="connsiteX35" fmla="*/ 719700 w 4574150"/>
              <a:gd name="connsiteY35" fmla="*/ 412750 h 1930400"/>
              <a:gd name="connsiteX36" fmla="*/ 738750 w 4574150"/>
              <a:gd name="connsiteY36" fmla="*/ 438150 h 1930400"/>
              <a:gd name="connsiteX37" fmla="*/ 745100 w 4574150"/>
              <a:gd name="connsiteY37" fmla="*/ 454025 h 1930400"/>
              <a:gd name="connsiteX38" fmla="*/ 754625 w 4574150"/>
              <a:gd name="connsiteY38" fmla="*/ 488950 h 1930400"/>
              <a:gd name="connsiteX39" fmla="*/ 767325 w 4574150"/>
              <a:gd name="connsiteY39" fmla="*/ 746125 h 1930400"/>
              <a:gd name="connsiteX40" fmla="*/ 754625 w 4574150"/>
              <a:gd name="connsiteY40" fmla="*/ 841375 h 1930400"/>
              <a:gd name="connsiteX41" fmla="*/ 748275 w 4574150"/>
              <a:gd name="connsiteY41" fmla="*/ 850900 h 1930400"/>
              <a:gd name="connsiteX42" fmla="*/ 738750 w 4574150"/>
              <a:gd name="connsiteY42" fmla="*/ 889000 h 1930400"/>
              <a:gd name="connsiteX43" fmla="*/ 732400 w 4574150"/>
              <a:gd name="connsiteY43" fmla="*/ 904875 h 1930400"/>
              <a:gd name="connsiteX44" fmla="*/ 719700 w 4574150"/>
              <a:gd name="connsiteY44" fmla="*/ 936625 h 1930400"/>
              <a:gd name="connsiteX45" fmla="*/ 703825 w 4574150"/>
              <a:gd name="connsiteY45" fmla="*/ 955675 h 1930400"/>
              <a:gd name="connsiteX46" fmla="*/ 700650 w 4574150"/>
              <a:gd name="connsiteY46" fmla="*/ 965200 h 1930400"/>
              <a:gd name="connsiteX47" fmla="*/ 691125 w 4574150"/>
              <a:gd name="connsiteY47" fmla="*/ 977900 h 1930400"/>
              <a:gd name="connsiteX48" fmla="*/ 681600 w 4574150"/>
              <a:gd name="connsiteY48" fmla="*/ 987425 h 1930400"/>
              <a:gd name="connsiteX49" fmla="*/ 678425 w 4574150"/>
              <a:gd name="connsiteY49" fmla="*/ 996950 h 1930400"/>
              <a:gd name="connsiteX50" fmla="*/ 668900 w 4574150"/>
              <a:gd name="connsiteY50" fmla="*/ 1006475 h 1930400"/>
              <a:gd name="connsiteX51" fmla="*/ 659375 w 4574150"/>
              <a:gd name="connsiteY51" fmla="*/ 1019175 h 1930400"/>
              <a:gd name="connsiteX52" fmla="*/ 627625 w 4574150"/>
              <a:gd name="connsiteY52" fmla="*/ 1041400 h 1930400"/>
              <a:gd name="connsiteX53" fmla="*/ 618100 w 4574150"/>
              <a:gd name="connsiteY53" fmla="*/ 1044575 h 1930400"/>
              <a:gd name="connsiteX54" fmla="*/ 586350 w 4574150"/>
              <a:gd name="connsiteY54" fmla="*/ 1050925 h 1930400"/>
              <a:gd name="connsiteX55" fmla="*/ 567300 w 4574150"/>
              <a:gd name="connsiteY55" fmla="*/ 1057275 h 1930400"/>
              <a:gd name="connsiteX56" fmla="*/ 535550 w 4574150"/>
              <a:gd name="connsiteY56" fmla="*/ 1066800 h 1930400"/>
              <a:gd name="connsiteX57" fmla="*/ 516500 w 4574150"/>
              <a:gd name="connsiteY57" fmla="*/ 1073150 h 1930400"/>
              <a:gd name="connsiteX58" fmla="*/ 497450 w 4574150"/>
              <a:gd name="connsiteY58" fmla="*/ 1079500 h 1930400"/>
              <a:gd name="connsiteX59" fmla="*/ 484750 w 4574150"/>
              <a:gd name="connsiteY59" fmla="*/ 1089025 h 1930400"/>
              <a:gd name="connsiteX60" fmla="*/ 468875 w 4574150"/>
              <a:gd name="connsiteY60" fmla="*/ 1095375 h 1930400"/>
              <a:gd name="connsiteX61" fmla="*/ 459350 w 4574150"/>
              <a:gd name="connsiteY61" fmla="*/ 1108075 h 1930400"/>
              <a:gd name="connsiteX62" fmla="*/ 443475 w 4574150"/>
              <a:gd name="connsiteY62" fmla="*/ 1120775 h 1930400"/>
              <a:gd name="connsiteX63" fmla="*/ 414900 w 4574150"/>
              <a:gd name="connsiteY63" fmla="*/ 1136650 h 1930400"/>
              <a:gd name="connsiteX64" fmla="*/ 411725 w 4574150"/>
              <a:gd name="connsiteY64" fmla="*/ 1146175 h 1930400"/>
              <a:gd name="connsiteX65" fmla="*/ 402200 w 4574150"/>
              <a:gd name="connsiteY65" fmla="*/ 1155700 h 1930400"/>
              <a:gd name="connsiteX66" fmla="*/ 392675 w 4574150"/>
              <a:gd name="connsiteY66" fmla="*/ 1162050 h 1930400"/>
              <a:gd name="connsiteX67" fmla="*/ 389500 w 4574150"/>
              <a:gd name="connsiteY67" fmla="*/ 1171575 h 1930400"/>
              <a:gd name="connsiteX68" fmla="*/ 383150 w 4574150"/>
              <a:gd name="connsiteY68" fmla="*/ 1181100 h 1930400"/>
              <a:gd name="connsiteX69" fmla="*/ 379975 w 4574150"/>
              <a:gd name="connsiteY69" fmla="*/ 1193800 h 1930400"/>
              <a:gd name="connsiteX70" fmla="*/ 373625 w 4574150"/>
              <a:gd name="connsiteY70" fmla="*/ 1206500 h 1930400"/>
              <a:gd name="connsiteX71" fmla="*/ 370450 w 4574150"/>
              <a:gd name="connsiteY71" fmla="*/ 1330325 h 1930400"/>
              <a:gd name="connsiteX72" fmla="*/ 373625 w 4574150"/>
              <a:gd name="connsiteY72" fmla="*/ 1397000 h 1930400"/>
              <a:gd name="connsiteX73" fmla="*/ 370450 w 4574150"/>
              <a:gd name="connsiteY73" fmla="*/ 1406525 h 1930400"/>
              <a:gd name="connsiteX74" fmla="*/ 357750 w 4574150"/>
              <a:gd name="connsiteY74" fmla="*/ 1409700 h 1930400"/>
              <a:gd name="connsiteX75" fmla="*/ 335525 w 4574150"/>
              <a:gd name="connsiteY75" fmla="*/ 1397000 h 1930400"/>
              <a:gd name="connsiteX76" fmla="*/ 319650 w 4574150"/>
              <a:gd name="connsiteY76" fmla="*/ 1393825 h 1930400"/>
              <a:gd name="connsiteX77" fmla="*/ 316475 w 4574150"/>
              <a:gd name="connsiteY77" fmla="*/ 1431925 h 1930400"/>
              <a:gd name="connsiteX78" fmla="*/ 319650 w 4574150"/>
              <a:gd name="connsiteY78" fmla="*/ 1447800 h 1930400"/>
              <a:gd name="connsiteX79" fmla="*/ 322825 w 4574150"/>
              <a:gd name="connsiteY79" fmla="*/ 1457325 h 1930400"/>
              <a:gd name="connsiteX80" fmla="*/ 326000 w 4574150"/>
              <a:gd name="connsiteY80" fmla="*/ 1508125 h 1930400"/>
              <a:gd name="connsiteX81" fmla="*/ 319650 w 4574150"/>
              <a:gd name="connsiteY81" fmla="*/ 1527175 h 1930400"/>
              <a:gd name="connsiteX82" fmla="*/ 306950 w 4574150"/>
              <a:gd name="connsiteY82" fmla="*/ 1549400 h 1930400"/>
              <a:gd name="connsiteX83" fmla="*/ 297425 w 4574150"/>
              <a:gd name="connsiteY83" fmla="*/ 1555750 h 1930400"/>
              <a:gd name="connsiteX84" fmla="*/ 287900 w 4574150"/>
              <a:gd name="connsiteY84" fmla="*/ 1581150 h 1930400"/>
              <a:gd name="connsiteX85" fmla="*/ 268850 w 4574150"/>
              <a:gd name="connsiteY85" fmla="*/ 1600200 h 1930400"/>
              <a:gd name="connsiteX86" fmla="*/ 259325 w 4574150"/>
              <a:gd name="connsiteY86" fmla="*/ 1606550 h 1930400"/>
              <a:gd name="connsiteX87" fmla="*/ 227575 w 4574150"/>
              <a:gd name="connsiteY87" fmla="*/ 1625600 h 1930400"/>
              <a:gd name="connsiteX88" fmla="*/ 218050 w 4574150"/>
              <a:gd name="connsiteY88" fmla="*/ 1628775 h 1930400"/>
              <a:gd name="connsiteX89" fmla="*/ 214875 w 4574150"/>
              <a:gd name="connsiteY89" fmla="*/ 1638300 h 1930400"/>
              <a:gd name="connsiteX90" fmla="*/ 211700 w 4574150"/>
              <a:gd name="connsiteY90" fmla="*/ 1679575 h 1930400"/>
              <a:gd name="connsiteX91" fmla="*/ 214875 w 4574150"/>
              <a:gd name="connsiteY91" fmla="*/ 1727200 h 1930400"/>
              <a:gd name="connsiteX92" fmla="*/ 211700 w 4574150"/>
              <a:gd name="connsiteY92" fmla="*/ 1758950 h 1930400"/>
              <a:gd name="connsiteX93" fmla="*/ 214875 w 4574150"/>
              <a:gd name="connsiteY93" fmla="*/ 1806575 h 1930400"/>
              <a:gd name="connsiteX94" fmla="*/ 208525 w 4574150"/>
              <a:gd name="connsiteY94" fmla="*/ 1825625 h 1930400"/>
              <a:gd name="connsiteX95" fmla="*/ 202175 w 4574150"/>
              <a:gd name="connsiteY95" fmla="*/ 1854200 h 1930400"/>
              <a:gd name="connsiteX96" fmla="*/ 199000 w 4574150"/>
              <a:gd name="connsiteY96" fmla="*/ 1908175 h 1930400"/>
              <a:gd name="connsiteX97" fmla="*/ 189475 w 4574150"/>
              <a:gd name="connsiteY97" fmla="*/ 1914525 h 1930400"/>
              <a:gd name="connsiteX98" fmla="*/ 192650 w 4574150"/>
              <a:gd name="connsiteY98" fmla="*/ 1930400 h 1930400"/>
              <a:gd name="connsiteX99" fmla="*/ 4574150 w 4574150"/>
              <a:gd name="connsiteY99" fmla="*/ 1930400 h 1930400"/>
              <a:gd name="connsiteX100" fmla="*/ 4574150 w 4574150"/>
              <a:gd name="connsiteY100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4574150" h="1930400">
                <a:moveTo>
                  <a:pt x="4574150" y="0"/>
                </a:moveTo>
                <a:lnTo>
                  <a:pt x="0" y="0"/>
                </a:lnTo>
                <a:lnTo>
                  <a:pt x="0" y="65959"/>
                </a:lnTo>
                <a:lnTo>
                  <a:pt x="6653" y="62449"/>
                </a:lnTo>
                <a:cubicBezTo>
                  <a:pt x="11291" y="59891"/>
                  <a:pt x="16016" y="57684"/>
                  <a:pt x="21200" y="57150"/>
                </a:cubicBezTo>
                <a:cubicBezTo>
                  <a:pt x="83394" y="50748"/>
                  <a:pt x="146083" y="50800"/>
                  <a:pt x="208525" y="47625"/>
                </a:cubicBezTo>
                <a:cubicBezTo>
                  <a:pt x="219108" y="48683"/>
                  <a:pt x="229769" y="49141"/>
                  <a:pt x="240275" y="50800"/>
                </a:cubicBezTo>
                <a:cubicBezTo>
                  <a:pt x="249913" y="52322"/>
                  <a:pt x="259282" y="55236"/>
                  <a:pt x="268850" y="57150"/>
                </a:cubicBezTo>
                <a:lnTo>
                  <a:pt x="303775" y="63500"/>
                </a:lnTo>
                <a:cubicBezTo>
                  <a:pt x="313653" y="65296"/>
                  <a:pt x="322787" y="69965"/>
                  <a:pt x="332350" y="73025"/>
                </a:cubicBezTo>
                <a:cubicBezTo>
                  <a:pt x="349247" y="78432"/>
                  <a:pt x="366157" y="83802"/>
                  <a:pt x="383150" y="88900"/>
                </a:cubicBezTo>
                <a:cubicBezTo>
                  <a:pt x="387330" y="90154"/>
                  <a:pt x="391590" y="91128"/>
                  <a:pt x="395850" y="92075"/>
                </a:cubicBezTo>
                <a:cubicBezTo>
                  <a:pt x="401118" y="93246"/>
                  <a:pt x="406605" y="93543"/>
                  <a:pt x="411725" y="95250"/>
                </a:cubicBezTo>
                <a:cubicBezTo>
                  <a:pt x="416215" y="96747"/>
                  <a:pt x="420192" y="99483"/>
                  <a:pt x="424425" y="101600"/>
                </a:cubicBezTo>
                <a:cubicBezTo>
                  <a:pt x="433405" y="106090"/>
                  <a:pt x="443629" y="107521"/>
                  <a:pt x="453000" y="111125"/>
                </a:cubicBezTo>
                <a:cubicBezTo>
                  <a:pt x="477121" y="120402"/>
                  <a:pt x="455306" y="113865"/>
                  <a:pt x="475225" y="123825"/>
                </a:cubicBezTo>
                <a:cubicBezTo>
                  <a:pt x="478218" y="125322"/>
                  <a:pt x="481844" y="125340"/>
                  <a:pt x="484750" y="127000"/>
                </a:cubicBezTo>
                <a:cubicBezTo>
                  <a:pt x="489344" y="129625"/>
                  <a:pt x="492824" y="133955"/>
                  <a:pt x="497450" y="136525"/>
                </a:cubicBezTo>
                <a:cubicBezTo>
                  <a:pt x="502432" y="139293"/>
                  <a:pt x="508583" y="139714"/>
                  <a:pt x="513325" y="142875"/>
                </a:cubicBezTo>
                <a:cubicBezTo>
                  <a:pt x="518306" y="146196"/>
                  <a:pt x="521479" y="151679"/>
                  <a:pt x="526025" y="155575"/>
                </a:cubicBezTo>
                <a:cubicBezTo>
                  <a:pt x="528922" y="158058"/>
                  <a:pt x="532619" y="159482"/>
                  <a:pt x="535550" y="161925"/>
                </a:cubicBezTo>
                <a:cubicBezTo>
                  <a:pt x="538999" y="164800"/>
                  <a:pt x="541666" y="168528"/>
                  <a:pt x="545075" y="171450"/>
                </a:cubicBezTo>
                <a:cubicBezTo>
                  <a:pt x="578433" y="200042"/>
                  <a:pt x="537952" y="164094"/>
                  <a:pt x="570475" y="187325"/>
                </a:cubicBezTo>
                <a:cubicBezTo>
                  <a:pt x="577206" y="192133"/>
                  <a:pt x="585008" y="203227"/>
                  <a:pt x="589525" y="209550"/>
                </a:cubicBezTo>
                <a:cubicBezTo>
                  <a:pt x="591743" y="212655"/>
                  <a:pt x="593177" y="216377"/>
                  <a:pt x="595875" y="219075"/>
                </a:cubicBezTo>
                <a:cubicBezTo>
                  <a:pt x="610236" y="233436"/>
                  <a:pt x="602394" y="216407"/>
                  <a:pt x="608575" y="234950"/>
                </a:cubicBezTo>
                <a:cubicBezTo>
                  <a:pt x="612808" y="240242"/>
                  <a:pt x="617516" y="245186"/>
                  <a:pt x="621275" y="250825"/>
                </a:cubicBezTo>
                <a:cubicBezTo>
                  <a:pt x="635469" y="272117"/>
                  <a:pt x="618661" y="255425"/>
                  <a:pt x="637150" y="276225"/>
                </a:cubicBezTo>
                <a:cubicBezTo>
                  <a:pt x="642122" y="281818"/>
                  <a:pt x="648097" y="286468"/>
                  <a:pt x="653025" y="292100"/>
                </a:cubicBezTo>
                <a:cubicBezTo>
                  <a:pt x="655538" y="294972"/>
                  <a:pt x="656892" y="298728"/>
                  <a:pt x="659375" y="301625"/>
                </a:cubicBezTo>
                <a:cubicBezTo>
                  <a:pt x="692259" y="339989"/>
                  <a:pt x="653950" y="290159"/>
                  <a:pt x="681600" y="327025"/>
                </a:cubicBezTo>
                <a:cubicBezTo>
                  <a:pt x="687280" y="334598"/>
                  <a:pt x="689767" y="344115"/>
                  <a:pt x="694300" y="352425"/>
                </a:cubicBezTo>
                <a:cubicBezTo>
                  <a:pt x="696127" y="355775"/>
                  <a:pt x="698628" y="358714"/>
                  <a:pt x="700650" y="361950"/>
                </a:cubicBezTo>
                <a:cubicBezTo>
                  <a:pt x="703921" y="367183"/>
                  <a:pt x="706904" y="372592"/>
                  <a:pt x="710175" y="377825"/>
                </a:cubicBezTo>
                <a:cubicBezTo>
                  <a:pt x="712197" y="381061"/>
                  <a:pt x="715521" y="383669"/>
                  <a:pt x="716525" y="387350"/>
                </a:cubicBezTo>
                <a:cubicBezTo>
                  <a:pt x="718770" y="395582"/>
                  <a:pt x="718642" y="404283"/>
                  <a:pt x="719700" y="412750"/>
                </a:cubicBezTo>
                <a:cubicBezTo>
                  <a:pt x="719700" y="412750"/>
                  <a:pt x="733203" y="429137"/>
                  <a:pt x="738750" y="438150"/>
                </a:cubicBezTo>
                <a:cubicBezTo>
                  <a:pt x="741737" y="443004"/>
                  <a:pt x="742785" y="448817"/>
                  <a:pt x="745100" y="454025"/>
                </a:cubicBezTo>
                <a:cubicBezTo>
                  <a:pt x="753276" y="472420"/>
                  <a:pt x="753186" y="463618"/>
                  <a:pt x="754625" y="488950"/>
                </a:cubicBezTo>
                <a:cubicBezTo>
                  <a:pt x="759494" y="574641"/>
                  <a:pt x="763092" y="660400"/>
                  <a:pt x="767325" y="746125"/>
                </a:cubicBezTo>
                <a:cubicBezTo>
                  <a:pt x="762749" y="805616"/>
                  <a:pt x="766548" y="773811"/>
                  <a:pt x="754625" y="841375"/>
                </a:cubicBezTo>
                <a:cubicBezTo>
                  <a:pt x="752508" y="844550"/>
                  <a:pt x="749825" y="847413"/>
                  <a:pt x="748275" y="850900"/>
                </a:cubicBezTo>
                <a:cubicBezTo>
                  <a:pt x="741566" y="865994"/>
                  <a:pt x="741412" y="873026"/>
                  <a:pt x="738750" y="889000"/>
                </a:cubicBezTo>
                <a:lnTo>
                  <a:pt x="732400" y="904875"/>
                </a:lnTo>
                <a:cubicBezTo>
                  <a:pt x="728167" y="915458"/>
                  <a:pt x="724477" y="926276"/>
                  <a:pt x="719700" y="936625"/>
                </a:cubicBezTo>
                <a:cubicBezTo>
                  <a:pt x="711909" y="953505"/>
                  <a:pt x="714813" y="939193"/>
                  <a:pt x="703825" y="955675"/>
                </a:cubicBezTo>
                <a:cubicBezTo>
                  <a:pt x="701969" y="958460"/>
                  <a:pt x="701708" y="962025"/>
                  <a:pt x="700650" y="965200"/>
                </a:cubicBezTo>
                <a:cubicBezTo>
                  <a:pt x="697475" y="969433"/>
                  <a:pt x="694569" y="973882"/>
                  <a:pt x="691125" y="977900"/>
                </a:cubicBezTo>
                <a:cubicBezTo>
                  <a:pt x="688203" y="981309"/>
                  <a:pt x="684091" y="983689"/>
                  <a:pt x="681600" y="987425"/>
                </a:cubicBezTo>
                <a:cubicBezTo>
                  <a:pt x="679744" y="990210"/>
                  <a:pt x="679483" y="993775"/>
                  <a:pt x="678425" y="996950"/>
                </a:cubicBezTo>
                <a:cubicBezTo>
                  <a:pt x="675250" y="1000125"/>
                  <a:pt x="671822" y="1003066"/>
                  <a:pt x="668900" y="1006475"/>
                </a:cubicBezTo>
                <a:cubicBezTo>
                  <a:pt x="665456" y="1010493"/>
                  <a:pt x="663117" y="1015433"/>
                  <a:pt x="659375" y="1019175"/>
                </a:cubicBezTo>
                <a:cubicBezTo>
                  <a:pt x="655213" y="1023337"/>
                  <a:pt x="629959" y="1040103"/>
                  <a:pt x="627625" y="1041400"/>
                </a:cubicBezTo>
                <a:cubicBezTo>
                  <a:pt x="624699" y="1043025"/>
                  <a:pt x="621318" y="1043656"/>
                  <a:pt x="618100" y="1044575"/>
                </a:cubicBezTo>
                <a:cubicBezTo>
                  <a:pt x="581163" y="1055129"/>
                  <a:pt x="636248" y="1038451"/>
                  <a:pt x="586350" y="1050925"/>
                </a:cubicBezTo>
                <a:cubicBezTo>
                  <a:pt x="579856" y="1052548"/>
                  <a:pt x="573697" y="1055307"/>
                  <a:pt x="567300" y="1057275"/>
                </a:cubicBezTo>
                <a:cubicBezTo>
                  <a:pt x="520049" y="1071814"/>
                  <a:pt x="561857" y="1058031"/>
                  <a:pt x="535550" y="1066800"/>
                </a:cubicBezTo>
                <a:lnTo>
                  <a:pt x="516500" y="1073150"/>
                </a:lnTo>
                <a:cubicBezTo>
                  <a:pt x="510150" y="1075267"/>
                  <a:pt x="503437" y="1076507"/>
                  <a:pt x="497450" y="1079500"/>
                </a:cubicBezTo>
                <a:cubicBezTo>
                  <a:pt x="492717" y="1081867"/>
                  <a:pt x="489376" y="1086455"/>
                  <a:pt x="484750" y="1089025"/>
                </a:cubicBezTo>
                <a:cubicBezTo>
                  <a:pt x="479768" y="1091793"/>
                  <a:pt x="473434" y="1091955"/>
                  <a:pt x="468875" y="1095375"/>
                </a:cubicBezTo>
                <a:cubicBezTo>
                  <a:pt x="464642" y="1098550"/>
                  <a:pt x="463415" y="1104687"/>
                  <a:pt x="459350" y="1108075"/>
                </a:cubicBezTo>
                <a:cubicBezTo>
                  <a:pt x="436346" y="1127245"/>
                  <a:pt x="462922" y="1091604"/>
                  <a:pt x="443475" y="1120775"/>
                </a:cubicBezTo>
                <a:cubicBezTo>
                  <a:pt x="431497" y="1124768"/>
                  <a:pt x="425817" y="1125733"/>
                  <a:pt x="414900" y="1136650"/>
                </a:cubicBezTo>
                <a:cubicBezTo>
                  <a:pt x="412533" y="1139017"/>
                  <a:pt x="412783" y="1143000"/>
                  <a:pt x="411725" y="1146175"/>
                </a:cubicBezTo>
                <a:cubicBezTo>
                  <a:pt x="408550" y="1149350"/>
                  <a:pt x="405649" y="1152825"/>
                  <a:pt x="402200" y="1155700"/>
                </a:cubicBezTo>
                <a:cubicBezTo>
                  <a:pt x="399269" y="1158143"/>
                  <a:pt x="395059" y="1159070"/>
                  <a:pt x="392675" y="1162050"/>
                </a:cubicBezTo>
                <a:cubicBezTo>
                  <a:pt x="390584" y="1164663"/>
                  <a:pt x="390997" y="1168582"/>
                  <a:pt x="389500" y="1171575"/>
                </a:cubicBezTo>
                <a:cubicBezTo>
                  <a:pt x="387793" y="1174988"/>
                  <a:pt x="384653" y="1177593"/>
                  <a:pt x="383150" y="1181100"/>
                </a:cubicBezTo>
                <a:cubicBezTo>
                  <a:pt x="381431" y="1185111"/>
                  <a:pt x="381507" y="1189714"/>
                  <a:pt x="379975" y="1193800"/>
                </a:cubicBezTo>
                <a:cubicBezTo>
                  <a:pt x="378313" y="1198232"/>
                  <a:pt x="373954" y="1201778"/>
                  <a:pt x="373625" y="1206500"/>
                </a:cubicBezTo>
                <a:cubicBezTo>
                  <a:pt x="370751" y="1247688"/>
                  <a:pt x="371508" y="1289050"/>
                  <a:pt x="370450" y="1330325"/>
                </a:cubicBezTo>
                <a:cubicBezTo>
                  <a:pt x="371508" y="1352550"/>
                  <a:pt x="373625" y="1374750"/>
                  <a:pt x="373625" y="1397000"/>
                </a:cubicBezTo>
                <a:cubicBezTo>
                  <a:pt x="373625" y="1400347"/>
                  <a:pt x="373063" y="1404434"/>
                  <a:pt x="370450" y="1406525"/>
                </a:cubicBezTo>
                <a:cubicBezTo>
                  <a:pt x="367043" y="1409251"/>
                  <a:pt x="361983" y="1408642"/>
                  <a:pt x="357750" y="1409700"/>
                </a:cubicBezTo>
                <a:cubicBezTo>
                  <a:pt x="316183" y="1399308"/>
                  <a:pt x="373357" y="1415916"/>
                  <a:pt x="335525" y="1397000"/>
                </a:cubicBezTo>
                <a:cubicBezTo>
                  <a:pt x="330698" y="1394587"/>
                  <a:pt x="322234" y="1389087"/>
                  <a:pt x="319650" y="1393825"/>
                </a:cubicBezTo>
                <a:cubicBezTo>
                  <a:pt x="313547" y="1405013"/>
                  <a:pt x="317533" y="1419225"/>
                  <a:pt x="316475" y="1431925"/>
                </a:cubicBezTo>
                <a:cubicBezTo>
                  <a:pt x="317533" y="1437217"/>
                  <a:pt x="318341" y="1442565"/>
                  <a:pt x="319650" y="1447800"/>
                </a:cubicBezTo>
                <a:cubicBezTo>
                  <a:pt x="320462" y="1451047"/>
                  <a:pt x="322475" y="1453997"/>
                  <a:pt x="322825" y="1457325"/>
                </a:cubicBezTo>
                <a:cubicBezTo>
                  <a:pt x="324601" y="1474198"/>
                  <a:pt x="324942" y="1491192"/>
                  <a:pt x="326000" y="1508125"/>
                </a:cubicBezTo>
                <a:cubicBezTo>
                  <a:pt x="326000" y="1508125"/>
                  <a:pt x="322901" y="1521324"/>
                  <a:pt x="319650" y="1527175"/>
                </a:cubicBezTo>
                <a:cubicBezTo>
                  <a:pt x="302454" y="1558128"/>
                  <a:pt x="315670" y="1514518"/>
                  <a:pt x="306950" y="1549400"/>
                </a:cubicBezTo>
                <a:cubicBezTo>
                  <a:pt x="303775" y="1551517"/>
                  <a:pt x="300123" y="1553052"/>
                  <a:pt x="297425" y="1555750"/>
                </a:cubicBezTo>
                <a:cubicBezTo>
                  <a:pt x="289250" y="1563925"/>
                  <a:pt x="290172" y="1569792"/>
                  <a:pt x="287900" y="1581150"/>
                </a:cubicBezTo>
                <a:lnTo>
                  <a:pt x="268850" y="1600200"/>
                </a:lnTo>
                <a:cubicBezTo>
                  <a:pt x="266152" y="1602898"/>
                  <a:pt x="262500" y="1604433"/>
                  <a:pt x="259325" y="1606550"/>
                </a:cubicBezTo>
                <a:cubicBezTo>
                  <a:pt x="245782" y="1615578"/>
                  <a:pt x="241243" y="1619742"/>
                  <a:pt x="227575" y="1625600"/>
                </a:cubicBezTo>
                <a:cubicBezTo>
                  <a:pt x="224499" y="1626918"/>
                  <a:pt x="220417" y="1626408"/>
                  <a:pt x="218050" y="1628775"/>
                </a:cubicBezTo>
                <a:cubicBezTo>
                  <a:pt x="215683" y="1631142"/>
                  <a:pt x="215290" y="1634979"/>
                  <a:pt x="214875" y="1638300"/>
                </a:cubicBezTo>
                <a:cubicBezTo>
                  <a:pt x="213163" y="1651992"/>
                  <a:pt x="212758" y="1665817"/>
                  <a:pt x="211700" y="1679575"/>
                </a:cubicBezTo>
                <a:cubicBezTo>
                  <a:pt x="212758" y="1695450"/>
                  <a:pt x="214875" y="1711290"/>
                  <a:pt x="214875" y="1727200"/>
                </a:cubicBezTo>
                <a:cubicBezTo>
                  <a:pt x="214875" y="1737836"/>
                  <a:pt x="211700" y="1748314"/>
                  <a:pt x="211700" y="1758950"/>
                </a:cubicBezTo>
                <a:cubicBezTo>
                  <a:pt x="211700" y="1774860"/>
                  <a:pt x="213817" y="1790700"/>
                  <a:pt x="214875" y="1806575"/>
                </a:cubicBezTo>
                <a:cubicBezTo>
                  <a:pt x="214875" y="1806575"/>
                  <a:pt x="210448" y="1819214"/>
                  <a:pt x="208525" y="1825625"/>
                </a:cubicBezTo>
                <a:cubicBezTo>
                  <a:pt x="206982" y="1830769"/>
                  <a:pt x="202569" y="1849865"/>
                  <a:pt x="202175" y="1854200"/>
                </a:cubicBezTo>
                <a:cubicBezTo>
                  <a:pt x="200543" y="1872149"/>
                  <a:pt x="202713" y="1890539"/>
                  <a:pt x="199000" y="1908175"/>
                </a:cubicBezTo>
                <a:cubicBezTo>
                  <a:pt x="198214" y="1911909"/>
                  <a:pt x="190523" y="1910856"/>
                  <a:pt x="189475" y="1914525"/>
                </a:cubicBezTo>
                <a:cubicBezTo>
                  <a:pt x="187992" y="1919714"/>
                  <a:pt x="191592" y="1925638"/>
                  <a:pt x="192650" y="1930400"/>
                </a:cubicBezTo>
                <a:lnTo>
                  <a:pt x="4574150" y="1930400"/>
                </a:lnTo>
                <a:lnTo>
                  <a:pt x="4574150" y="0"/>
                </a:lnTo>
                <a:close/>
              </a:path>
            </a:pathLst>
          </a:custGeom>
        </p:spPr>
      </p:pic>
      <p:pic>
        <p:nvPicPr>
          <p:cNvPr id="27" name="图片 26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919" y="0"/>
            <a:ext cx="3752922" cy="2768600"/>
          </a:xfrm>
          <a:prstGeom prst="rect">
            <a:avLst/>
          </a:prstGeom>
        </p:spPr>
      </p:pic>
      <p:pic>
        <p:nvPicPr>
          <p:cNvPr id="3" name="图片 2"/>
          <p:cNvPicPr>
            <a:picLocks noChangeAspect="1"/>
          </p:cNvPicPr>
          <p:nvPr/>
        </p:nvPicPr>
        <p:blipFill>
          <a:blip r:embed="rId10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02128" y="4405156"/>
            <a:ext cx="2132024" cy="2452843"/>
          </a:xfrm>
          <a:prstGeom prst="rect">
            <a:avLst/>
          </a:prstGeom>
        </p:spPr>
      </p:pic>
      <p:sp>
        <p:nvSpPr>
          <p:cNvPr id="21" name="文本框 20"/>
          <p:cNvSpPr txBox="1"/>
          <p:nvPr/>
        </p:nvSpPr>
        <p:spPr>
          <a:xfrm>
            <a:off x="2681708" y="2260373"/>
            <a:ext cx="6852407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dist" defTabSz="457200"/>
            <a:r>
              <a:rPr lang="zh-CN" altLang="en-US" sz="9600" dirty="0" smtClean="0">
                <a:solidFill>
                  <a:srgbClr val="00A558"/>
                </a:solidFill>
                <a:effectLst>
                  <a:outerShdw blurRad="63500" sx="102000" sy="102000" algn="ctr" rotWithShape="0">
                    <a:prstClr val="black">
                      <a:alpha val="40000"/>
                    </a:prstClr>
                  </a:outerShdw>
                  <a:reflection blurRad="6350" stA="50000" endA="300" endPos="50000" dist="29997" dir="5400000" sy="-100000" algn="bl" rotWithShape="0"/>
                </a:effectLst>
                <a:cs typeface="+mn-ea"/>
                <a:sym typeface="+mn-lt"/>
              </a:rPr>
              <a:t>夏至的特点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59650" y="3622674"/>
            <a:ext cx="3235325" cy="32353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542971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F3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394601"/>
            <a:ext cx="2571538" cy="58477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50" y="4930639"/>
            <a:ext cx="1798971" cy="192736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21" y="3454400"/>
            <a:ext cx="2568917" cy="34036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729014" y="0"/>
            <a:ext cx="1462986" cy="400755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30369" y="4905152"/>
            <a:ext cx="606547" cy="61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034181" y="710573"/>
            <a:ext cx="948766" cy="89182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4927600"/>
            <a:ext cx="4574150" cy="1930400"/>
          </a:xfrm>
          <a:custGeom>
            <a:avLst/>
            <a:gdLst>
              <a:gd name="connsiteX0" fmla="*/ 4574150 w 4574150"/>
              <a:gd name="connsiteY0" fmla="*/ 0 h 1930400"/>
              <a:gd name="connsiteX1" fmla="*/ 0 w 4574150"/>
              <a:gd name="connsiteY1" fmla="*/ 0 h 1930400"/>
              <a:gd name="connsiteX2" fmla="*/ 0 w 4574150"/>
              <a:gd name="connsiteY2" fmla="*/ 65959 h 1930400"/>
              <a:gd name="connsiteX3" fmla="*/ 6653 w 4574150"/>
              <a:gd name="connsiteY3" fmla="*/ 62449 h 1930400"/>
              <a:gd name="connsiteX4" fmla="*/ 21200 w 4574150"/>
              <a:gd name="connsiteY4" fmla="*/ 57150 h 1930400"/>
              <a:gd name="connsiteX5" fmla="*/ 208525 w 4574150"/>
              <a:gd name="connsiteY5" fmla="*/ 47625 h 1930400"/>
              <a:gd name="connsiteX6" fmla="*/ 240275 w 4574150"/>
              <a:gd name="connsiteY6" fmla="*/ 50800 h 1930400"/>
              <a:gd name="connsiteX7" fmla="*/ 268850 w 4574150"/>
              <a:gd name="connsiteY7" fmla="*/ 57150 h 1930400"/>
              <a:gd name="connsiteX8" fmla="*/ 303775 w 4574150"/>
              <a:gd name="connsiteY8" fmla="*/ 63500 h 1930400"/>
              <a:gd name="connsiteX9" fmla="*/ 332350 w 4574150"/>
              <a:gd name="connsiteY9" fmla="*/ 73025 h 1930400"/>
              <a:gd name="connsiteX10" fmla="*/ 383150 w 4574150"/>
              <a:gd name="connsiteY10" fmla="*/ 88900 h 1930400"/>
              <a:gd name="connsiteX11" fmla="*/ 395850 w 4574150"/>
              <a:gd name="connsiteY11" fmla="*/ 92075 h 1930400"/>
              <a:gd name="connsiteX12" fmla="*/ 411725 w 4574150"/>
              <a:gd name="connsiteY12" fmla="*/ 95250 h 1930400"/>
              <a:gd name="connsiteX13" fmla="*/ 424425 w 4574150"/>
              <a:gd name="connsiteY13" fmla="*/ 101600 h 1930400"/>
              <a:gd name="connsiteX14" fmla="*/ 453000 w 4574150"/>
              <a:gd name="connsiteY14" fmla="*/ 111125 h 1930400"/>
              <a:gd name="connsiteX15" fmla="*/ 475225 w 4574150"/>
              <a:gd name="connsiteY15" fmla="*/ 123825 h 1930400"/>
              <a:gd name="connsiteX16" fmla="*/ 484750 w 4574150"/>
              <a:gd name="connsiteY16" fmla="*/ 127000 h 1930400"/>
              <a:gd name="connsiteX17" fmla="*/ 497450 w 4574150"/>
              <a:gd name="connsiteY17" fmla="*/ 136525 h 1930400"/>
              <a:gd name="connsiteX18" fmla="*/ 513325 w 4574150"/>
              <a:gd name="connsiteY18" fmla="*/ 142875 h 1930400"/>
              <a:gd name="connsiteX19" fmla="*/ 526025 w 4574150"/>
              <a:gd name="connsiteY19" fmla="*/ 155575 h 1930400"/>
              <a:gd name="connsiteX20" fmla="*/ 535550 w 4574150"/>
              <a:gd name="connsiteY20" fmla="*/ 161925 h 1930400"/>
              <a:gd name="connsiteX21" fmla="*/ 545075 w 4574150"/>
              <a:gd name="connsiteY21" fmla="*/ 171450 h 1930400"/>
              <a:gd name="connsiteX22" fmla="*/ 570475 w 4574150"/>
              <a:gd name="connsiteY22" fmla="*/ 187325 h 1930400"/>
              <a:gd name="connsiteX23" fmla="*/ 589525 w 4574150"/>
              <a:gd name="connsiteY23" fmla="*/ 209550 h 1930400"/>
              <a:gd name="connsiteX24" fmla="*/ 595875 w 4574150"/>
              <a:gd name="connsiteY24" fmla="*/ 219075 h 1930400"/>
              <a:gd name="connsiteX25" fmla="*/ 608575 w 4574150"/>
              <a:gd name="connsiteY25" fmla="*/ 234950 h 1930400"/>
              <a:gd name="connsiteX26" fmla="*/ 621275 w 4574150"/>
              <a:gd name="connsiteY26" fmla="*/ 250825 h 1930400"/>
              <a:gd name="connsiteX27" fmla="*/ 637150 w 4574150"/>
              <a:gd name="connsiteY27" fmla="*/ 276225 h 1930400"/>
              <a:gd name="connsiteX28" fmla="*/ 653025 w 4574150"/>
              <a:gd name="connsiteY28" fmla="*/ 292100 h 1930400"/>
              <a:gd name="connsiteX29" fmla="*/ 659375 w 4574150"/>
              <a:gd name="connsiteY29" fmla="*/ 301625 h 1930400"/>
              <a:gd name="connsiteX30" fmla="*/ 681600 w 4574150"/>
              <a:gd name="connsiteY30" fmla="*/ 327025 h 1930400"/>
              <a:gd name="connsiteX31" fmla="*/ 694300 w 4574150"/>
              <a:gd name="connsiteY31" fmla="*/ 352425 h 1930400"/>
              <a:gd name="connsiteX32" fmla="*/ 700650 w 4574150"/>
              <a:gd name="connsiteY32" fmla="*/ 361950 h 1930400"/>
              <a:gd name="connsiteX33" fmla="*/ 710175 w 4574150"/>
              <a:gd name="connsiteY33" fmla="*/ 377825 h 1930400"/>
              <a:gd name="connsiteX34" fmla="*/ 716525 w 4574150"/>
              <a:gd name="connsiteY34" fmla="*/ 387350 h 1930400"/>
              <a:gd name="connsiteX35" fmla="*/ 719700 w 4574150"/>
              <a:gd name="connsiteY35" fmla="*/ 412750 h 1930400"/>
              <a:gd name="connsiteX36" fmla="*/ 738750 w 4574150"/>
              <a:gd name="connsiteY36" fmla="*/ 438150 h 1930400"/>
              <a:gd name="connsiteX37" fmla="*/ 745100 w 4574150"/>
              <a:gd name="connsiteY37" fmla="*/ 454025 h 1930400"/>
              <a:gd name="connsiteX38" fmla="*/ 754625 w 4574150"/>
              <a:gd name="connsiteY38" fmla="*/ 488950 h 1930400"/>
              <a:gd name="connsiteX39" fmla="*/ 767325 w 4574150"/>
              <a:gd name="connsiteY39" fmla="*/ 746125 h 1930400"/>
              <a:gd name="connsiteX40" fmla="*/ 754625 w 4574150"/>
              <a:gd name="connsiteY40" fmla="*/ 841375 h 1930400"/>
              <a:gd name="connsiteX41" fmla="*/ 748275 w 4574150"/>
              <a:gd name="connsiteY41" fmla="*/ 850900 h 1930400"/>
              <a:gd name="connsiteX42" fmla="*/ 738750 w 4574150"/>
              <a:gd name="connsiteY42" fmla="*/ 889000 h 1930400"/>
              <a:gd name="connsiteX43" fmla="*/ 732400 w 4574150"/>
              <a:gd name="connsiteY43" fmla="*/ 904875 h 1930400"/>
              <a:gd name="connsiteX44" fmla="*/ 719700 w 4574150"/>
              <a:gd name="connsiteY44" fmla="*/ 936625 h 1930400"/>
              <a:gd name="connsiteX45" fmla="*/ 703825 w 4574150"/>
              <a:gd name="connsiteY45" fmla="*/ 955675 h 1930400"/>
              <a:gd name="connsiteX46" fmla="*/ 700650 w 4574150"/>
              <a:gd name="connsiteY46" fmla="*/ 965200 h 1930400"/>
              <a:gd name="connsiteX47" fmla="*/ 691125 w 4574150"/>
              <a:gd name="connsiteY47" fmla="*/ 977900 h 1930400"/>
              <a:gd name="connsiteX48" fmla="*/ 681600 w 4574150"/>
              <a:gd name="connsiteY48" fmla="*/ 987425 h 1930400"/>
              <a:gd name="connsiteX49" fmla="*/ 678425 w 4574150"/>
              <a:gd name="connsiteY49" fmla="*/ 996950 h 1930400"/>
              <a:gd name="connsiteX50" fmla="*/ 668900 w 4574150"/>
              <a:gd name="connsiteY50" fmla="*/ 1006475 h 1930400"/>
              <a:gd name="connsiteX51" fmla="*/ 659375 w 4574150"/>
              <a:gd name="connsiteY51" fmla="*/ 1019175 h 1930400"/>
              <a:gd name="connsiteX52" fmla="*/ 627625 w 4574150"/>
              <a:gd name="connsiteY52" fmla="*/ 1041400 h 1930400"/>
              <a:gd name="connsiteX53" fmla="*/ 618100 w 4574150"/>
              <a:gd name="connsiteY53" fmla="*/ 1044575 h 1930400"/>
              <a:gd name="connsiteX54" fmla="*/ 586350 w 4574150"/>
              <a:gd name="connsiteY54" fmla="*/ 1050925 h 1930400"/>
              <a:gd name="connsiteX55" fmla="*/ 567300 w 4574150"/>
              <a:gd name="connsiteY55" fmla="*/ 1057275 h 1930400"/>
              <a:gd name="connsiteX56" fmla="*/ 535550 w 4574150"/>
              <a:gd name="connsiteY56" fmla="*/ 1066800 h 1930400"/>
              <a:gd name="connsiteX57" fmla="*/ 516500 w 4574150"/>
              <a:gd name="connsiteY57" fmla="*/ 1073150 h 1930400"/>
              <a:gd name="connsiteX58" fmla="*/ 497450 w 4574150"/>
              <a:gd name="connsiteY58" fmla="*/ 1079500 h 1930400"/>
              <a:gd name="connsiteX59" fmla="*/ 484750 w 4574150"/>
              <a:gd name="connsiteY59" fmla="*/ 1089025 h 1930400"/>
              <a:gd name="connsiteX60" fmla="*/ 468875 w 4574150"/>
              <a:gd name="connsiteY60" fmla="*/ 1095375 h 1930400"/>
              <a:gd name="connsiteX61" fmla="*/ 459350 w 4574150"/>
              <a:gd name="connsiteY61" fmla="*/ 1108075 h 1930400"/>
              <a:gd name="connsiteX62" fmla="*/ 443475 w 4574150"/>
              <a:gd name="connsiteY62" fmla="*/ 1120775 h 1930400"/>
              <a:gd name="connsiteX63" fmla="*/ 414900 w 4574150"/>
              <a:gd name="connsiteY63" fmla="*/ 1136650 h 1930400"/>
              <a:gd name="connsiteX64" fmla="*/ 411725 w 4574150"/>
              <a:gd name="connsiteY64" fmla="*/ 1146175 h 1930400"/>
              <a:gd name="connsiteX65" fmla="*/ 402200 w 4574150"/>
              <a:gd name="connsiteY65" fmla="*/ 1155700 h 1930400"/>
              <a:gd name="connsiteX66" fmla="*/ 392675 w 4574150"/>
              <a:gd name="connsiteY66" fmla="*/ 1162050 h 1930400"/>
              <a:gd name="connsiteX67" fmla="*/ 389500 w 4574150"/>
              <a:gd name="connsiteY67" fmla="*/ 1171575 h 1930400"/>
              <a:gd name="connsiteX68" fmla="*/ 383150 w 4574150"/>
              <a:gd name="connsiteY68" fmla="*/ 1181100 h 1930400"/>
              <a:gd name="connsiteX69" fmla="*/ 379975 w 4574150"/>
              <a:gd name="connsiteY69" fmla="*/ 1193800 h 1930400"/>
              <a:gd name="connsiteX70" fmla="*/ 373625 w 4574150"/>
              <a:gd name="connsiteY70" fmla="*/ 1206500 h 1930400"/>
              <a:gd name="connsiteX71" fmla="*/ 370450 w 4574150"/>
              <a:gd name="connsiteY71" fmla="*/ 1330325 h 1930400"/>
              <a:gd name="connsiteX72" fmla="*/ 373625 w 4574150"/>
              <a:gd name="connsiteY72" fmla="*/ 1397000 h 1930400"/>
              <a:gd name="connsiteX73" fmla="*/ 370450 w 4574150"/>
              <a:gd name="connsiteY73" fmla="*/ 1406525 h 1930400"/>
              <a:gd name="connsiteX74" fmla="*/ 357750 w 4574150"/>
              <a:gd name="connsiteY74" fmla="*/ 1409700 h 1930400"/>
              <a:gd name="connsiteX75" fmla="*/ 335525 w 4574150"/>
              <a:gd name="connsiteY75" fmla="*/ 1397000 h 1930400"/>
              <a:gd name="connsiteX76" fmla="*/ 319650 w 4574150"/>
              <a:gd name="connsiteY76" fmla="*/ 1393825 h 1930400"/>
              <a:gd name="connsiteX77" fmla="*/ 316475 w 4574150"/>
              <a:gd name="connsiteY77" fmla="*/ 1431925 h 1930400"/>
              <a:gd name="connsiteX78" fmla="*/ 319650 w 4574150"/>
              <a:gd name="connsiteY78" fmla="*/ 1447800 h 1930400"/>
              <a:gd name="connsiteX79" fmla="*/ 322825 w 4574150"/>
              <a:gd name="connsiteY79" fmla="*/ 1457325 h 1930400"/>
              <a:gd name="connsiteX80" fmla="*/ 326000 w 4574150"/>
              <a:gd name="connsiteY80" fmla="*/ 1508125 h 1930400"/>
              <a:gd name="connsiteX81" fmla="*/ 319650 w 4574150"/>
              <a:gd name="connsiteY81" fmla="*/ 1527175 h 1930400"/>
              <a:gd name="connsiteX82" fmla="*/ 306950 w 4574150"/>
              <a:gd name="connsiteY82" fmla="*/ 1549400 h 1930400"/>
              <a:gd name="connsiteX83" fmla="*/ 297425 w 4574150"/>
              <a:gd name="connsiteY83" fmla="*/ 1555750 h 1930400"/>
              <a:gd name="connsiteX84" fmla="*/ 287900 w 4574150"/>
              <a:gd name="connsiteY84" fmla="*/ 1581150 h 1930400"/>
              <a:gd name="connsiteX85" fmla="*/ 268850 w 4574150"/>
              <a:gd name="connsiteY85" fmla="*/ 1600200 h 1930400"/>
              <a:gd name="connsiteX86" fmla="*/ 259325 w 4574150"/>
              <a:gd name="connsiteY86" fmla="*/ 1606550 h 1930400"/>
              <a:gd name="connsiteX87" fmla="*/ 227575 w 4574150"/>
              <a:gd name="connsiteY87" fmla="*/ 1625600 h 1930400"/>
              <a:gd name="connsiteX88" fmla="*/ 218050 w 4574150"/>
              <a:gd name="connsiteY88" fmla="*/ 1628775 h 1930400"/>
              <a:gd name="connsiteX89" fmla="*/ 214875 w 4574150"/>
              <a:gd name="connsiteY89" fmla="*/ 1638300 h 1930400"/>
              <a:gd name="connsiteX90" fmla="*/ 211700 w 4574150"/>
              <a:gd name="connsiteY90" fmla="*/ 1679575 h 1930400"/>
              <a:gd name="connsiteX91" fmla="*/ 214875 w 4574150"/>
              <a:gd name="connsiteY91" fmla="*/ 1727200 h 1930400"/>
              <a:gd name="connsiteX92" fmla="*/ 211700 w 4574150"/>
              <a:gd name="connsiteY92" fmla="*/ 1758950 h 1930400"/>
              <a:gd name="connsiteX93" fmla="*/ 214875 w 4574150"/>
              <a:gd name="connsiteY93" fmla="*/ 1806575 h 1930400"/>
              <a:gd name="connsiteX94" fmla="*/ 208525 w 4574150"/>
              <a:gd name="connsiteY94" fmla="*/ 1825625 h 1930400"/>
              <a:gd name="connsiteX95" fmla="*/ 202175 w 4574150"/>
              <a:gd name="connsiteY95" fmla="*/ 1854200 h 1930400"/>
              <a:gd name="connsiteX96" fmla="*/ 199000 w 4574150"/>
              <a:gd name="connsiteY96" fmla="*/ 1908175 h 1930400"/>
              <a:gd name="connsiteX97" fmla="*/ 189475 w 4574150"/>
              <a:gd name="connsiteY97" fmla="*/ 1914525 h 1930400"/>
              <a:gd name="connsiteX98" fmla="*/ 192650 w 4574150"/>
              <a:gd name="connsiteY98" fmla="*/ 1930400 h 1930400"/>
              <a:gd name="connsiteX99" fmla="*/ 4574150 w 4574150"/>
              <a:gd name="connsiteY99" fmla="*/ 1930400 h 1930400"/>
              <a:gd name="connsiteX100" fmla="*/ 4574150 w 4574150"/>
              <a:gd name="connsiteY100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4574150" h="1930400">
                <a:moveTo>
                  <a:pt x="4574150" y="0"/>
                </a:moveTo>
                <a:lnTo>
                  <a:pt x="0" y="0"/>
                </a:lnTo>
                <a:lnTo>
                  <a:pt x="0" y="65959"/>
                </a:lnTo>
                <a:lnTo>
                  <a:pt x="6653" y="62449"/>
                </a:lnTo>
                <a:cubicBezTo>
                  <a:pt x="11291" y="59891"/>
                  <a:pt x="16016" y="57684"/>
                  <a:pt x="21200" y="57150"/>
                </a:cubicBezTo>
                <a:cubicBezTo>
                  <a:pt x="83394" y="50748"/>
                  <a:pt x="146083" y="50800"/>
                  <a:pt x="208525" y="47625"/>
                </a:cubicBezTo>
                <a:cubicBezTo>
                  <a:pt x="219108" y="48683"/>
                  <a:pt x="229769" y="49141"/>
                  <a:pt x="240275" y="50800"/>
                </a:cubicBezTo>
                <a:cubicBezTo>
                  <a:pt x="249913" y="52322"/>
                  <a:pt x="259282" y="55236"/>
                  <a:pt x="268850" y="57150"/>
                </a:cubicBezTo>
                <a:lnTo>
                  <a:pt x="303775" y="63500"/>
                </a:lnTo>
                <a:cubicBezTo>
                  <a:pt x="313653" y="65296"/>
                  <a:pt x="322787" y="69965"/>
                  <a:pt x="332350" y="73025"/>
                </a:cubicBezTo>
                <a:cubicBezTo>
                  <a:pt x="349247" y="78432"/>
                  <a:pt x="366157" y="83802"/>
                  <a:pt x="383150" y="88900"/>
                </a:cubicBezTo>
                <a:cubicBezTo>
                  <a:pt x="387330" y="90154"/>
                  <a:pt x="391590" y="91128"/>
                  <a:pt x="395850" y="92075"/>
                </a:cubicBezTo>
                <a:cubicBezTo>
                  <a:pt x="401118" y="93246"/>
                  <a:pt x="406605" y="93543"/>
                  <a:pt x="411725" y="95250"/>
                </a:cubicBezTo>
                <a:cubicBezTo>
                  <a:pt x="416215" y="96747"/>
                  <a:pt x="420192" y="99483"/>
                  <a:pt x="424425" y="101600"/>
                </a:cubicBezTo>
                <a:cubicBezTo>
                  <a:pt x="433405" y="106090"/>
                  <a:pt x="443629" y="107521"/>
                  <a:pt x="453000" y="111125"/>
                </a:cubicBezTo>
                <a:cubicBezTo>
                  <a:pt x="477121" y="120402"/>
                  <a:pt x="455306" y="113865"/>
                  <a:pt x="475225" y="123825"/>
                </a:cubicBezTo>
                <a:cubicBezTo>
                  <a:pt x="478218" y="125322"/>
                  <a:pt x="481844" y="125340"/>
                  <a:pt x="484750" y="127000"/>
                </a:cubicBezTo>
                <a:cubicBezTo>
                  <a:pt x="489344" y="129625"/>
                  <a:pt x="492824" y="133955"/>
                  <a:pt x="497450" y="136525"/>
                </a:cubicBezTo>
                <a:cubicBezTo>
                  <a:pt x="502432" y="139293"/>
                  <a:pt x="508583" y="139714"/>
                  <a:pt x="513325" y="142875"/>
                </a:cubicBezTo>
                <a:cubicBezTo>
                  <a:pt x="518306" y="146196"/>
                  <a:pt x="521479" y="151679"/>
                  <a:pt x="526025" y="155575"/>
                </a:cubicBezTo>
                <a:cubicBezTo>
                  <a:pt x="528922" y="158058"/>
                  <a:pt x="532619" y="159482"/>
                  <a:pt x="535550" y="161925"/>
                </a:cubicBezTo>
                <a:cubicBezTo>
                  <a:pt x="538999" y="164800"/>
                  <a:pt x="541666" y="168528"/>
                  <a:pt x="545075" y="171450"/>
                </a:cubicBezTo>
                <a:cubicBezTo>
                  <a:pt x="578433" y="200042"/>
                  <a:pt x="537952" y="164094"/>
                  <a:pt x="570475" y="187325"/>
                </a:cubicBezTo>
                <a:cubicBezTo>
                  <a:pt x="577206" y="192133"/>
                  <a:pt x="585008" y="203227"/>
                  <a:pt x="589525" y="209550"/>
                </a:cubicBezTo>
                <a:cubicBezTo>
                  <a:pt x="591743" y="212655"/>
                  <a:pt x="593177" y="216377"/>
                  <a:pt x="595875" y="219075"/>
                </a:cubicBezTo>
                <a:cubicBezTo>
                  <a:pt x="610236" y="233436"/>
                  <a:pt x="602394" y="216407"/>
                  <a:pt x="608575" y="234950"/>
                </a:cubicBezTo>
                <a:cubicBezTo>
                  <a:pt x="612808" y="240242"/>
                  <a:pt x="617516" y="245186"/>
                  <a:pt x="621275" y="250825"/>
                </a:cubicBezTo>
                <a:cubicBezTo>
                  <a:pt x="635469" y="272117"/>
                  <a:pt x="618661" y="255425"/>
                  <a:pt x="637150" y="276225"/>
                </a:cubicBezTo>
                <a:cubicBezTo>
                  <a:pt x="642122" y="281818"/>
                  <a:pt x="648097" y="286468"/>
                  <a:pt x="653025" y="292100"/>
                </a:cubicBezTo>
                <a:cubicBezTo>
                  <a:pt x="655538" y="294972"/>
                  <a:pt x="656892" y="298728"/>
                  <a:pt x="659375" y="301625"/>
                </a:cubicBezTo>
                <a:cubicBezTo>
                  <a:pt x="692259" y="339989"/>
                  <a:pt x="653950" y="290159"/>
                  <a:pt x="681600" y="327025"/>
                </a:cubicBezTo>
                <a:cubicBezTo>
                  <a:pt x="687280" y="334598"/>
                  <a:pt x="689767" y="344115"/>
                  <a:pt x="694300" y="352425"/>
                </a:cubicBezTo>
                <a:cubicBezTo>
                  <a:pt x="696127" y="355775"/>
                  <a:pt x="698628" y="358714"/>
                  <a:pt x="700650" y="361950"/>
                </a:cubicBezTo>
                <a:cubicBezTo>
                  <a:pt x="703921" y="367183"/>
                  <a:pt x="706904" y="372592"/>
                  <a:pt x="710175" y="377825"/>
                </a:cubicBezTo>
                <a:cubicBezTo>
                  <a:pt x="712197" y="381061"/>
                  <a:pt x="715521" y="383669"/>
                  <a:pt x="716525" y="387350"/>
                </a:cubicBezTo>
                <a:cubicBezTo>
                  <a:pt x="718770" y="395582"/>
                  <a:pt x="718642" y="404283"/>
                  <a:pt x="719700" y="412750"/>
                </a:cubicBezTo>
                <a:cubicBezTo>
                  <a:pt x="719700" y="412750"/>
                  <a:pt x="733203" y="429137"/>
                  <a:pt x="738750" y="438150"/>
                </a:cubicBezTo>
                <a:cubicBezTo>
                  <a:pt x="741737" y="443004"/>
                  <a:pt x="742785" y="448817"/>
                  <a:pt x="745100" y="454025"/>
                </a:cubicBezTo>
                <a:cubicBezTo>
                  <a:pt x="753276" y="472420"/>
                  <a:pt x="753186" y="463618"/>
                  <a:pt x="754625" y="488950"/>
                </a:cubicBezTo>
                <a:cubicBezTo>
                  <a:pt x="759494" y="574641"/>
                  <a:pt x="763092" y="660400"/>
                  <a:pt x="767325" y="746125"/>
                </a:cubicBezTo>
                <a:cubicBezTo>
                  <a:pt x="762749" y="805616"/>
                  <a:pt x="766548" y="773811"/>
                  <a:pt x="754625" y="841375"/>
                </a:cubicBezTo>
                <a:cubicBezTo>
                  <a:pt x="752508" y="844550"/>
                  <a:pt x="749825" y="847413"/>
                  <a:pt x="748275" y="850900"/>
                </a:cubicBezTo>
                <a:cubicBezTo>
                  <a:pt x="741566" y="865994"/>
                  <a:pt x="741412" y="873026"/>
                  <a:pt x="738750" y="889000"/>
                </a:cubicBezTo>
                <a:lnTo>
                  <a:pt x="732400" y="904875"/>
                </a:lnTo>
                <a:cubicBezTo>
                  <a:pt x="728167" y="915458"/>
                  <a:pt x="724477" y="926276"/>
                  <a:pt x="719700" y="936625"/>
                </a:cubicBezTo>
                <a:cubicBezTo>
                  <a:pt x="711909" y="953505"/>
                  <a:pt x="714813" y="939193"/>
                  <a:pt x="703825" y="955675"/>
                </a:cubicBezTo>
                <a:cubicBezTo>
                  <a:pt x="701969" y="958460"/>
                  <a:pt x="701708" y="962025"/>
                  <a:pt x="700650" y="965200"/>
                </a:cubicBezTo>
                <a:cubicBezTo>
                  <a:pt x="697475" y="969433"/>
                  <a:pt x="694569" y="973882"/>
                  <a:pt x="691125" y="977900"/>
                </a:cubicBezTo>
                <a:cubicBezTo>
                  <a:pt x="688203" y="981309"/>
                  <a:pt x="684091" y="983689"/>
                  <a:pt x="681600" y="987425"/>
                </a:cubicBezTo>
                <a:cubicBezTo>
                  <a:pt x="679744" y="990210"/>
                  <a:pt x="679483" y="993775"/>
                  <a:pt x="678425" y="996950"/>
                </a:cubicBezTo>
                <a:cubicBezTo>
                  <a:pt x="675250" y="1000125"/>
                  <a:pt x="671822" y="1003066"/>
                  <a:pt x="668900" y="1006475"/>
                </a:cubicBezTo>
                <a:cubicBezTo>
                  <a:pt x="665456" y="1010493"/>
                  <a:pt x="663117" y="1015433"/>
                  <a:pt x="659375" y="1019175"/>
                </a:cubicBezTo>
                <a:cubicBezTo>
                  <a:pt x="655213" y="1023337"/>
                  <a:pt x="629959" y="1040103"/>
                  <a:pt x="627625" y="1041400"/>
                </a:cubicBezTo>
                <a:cubicBezTo>
                  <a:pt x="624699" y="1043025"/>
                  <a:pt x="621318" y="1043656"/>
                  <a:pt x="618100" y="1044575"/>
                </a:cubicBezTo>
                <a:cubicBezTo>
                  <a:pt x="581163" y="1055129"/>
                  <a:pt x="636248" y="1038451"/>
                  <a:pt x="586350" y="1050925"/>
                </a:cubicBezTo>
                <a:cubicBezTo>
                  <a:pt x="579856" y="1052548"/>
                  <a:pt x="573697" y="1055307"/>
                  <a:pt x="567300" y="1057275"/>
                </a:cubicBezTo>
                <a:cubicBezTo>
                  <a:pt x="520049" y="1071814"/>
                  <a:pt x="561857" y="1058031"/>
                  <a:pt x="535550" y="1066800"/>
                </a:cubicBezTo>
                <a:lnTo>
                  <a:pt x="516500" y="1073150"/>
                </a:lnTo>
                <a:cubicBezTo>
                  <a:pt x="510150" y="1075267"/>
                  <a:pt x="503437" y="1076507"/>
                  <a:pt x="497450" y="1079500"/>
                </a:cubicBezTo>
                <a:cubicBezTo>
                  <a:pt x="492717" y="1081867"/>
                  <a:pt x="489376" y="1086455"/>
                  <a:pt x="484750" y="1089025"/>
                </a:cubicBezTo>
                <a:cubicBezTo>
                  <a:pt x="479768" y="1091793"/>
                  <a:pt x="473434" y="1091955"/>
                  <a:pt x="468875" y="1095375"/>
                </a:cubicBezTo>
                <a:cubicBezTo>
                  <a:pt x="464642" y="1098550"/>
                  <a:pt x="463415" y="1104687"/>
                  <a:pt x="459350" y="1108075"/>
                </a:cubicBezTo>
                <a:cubicBezTo>
                  <a:pt x="436346" y="1127245"/>
                  <a:pt x="462922" y="1091604"/>
                  <a:pt x="443475" y="1120775"/>
                </a:cubicBezTo>
                <a:cubicBezTo>
                  <a:pt x="431497" y="1124768"/>
                  <a:pt x="425817" y="1125733"/>
                  <a:pt x="414900" y="1136650"/>
                </a:cubicBezTo>
                <a:cubicBezTo>
                  <a:pt x="412533" y="1139017"/>
                  <a:pt x="412783" y="1143000"/>
                  <a:pt x="411725" y="1146175"/>
                </a:cubicBezTo>
                <a:cubicBezTo>
                  <a:pt x="408550" y="1149350"/>
                  <a:pt x="405649" y="1152825"/>
                  <a:pt x="402200" y="1155700"/>
                </a:cubicBezTo>
                <a:cubicBezTo>
                  <a:pt x="399269" y="1158143"/>
                  <a:pt x="395059" y="1159070"/>
                  <a:pt x="392675" y="1162050"/>
                </a:cubicBezTo>
                <a:cubicBezTo>
                  <a:pt x="390584" y="1164663"/>
                  <a:pt x="390997" y="1168582"/>
                  <a:pt x="389500" y="1171575"/>
                </a:cubicBezTo>
                <a:cubicBezTo>
                  <a:pt x="387793" y="1174988"/>
                  <a:pt x="384653" y="1177593"/>
                  <a:pt x="383150" y="1181100"/>
                </a:cubicBezTo>
                <a:cubicBezTo>
                  <a:pt x="381431" y="1185111"/>
                  <a:pt x="381507" y="1189714"/>
                  <a:pt x="379975" y="1193800"/>
                </a:cubicBezTo>
                <a:cubicBezTo>
                  <a:pt x="378313" y="1198232"/>
                  <a:pt x="373954" y="1201778"/>
                  <a:pt x="373625" y="1206500"/>
                </a:cubicBezTo>
                <a:cubicBezTo>
                  <a:pt x="370751" y="1247688"/>
                  <a:pt x="371508" y="1289050"/>
                  <a:pt x="370450" y="1330325"/>
                </a:cubicBezTo>
                <a:cubicBezTo>
                  <a:pt x="371508" y="1352550"/>
                  <a:pt x="373625" y="1374750"/>
                  <a:pt x="373625" y="1397000"/>
                </a:cubicBezTo>
                <a:cubicBezTo>
                  <a:pt x="373625" y="1400347"/>
                  <a:pt x="373063" y="1404434"/>
                  <a:pt x="370450" y="1406525"/>
                </a:cubicBezTo>
                <a:cubicBezTo>
                  <a:pt x="367043" y="1409251"/>
                  <a:pt x="361983" y="1408642"/>
                  <a:pt x="357750" y="1409700"/>
                </a:cubicBezTo>
                <a:cubicBezTo>
                  <a:pt x="316183" y="1399308"/>
                  <a:pt x="373357" y="1415916"/>
                  <a:pt x="335525" y="1397000"/>
                </a:cubicBezTo>
                <a:cubicBezTo>
                  <a:pt x="330698" y="1394587"/>
                  <a:pt x="322234" y="1389087"/>
                  <a:pt x="319650" y="1393825"/>
                </a:cubicBezTo>
                <a:cubicBezTo>
                  <a:pt x="313547" y="1405013"/>
                  <a:pt x="317533" y="1419225"/>
                  <a:pt x="316475" y="1431925"/>
                </a:cubicBezTo>
                <a:cubicBezTo>
                  <a:pt x="317533" y="1437217"/>
                  <a:pt x="318341" y="1442565"/>
                  <a:pt x="319650" y="1447800"/>
                </a:cubicBezTo>
                <a:cubicBezTo>
                  <a:pt x="320462" y="1451047"/>
                  <a:pt x="322475" y="1453997"/>
                  <a:pt x="322825" y="1457325"/>
                </a:cubicBezTo>
                <a:cubicBezTo>
                  <a:pt x="324601" y="1474198"/>
                  <a:pt x="324942" y="1491192"/>
                  <a:pt x="326000" y="1508125"/>
                </a:cubicBezTo>
                <a:cubicBezTo>
                  <a:pt x="326000" y="1508125"/>
                  <a:pt x="322901" y="1521324"/>
                  <a:pt x="319650" y="1527175"/>
                </a:cubicBezTo>
                <a:cubicBezTo>
                  <a:pt x="302454" y="1558128"/>
                  <a:pt x="315670" y="1514518"/>
                  <a:pt x="306950" y="1549400"/>
                </a:cubicBezTo>
                <a:cubicBezTo>
                  <a:pt x="303775" y="1551517"/>
                  <a:pt x="300123" y="1553052"/>
                  <a:pt x="297425" y="1555750"/>
                </a:cubicBezTo>
                <a:cubicBezTo>
                  <a:pt x="289250" y="1563925"/>
                  <a:pt x="290172" y="1569792"/>
                  <a:pt x="287900" y="1581150"/>
                </a:cubicBezTo>
                <a:lnTo>
                  <a:pt x="268850" y="1600200"/>
                </a:lnTo>
                <a:cubicBezTo>
                  <a:pt x="266152" y="1602898"/>
                  <a:pt x="262500" y="1604433"/>
                  <a:pt x="259325" y="1606550"/>
                </a:cubicBezTo>
                <a:cubicBezTo>
                  <a:pt x="245782" y="1615578"/>
                  <a:pt x="241243" y="1619742"/>
                  <a:pt x="227575" y="1625600"/>
                </a:cubicBezTo>
                <a:cubicBezTo>
                  <a:pt x="224499" y="1626918"/>
                  <a:pt x="220417" y="1626408"/>
                  <a:pt x="218050" y="1628775"/>
                </a:cubicBezTo>
                <a:cubicBezTo>
                  <a:pt x="215683" y="1631142"/>
                  <a:pt x="215290" y="1634979"/>
                  <a:pt x="214875" y="1638300"/>
                </a:cubicBezTo>
                <a:cubicBezTo>
                  <a:pt x="213163" y="1651992"/>
                  <a:pt x="212758" y="1665817"/>
                  <a:pt x="211700" y="1679575"/>
                </a:cubicBezTo>
                <a:cubicBezTo>
                  <a:pt x="212758" y="1695450"/>
                  <a:pt x="214875" y="1711290"/>
                  <a:pt x="214875" y="1727200"/>
                </a:cubicBezTo>
                <a:cubicBezTo>
                  <a:pt x="214875" y="1737836"/>
                  <a:pt x="211700" y="1748314"/>
                  <a:pt x="211700" y="1758950"/>
                </a:cubicBezTo>
                <a:cubicBezTo>
                  <a:pt x="211700" y="1774860"/>
                  <a:pt x="213817" y="1790700"/>
                  <a:pt x="214875" y="1806575"/>
                </a:cubicBezTo>
                <a:cubicBezTo>
                  <a:pt x="214875" y="1806575"/>
                  <a:pt x="210448" y="1819214"/>
                  <a:pt x="208525" y="1825625"/>
                </a:cubicBezTo>
                <a:cubicBezTo>
                  <a:pt x="206982" y="1830769"/>
                  <a:pt x="202569" y="1849865"/>
                  <a:pt x="202175" y="1854200"/>
                </a:cubicBezTo>
                <a:cubicBezTo>
                  <a:pt x="200543" y="1872149"/>
                  <a:pt x="202713" y="1890539"/>
                  <a:pt x="199000" y="1908175"/>
                </a:cubicBezTo>
                <a:cubicBezTo>
                  <a:pt x="198214" y="1911909"/>
                  <a:pt x="190523" y="1910856"/>
                  <a:pt x="189475" y="1914525"/>
                </a:cubicBezTo>
                <a:cubicBezTo>
                  <a:pt x="187992" y="1919714"/>
                  <a:pt x="191592" y="1925638"/>
                  <a:pt x="192650" y="1930400"/>
                </a:cubicBezTo>
                <a:lnTo>
                  <a:pt x="4574150" y="1930400"/>
                </a:lnTo>
                <a:lnTo>
                  <a:pt x="4574150" y="0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0"/>
          <a:srcRect/>
          <a:stretch/>
        </p:blipFill>
        <p:spPr>
          <a:xfrm flipH="1">
            <a:off x="4883939" y="6357061"/>
            <a:ext cx="295" cy="4830"/>
          </a:xfrm>
          <a:custGeom>
            <a:avLst/>
            <a:gdLst>
              <a:gd name="connsiteX0" fmla="*/ 295 w 295"/>
              <a:gd name="connsiteY0" fmla="*/ 0 h 4830"/>
              <a:gd name="connsiteX1" fmla="*/ 6 w 295"/>
              <a:gd name="connsiteY1" fmla="*/ 2522 h 4830"/>
              <a:gd name="connsiteX2" fmla="*/ 159 w 295"/>
              <a:gd name="connsiteY2" fmla="*/ 4768 h 4830"/>
              <a:gd name="connsiteX3" fmla="*/ 295 w 295"/>
              <a:gd name="connsiteY3" fmla="*/ 0 h 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" h="4830">
                <a:moveTo>
                  <a:pt x="295" y="0"/>
                </a:moveTo>
                <a:lnTo>
                  <a:pt x="6" y="2522"/>
                </a:lnTo>
                <a:cubicBezTo>
                  <a:pt x="-25" y="4046"/>
                  <a:pt x="65" y="5105"/>
                  <a:pt x="159" y="4768"/>
                </a:cubicBezTo>
                <a:lnTo>
                  <a:pt x="295" y="0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103028" y="355964"/>
            <a:ext cx="2288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zh-CN" alt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夏至的特点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528032" y="1575413"/>
            <a:ext cx="10431887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夏至是北半球一年中白昼最长、黑夜最短的一天。夏至日那天，整个地球上除南极点和南极圈内的极夜地区外，所有地点的日出方向都是从东北方开始的，在西北方落下。</a:t>
            </a:r>
          </a:p>
        </p:txBody>
      </p:sp>
      <p:pic>
        <p:nvPicPr>
          <p:cNvPr id="16" name="图片 15" descr="2c79707a0319c757bf8f5e596658507d"/>
          <p:cNvPicPr>
            <a:picLocks noChangeAspect="1"/>
          </p:cNvPicPr>
          <p:nvPr/>
        </p:nvPicPr>
        <p:blipFill rotWithShape="1">
          <a:blip r:embed="rId11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694084" y="2963487"/>
            <a:ext cx="5836285" cy="33935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748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CF3F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1" y="394601"/>
            <a:ext cx="2571538" cy="584775"/>
          </a:xfrm>
          <a:prstGeom prst="rect">
            <a:avLst/>
          </a:prstGeom>
          <a:solidFill>
            <a:schemeClr val="accent2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cs typeface="+mn-ea"/>
              <a:sym typeface="+mn-lt"/>
            </a:endParaRPr>
          </a:p>
        </p:txBody>
      </p:sp>
      <p:pic>
        <p:nvPicPr>
          <p:cNvPr id="26" name="图片 25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3950" y="4930639"/>
            <a:ext cx="1798971" cy="1927361"/>
          </a:xfrm>
          <a:prstGeom prst="rect">
            <a:avLst/>
          </a:prstGeom>
        </p:spPr>
      </p:pic>
      <p:pic>
        <p:nvPicPr>
          <p:cNvPr id="12" name="图片 11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2621" y="3454400"/>
            <a:ext cx="2568917" cy="34036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10729014" y="0"/>
            <a:ext cx="1462986" cy="4007556"/>
          </a:xfrm>
          <a:prstGeom prst="rect">
            <a:avLst/>
          </a:prstGeom>
        </p:spPr>
      </p:pic>
      <p:pic>
        <p:nvPicPr>
          <p:cNvPr id="13" name="图片 12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0530369" y="4905152"/>
            <a:ext cx="606547" cy="61245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343274" y="394601"/>
            <a:ext cx="948766" cy="891822"/>
          </a:xfrm>
          <a:prstGeom prst="rect">
            <a:avLst/>
          </a:prstGeom>
        </p:spPr>
      </p:pic>
      <p:pic>
        <p:nvPicPr>
          <p:cNvPr id="22" name="图片 21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0" y="4927600"/>
            <a:ext cx="4574150" cy="1930400"/>
          </a:xfrm>
          <a:custGeom>
            <a:avLst/>
            <a:gdLst>
              <a:gd name="connsiteX0" fmla="*/ 4574150 w 4574150"/>
              <a:gd name="connsiteY0" fmla="*/ 0 h 1930400"/>
              <a:gd name="connsiteX1" fmla="*/ 0 w 4574150"/>
              <a:gd name="connsiteY1" fmla="*/ 0 h 1930400"/>
              <a:gd name="connsiteX2" fmla="*/ 0 w 4574150"/>
              <a:gd name="connsiteY2" fmla="*/ 65959 h 1930400"/>
              <a:gd name="connsiteX3" fmla="*/ 6653 w 4574150"/>
              <a:gd name="connsiteY3" fmla="*/ 62449 h 1930400"/>
              <a:gd name="connsiteX4" fmla="*/ 21200 w 4574150"/>
              <a:gd name="connsiteY4" fmla="*/ 57150 h 1930400"/>
              <a:gd name="connsiteX5" fmla="*/ 208525 w 4574150"/>
              <a:gd name="connsiteY5" fmla="*/ 47625 h 1930400"/>
              <a:gd name="connsiteX6" fmla="*/ 240275 w 4574150"/>
              <a:gd name="connsiteY6" fmla="*/ 50800 h 1930400"/>
              <a:gd name="connsiteX7" fmla="*/ 268850 w 4574150"/>
              <a:gd name="connsiteY7" fmla="*/ 57150 h 1930400"/>
              <a:gd name="connsiteX8" fmla="*/ 303775 w 4574150"/>
              <a:gd name="connsiteY8" fmla="*/ 63500 h 1930400"/>
              <a:gd name="connsiteX9" fmla="*/ 332350 w 4574150"/>
              <a:gd name="connsiteY9" fmla="*/ 73025 h 1930400"/>
              <a:gd name="connsiteX10" fmla="*/ 383150 w 4574150"/>
              <a:gd name="connsiteY10" fmla="*/ 88900 h 1930400"/>
              <a:gd name="connsiteX11" fmla="*/ 395850 w 4574150"/>
              <a:gd name="connsiteY11" fmla="*/ 92075 h 1930400"/>
              <a:gd name="connsiteX12" fmla="*/ 411725 w 4574150"/>
              <a:gd name="connsiteY12" fmla="*/ 95250 h 1930400"/>
              <a:gd name="connsiteX13" fmla="*/ 424425 w 4574150"/>
              <a:gd name="connsiteY13" fmla="*/ 101600 h 1930400"/>
              <a:gd name="connsiteX14" fmla="*/ 453000 w 4574150"/>
              <a:gd name="connsiteY14" fmla="*/ 111125 h 1930400"/>
              <a:gd name="connsiteX15" fmla="*/ 475225 w 4574150"/>
              <a:gd name="connsiteY15" fmla="*/ 123825 h 1930400"/>
              <a:gd name="connsiteX16" fmla="*/ 484750 w 4574150"/>
              <a:gd name="connsiteY16" fmla="*/ 127000 h 1930400"/>
              <a:gd name="connsiteX17" fmla="*/ 497450 w 4574150"/>
              <a:gd name="connsiteY17" fmla="*/ 136525 h 1930400"/>
              <a:gd name="connsiteX18" fmla="*/ 513325 w 4574150"/>
              <a:gd name="connsiteY18" fmla="*/ 142875 h 1930400"/>
              <a:gd name="connsiteX19" fmla="*/ 526025 w 4574150"/>
              <a:gd name="connsiteY19" fmla="*/ 155575 h 1930400"/>
              <a:gd name="connsiteX20" fmla="*/ 535550 w 4574150"/>
              <a:gd name="connsiteY20" fmla="*/ 161925 h 1930400"/>
              <a:gd name="connsiteX21" fmla="*/ 545075 w 4574150"/>
              <a:gd name="connsiteY21" fmla="*/ 171450 h 1930400"/>
              <a:gd name="connsiteX22" fmla="*/ 570475 w 4574150"/>
              <a:gd name="connsiteY22" fmla="*/ 187325 h 1930400"/>
              <a:gd name="connsiteX23" fmla="*/ 589525 w 4574150"/>
              <a:gd name="connsiteY23" fmla="*/ 209550 h 1930400"/>
              <a:gd name="connsiteX24" fmla="*/ 595875 w 4574150"/>
              <a:gd name="connsiteY24" fmla="*/ 219075 h 1930400"/>
              <a:gd name="connsiteX25" fmla="*/ 608575 w 4574150"/>
              <a:gd name="connsiteY25" fmla="*/ 234950 h 1930400"/>
              <a:gd name="connsiteX26" fmla="*/ 621275 w 4574150"/>
              <a:gd name="connsiteY26" fmla="*/ 250825 h 1930400"/>
              <a:gd name="connsiteX27" fmla="*/ 637150 w 4574150"/>
              <a:gd name="connsiteY27" fmla="*/ 276225 h 1930400"/>
              <a:gd name="connsiteX28" fmla="*/ 653025 w 4574150"/>
              <a:gd name="connsiteY28" fmla="*/ 292100 h 1930400"/>
              <a:gd name="connsiteX29" fmla="*/ 659375 w 4574150"/>
              <a:gd name="connsiteY29" fmla="*/ 301625 h 1930400"/>
              <a:gd name="connsiteX30" fmla="*/ 681600 w 4574150"/>
              <a:gd name="connsiteY30" fmla="*/ 327025 h 1930400"/>
              <a:gd name="connsiteX31" fmla="*/ 694300 w 4574150"/>
              <a:gd name="connsiteY31" fmla="*/ 352425 h 1930400"/>
              <a:gd name="connsiteX32" fmla="*/ 700650 w 4574150"/>
              <a:gd name="connsiteY32" fmla="*/ 361950 h 1930400"/>
              <a:gd name="connsiteX33" fmla="*/ 710175 w 4574150"/>
              <a:gd name="connsiteY33" fmla="*/ 377825 h 1930400"/>
              <a:gd name="connsiteX34" fmla="*/ 716525 w 4574150"/>
              <a:gd name="connsiteY34" fmla="*/ 387350 h 1930400"/>
              <a:gd name="connsiteX35" fmla="*/ 719700 w 4574150"/>
              <a:gd name="connsiteY35" fmla="*/ 412750 h 1930400"/>
              <a:gd name="connsiteX36" fmla="*/ 738750 w 4574150"/>
              <a:gd name="connsiteY36" fmla="*/ 438150 h 1930400"/>
              <a:gd name="connsiteX37" fmla="*/ 745100 w 4574150"/>
              <a:gd name="connsiteY37" fmla="*/ 454025 h 1930400"/>
              <a:gd name="connsiteX38" fmla="*/ 754625 w 4574150"/>
              <a:gd name="connsiteY38" fmla="*/ 488950 h 1930400"/>
              <a:gd name="connsiteX39" fmla="*/ 767325 w 4574150"/>
              <a:gd name="connsiteY39" fmla="*/ 746125 h 1930400"/>
              <a:gd name="connsiteX40" fmla="*/ 754625 w 4574150"/>
              <a:gd name="connsiteY40" fmla="*/ 841375 h 1930400"/>
              <a:gd name="connsiteX41" fmla="*/ 748275 w 4574150"/>
              <a:gd name="connsiteY41" fmla="*/ 850900 h 1930400"/>
              <a:gd name="connsiteX42" fmla="*/ 738750 w 4574150"/>
              <a:gd name="connsiteY42" fmla="*/ 889000 h 1930400"/>
              <a:gd name="connsiteX43" fmla="*/ 732400 w 4574150"/>
              <a:gd name="connsiteY43" fmla="*/ 904875 h 1930400"/>
              <a:gd name="connsiteX44" fmla="*/ 719700 w 4574150"/>
              <a:gd name="connsiteY44" fmla="*/ 936625 h 1930400"/>
              <a:gd name="connsiteX45" fmla="*/ 703825 w 4574150"/>
              <a:gd name="connsiteY45" fmla="*/ 955675 h 1930400"/>
              <a:gd name="connsiteX46" fmla="*/ 700650 w 4574150"/>
              <a:gd name="connsiteY46" fmla="*/ 965200 h 1930400"/>
              <a:gd name="connsiteX47" fmla="*/ 691125 w 4574150"/>
              <a:gd name="connsiteY47" fmla="*/ 977900 h 1930400"/>
              <a:gd name="connsiteX48" fmla="*/ 681600 w 4574150"/>
              <a:gd name="connsiteY48" fmla="*/ 987425 h 1930400"/>
              <a:gd name="connsiteX49" fmla="*/ 678425 w 4574150"/>
              <a:gd name="connsiteY49" fmla="*/ 996950 h 1930400"/>
              <a:gd name="connsiteX50" fmla="*/ 668900 w 4574150"/>
              <a:gd name="connsiteY50" fmla="*/ 1006475 h 1930400"/>
              <a:gd name="connsiteX51" fmla="*/ 659375 w 4574150"/>
              <a:gd name="connsiteY51" fmla="*/ 1019175 h 1930400"/>
              <a:gd name="connsiteX52" fmla="*/ 627625 w 4574150"/>
              <a:gd name="connsiteY52" fmla="*/ 1041400 h 1930400"/>
              <a:gd name="connsiteX53" fmla="*/ 618100 w 4574150"/>
              <a:gd name="connsiteY53" fmla="*/ 1044575 h 1930400"/>
              <a:gd name="connsiteX54" fmla="*/ 586350 w 4574150"/>
              <a:gd name="connsiteY54" fmla="*/ 1050925 h 1930400"/>
              <a:gd name="connsiteX55" fmla="*/ 567300 w 4574150"/>
              <a:gd name="connsiteY55" fmla="*/ 1057275 h 1930400"/>
              <a:gd name="connsiteX56" fmla="*/ 535550 w 4574150"/>
              <a:gd name="connsiteY56" fmla="*/ 1066800 h 1930400"/>
              <a:gd name="connsiteX57" fmla="*/ 516500 w 4574150"/>
              <a:gd name="connsiteY57" fmla="*/ 1073150 h 1930400"/>
              <a:gd name="connsiteX58" fmla="*/ 497450 w 4574150"/>
              <a:gd name="connsiteY58" fmla="*/ 1079500 h 1930400"/>
              <a:gd name="connsiteX59" fmla="*/ 484750 w 4574150"/>
              <a:gd name="connsiteY59" fmla="*/ 1089025 h 1930400"/>
              <a:gd name="connsiteX60" fmla="*/ 468875 w 4574150"/>
              <a:gd name="connsiteY60" fmla="*/ 1095375 h 1930400"/>
              <a:gd name="connsiteX61" fmla="*/ 459350 w 4574150"/>
              <a:gd name="connsiteY61" fmla="*/ 1108075 h 1930400"/>
              <a:gd name="connsiteX62" fmla="*/ 443475 w 4574150"/>
              <a:gd name="connsiteY62" fmla="*/ 1120775 h 1930400"/>
              <a:gd name="connsiteX63" fmla="*/ 414900 w 4574150"/>
              <a:gd name="connsiteY63" fmla="*/ 1136650 h 1930400"/>
              <a:gd name="connsiteX64" fmla="*/ 411725 w 4574150"/>
              <a:gd name="connsiteY64" fmla="*/ 1146175 h 1930400"/>
              <a:gd name="connsiteX65" fmla="*/ 402200 w 4574150"/>
              <a:gd name="connsiteY65" fmla="*/ 1155700 h 1930400"/>
              <a:gd name="connsiteX66" fmla="*/ 392675 w 4574150"/>
              <a:gd name="connsiteY66" fmla="*/ 1162050 h 1930400"/>
              <a:gd name="connsiteX67" fmla="*/ 389500 w 4574150"/>
              <a:gd name="connsiteY67" fmla="*/ 1171575 h 1930400"/>
              <a:gd name="connsiteX68" fmla="*/ 383150 w 4574150"/>
              <a:gd name="connsiteY68" fmla="*/ 1181100 h 1930400"/>
              <a:gd name="connsiteX69" fmla="*/ 379975 w 4574150"/>
              <a:gd name="connsiteY69" fmla="*/ 1193800 h 1930400"/>
              <a:gd name="connsiteX70" fmla="*/ 373625 w 4574150"/>
              <a:gd name="connsiteY70" fmla="*/ 1206500 h 1930400"/>
              <a:gd name="connsiteX71" fmla="*/ 370450 w 4574150"/>
              <a:gd name="connsiteY71" fmla="*/ 1330325 h 1930400"/>
              <a:gd name="connsiteX72" fmla="*/ 373625 w 4574150"/>
              <a:gd name="connsiteY72" fmla="*/ 1397000 h 1930400"/>
              <a:gd name="connsiteX73" fmla="*/ 370450 w 4574150"/>
              <a:gd name="connsiteY73" fmla="*/ 1406525 h 1930400"/>
              <a:gd name="connsiteX74" fmla="*/ 357750 w 4574150"/>
              <a:gd name="connsiteY74" fmla="*/ 1409700 h 1930400"/>
              <a:gd name="connsiteX75" fmla="*/ 335525 w 4574150"/>
              <a:gd name="connsiteY75" fmla="*/ 1397000 h 1930400"/>
              <a:gd name="connsiteX76" fmla="*/ 319650 w 4574150"/>
              <a:gd name="connsiteY76" fmla="*/ 1393825 h 1930400"/>
              <a:gd name="connsiteX77" fmla="*/ 316475 w 4574150"/>
              <a:gd name="connsiteY77" fmla="*/ 1431925 h 1930400"/>
              <a:gd name="connsiteX78" fmla="*/ 319650 w 4574150"/>
              <a:gd name="connsiteY78" fmla="*/ 1447800 h 1930400"/>
              <a:gd name="connsiteX79" fmla="*/ 322825 w 4574150"/>
              <a:gd name="connsiteY79" fmla="*/ 1457325 h 1930400"/>
              <a:gd name="connsiteX80" fmla="*/ 326000 w 4574150"/>
              <a:gd name="connsiteY80" fmla="*/ 1508125 h 1930400"/>
              <a:gd name="connsiteX81" fmla="*/ 319650 w 4574150"/>
              <a:gd name="connsiteY81" fmla="*/ 1527175 h 1930400"/>
              <a:gd name="connsiteX82" fmla="*/ 306950 w 4574150"/>
              <a:gd name="connsiteY82" fmla="*/ 1549400 h 1930400"/>
              <a:gd name="connsiteX83" fmla="*/ 297425 w 4574150"/>
              <a:gd name="connsiteY83" fmla="*/ 1555750 h 1930400"/>
              <a:gd name="connsiteX84" fmla="*/ 287900 w 4574150"/>
              <a:gd name="connsiteY84" fmla="*/ 1581150 h 1930400"/>
              <a:gd name="connsiteX85" fmla="*/ 268850 w 4574150"/>
              <a:gd name="connsiteY85" fmla="*/ 1600200 h 1930400"/>
              <a:gd name="connsiteX86" fmla="*/ 259325 w 4574150"/>
              <a:gd name="connsiteY86" fmla="*/ 1606550 h 1930400"/>
              <a:gd name="connsiteX87" fmla="*/ 227575 w 4574150"/>
              <a:gd name="connsiteY87" fmla="*/ 1625600 h 1930400"/>
              <a:gd name="connsiteX88" fmla="*/ 218050 w 4574150"/>
              <a:gd name="connsiteY88" fmla="*/ 1628775 h 1930400"/>
              <a:gd name="connsiteX89" fmla="*/ 214875 w 4574150"/>
              <a:gd name="connsiteY89" fmla="*/ 1638300 h 1930400"/>
              <a:gd name="connsiteX90" fmla="*/ 211700 w 4574150"/>
              <a:gd name="connsiteY90" fmla="*/ 1679575 h 1930400"/>
              <a:gd name="connsiteX91" fmla="*/ 214875 w 4574150"/>
              <a:gd name="connsiteY91" fmla="*/ 1727200 h 1930400"/>
              <a:gd name="connsiteX92" fmla="*/ 211700 w 4574150"/>
              <a:gd name="connsiteY92" fmla="*/ 1758950 h 1930400"/>
              <a:gd name="connsiteX93" fmla="*/ 214875 w 4574150"/>
              <a:gd name="connsiteY93" fmla="*/ 1806575 h 1930400"/>
              <a:gd name="connsiteX94" fmla="*/ 208525 w 4574150"/>
              <a:gd name="connsiteY94" fmla="*/ 1825625 h 1930400"/>
              <a:gd name="connsiteX95" fmla="*/ 202175 w 4574150"/>
              <a:gd name="connsiteY95" fmla="*/ 1854200 h 1930400"/>
              <a:gd name="connsiteX96" fmla="*/ 199000 w 4574150"/>
              <a:gd name="connsiteY96" fmla="*/ 1908175 h 1930400"/>
              <a:gd name="connsiteX97" fmla="*/ 189475 w 4574150"/>
              <a:gd name="connsiteY97" fmla="*/ 1914525 h 1930400"/>
              <a:gd name="connsiteX98" fmla="*/ 192650 w 4574150"/>
              <a:gd name="connsiteY98" fmla="*/ 1930400 h 1930400"/>
              <a:gd name="connsiteX99" fmla="*/ 4574150 w 4574150"/>
              <a:gd name="connsiteY99" fmla="*/ 1930400 h 1930400"/>
              <a:gd name="connsiteX100" fmla="*/ 4574150 w 4574150"/>
              <a:gd name="connsiteY100" fmla="*/ 0 h 19304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</a:cxnLst>
            <a:rect l="l" t="t" r="r" b="b"/>
            <a:pathLst>
              <a:path w="4574150" h="1930400">
                <a:moveTo>
                  <a:pt x="4574150" y="0"/>
                </a:moveTo>
                <a:lnTo>
                  <a:pt x="0" y="0"/>
                </a:lnTo>
                <a:lnTo>
                  <a:pt x="0" y="65959"/>
                </a:lnTo>
                <a:lnTo>
                  <a:pt x="6653" y="62449"/>
                </a:lnTo>
                <a:cubicBezTo>
                  <a:pt x="11291" y="59891"/>
                  <a:pt x="16016" y="57684"/>
                  <a:pt x="21200" y="57150"/>
                </a:cubicBezTo>
                <a:cubicBezTo>
                  <a:pt x="83394" y="50748"/>
                  <a:pt x="146083" y="50800"/>
                  <a:pt x="208525" y="47625"/>
                </a:cubicBezTo>
                <a:cubicBezTo>
                  <a:pt x="219108" y="48683"/>
                  <a:pt x="229769" y="49141"/>
                  <a:pt x="240275" y="50800"/>
                </a:cubicBezTo>
                <a:cubicBezTo>
                  <a:pt x="249913" y="52322"/>
                  <a:pt x="259282" y="55236"/>
                  <a:pt x="268850" y="57150"/>
                </a:cubicBezTo>
                <a:lnTo>
                  <a:pt x="303775" y="63500"/>
                </a:lnTo>
                <a:cubicBezTo>
                  <a:pt x="313653" y="65296"/>
                  <a:pt x="322787" y="69965"/>
                  <a:pt x="332350" y="73025"/>
                </a:cubicBezTo>
                <a:cubicBezTo>
                  <a:pt x="349247" y="78432"/>
                  <a:pt x="366157" y="83802"/>
                  <a:pt x="383150" y="88900"/>
                </a:cubicBezTo>
                <a:cubicBezTo>
                  <a:pt x="387330" y="90154"/>
                  <a:pt x="391590" y="91128"/>
                  <a:pt x="395850" y="92075"/>
                </a:cubicBezTo>
                <a:cubicBezTo>
                  <a:pt x="401118" y="93246"/>
                  <a:pt x="406605" y="93543"/>
                  <a:pt x="411725" y="95250"/>
                </a:cubicBezTo>
                <a:cubicBezTo>
                  <a:pt x="416215" y="96747"/>
                  <a:pt x="420192" y="99483"/>
                  <a:pt x="424425" y="101600"/>
                </a:cubicBezTo>
                <a:cubicBezTo>
                  <a:pt x="433405" y="106090"/>
                  <a:pt x="443629" y="107521"/>
                  <a:pt x="453000" y="111125"/>
                </a:cubicBezTo>
                <a:cubicBezTo>
                  <a:pt x="477121" y="120402"/>
                  <a:pt x="455306" y="113865"/>
                  <a:pt x="475225" y="123825"/>
                </a:cubicBezTo>
                <a:cubicBezTo>
                  <a:pt x="478218" y="125322"/>
                  <a:pt x="481844" y="125340"/>
                  <a:pt x="484750" y="127000"/>
                </a:cubicBezTo>
                <a:cubicBezTo>
                  <a:pt x="489344" y="129625"/>
                  <a:pt x="492824" y="133955"/>
                  <a:pt x="497450" y="136525"/>
                </a:cubicBezTo>
                <a:cubicBezTo>
                  <a:pt x="502432" y="139293"/>
                  <a:pt x="508583" y="139714"/>
                  <a:pt x="513325" y="142875"/>
                </a:cubicBezTo>
                <a:cubicBezTo>
                  <a:pt x="518306" y="146196"/>
                  <a:pt x="521479" y="151679"/>
                  <a:pt x="526025" y="155575"/>
                </a:cubicBezTo>
                <a:cubicBezTo>
                  <a:pt x="528922" y="158058"/>
                  <a:pt x="532619" y="159482"/>
                  <a:pt x="535550" y="161925"/>
                </a:cubicBezTo>
                <a:cubicBezTo>
                  <a:pt x="538999" y="164800"/>
                  <a:pt x="541666" y="168528"/>
                  <a:pt x="545075" y="171450"/>
                </a:cubicBezTo>
                <a:cubicBezTo>
                  <a:pt x="578433" y="200042"/>
                  <a:pt x="537952" y="164094"/>
                  <a:pt x="570475" y="187325"/>
                </a:cubicBezTo>
                <a:cubicBezTo>
                  <a:pt x="577206" y="192133"/>
                  <a:pt x="585008" y="203227"/>
                  <a:pt x="589525" y="209550"/>
                </a:cubicBezTo>
                <a:cubicBezTo>
                  <a:pt x="591743" y="212655"/>
                  <a:pt x="593177" y="216377"/>
                  <a:pt x="595875" y="219075"/>
                </a:cubicBezTo>
                <a:cubicBezTo>
                  <a:pt x="610236" y="233436"/>
                  <a:pt x="602394" y="216407"/>
                  <a:pt x="608575" y="234950"/>
                </a:cubicBezTo>
                <a:cubicBezTo>
                  <a:pt x="612808" y="240242"/>
                  <a:pt x="617516" y="245186"/>
                  <a:pt x="621275" y="250825"/>
                </a:cubicBezTo>
                <a:cubicBezTo>
                  <a:pt x="635469" y="272117"/>
                  <a:pt x="618661" y="255425"/>
                  <a:pt x="637150" y="276225"/>
                </a:cubicBezTo>
                <a:cubicBezTo>
                  <a:pt x="642122" y="281818"/>
                  <a:pt x="648097" y="286468"/>
                  <a:pt x="653025" y="292100"/>
                </a:cubicBezTo>
                <a:cubicBezTo>
                  <a:pt x="655538" y="294972"/>
                  <a:pt x="656892" y="298728"/>
                  <a:pt x="659375" y="301625"/>
                </a:cubicBezTo>
                <a:cubicBezTo>
                  <a:pt x="692259" y="339989"/>
                  <a:pt x="653950" y="290159"/>
                  <a:pt x="681600" y="327025"/>
                </a:cubicBezTo>
                <a:cubicBezTo>
                  <a:pt x="687280" y="334598"/>
                  <a:pt x="689767" y="344115"/>
                  <a:pt x="694300" y="352425"/>
                </a:cubicBezTo>
                <a:cubicBezTo>
                  <a:pt x="696127" y="355775"/>
                  <a:pt x="698628" y="358714"/>
                  <a:pt x="700650" y="361950"/>
                </a:cubicBezTo>
                <a:cubicBezTo>
                  <a:pt x="703921" y="367183"/>
                  <a:pt x="706904" y="372592"/>
                  <a:pt x="710175" y="377825"/>
                </a:cubicBezTo>
                <a:cubicBezTo>
                  <a:pt x="712197" y="381061"/>
                  <a:pt x="715521" y="383669"/>
                  <a:pt x="716525" y="387350"/>
                </a:cubicBezTo>
                <a:cubicBezTo>
                  <a:pt x="718770" y="395582"/>
                  <a:pt x="718642" y="404283"/>
                  <a:pt x="719700" y="412750"/>
                </a:cubicBezTo>
                <a:cubicBezTo>
                  <a:pt x="719700" y="412750"/>
                  <a:pt x="733203" y="429137"/>
                  <a:pt x="738750" y="438150"/>
                </a:cubicBezTo>
                <a:cubicBezTo>
                  <a:pt x="741737" y="443004"/>
                  <a:pt x="742785" y="448817"/>
                  <a:pt x="745100" y="454025"/>
                </a:cubicBezTo>
                <a:cubicBezTo>
                  <a:pt x="753276" y="472420"/>
                  <a:pt x="753186" y="463618"/>
                  <a:pt x="754625" y="488950"/>
                </a:cubicBezTo>
                <a:cubicBezTo>
                  <a:pt x="759494" y="574641"/>
                  <a:pt x="763092" y="660400"/>
                  <a:pt x="767325" y="746125"/>
                </a:cubicBezTo>
                <a:cubicBezTo>
                  <a:pt x="762749" y="805616"/>
                  <a:pt x="766548" y="773811"/>
                  <a:pt x="754625" y="841375"/>
                </a:cubicBezTo>
                <a:cubicBezTo>
                  <a:pt x="752508" y="844550"/>
                  <a:pt x="749825" y="847413"/>
                  <a:pt x="748275" y="850900"/>
                </a:cubicBezTo>
                <a:cubicBezTo>
                  <a:pt x="741566" y="865994"/>
                  <a:pt x="741412" y="873026"/>
                  <a:pt x="738750" y="889000"/>
                </a:cubicBezTo>
                <a:lnTo>
                  <a:pt x="732400" y="904875"/>
                </a:lnTo>
                <a:cubicBezTo>
                  <a:pt x="728167" y="915458"/>
                  <a:pt x="724477" y="926276"/>
                  <a:pt x="719700" y="936625"/>
                </a:cubicBezTo>
                <a:cubicBezTo>
                  <a:pt x="711909" y="953505"/>
                  <a:pt x="714813" y="939193"/>
                  <a:pt x="703825" y="955675"/>
                </a:cubicBezTo>
                <a:cubicBezTo>
                  <a:pt x="701969" y="958460"/>
                  <a:pt x="701708" y="962025"/>
                  <a:pt x="700650" y="965200"/>
                </a:cubicBezTo>
                <a:cubicBezTo>
                  <a:pt x="697475" y="969433"/>
                  <a:pt x="694569" y="973882"/>
                  <a:pt x="691125" y="977900"/>
                </a:cubicBezTo>
                <a:cubicBezTo>
                  <a:pt x="688203" y="981309"/>
                  <a:pt x="684091" y="983689"/>
                  <a:pt x="681600" y="987425"/>
                </a:cubicBezTo>
                <a:cubicBezTo>
                  <a:pt x="679744" y="990210"/>
                  <a:pt x="679483" y="993775"/>
                  <a:pt x="678425" y="996950"/>
                </a:cubicBezTo>
                <a:cubicBezTo>
                  <a:pt x="675250" y="1000125"/>
                  <a:pt x="671822" y="1003066"/>
                  <a:pt x="668900" y="1006475"/>
                </a:cubicBezTo>
                <a:cubicBezTo>
                  <a:pt x="665456" y="1010493"/>
                  <a:pt x="663117" y="1015433"/>
                  <a:pt x="659375" y="1019175"/>
                </a:cubicBezTo>
                <a:cubicBezTo>
                  <a:pt x="655213" y="1023337"/>
                  <a:pt x="629959" y="1040103"/>
                  <a:pt x="627625" y="1041400"/>
                </a:cubicBezTo>
                <a:cubicBezTo>
                  <a:pt x="624699" y="1043025"/>
                  <a:pt x="621318" y="1043656"/>
                  <a:pt x="618100" y="1044575"/>
                </a:cubicBezTo>
                <a:cubicBezTo>
                  <a:pt x="581163" y="1055129"/>
                  <a:pt x="636248" y="1038451"/>
                  <a:pt x="586350" y="1050925"/>
                </a:cubicBezTo>
                <a:cubicBezTo>
                  <a:pt x="579856" y="1052548"/>
                  <a:pt x="573697" y="1055307"/>
                  <a:pt x="567300" y="1057275"/>
                </a:cubicBezTo>
                <a:cubicBezTo>
                  <a:pt x="520049" y="1071814"/>
                  <a:pt x="561857" y="1058031"/>
                  <a:pt x="535550" y="1066800"/>
                </a:cubicBezTo>
                <a:lnTo>
                  <a:pt x="516500" y="1073150"/>
                </a:lnTo>
                <a:cubicBezTo>
                  <a:pt x="510150" y="1075267"/>
                  <a:pt x="503437" y="1076507"/>
                  <a:pt x="497450" y="1079500"/>
                </a:cubicBezTo>
                <a:cubicBezTo>
                  <a:pt x="492717" y="1081867"/>
                  <a:pt x="489376" y="1086455"/>
                  <a:pt x="484750" y="1089025"/>
                </a:cubicBezTo>
                <a:cubicBezTo>
                  <a:pt x="479768" y="1091793"/>
                  <a:pt x="473434" y="1091955"/>
                  <a:pt x="468875" y="1095375"/>
                </a:cubicBezTo>
                <a:cubicBezTo>
                  <a:pt x="464642" y="1098550"/>
                  <a:pt x="463415" y="1104687"/>
                  <a:pt x="459350" y="1108075"/>
                </a:cubicBezTo>
                <a:cubicBezTo>
                  <a:pt x="436346" y="1127245"/>
                  <a:pt x="462922" y="1091604"/>
                  <a:pt x="443475" y="1120775"/>
                </a:cubicBezTo>
                <a:cubicBezTo>
                  <a:pt x="431497" y="1124768"/>
                  <a:pt x="425817" y="1125733"/>
                  <a:pt x="414900" y="1136650"/>
                </a:cubicBezTo>
                <a:cubicBezTo>
                  <a:pt x="412533" y="1139017"/>
                  <a:pt x="412783" y="1143000"/>
                  <a:pt x="411725" y="1146175"/>
                </a:cubicBezTo>
                <a:cubicBezTo>
                  <a:pt x="408550" y="1149350"/>
                  <a:pt x="405649" y="1152825"/>
                  <a:pt x="402200" y="1155700"/>
                </a:cubicBezTo>
                <a:cubicBezTo>
                  <a:pt x="399269" y="1158143"/>
                  <a:pt x="395059" y="1159070"/>
                  <a:pt x="392675" y="1162050"/>
                </a:cubicBezTo>
                <a:cubicBezTo>
                  <a:pt x="390584" y="1164663"/>
                  <a:pt x="390997" y="1168582"/>
                  <a:pt x="389500" y="1171575"/>
                </a:cubicBezTo>
                <a:cubicBezTo>
                  <a:pt x="387793" y="1174988"/>
                  <a:pt x="384653" y="1177593"/>
                  <a:pt x="383150" y="1181100"/>
                </a:cubicBezTo>
                <a:cubicBezTo>
                  <a:pt x="381431" y="1185111"/>
                  <a:pt x="381507" y="1189714"/>
                  <a:pt x="379975" y="1193800"/>
                </a:cubicBezTo>
                <a:cubicBezTo>
                  <a:pt x="378313" y="1198232"/>
                  <a:pt x="373954" y="1201778"/>
                  <a:pt x="373625" y="1206500"/>
                </a:cubicBezTo>
                <a:cubicBezTo>
                  <a:pt x="370751" y="1247688"/>
                  <a:pt x="371508" y="1289050"/>
                  <a:pt x="370450" y="1330325"/>
                </a:cubicBezTo>
                <a:cubicBezTo>
                  <a:pt x="371508" y="1352550"/>
                  <a:pt x="373625" y="1374750"/>
                  <a:pt x="373625" y="1397000"/>
                </a:cubicBezTo>
                <a:cubicBezTo>
                  <a:pt x="373625" y="1400347"/>
                  <a:pt x="373063" y="1404434"/>
                  <a:pt x="370450" y="1406525"/>
                </a:cubicBezTo>
                <a:cubicBezTo>
                  <a:pt x="367043" y="1409251"/>
                  <a:pt x="361983" y="1408642"/>
                  <a:pt x="357750" y="1409700"/>
                </a:cubicBezTo>
                <a:cubicBezTo>
                  <a:pt x="316183" y="1399308"/>
                  <a:pt x="373357" y="1415916"/>
                  <a:pt x="335525" y="1397000"/>
                </a:cubicBezTo>
                <a:cubicBezTo>
                  <a:pt x="330698" y="1394587"/>
                  <a:pt x="322234" y="1389087"/>
                  <a:pt x="319650" y="1393825"/>
                </a:cubicBezTo>
                <a:cubicBezTo>
                  <a:pt x="313547" y="1405013"/>
                  <a:pt x="317533" y="1419225"/>
                  <a:pt x="316475" y="1431925"/>
                </a:cubicBezTo>
                <a:cubicBezTo>
                  <a:pt x="317533" y="1437217"/>
                  <a:pt x="318341" y="1442565"/>
                  <a:pt x="319650" y="1447800"/>
                </a:cubicBezTo>
                <a:cubicBezTo>
                  <a:pt x="320462" y="1451047"/>
                  <a:pt x="322475" y="1453997"/>
                  <a:pt x="322825" y="1457325"/>
                </a:cubicBezTo>
                <a:cubicBezTo>
                  <a:pt x="324601" y="1474198"/>
                  <a:pt x="324942" y="1491192"/>
                  <a:pt x="326000" y="1508125"/>
                </a:cubicBezTo>
                <a:cubicBezTo>
                  <a:pt x="326000" y="1508125"/>
                  <a:pt x="322901" y="1521324"/>
                  <a:pt x="319650" y="1527175"/>
                </a:cubicBezTo>
                <a:cubicBezTo>
                  <a:pt x="302454" y="1558128"/>
                  <a:pt x="315670" y="1514518"/>
                  <a:pt x="306950" y="1549400"/>
                </a:cubicBezTo>
                <a:cubicBezTo>
                  <a:pt x="303775" y="1551517"/>
                  <a:pt x="300123" y="1553052"/>
                  <a:pt x="297425" y="1555750"/>
                </a:cubicBezTo>
                <a:cubicBezTo>
                  <a:pt x="289250" y="1563925"/>
                  <a:pt x="290172" y="1569792"/>
                  <a:pt x="287900" y="1581150"/>
                </a:cubicBezTo>
                <a:lnTo>
                  <a:pt x="268850" y="1600200"/>
                </a:lnTo>
                <a:cubicBezTo>
                  <a:pt x="266152" y="1602898"/>
                  <a:pt x="262500" y="1604433"/>
                  <a:pt x="259325" y="1606550"/>
                </a:cubicBezTo>
                <a:cubicBezTo>
                  <a:pt x="245782" y="1615578"/>
                  <a:pt x="241243" y="1619742"/>
                  <a:pt x="227575" y="1625600"/>
                </a:cubicBezTo>
                <a:cubicBezTo>
                  <a:pt x="224499" y="1626918"/>
                  <a:pt x="220417" y="1626408"/>
                  <a:pt x="218050" y="1628775"/>
                </a:cubicBezTo>
                <a:cubicBezTo>
                  <a:pt x="215683" y="1631142"/>
                  <a:pt x="215290" y="1634979"/>
                  <a:pt x="214875" y="1638300"/>
                </a:cubicBezTo>
                <a:cubicBezTo>
                  <a:pt x="213163" y="1651992"/>
                  <a:pt x="212758" y="1665817"/>
                  <a:pt x="211700" y="1679575"/>
                </a:cubicBezTo>
                <a:cubicBezTo>
                  <a:pt x="212758" y="1695450"/>
                  <a:pt x="214875" y="1711290"/>
                  <a:pt x="214875" y="1727200"/>
                </a:cubicBezTo>
                <a:cubicBezTo>
                  <a:pt x="214875" y="1737836"/>
                  <a:pt x="211700" y="1748314"/>
                  <a:pt x="211700" y="1758950"/>
                </a:cubicBezTo>
                <a:cubicBezTo>
                  <a:pt x="211700" y="1774860"/>
                  <a:pt x="213817" y="1790700"/>
                  <a:pt x="214875" y="1806575"/>
                </a:cubicBezTo>
                <a:cubicBezTo>
                  <a:pt x="214875" y="1806575"/>
                  <a:pt x="210448" y="1819214"/>
                  <a:pt x="208525" y="1825625"/>
                </a:cubicBezTo>
                <a:cubicBezTo>
                  <a:pt x="206982" y="1830769"/>
                  <a:pt x="202569" y="1849865"/>
                  <a:pt x="202175" y="1854200"/>
                </a:cubicBezTo>
                <a:cubicBezTo>
                  <a:pt x="200543" y="1872149"/>
                  <a:pt x="202713" y="1890539"/>
                  <a:pt x="199000" y="1908175"/>
                </a:cubicBezTo>
                <a:cubicBezTo>
                  <a:pt x="198214" y="1911909"/>
                  <a:pt x="190523" y="1910856"/>
                  <a:pt x="189475" y="1914525"/>
                </a:cubicBezTo>
                <a:cubicBezTo>
                  <a:pt x="187992" y="1919714"/>
                  <a:pt x="191592" y="1925638"/>
                  <a:pt x="192650" y="1930400"/>
                </a:cubicBezTo>
                <a:lnTo>
                  <a:pt x="4574150" y="1930400"/>
                </a:lnTo>
                <a:lnTo>
                  <a:pt x="4574150" y="0"/>
                </a:lnTo>
                <a:close/>
              </a:path>
            </a:pathLst>
          </a:custGeom>
        </p:spPr>
      </p:pic>
      <p:pic>
        <p:nvPicPr>
          <p:cNvPr id="19" name="图片 18"/>
          <p:cNvPicPr>
            <a:picLocks noChangeAspect="1"/>
          </p:cNvPicPr>
          <p:nvPr/>
        </p:nvPicPr>
        <p:blipFill rotWithShape="1">
          <a:blip r:embed="rId10"/>
          <a:srcRect/>
          <a:stretch/>
        </p:blipFill>
        <p:spPr>
          <a:xfrm flipH="1">
            <a:off x="4883939" y="6357061"/>
            <a:ext cx="295" cy="4830"/>
          </a:xfrm>
          <a:custGeom>
            <a:avLst/>
            <a:gdLst>
              <a:gd name="connsiteX0" fmla="*/ 295 w 295"/>
              <a:gd name="connsiteY0" fmla="*/ 0 h 4830"/>
              <a:gd name="connsiteX1" fmla="*/ 6 w 295"/>
              <a:gd name="connsiteY1" fmla="*/ 2522 h 4830"/>
              <a:gd name="connsiteX2" fmla="*/ 159 w 295"/>
              <a:gd name="connsiteY2" fmla="*/ 4768 h 4830"/>
              <a:gd name="connsiteX3" fmla="*/ 295 w 295"/>
              <a:gd name="connsiteY3" fmla="*/ 0 h 48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95" h="4830">
                <a:moveTo>
                  <a:pt x="295" y="0"/>
                </a:moveTo>
                <a:lnTo>
                  <a:pt x="6" y="2522"/>
                </a:lnTo>
                <a:cubicBezTo>
                  <a:pt x="-25" y="4046"/>
                  <a:pt x="65" y="5105"/>
                  <a:pt x="159" y="4768"/>
                </a:cubicBezTo>
                <a:lnTo>
                  <a:pt x="295" y="0"/>
                </a:lnTo>
                <a:close/>
              </a:path>
            </a:pathLst>
          </a:custGeom>
        </p:spPr>
      </p:pic>
      <p:sp>
        <p:nvSpPr>
          <p:cNvPr id="2" name="矩形 1"/>
          <p:cNvSpPr/>
          <p:nvPr/>
        </p:nvSpPr>
        <p:spPr>
          <a:xfrm>
            <a:off x="103028" y="355964"/>
            <a:ext cx="2288203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defTabSz="457200"/>
            <a:r>
              <a:rPr lang="zh-CN" altLang="en-US" sz="3200" b="1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夏至的特点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477434" y="1136734"/>
            <a:ext cx="10431887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457200">
              <a:lnSpc>
                <a:spcPct val="150000"/>
              </a:lnSpc>
            </a:pP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“天文专家称，夏至是太阳的转折点，这天过后它将走“回头路”。夏至过后，太阳直射点逐渐向南移动，北半球白昼开始逐渐变短。对于北回归线及其以北的地区，夏至日过后，正午太阳高度也开始逐日降低。民间有“吃过夏至面，一天短一线”的说法，我国唐代诗人韦应物的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《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夏至避暑北池</a:t>
            </a:r>
            <a:r>
              <a:rPr lang="en-US" altLang="zh-CN" sz="2400" dirty="0">
                <a:solidFill>
                  <a:prstClr val="black"/>
                </a:solidFill>
                <a:cs typeface="+mn-ea"/>
                <a:sym typeface="+mn-lt"/>
              </a:rPr>
              <a:t>》</a:t>
            </a:r>
            <a:r>
              <a:rPr lang="zh-CN" altLang="en-US" sz="2400" dirty="0">
                <a:solidFill>
                  <a:prstClr val="black"/>
                </a:solidFill>
                <a:cs typeface="+mn-ea"/>
                <a:sym typeface="+mn-lt"/>
              </a:rPr>
              <a:t>也曾写到“昼晷已云极，宵漏自此长”。</a:t>
            </a:r>
          </a:p>
        </p:txBody>
      </p:sp>
      <p:pic>
        <p:nvPicPr>
          <p:cNvPr id="4" name="图片 3"/>
          <p:cNvPicPr>
            <a:picLocks noChangeAspect="1"/>
          </p:cNvPicPr>
          <p:nvPr/>
        </p:nvPicPr>
        <p:blipFill>
          <a:blip r:embed="rId11" cstate="screen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93377" y="3609660"/>
            <a:ext cx="3682150" cy="29638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4478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0">
        <p:random/>
      </p:transition>
    </mc:Choice>
    <mc:Fallback xmlns="">
      <p:transition spd="slow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aljubb2">
      <a:majorFont>
        <a:latin typeface="微软雅黑" panose="020F0302020204030204"/>
        <a:ea typeface="义启小魏楷"/>
        <a:cs typeface=""/>
      </a:majorFont>
      <a:minorFont>
        <a:latin typeface="微软雅黑" panose="020F0502020204030204"/>
        <a:ea typeface="义启小魏楷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76B900"/>
    </a:accent1>
    <a:accent2>
      <a:srgbClr val="73D100"/>
    </a:accent2>
    <a:accent3>
      <a:srgbClr val="004C45"/>
    </a:accent3>
    <a:accent4>
      <a:srgbClr val="686868"/>
    </a:accent4>
    <a:accent5>
      <a:srgbClr val="969696"/>
    </a:accent5>
    <a:accent6>
      <a:srgbClr val="B3B3B3"/>
    </a:accent6>
    <a:hlink>
      <a:srgbClr val="4472C4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76B900"/>
    </a:accent1>
    <a:accent2>
      <a:srgbClr val="73D100"/>
    </a:accent2>
    <a:accent3>
      <a:srgbClr val="004C45"/>
    </a:accent3>
    <a:accent4>
      <a:srgbClr val="686868"/>
    </a:accent4>
    <a:accent5>
      <a:srgbClr val="969696"/>
    </a:accent5>
    <a:accent6>
      <a:srgbClr val="B3B3B3"/>
    </a:accent6>
    <a:hlink>
      <a:srgbClr val="4472C4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76B900"/>
    </a:accent1>
    <a:accent2>
      <a:srgbClr val="73D100"/>
    </a:accent2>
    <a:accent3>
      <a:srgbClr val="004C45"/>
    </a:accent3>
    <a:accent4>
      <a:srgbClr val="686868"/>
    </a:accent4>
    <a:accent5>
      <a:srgbClr val="969696"/>
    </a:accent5>
    <a:accent6>
      <a:srgbClr val="B3B3B3"/>
    </a:accent6>
    <a:hlink>
      <a:srgbClr val="4472C4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76B900"/>
    </a:accent1>
    <a:accent2>
      <a:srgbClr val="73D100"/>
    </a:accent2>
    <a:accent3>
      <a:srgbClr val="004C45"/>
    </a:accent3>
    <a:accent4>
      <a:srgbClr val="686868"/>
    </a:accent4>
    <a:accent5>
      <a:srgbClr val="969696"/>
    </a:accent5>
    <a:accent6>
      <a:srgbClr val="B3B3B3"/>
    </a:accent6>
    <a:hlink>
      <a:srgbClr val="4472C4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76B900"/>
    </a:accent1>
    <a:accent2>
      <a:srgbClr val="73D100"/>
    </a:accent2>
    <a:accent3>
      <a:srgbClr val="004C45"/>
    </a:accent3>
    <a:accent4>
      <a:srgbClr val="686868"/>
    </a:accent4>
    <a:accent5>
      <a:srgbClr val="969696"/>
    </a:accent5>
    <a:accent6>
      <a:srgbClr val="B3B3B3"/>
    </a:accent6>
    <a:hlink>
      <a:srgbClr val="4472C4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76B900"/>
    </a:accent1>
    <a:accent2>
      <a:srgbClr val="73D100"/>
    </a:accent2>
    <a:accent3>
      <a:srgbClr val="004C45"/>
    </a:accent3>
    <a:accent4>
      <a:srgbClr val="686868"/>
    </a:accent4>
    <a:accent5>
      <a:srgbClr val="969696"/>
    </a:accent5>
    <a:accent6>
      <a:srgbClr val="B3B3B3"/>
    </a:accent6>
    <a:hlink>
      <a:srgbClr val="4472C4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76B900"/>
    </a:accent1>
    <a:accent2>
      <a:srgbClr val="73D100"/>
    </a:accent2>
    <a:accent3>
      <a:srgbClr val="004C45"/>
    </a:accent3>
    <a:accent4>
      <a:srgbClr val="686868"/>
    </a:accent4>
    <a:accent5>
      <a:srgbClr val="969696"/>
    </a:accent5>
    <a:accent6>
      <a:srgbClr val="B3B3B3"/>
    </a:accent6>
    <a:hlink>
      <a:srgbClr val="4472C4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76B900"/>
    </a:accent1>
    <a:accent2>
      <a:srgbClr val="73D100"/>
    </a:accent2>
    <a:accent3>
      <a:srgbClr val="004C45"/>
    </a:accent3>
    <a:accent4>
      <a:srgbClr val="686868"/>
    </a:accent4>
    <a:accent5>
      <a:srgbClr val="969696"/>
    </a:accent5>
    <a:accent6>
      <a:srgbClr val="B3B3B3"/>
    </a:accent6>
    <a:hlink>
      <a:srgbClr val="4472C4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76B900"/>
    </a:accent1>
    <a:accent2>
      <a:srgbClr val="73D100"/>
    </a:accent2>
    <a:accent3>
      <a:srgbClr val="004C45"/>
    </a:accent3>
    <a:accent4>
      <a:srgbClr val="686868"/>
    </a:accent4>
    <a:accent5>
      <a:srgbClr val="969696"/>
    </a:accent5>
    <a:accent6>
      <a:srgbClr val="B3B3B3"/>
    </a:accent6>
    <a:hlink>
      <a:srgbClr val="4472C4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76B900"/>
    </a:accent1>
    <a:accent2>
      <a:srgbClr val="73D100"/>
    </a:accent2>
    <a:accent3>
      <a:srgbClr val="004C45"/>
    </a:accent3>
    <a:accent4>
      <a:srgbClr val="686868"/>
    </a:accent4>
    <a:accent5>
      <a:srgbClr val="969696"/>
    </a:accent5>
    <a:accent6>
      <a:srgbClr val="B3B3B3"/>
    </a:accent6>
    <a:hlink>
      <a:srgbClr val="4472C4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76B900"/>
    </a:accent1>
    <a:accent2>
      <a:srgbClr val="73D100"/>
    </a:accent2>
    <a:accent3>
      <a:srgbClr val="004C45"/>
    </a:accent3>
    <a:accent4>
      <a:srgbClr val="686868"/>
    </a:accent4>
    <a:accent5>
      <a:srgbClr val="969696"/>
    </a:accent5>
    <a:accent6>
      <a:srgbClr val="B3B3B3"/>
    </a:accent6>
    <a:hlink>
      <a:srgbClr val="4472C4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76B900"/>
    </a:accent1>
    <a:accent2>
      <a:srgbClr val="73D100"/>
    </a:accent2>
    <a:accent3>
      <a:srgbClr val="004C45"/>
    </a:accent3>
    <a:accent4>
      <a:srgbClr val="686868"/>
    </a:accent4>
    <a:accent5>
      <a:srgbClr val="969696"/>
    </a:accent5>
    <a:accent6>
      <a:srgbClr val="B3B3B3"/>
    </a:accent6>
    <a:hlink>
      <a:srgbClr val="4472C4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76B900"/>
    </a:accent1>
    <a:accent2>
      <a:srgbClr val="73D100"/>
    </a:accent2>
    <a:accent3>
      <a:srgbClr val="004C45"/>
    </a:accent3>
    <a:accent4>
      <a:srgbClr val="686868"/>
    </a:accent4>
    <a:accent5>
      <a:srgbClr val="969696"/>
    </a:accent5>
    <a:accent6>
      <a:srgbClr val="B3B3B3"/>
    </a:accent6>
    <a:hlink>
      <a:srgbClr val="4472C4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76B900"/>
    </a:accent1>
    <a:accent2>
      <a:srgbClr val="73D100"/>
    </a:accent2>
    <a:accent3>
      <a:srgbClr val="004C45"/>
    </a:accent3>
    <a:accent4>
      <a:srgbClr val="686868"/>
    </a:accent4>
    <a:accent5>
      <a:srgbClr val="969696"/>
    </a:accent5>
    <a:accent6>
      <a:srgbClr val="B3B3B3"/>
    </a:accent6>
    <a:hlink>
      <a:srgbClr val="4472C4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76B900"/>
    </a:accent1>
    <a:accent2>
      <a:srgbClr val="73D100"/>
    </a:accent2>
    <a:accent3>
      <a:srgbClr val="004C45"/>
    </a:accent3>
    <a:accent4>
      <a:srgbClr val="686868"/>
    </a:accent4>
    <a:accent5>
      <a:srgbClr val="969696"/>
    </a:accent5>
    <a:accent6>
      <a:srgbClr val="B3B3B3"/>
    </a:accent6>
    <a:hlink>
      <a:srgbClr val="4472C4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68395"/>
    </a:dk2>
    <a:lt2>
      <a:srgbClr val="F0F0F0"/>
    </a:lt2>
    <a:accent1>
      <a:srgbClr val="76B900"/>
    </a:accent1>
    <a:accent2>
      <a:srgbClr val="73D100"/>
    </a:accent2>
    <a:accent3>
      <a:srgbClr val="004C45"/>
    </a:accent3>
    <a:accent4>
      <a:srgbClr val="686868"/>
    </a:accent4>
    <a:accent5>
      <a:srgbClr val="969696"/>
    </a:accent5>
    <a:accent6>
      <a:srgbClr val="B3B3B3"/>
    </a:accent6>
    <a:hlink>
      <a:srgbClr val="4472C4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105</TotalTime>
  <Words>1291</Words>
  <Application>Microsoft Office PowerPoint</Application>
  <PresentationFormat>宽屏</PresentationFormat>
  <Paragraphs>111</Paragraphs>
  <Slides>23</Slides>
  <Notes>23</Notes>
  <HiddenSlides>0</HiddenSlides>
  <MMClips>0</MMClips>
  <ScaleCrop>false</ScaleCrop>
  <HeadingPairs>
    <vt:vector size="6" baseType="variant">
      <vt:variant>
        <vt:lpstr>已用的字体</vt:lpstr>
      </vt:variant>
      <vt:variant>
        <vt:i4>7</vt:i4>
      </vt:variant>
      <vt:variant>
        <vt:lpstr>主题</vt:lpstr>
      </vt:variant>
      <vt:variant>
        <vt:i4>3</vt:i4>
      </vt:variant>
      <vt:variant>
        <vt:lpstr>幻灯片标题</vt:lpstr>
      </vt:variant>
      <vt:variant>
        <vt:i4>23</vt:i4>
      </vt:variant>
    </vt:vector>
  </HeadingPairs>
  <TitlesOfParts>
    <vt:vector size="33" baseType="lpstr">
      <vt:lpstr>Meiryo</vt:lpstr>
      <vt:lpstr>宋体</vt:lpstr>
      <vt:lpstr>微软雅黑</vt:lpstr>
      <vt:lpstr>义启小魏楷</vt:lpstr>
      <vt:lpstr>Arial</vt:lpstr>
      <vt:lpstr>Calibri</vt:lpstr>
      <vt:lpstr>Calibri Light</vt:lpstr>
      <vt:lpstr>第一PPT，www.1ppt.com</vt:lpstr>
      <vt:lpstr>自定义设计方案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Manager/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keywords/>
  <dc:description/>
  <cp:lastModifiedBy>kan</cp:lastModifiedBy>
  <cp:revision>58</cp:revision>
  <dcterms:created xsi:type="dcterms:W3CDTF">2019-06-06T11:16:31Z</dcterms:created>
  <dcterms:modified xsi:type="dcterms:W3CDTF">2023-06-27T00:42:21Z</dcterms:modified>
</cp:coreProperties>
</file>