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</p:sldMasterIdLst>
  <p:notesMasterIdLst>
    <p:notesMasterId r:id="rId29"/>
  </p:notesMasterIdLst>
  <p:sldIdLst>
    <p:sldId id="256" r:id="rId4"/>
    <p:sldId id="257" r:id="rId5"/>
    <p:sldId id="258" r:id="rId6"/>
    <p:sldId id="260" r:id="rId7"/>
    <p:sldId id="270" r:id="rId8"/>
    <p:sldId id="262" r:id="rId9"/>
    <p:sldId id="275" r:id="rId10"/>
    <p:sldId id="276" r:id="rId11"/>
    <p:sldId id="263" r:id="rId12"/>
    <p:sldId id="265" r:id="rId13"/>
    <p:sldId id="266" r:id="rId14"/>
    <p:sldId id="271" r:id="rId15"/>
    <p:sldId id="273" r:id="rId16"/>
    <p:sldId id="277" r:id="rId17"/>
    <p:sldId id="261" r:id="rId18"/>
    <p:sldId id="268" r:id="rId19"/>
    <p:sldId id="274" r:id="rId20"/>
    <p:sldId id="269" r:id="rId21"/>
    <p:sldId id="278" r:id="rId22"/>
    <p:sldId id="267" r:id="rId23"/>
    <p:sldId id="259" r:id="rId24"/>
    <p:sldId id="264" r:id="rId25"/>
    <p:sldId id="272" r:id="rId26"/>
    <p:sldId id="279" r:id="rId27"/>
    <p:sldId id="280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4042" userDrawn="1">
          <p15:clr>
            <a:srgbClr val="A4A3A4"/>
          </p15:clr>
        </p15:guide>
        <p15:guide id="5" pos="7310" userDrawn="1">
          <p15:clr>
            <a:srgbClr val="A4A3A4"/>
          </p15:clr>
        </p15:guide>
        <p15:guide id="6" pos="370" userDrawn="1">
          <p15:clr>
            <a:srgbClr val="A4A3A4"/>
          </p15:clr>
        </p15:guide>
        <p15:guide id="7" pos="7311">
          <p15:clr>
            <a:srgbClr val="A4A3A4"/>
          </p15:clr>
        </p15:guide>
        <p15:guide id="8" pos="3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89A2BD"/>
    <a:srgbClr val="7094AF"/>
    <a:srgbClr val="A2B6CB"/>
    <a:srgbClr val="98A86A"/>
    <a:srgbClr val="869430"/>
    <a:srgbClr val="3C552E"/>
    <a:srgbClr val="516929"/>
    <a:srgbClr val="E6E7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9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68" y="78"/>
      </p:cViewPr>
      <p:guideLst>
        <p:guide orient="horz" pos="2160"/>
        <p:guide pos="3840"/>
        <p:guide orient="horz" pos="346"/>
        <p:guide orient="horz" pos="4042"/>
        <p:guide pos="7310"/>
        <p:guide pos="370"/>
        <p:guide pos="7311"/>
        <p:guide pos="37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CBFFF-6868-458E-94EA-D515518E3168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98BFD-3DA0-4F37-8212-08952B0892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0621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模板来自于：第一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https://www.1ppt.com/</a:t>
            </a:r>
            <a:endParaRPr lang="zh-CN" altLang="en-US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98BFD-3DA0-4F37-8212-08952B08922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2751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7159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0F30B93-0E71-62EB-83B9-584C7072F7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460E0900-A18C-0E2E-0738-8D03EA7016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F46C38E-A44E-3E11-6493-6EB7BE3E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E8861-FD81-464E-9C76-AD12FA8E1997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FF143ED-90AF-EAE1-316E-01B6ACAEE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9F7BEF5-7CE8-747B-A7DF-EF8B28F42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EC016-B99A-4E07-B2BE-45819E3578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476791"/>
      </p:ext>
    </p:extLst>
  </p:cSld>
  <p:clrMapOvr>
    <a:masterClrMapping/>
  </p:clrMapOvr>
  <p:transition spd="med" advClick="0" advTm="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AE1EB4C-80C0-3B23-0FAE-01AE7545A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5FEA6503-830A-6584-CCFF-82D307826A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593F256-43F5-F049-DFC2-941681BFC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E8861-FD81-464E-9C76-AD12FA8E1997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16C549A-4B0B-383A-6C54-FEB980EBB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98FFBDF-6C5D-0CD2-271F-73E2DEC60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EC016-B99A-4E07-B2BE-45819E3578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1651940" y="0"/>
            <a:ext cx="54006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8855883"/>
      </p:ext>
    </p:extLst>
  </p:cSld>
  <p:clrMapOvr>
    <a:masterClrMapping/>
  </p:clrMapOvr>
  <p:transition spd="med" advClick="0" advTm="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8662520F-2CC3-4AE5-541F-4175E6CC78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F9CD2A0-62D9-51CD-0FFF-E9F26E9DDA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901855B-A752-B118-6345-8F41D35DB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E8861-FD81-464E-9C76-AD12FA8E1997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6C8D88D-5154-C6AC-514C-3AB5E40C0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12900B0-FE0F-90E4-0012-91634A819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EC016-B99A-4E07-B2BE-45819E3578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2818613"/>
      </p:ext>
    </p:extLst>
  </p:cSld>
  <p:clrMapOvr>
    <a:masterClrMapping/>
  </p:clrMapOvr>
  <p:transition spd="med" advClick="0" advTm="0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2024/8/22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267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2024/8/22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9687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72250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0931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057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8958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0515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578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58F259D-5427-9ACB-A494-6D20548A2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D057007-6D27-BEEA-B644-6FD20D953F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923308D-AB33-33FC-2214-E6E0F043F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E8861-FD81-464E-9C76-AD12FA8E1997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B57410F-E49C-C19A-3603-632BE88E6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E836661-7A1B-9978-EFFB-61483F497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EC016-B99A-4E07-B2BE-45819E3578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855133"/>
      </p:ext>
    </p:extLst>
  </p:cSld>
  <p:clrMapOvr>
    <a:masterClrMapping/>
  </p:clrMapOvr>
  <p:transition spd="med" advClick="0" advTm="0"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104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8012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0703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5482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4095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925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82D9B6F-85D7-E099-19B5-387FF07DC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95327A9-9ADC-1CA5-AF40-612CDB2E90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BE0129A-DECC-47B7-C960-837053783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E8861-FD81-464E-9C76-AD12FA8E1997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D761947-D1B8-46D1-6F6C-8F217B19D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A3E708E-E767-8269-240F-8102BBD4D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EC016-B99A-4E07-B2BE-45819E3578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50085"/>
      </p:ext>
    </p:extLst>
  </p:cSld>
  <p:clrMapOvr>
    <a:masterClrMapping/>
  </p:clrMapOvr>
  <p:transition spd="med" advClick="0" advTm="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D3F34DB-3A8F-C157-666A-71495AA79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6D74ECE-BBAF-D667-6AD2-BCD863C996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7144B9C9-9630-0A1D-6C5B-B920222F68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7D1F80D-78CA-CFC5-01ED-AACAE8C69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E8861-FD81-464E-9C76-AD12FA8E1997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EF21AC9-9421-22C4-29A6-525B7F92D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E79EB2D-5C30-573D-A751-4D562E433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EC016-B99A-4E07-B2BE-45819E3578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0489183"/>
      </p:ext>
    </p:extLst>
  </p:cSld>
  <p:clrMapOvr>
    <a:masterClrMapping/>
  </p:clrMapOvr>
  <p:transition spd="med" advClick="0" advTm="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46E01D1-03D1-D61F-A6FF-41ADFBBF2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0D94B7AA-F7CF-20CE-E304-EB9AC5AC5D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4834DAC8-B0A0-2D08-E8CF-0AC00EE405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DCF6D93E-2D50-B4DB-1A9A-166389CB33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EFA20F9B-2BE6-02A7-FE56-11B877137A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A4A80C21-A635-E267-2FE7-E439E6E68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E8861-FD81-464E-9C76-AD12FA8E1997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FAFF3832-47DE-FFEF-05FD-E862D5536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EFBD9CF9-3D1B-5051-A542-AB1B85922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EC016-B99A-4E07-B2BE-45819E3578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507084"/>
      </p:ext>
    </p:extLst>
  </p:cSld>
  <p:clrMapOvr>
    <a:masterClrMapping/>
  </p:clrMapOvr>
  <p:transition spd="med" advClick="0" advTm="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63F9536-72E3-E8E0-45CE-4CC245229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D05E3080-BEBE-55AD-29C2-56EBC682A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E8861-FD81-464E-9C76-AD12FA8E1997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8DC703C4-581F-91B2-4BBC-D5CAE1E01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C7B2DC95-4CA9-171A-7AE0-4DE6B4BFD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EC016-B99A-4E07-B2BE-45819E3578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6208319"/>
      </p:ext>
    </p:extLst>
  </p:cSld>
  <p:clrMapOvr>
    <a:masterClrMapping/>
  </p:clrMapOvr>
  <p:transition spd="med" advClick="0" advTm="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FC727D25-0C10-6603-9951-3D7D3BD92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E8861-FD81-464E-9C76-AD12FA8E1997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CF193529-53B8-347E-76BB-F1500FB06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E28DE1A4-3B16-35FE-EB8A-6638E1B1D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EC016-B99A-4E07-B2BE-45819E3578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162322"/>
      </p:ext>
    </p:extLst>
  </p:cSld>
  <p:clrMapOvr>
    <a:masterClrMapping/>
  </p:clrMapOvr>
  <p:transition spd="med" advClick="0" advTm="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36F20E3-5B68-75A5-70D2-816EB4852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7687A3B-13D5-2196-3274-1413870E0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E9333436-5A30-F6D6-AFB1-8FC0357C2B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71B0DDA-CA5B-A134-911C-72670A186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E8861-FD81-464E-9C76-AD12FA8E1997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91BAC17-F235-1214-939C-5A5C88241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E4A40AC-C003-6DA2-CC96-B1BE73795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EC016-B99A-4E07-B2BE-45819E3578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4072445"/>
      </p:ext>
    </p:extLst>
  </p:cSld>
  <p:clrMapOvr>
    <a:masterClrMapping/>
  </p:clrMapOvr>
  <p:transition spd="med" advClick="0" advTm="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0149D60-DE67-16A4-506A-ACA6CB72F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5B66FFF8-3DFE-DBC2-A860-364B578CEE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0CB66C65-5260-0562-6E5E-86F2C888F6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89D947D-50C2-F93E-3CE1-A27658052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E8861-FD81-464E-9C76-AD12FA8E1997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7D0399A-BAE9-43E8-10B2-1297F225B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D6D6F5E-A8DD-95F4-A6D7-D87C9AB33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EC016-B99A-4E07-B2BE-45819E3578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8413855"/>
      </p:ext>
    </p:extLst>
  </p:cSld>
  <p:clrMapOvr>
    <a:masterClrMapping/>
  </p:clrMapOvr>
  <p:transition spd="med" advClick="0" advTm="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951505CC-2529-EFAD-6A88-DAB3D8FBC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884CA60A-14AF-F215-0260-73F1151BA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045A861-4BD5-84D5-5D2E-84B4AE4AFA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77E8861-FD81-464E-9C76-AD12FA8E1997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3BAA9DF-3238-8849-2524-CFA6AFDE4A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0E60F88-42F2-B504-A624-41D3E58E2B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3EC016-B99A-4E07-B2BE-45819E3578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5501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0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5522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763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microsoft.com/office/2007/relationships/hdphoto" Target="../media/hdphoto2.wdp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7.png"/><Relationship Id="rId5" Type="http://schemas.openxmlformats.org/officeDocument/2006/relationships/image" Target="../media/image14.png"/><Relationship Id="rId10" Type="http://schemas.openxmlformats.org/officeDocument/2006/relationships/image" Target="../media/image16.png"/><Relationship Id="rId4" Type="http://schemas.openxmlformats.org/officeDocument/2006/relationships/image" Target="../media/image13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1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16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1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C99BDC22-2FC5-B706-2525-0BB285E1A10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A3DD3816-9BB9-C4CD-DBC1-31510E6AEEF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pic>
        <p:nvPicPr>
          <p:cNvPr id="32" name="图片 31" descr="山上的风景&#10;&#10;低可信度描述已自动生成">
            <a:extLst>
              <a:ext uri="{FF2B5EF4-FFF2-40B4-BE49-F238E27FC236}">
                <a16:creationId xmlns="" xmlns:a16="http://schemas.microsoft.com/office/drawing/2014/main" id="{AE1AAE2D-8D32-886F-E785-7A812F7E12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6"/>
          <a:stretch/>
        </p:blipFill>
        <p:spPr>
          <a:xfrm flipH="1">
            <a:off x="1" y="2"/>
            <a:ext cx="2476500" cy="2835531"/>
          </a:xfrm>
          <a:prstGeom prst="rect">
            <a:avLst/>
          </a:prstGeom>
        </p:spPr>
      </p:pic>
      <p:pic>
        <p:nvPicPr>
          <p:cNvPr id="19" name="图片 18" descr="山上的风景&#10;&#10;低可信度描述已自动生成">
            <a:extLst>
              <a:ext uri="{FF2B5EF4-FFF2-40B4-BE49-F238E27FC236}">
                <a16:creationId xmlns="" xmlns:a16="http://schemas.microsoft.com/office/drawing/2014/main" id="{F47B6A84-27D2-80F6-71D1-EB4FB22556B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454315" y="2"/>
            <a:ext cx="6737684" cy="283553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7B10778E-410A-D643-7236-55EAF6C93B9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86153"/>
            <a:ext cx="12192000" cy="5071849"/>
          </a:xfrm>
          <a:prstGeom prst="rect">
            <a:avLst/>
          </a:prstGeom>
        </p:spPr>
      </p:pic>
      <p:pic>
        <p:nvPicPr>
          <p:cNvPr id="7" name="图片 6" descr="图片包含 游戏机, 食物, 夜晚&#10;&#10;描述已自动生成">
            <a:extLst>
              <a:ext uri="{FF2B5EF4-FFF2-40B4-BE49-F238E27FC236}">
                <a16:creationId xmlns="" xmlns:a16="http://schemas.microsoft.com/office/drawing/2014/main" id="{5E8F2580-0228-0CB7-38FB-3152EB17585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018" y="2061365"/>
            <a:ext cx="11327983" cy="479663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DDC5646B-A905-4E2F-B42F-9B9F61C9398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971794"/>
            <a:ext cx="12192000" cy="88620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609D56C-1A1B-9B41-1CCF-A6F18F29392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1552" y="3940118"/>
            <a:ext cx="7410449" cy="291788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8A27F2F0-8BD4-6CCD-CE21-D7EFC6E3F18E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" y="3018384"/>
            <a:ext cx="1958593" cy="4218717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4A525031-34BB-009D-5B0A-ECAEE312A093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9674" y="297862"/>
            <a:ext cx="3715309" cy="1428965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4FF0E165-F634-4C96-BB09-61F85D081FC7}"/>
              </a:ext>
            </a:extLst>
          </p:cNvPr>
          <p:cNvSpPr txBox="1"/>
          <p:nvPr/>
        </p:nvSpPr>
        <p:spPr>
          <a:xfrm>
            <a:off x="763300" y="815976"/>
            <a:ext cx="902293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dirty="0">
                <a:gradFill flip="none" rotWithShape="1">
                  <a:gsLst>
                    <a:gs pos="32000">
                      <a:srgbClr val="89A2BD">
                        <a:lumMod val="50000"/>
                      </a:srgbClr>
                    </a:gs>
                    <a:gs pos="0">
                      <a:srgbClr val="E6E7E4">
                        <a:lumMod val="80000"/>
                      </a:srgbClr>
                    </a:gs>
                    <a:gs pos="65000">
                      <a:srgbClr val="A2B6CB">
                        <a:lumMod val="80000"/>
                      </a:srgbClr>
                    </a:gs>
                    <a:gs pos="100000">
                      <a:srgbClr val="7094AF">
                        <a:lumMod val="50000"/>
                      </a:srgbClr>
                    </a:gs>
                  </a:gsLst>
                  <a:lin ang="2700000" scaled="1"/>
                  <a:tileRect/>
                </a:gradFill>
                <a:latin typeface="刘欢卡通手书" pitchFamily="2" charset="-122"/>
                <a:ea typeface="刘欢卡通手书" pitchFamily="2" charset="-122"/>
              </a:rPr>
              <a:t>森系水彩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06BBD19B-448F-99B5-101E-0322EC9753C6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67" y="4735060"/>
            <a:ext cx="1505683" cy="1896991"/>
          </a:xfrm>
          <a:prstGeom prst="rect">
            <a:avLst/>
          </a:prstGeom>
        </p:spPr>
      </p:pic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802A0806-15AB-E0E0-3731-DB81BC886188}"/>
              </a:ext>
            </a:extLst>
          </p:cNvPr>
          <p:cNvSpPr txBox="1"/>
          <p:nvPr/>
        </p:nvSpPr>
        <p:spPr>
          <a:xfrm>
            <a:off x="1041751" y="2945908"/>
            <a:ext cx="6170975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1200" dirty="0">
                <a:solidFill>
                  <a:schemeClr val="tx1">
                    <a:lumMod val="85000"/>
                    <a:lumOff val="15000"/>
                    <a:alpha val="80000"/>
                  </a:schemeClr>
                </a:solidFill>
                <a:latin typeface="+mn-ea"/>
              </a:rPr>
              <a:t>工作计划</a:t>
            </a:r>
            <a:r>
              <a:rPr lang="en-US" altLang="zh-CN" sz="1400" spc="1200" dirty="0">
                <a:solidFill>
                  <a:schemeClr val="tx1">
                    <a:lumMod val="85000"/>
                    <a:lumOff val="15000"/>
                    <a:alpha val="80000"/>
                  </a:schemeClr>
                </a:solidFill>
                <a:latin typeface="+mn-ea"/>
              </a:rPr>
              <a:t>/</a:t>
            </a:r>
            <a:r>
              <a:rPr lang="zh-CN" altLang="en-US" sz="1400" spc="1200" dirty="0">
                <a:solidFill>
                  <a:schemeClr val="tx1">
                    <a:lumMod val="85000"/>
                    <a:lumOff val="15000"/>
                    <a:alpha val="80000"/>
                  </a:schemeClr>
                </a:solidFill>
                <a:latin typeface="+mn-ea"/>
              </a:rPr>
              <a:t>工作总结</a:t>
            </a:r>
            <a:r>
              <a:rPr lang="en-US" altLang="zh-CN" sz="1400" spc="1200" dirty="0">
                <a:solidFill>
                  <a:schemeClr val="tx1">
                    <a:lumMod val="85000"/>
                    <a:lumOff val="15000"/>
                    <a:alpha val="80000"/>
                  </a:schemeClr>
                </a:solidFill>
                <a:latin typeface="+mn-ea"/>
              </a:rPr>
              <a:t>/</a:t>
            </a:r>
            <a:r>
              <a:rPr lang="zh-CN" altLang="en-US" sz="1400" spc="1200" dirty="0">
                <a:solidFill>
                  <a:schemeClr val="tx1">
                    <a:lumMod val="85000"/>
                    <a:lumOff val="15000"/>
                    <a:alpha val="80000"/>
                  </a:schemeClr>
                </a:solidFill>
                <a:latin typeface="+mn-ea"/>
              </a:rPr>
              <a:t>述职报告</a:t>
            </a:r>
            <a:r>
              <a:rPr lang="en-US" altLang="zh-CN" sz="1400" spc="1200" dirty="0">
                <a:solidFill>
                  <a:schemeClr val="tx1">
                    <a:lumMod val="85000"/>
                    <a:lumOff val="15000"/>
                    <a:alpha val="80000"/>
                  </a:schemeClr>
                </a:solidFill>
                <a:latin typeface="+mn-ea"/>
              </a:rPr>
              <a:t>/</a:t>
            </a:r>
            <a:r>
              <a:rPr lang="zh-CN" altLang="en-US" sz="1400" spc="1200" dirty="0">
                <a:solidFill>
                  <a:schemeClr val="tx1">
                    <a:lumMod val="85000"/>
                    <a:lumOff val="15000"/>
                    <a:alpha val="80000"/>
                  </a:schemeClr>
                </a:solidFill>
                <a:latin typeface="+mn-ea"/>
              </a:rPr>
              <a:t>工作汇报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54D6CF05-641A-6778-C224-1378C47DFE34}"/>
              </a:ext>
            </a:extLst>
          </p:cNvPr>
          <p:cNvSpPr txBox="1"/>
          <p:nvPr/>
        </p:nvSpPr>
        <p:spPr>
          <a:xfrm>
            <a:off x="1041752" y="3398366"/>
            <a:ext cx="589089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  <a:alpha val="60000"/>
                  </a:schemeClr>
                </a:solidFill>
                <a:latin typeface="+mn-ea"/>
              </a:rPr>
              <a:t>请在此输入您的简要概述，概括明了，单击进行文字修改。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  <a:alpha val="60000"/>
                  </a:schemeClr>
                </a:solidFill>
                <a:latin typeface="+mn-ea"/>
                <a:sym typeface="+mn-lt"/>
              </a:rPr>
              <a:t>或者复制您的文本粘贴在此文本框中。</a:t>
            </a:r>
            <a:endParaRPr lang="zh-CN" altLang="en-US" sz="1200" dirty="0">
              <a:solidFill>
                <a:schemeClr val="tx1">
                  <a:lumMod val="85000"/>
                  <a:lumOff val="15000"/>
                  <a:alpha val="60000"/>
                </a:schemeClr>
              </a:solidFill>
              <a:latin typeface="+mn-ea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="" xmlns:a16="http://schemas.microsoft.com/office/drawing/2014/main" id="{3AD0A074-0187-F3BA-B9B0-A84697C60E79}"/>
              </a:ext>
            </a:extLst>
          </p:cNvPr>
          <p:cNvCxnSpPr/>
          <p:nvPr/>
        </p:nvCxnSpPr>
        <p:spPr>
          <a:xfrm>
            <a:off x="1136651" y="3355892"/>
            <a:ext cx="5796000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  <a:alpha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D36BBB2A-3775-8BE4-F07A-6652BA174947}"/>
              </a:ext>
            </a:extLst>
          </p:cNvPr>
          <p:cNvSpPr txBox="1"/>
          <p:nvPr/>
        </p:nvSpPr>
        <p:spPr>
          <a:xfrm>
            <a:off x="408513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 春生万物 有树可栖 未来可期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054671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5" grpId="0"/>
      <p:bldP spid="36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91B487BD-5630-A5B9-8D92-1F73331A93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D9B668CF-7258-2F07-B2B8-5028C41594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5DE6537A-28BF-B492-5A33-316C8D9BDE1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86958CF7-84F3-E6C0-318F-5B2D3F5ABE64}"/>
              </a:ext>
            </a:extLst>
          </p:cNvPr>
          <p:cNvSpPr txBox="1"/>
          <p:nvPr/>
        </p:nvSpPr>
        <p:spPr>
          <a:xfrm>
            <a:off x="408513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 春生万物 有树可栖 未来可期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3B5470B4-8E2E-5DAC-1032-A96CA8B04A31}"/>
              </a:ext>
            </a:extLst>
          </p:cNvPr>
          <p:cNvGrpSpPr/>
          <p:nvPr/>
        </p:nvGrpSpPr>
        <p:grpSpPr>
          <a:xfrm>
            <a:off x="4025926" y="1507614"/>
            <a:ext cx="4187551" cy="4187550"/>
            <a:chOff x="4025926" y="1507614"/>
            <a:chExt cx="4187550" cy="4187550"/>
          </a:xfrm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7D7068F1-7BCE-7151-EB44-ECFF902694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5926" y="1507614"/>
              <a:ext cx="4187550" cy="4187550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FBE04759-F9F7-FDC1-1FE7-E544EC55F9AE}"/>
                </a:ext>
              </a:extLst>
            </p:cNvPr>
            <p:cNvSpPr txBox="1"/>
            <p:nvPr/>
          </p:nvSpPr>
          <p:spPr>
            <a:xfrm>
              <a:off x="4809935" y="3206549"/>
              <a:ext cx="2216732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3600" dirty="0">
                  <a:gradFill flip="none" rotWithShape="1">
                    <a:gsLst>
                      <a:gs pos="32000">
                        <a:srgbClr val="89A2BD">
                          <a:lumMod val="50000"/>
                        </a:srgbClr>
                      </a:gs>
                      <a:gs pos="0">
                        <a:srgbClr val="E6E7E4">
                          <a:lumMod val="80000"/>
                        </a:srgbClr>
                      </a:gs>
                      <a:gs pos="65000">
                        <a:srgbClr val="A2B6CB">
                          <a:lumMod val="80000"/>
                        </a:srgbClr>
                      </a:gs>
                      <a:gs pos="100000">
                        <a:srgbClr val="7094AF">
                          <a:lumMod val="50000"/>
                        </a:srgbClr>
                      </a:gs>
                    </a:gsLst>
                    <a:lin ang="2700000" scaled="1"/>
                    <a:tileRect/>
                  </a:gradFill>
                  <a:latin typeface="刘欢卡通手书" pitchFamily="2" charset="-122"/>
                  <a:ea typeface="刘欢卡通手书" pitchFamily="2" charset="-122"/>
                </a:rPr>
                <a:t>春生万物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A750257C-AB00-91D5-5978-AE147B76DE0D}"/>
              </a:ext>
            </a:extLst>
          </p:cNvPr>
          <p:cNvGrpSpPr/>
          <p:nvPr/>
        </p:nvGrpSpPr>
        <p:grpSpPr>
          <a:xfrm>
            <a:off x="167648" y="2543597"/>
            <a:ext cx="3617413" cy="3593054"/>
            <a:chOff x="767606" y="3095982"/>
            <a:chExt cx="3617413" cy="3593054"/>
          </a:xfrm>
        </p:grpSpPr>
        <p:sp>
          <p:nvSpPr>
            <p:cNvPr id="22" name="椭圆 21">
              <a:extLst>
                <a:ext uri="{FF2B5EF4-FFF2-40B4-BE49-F238E27FC236}">
                  <a16:creationId xmlns="" xmlns:a16="http://schemas.microsoft.com/office/drawing/2014/main" id="{C7414784-EAB5-5F13-8788-3F6C6223FB2F}"/>
                </a:ext>
              </a:extLst>
            </p:cNvPr>
            <p:cNvSpPr/>
            <p:nvPr/>
          </p:nvSpPr>
          <p:spPr>
            <a:xfrm>
              <a:off x="1126700" y="3095982"/>
              <a:ext cx="2899225" cy="2899225"/>
            </a:xfrm>
            <a:prstGeom prst="ellipse">
              <a:avLst/>
            </a:prstGeom>
            <a:solidFill>
              <a:srgbClr val="7094A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76D40F72-140F-BF6C-6C7D-17B654FD87BC}"/>
                </a:ext>
              </a:extLst>
            </p:cNvPr>
            <p:cNvGrpSpPr/>
            <p:nvPr/>
          </p:nvGrpSpPr>
          <p:grpSpPr>
            <a:xfrm>
              <a:off x="1482766" y="3666163"/>
              <a:ext cx="2187092" cy="1469293"/>
              <a:chOff x="7112083" y="5286813"/>
              <a:chExt cx="2248503" cy="1469293"/>
            </a:xfrm>
          </p:grpSpPr>
          <p:sp>
            <p:nvSpPr>
              <p:cNvPr id="11" name="TextBox 26">
                <a:extLst>
                  <a:ext uri="{FF2B5EF4-FFF2-40B4-BE49-F238E27FC236}">
                    <a16:creationId xmlns="" xmlns:a16="http://schemas.microsoft.com/office/drawing/2014/main" id="{0660FAF2-0518-D125-F244-0D018C9739EC}"/>
                  </a:ext>
                </a:extLst>
              </p:cNvPr>
              <p:cNvSpPr txBox="1"/>
              <p:nvPr/>
            </p:nvSpPr>
            <p:spPr>
              <a:xfrm>
                <a:off x="7112083" y="5719612"/>
                <a:ext cx="2248503" cy="1036494"/>
              </a:xfrm>
              <a:prstGeom prst="rect">
                <a:avLst/>
              </a:prstGeom>
              <a:noFill/>
            </p:spPr>
            <p:txBody>
              <a:bodyPr wrap="square" lIns="75493" tIns="37747" rIns="75493" bIns="37747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600">
                    <a:solidFill>
                      <a:schemeClr val="bg1">
                        <a:alpha val="90000"/>
                      </a:schemeClr>
                    </a:solidFill>
                    <a:latin typeface="+mn-ea"/>
                  </a:rPr>
                  <a:t>请在此输入您的文字内容单击进行修改，</a:t>
                </a:r>
                <a:r>
                  <a:rPr lang="zh-CN" altLang="en-US" sz="1600">
                    <a:solidFill>
                      <a:schemeClr val="bg1">
                        <a:alpha val="90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sym typeface="思源黑体 CN Normal" panose="020B0400000000000000" pitchFamily="34" charset="-122"/>
                  </a:rPr>
                  <a:t>或复制您的文本粘贴</a:t>
                </a:r>
                <a:endParaRPr lang="zh-CN" altLang="en-US" sz="1600">
                  <a:solidFill>
                    <a:schemeClr val="bg1">
                      <a:alpha val="90000"/>
                    </a:schemeClr>
                  </a:solidFill>
                </a:endParaRP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="" xmlns:a16="http://schemas.microsoft.com/office/drawing/2014/main" id="{AD74E198-1100-FC63-20E4-301BC8DA59D7}"/>
                  </a:ext>
                </a:extLst>
              </p:cNvPr>
              <p:cNvSpPr txBox="1"/>
              <p:nvPr/>
            </p:nvSpPr>
            <p:spPr>
              <a:xfrm>
                <a:off x="7450660" y="5286813"/>
                <a:ext cx="15713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>
                    <a:solidFill>
                      <a:schemeClr val="bg1"/>
                    </a:solidFill>
                    <a:latin typeface="+mj-ea"/>
                    <a:ea typeface="+mj-ea"/>
                  </a:rPr>
                  <a:t>标题文字</a:t>
                </a:r>
              </a:p>
            </p:txBody>
          </p:sp>
        </p:grpSp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28461C11-1EAC-8F32-7286-4E1177824E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7606" y="4754092"/>
              <a:ext cx="3617413" cy="1934944"/>
            </a:xfrm>
            <a:prstGeom prst="rect">
              <a:avLst/>
            </a:prstGeom>
          </p:spPr>
        </p:pic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1E114991-8636-8895-801F-AFD0D6EF63BE}"/>
              </a:ext>
            </a:extLst>
          </p:cNvPr>
          <p:cNvGrpSpPr/>
          <p:nvPr/>
        </p:nvGrpSpPr>
        <p:grpSpPr>
          <a:xfrm>
            <a:off x="8394032" y="1440899"/>
            <a:ext cx="3617413" cy="3593054"/>
            <a:chOff x="767606" y="3095982"/>
            <a:chExt cx="3617413" cy="3593054"/>
          </a:xfrm>
        </p:grpSpPr>
        <p:sp>
          <p:nvSpPr>
            <p:cNvPr id="33" name="椭圆 32">
              <a:extLst>
                <a:ext uri="{FF2B5EF4-FFF2-40B4-BE49-F238E27FC236}">
                  <a16:creationId xmlns="" xmlns:a16="http://schemas.microsoft.com/office/drawing/2014/main" id="{2A83B5A5-9EEB-D65A-1CBC-46E07F37A74C}"/>
                </a:ext>
              </a:extLst>
            </p:cNvPr>
            <p:cNvSpPr/>
            <p:nvPr/>
          </p:nvSpPr>
          <p:spPr>
            <a:xfrm>
              <a:off x="1126700" y="3095982"/>
              <a:ext cx="2899225" cy="2899225"/>
            </a:xfrm>
            <a:prstGeom prst="ellipse">
              <a:avLst/>
            </a:prstGeom>
            <a:solidFill>
              <a:srgbClr val="7094A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>
              <a:extLst>
                <a:ext uri="{FF2B5EF4-FFF2-40B4-BE49-F238E27FC236}">
                  <a16:creationId xmlns="" xmlns:a16="http://schemas.microsoft.com/office/drawing/2014/main" id="{507CC841-04DB-9E2A-A614-2E6BAA51A42F}"/>
                </a:ext>
              </a:extLst>
            </p:cNvPr>
            <p:cNvGrpSpPr/>
            <p:nvPr/>
          </p:nvGrpSpPr>
          <p:grpSpPr>
            <a:xfrm>
              <a:off x="1482766" y="3666163"/>
              <a:ext cx="2187092" cy="1469293"/>
              <a:chOff x="7112083" y="5286813"/>
              <a:chExt cx="2248503" cy="1469293"/>
            </a:xfrm>
          </p:grpSpPr>
          <p:sp>
            <p:nvSpPr>
              <p:cNvPr id="37" name="TextBox 26">
                <a:extLst>
                  <a:ext uri="{FF2B5EF4-FFF2-40B4-BE49-F238E27FC236}">
                    <a16:creationId xmlns="" xmlns:a16="http://schemas.microsoft.com/office/drawing/2014/main" id="{797A3CD5-DBCD-A14A-73AA-50AB69E717E5}"/>
                  </a:ext>
                </a:extLst>
              </p:cNvPr>
              <p:cNvSpPr txBox="1"/>
              <p:nvPr/>
            </p:nvSpPr>
            <p:spPr>
              <a:xfrm>
                <a:off x="7112083" y="5719612"/>
                <a:ext cx="2248503" cy="1036494"/>
              </a:xfrm>
              <a:prstGeom prst="rect">
                <a:avLst/>
              </a:prstGeom>
              <a:noFill/>
            </p:spPr>
            <p:txBody>
              <a:bodyPr wrap="square" lIns="75493" tIns="37747" rIns="75493" bIns="37747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600">
                    <a:solidFill>
                      <a:schemeClr val="bg1">
                        <a:alpha val="90000"/>
                      </a:schemeClr>
                    </a:solidFill>
                    <a:latin typeface="+mn-ea"/>
                  </a:rPr>
                  <a:t>请在此输入您的文字内容单击进行修改，</a:t>
                </a:r>
                <a:r>
                  <a:rPr lang="zh-CN" altLang="en-US" sz="1600">
                    <a:solidFill>
                      <a:schemeClr val="bg1">
                        <a:alpha val="90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sym typeface="思源黑体 CN Normal" panose="020B0400000000000000" pitchFamily="34" charset="-122"/>
                  </a:rPr>
                  <a:t>或复制您的文本粘贴</a:t>
                </a:r>
                <a:endParaRPr lang="zh-CN" altLang="en-US" sz="1600">
                  <a:solidFill>
                    <a:schemeClr val="bg1">
                      <a:alpha val="90000"/>
                    </a:schemeClr>
                  </a:solidFill>
                </a:endParaRPr>
              </a:p>
            </p:txBody>
          </p:sp>
          <p:sp>
            <p:nvSpPr>
              <p:cNvPr id="38" name="文本框 37">
                <a:extLst>
                  <a:ext uri="{FF2B5EF4-FFF2-40B4-BE49-F238E27FC236}">
                    <a16:creationId xmlns="" xmlns:a16="http://schemas.microsoft.com/office/drawing/2014/main" id="{4AEFCCAE-8F2D-37F8-4E33-5B690D091238}"/>
                  </a:ext>
                </a:extLst>
              </p:cNvPr>
              <p:cNvSpPr txBox="1"/>
              <p:nvPr/>
            </p:nvSpPr>
            <p:spPr>
              <a:xfrm>
                <a:off x="7450660" y="5286813"/>
                <a:ext cx="15713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>
                    <a:solidFill>
                      <a:schemeClr val="bg1"/>
                    </a:solidFill>
                    <a:latin typeface="+mj-ea"/>
                    <a:ea typeface="+mj-ea"/>
                  </a:rPr>
                  <a:t>标题文字</a:t>
                </a:r>
              </a:p>
            </p:txBody>
          </p:sp>
        </p:grpSp>
        <p:pic>
          <p:nvPicPr>
            <p:cNvPr id="36" name="图片 35">
              <a:extLst>
                <a:ext uri="{FF2B5EF4-FFF2-40B4-BE49-F238E27FC236}">
                  <a16:creationId xmlns="" xmlns:a16="http://schemas.microsoft.com/office/drawing/2014/main" id="{4263D037-94D1-4B30-BF90-174136170B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7606" y="4754092"/>
              <a:ext cx="3617413" cy="1934944"/>
            </a:xfrm>
            <a:prstGeom prst="rect">
              <a:avLst/>
            </a:prstGeom>
          </p:spPr>
        </p:pic>
      </p:grpSp>
      <p:pic>
        <p:nvPicPr>
          <p:cNvPr id="47" name="图片 46">
            <a:extLst>
              <a:ext uri="{FF2B5EF4-FFF2-40B4-BE49-F238E27FC236}">
                <a16:creationId xmlns="" xmlns:a16="http://schemas.microsoft.com/office/drawing/2014/main" id="{67768515-8C33-2B04-791A-02B39B8972E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0341" y="4864477"/>
            <a:ext cx="3441659" cy="1993524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618B2CD3-1873-4171-DCE9-D933799A51F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97348" y="5417103"/>
            <a:ext cx="4076677" cy="1440899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="" xmlns:a16="http://schemas.microsoft.com/office/drawing/2014/main" id="{8983186C-F2A0-ADB2-2CBF-90C45404240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620289" y="1302591"/>
            <a:ext cx="2899225" cy="1115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759323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9A42EE68-99BC-FED4-C91F-5C83FFDCA5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4E533180-8160-465C-2CF3-A569C08AE17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2DE25F5C-416E-BA46-E2EC-200BB7DC0D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675324B3-E66E-8444-06B5-2EF3DFD21F30}"/>
              </a:ext>
            </a:extLst>
          </p:cNvPr>
          <p:cNvSpPr txBox="1"/>
          <p:nvPr/>
        </p:nvSpPr>
        <p:spPr>
          <a:xfrm>
            <a:off x="408513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 春生万物 有树可栖 未来可期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4131348-5418-2B70-D98A-5BDD301D413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9700" y="1708754"/>
            <a:ext cx="4991611" cy="4991611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E03F4620-D8AE-3D65-4306-58759B165ADE}"/>
              </a:ext>
            </a:extLst>
          </p:cNvPr>
          <p:cNvGrpSpPr/>
          <p:nvPr/>
        </p:nvGrpSpPr>
        <p:grpSpPr>
          <a:xfrm>
            <a:off x="4184245" y="1527075"/>
            <a:ext cx="5000584" cy="5004474"/>
            <a:chOff x="522521" y="1232105"/>
            <a:chExt cx="5000584" cy="5004474"/>
          </a:xfrm>
        </p:grpSpPr>
        <p:sp>
          <p:nvSpPr>
            <p:cNvPr id="23" name="弧形 22">
              <a:extLst>
                <a:ext uri="{FF2B5EF4-FFF2-40B4-BE49-F238E27FC236}">
                  <a16:creationId xmlns="" xmlns:a16="http://schemas.microsoft.com/office/drawing/2014/main" id="{CDF874A0-C2EF-A05B-22C6-F22809A39E21}"/>
                </a:ext>
              </a:extLst>
            </p:cNvPr>
            <p:cNvSpPr/>
            <p:nvPr/>
          </p:nvSpPr>
          <p:spPr>
            <a:xfrm>
              <a:off x="522521" y="1232105"/>
              <a:ext cx="4727575" cy="5004474"/>
            </a:xfrm>
            <a:prstGeom prst="arc">
              <a:avLst>
                <a:gd name="adj1" fmla="val 16338633"/>
                <a:gd name="adj2" fmla="val 5262917"/>
              </a:avLst>
            </a:prstGeom>
            <a:ln w="25400">
              <a:gradFill>
                <a:gsLst>
                  <a:gs pos="0">
                    <a:srgbClr val="7094AF">
                      <a:alpha val="0"/>
                    </a:srgbClr>
                  </a:gs>
                  <a:gs pos="52000">
                    <a:srgbClr val="7094AF"/>
                  </a:gs>
                  <a:gs pos="100000">
                    <a:srgbClr val="7094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B20C6143-3FC7-3B71-858B-E684A4A47CDC}"/>
                </a:ext>
              </a:extLst>
            </p:cNvPr>
            <p:cNvGrpSpPr/>
            <p:nvPr/>
          </p:nvGrpSpPr>
          <p:grpSpPr>
            <a:xfrm>
              <a:off x="4977005" y="3481283"/>
              <a:ext cx="546100" cy="482681"/>
              <a:chOff x="5124490" y="3493002"/>
              <a:chExt cx="546100" cy="482681"/>
            </a:xfrm>
          </p:grpSpPr>
          <p:sp>
            <p:nvSpPr>
              <p:cNvPr id="40" name="椭圆 39">
                <a:extLst>
                  <a:ext uri="{FF2B5EF4-FFF2-40B4-BE49-F238E27FC236}">
                    <a16:creationId xmlns="" xmlns:a16="http://schemas.microsoft.com/office/drawing/2014/main" id="{EE520C3B-6DA7-E5DD-B7FA-FAF3431E09AA}"/>
                  </a:ext>
                </a:extLst>
              </p:cNvPr>
              <p:cNvSpPr/>
              <p:nvPr/>
            </p:nvSpPr>
            <p:spPr>
              <a:xfrm>
                <a:off x="5156200" y="3493002"/>
                <a:ext cx="482681" cy="482681"/>
              </a:xfrm>
              <a:prstGeom prst="ellipse">
                <a:avLst/>
              </a:prstGeom>
              <a:gradFill flip="none" rotWithShape="1">
                <a:gsLst>
                  <a:gs pos="0">
                    <a:srgbClr val="7094AF"/>
                  </a:gs>
                  <a:gs pos="100000">
                    <a:srgbClr val="89A2BD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文本框 40">
                <a:extLst>
                  <a:ext uri="{FF2B5EF4-FFF2-40B4-BE49-F238E27FC236}">
                    <a16:creationId xmlns="" xmlns:a16="http://schemas.microsoft.com/office/drawing/2014/main" id="{BC98351D-E1B3-4A43-3D3D-5E4B9FB82F87}"/>
                  </a:ext>
                </a:extLst>
              </p:cNvPr>
              <p:cNvSpPr txBox="1"/>
              <p:nvPr/>
            </p:nvSpPr>
            <p:spPr>
              <a:xfrm>
                <a:off x="5124490" y="3532916"/>
                <a:ext cx="546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latin typeface="+mj-ea"/>
                    <a:ea typeface="+mj-ea"/>
                  </a:rPr>
                  <a:t>05</a:t>
                </a:r>
                <a:endParaRPr lang="zh-CN" altLang="en-US" sz="200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769BC5A1-B82C-58BF-9159-60C6C3B72BEB}"/>
                </a:ext>
              </a:extLst>
            </p:cNvPr>
            <p:cNvGrpSpPr/>
            <p:nvPr/>
          </p:nvGrpSpPr>
          <p:grpSpPr>
            <a:xfrm>
              <a:off x="4434758" y="1882965"/>
              <a:ext cx="546100" cy="482681"/>
              <a:chOff x="5118140" y="3493002"/>
              <a:chExt cx="546100" cy="482681"/>
            </a:xfrm>
          </p:grpSpPr>
          <p:sp>
            <p:nvSpPr>
              <p:cNvPr id="29" name="椭圆 28">
                <a:extLst>
                  <a:ext uri="{FF2B5EF4-FFF2-40B4-BE49-F238E27FC236}">
                    <a16:creationId xmlns="" xmlns:a16="http://schemas.microsoft.com/office/drawing/2014/main" id="{DCA11707-2CDC-F25D-5C69-E723446CA49C}"/>
                  </a:ext>
                </a:extLst>
              </p:cNvPr>
              <p:cNvSpPr/>
              <p:nvPr/>
            </p:nvSpPr>
            <p:spPr>
              <a:xfrm>
                <a:off x="5156200" y="3493002"/>
                <a:ext cx="482681" cy="482681"/>
              </a:xfrm>
              <a:prstGeom prst="ellipse">
                <a:avLst/>
              </a:prstGeom>
              <a:gradFill flip="none" rotWithShape="1">
                <a:gsLst>
                  <a:gs pos="0">
                    <a:srgbClr val="7094AF"/>
                  </a:gs>
                  <a:gs pos="100000">
                    <a:srgbClr val="89A2BD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文本框 38">
                <a:extLst>
                  <a:ext uri="{FF2B5EF4-FFF2-40B4-BE49-F238E27FC236}">
                    <a16:creationId xmlns="" xmlns:a16="http://schemas.microsoft.com/office/drawing/2014/main" id="{B01FFE7C-363E-8727-D4B8-0EA9404C1F58}"/>
                  </a:ext>
                </a:extLst>
              </p:cNvPr>
              <p:cNvSpPr txBox="1"/>
              <p:nvPr/>
            </p:nvSpPr>
            <p:spPr>
              <a:xfrm>
                <a:off x="5118140" y="3543802"/>
                <a:ext cx="546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latin typeface="+mj-ea"/>
                    <a:ea typeface="+mj-ea"/>
                  </a:rPr>
                  <a:t>04</a:t>
                </a:r>
                <a:endParaRPr lang="zh-CN" altLang="en-US" sz="200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11FFFDD0-99BB-0420-74DF-1BBA03E795F8}"/>
                </a:ext>
              </a:extLst>
            </p:cNvPr>
            <p:cNvGrpSpPr/>
            <p:nvPr/>
          </p:nvGrpSpPr>
          <p:grpSpPr>
            <a:xfrm>
              <a:off x="4434758" y="5079602"/>
              <a:ext cx="546100" cy="482681"/>
              <a:chOff x="5118140" y="3493002"/>
              <a:chExt cx="546100" cy="482681"/>
            </a:xfrm>
          </p:grpSpPr>
          <p:sp>
            <p:nvSpPr>
              <p:cNvPr id="27" name="椭圆 26">
                <a:extLst>
                  <a:ext uri="{FF2B5EF4-FFF2-40B4-BE49-F238E27FC236}">
                    <a16:creationId xmlns="" xmlns:a16="http://schemas.microsoft.com/office/drawing/2014/main" id="{AC73DFA5-8DBE-2F2C-C701-1848FDF37BD6}"/>
                  </a:ext>
                </a:extLst>
              </p:cNvPr>
              <p:cNvSpPr/>
              <p:nvPr/>
            </p:nvSpPr>
            <p:spPr>
              <a:xfrm>
                <a:off x="5156200" y="3493002"/>
                <a:ext cx="482681" cy="482681"/>
              </a:xfrm>
              <a:prstGeom prst="ellipse">
                <a:avLst/>
              </a:prstGeom>
              <a:gradFill flip="none" rotWithShape="1">
                <a:gsLst>
                  <a:gs pos="0">
                    <a:srgbClr val="7094AF"/>
                  </a:gs>
                  <a:gs pos="100000">
                    <a:srgbClr val="89A2BD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="" xmlns:a16="http://schemas.microsoft.com/office/drawing/2014/main" id="{6F29DFD5-80BE-2A73-B343-9CD7EA8B1B6B}"/>
                  </a:ext>
                </a:extLst>
              </p:cNvPr>
              <p:cNvSpPr txBox="1"/>
              <p:nvPr/>
            </p:nvSpPr>
            <p:spPr>
              <a:xfrm>
                <a:off x="5118140" y="3531102"/>
                <a:ext cx="546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latin typeface="+mj-ea"/>
                    <a:ea typeface="+mj-ea"/>
                  </a:rPr>
                  <a:t>06</a:t>
                </a:r>
                <a:endParaRPr lang="zh-CN" altLang="en-US" sz="200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1A864EB9-8AA7-9E14-EDB1-7144864E20A5}"/>
              </a:ext>
            </a:extLst>
          </p:cNvPr>
          <p:cNvGrpSpPr/>
          <p:nvPr/>
        </p:nvGrpSpPr>
        <p:grpSpPr>
          <a:xfrm flipH="1">
            <a:off x="2934523" y="1515356"/>
            <a:ext cx="5006935" cy="5004474"/>
            <a:chOff x="522521" y="1232105"/>
            <a:chExt cx="5006934" cy="5004474"/>
          </a:xfrm>
        </p:grpSpPr>
        <p:sp>
          <p:nvSpPr>
            <p:cNvPr id="7" name="弧形 6">
              <a:extLst>
                <a:ext uri="{FF2B5EF4-FFF2-40B4-BE49-F238E27FC236}">
                  <a16:creationId xmlns="" xmlns:a16="http://schemas.microsoft.com/office/drawing/2014/main" id="{1C0DF4C9-3D67-BAE4-0786-1B2E24AE6DD9}"/>
                </a:ext>
              </a:extLst>
            </p:cNvPr>
            <p:cNvSpPr/>
            <p:nvPr/>
          </p:nvSpPr>
          <p:spPr>
            <a:xfrm>
              <a:off x="522521" y="1232105"/>
              <a:ext cx="4727575" cy="5004474"/>
            </a:xfrm>
            <a:prstGeom prst="arc">
              <a:avLst>
                <a:gd name="adj1" fmla="val 16338633"/>
                <a:gd name="adj2" fmla="val 5262917"/>
              </a:avLst>
            </a:prstGeom>
            <a:ln w="25400">
              <a:gradFill>
                <a:gsLst>
                  <a:gs pos="0">
                    <a:srgbClr val="7094AF">
                      <a:alpha val="0"/>
                    </a:srgbClr>
                  </a:gs>
                  <a:gs pos="52000">
                    <a:srgbClr val="7094AF"/>
                  </a:gs>
                  <a:gs pos="100000">
                    <a:srgbClr val="7094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8820567D-40C5-AED4-0572-3B4995CF7628}"/>
                </a:ext>
              </a:extLst>
            </p:cNvPr>
            <p:cNvGrpSpPr/>
            <p:nvPr/>
          </p:nvGrpSpPr>
          <p:grpSpPr>
            <a:xfrm>
              <a:off x="4983355" y="3481283"/>
              <a:ext cx="546100" cy="482681"/>
              <a:chOff x="5130840" y="3493002"/>
              <a:chExt cx="546100" cy="482681"/>
            </a:xfrm>
          </p:grpSpPr>
          <p:sp>
            <p:nvSpPr>
              <p:cNvPr id="20" name="椭圆 19">
                <a:extLst>
                  <a:ext uri="{FF2B5EF4-FFF2-40B4-BE49-F238E27FC236}">
                    <a16:creationId xmlns="" xmlns:a16="http://schemas.microsoft.com/office/drawing/2014/main" id="{2F0BE214-F261-02A5-EFBA-9A939C9CE833}"/>
                  </a:ext>
                </a:extLst>
              </p:cNvPr>
              <p:cNvSpPr/>
              <p:nvPr/>
            </p:nvSpPr>
            <p:spPr>
              <a:xfrm>
                <a:off x="5156200" y="3493002"/>
                <a:ext cx="482681" cy="482681"/>
              </a:xfrm>
              <a:prstGeom prst="ellipse">
                <a:avLst/>
              </a:prstGeom>
              <a:gradFill flip="none" rotWithShape="1">
                <a:gsLst>
                  <a:gs pos="0">
                    <a:srgbClr val="89A2BD"/>
                  </a:gs>
                  <a:gs pos="100000">
                    <a:srgbClr val="7094AF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="" xmlns:a16="http://schemas.microsoft.com/office/drawing/2014/main" id="{C9DAAAA7-27A9-EC2F-62D6-3C85869292E5}"/>
                  </a:ext>
                </a:extLst>
              </p:cNvPr>
              <p:cNvSpPr txBox="1"/>
              <p:nvPr/>
            </p:nvSpPr>
            <p:spPr>
              <a:xfrm>
                <a:off x="5130840" y="3532916"/>
                <a:ext cx="546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latin typeface="+mj-ea"/>
                    <a:ea typeface="+mj-ea"/>
                  </a:rPr>
                  <a:t>02</a:t>
                </a:r>
                <a:endParaRPr lang="zh-CN" altLang="en-US" sz="200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A7AB8B7-29C1-8789-0D67-A39291EA6417}"/>
                </a:ext>
              </a:extLst>
            </p:cNvPr>
            <p:cNvGrpSpPr/>
            <p:nvPr/>
          </p:nvGrpSpPr>
          <p:grpSpPr>
            <a:xfrm>
              <a:off x="4441108" y="1882965"/>
              <a:ext cx="546100" cy="482681"/>
              <a:chOff x="5124490" y="3493002"/>
              <a:chExt cx="546100" cy="482681"/>
            </a:xfrm>
          </p:grpSpPr>
          <p:sp>
            <p:nvSpPr>
              <p:cNvPr id="18" name="椭圆 17">
                <a:extLst>
                  <a:ext uri="{FF2B5EF4-FFF2-40B4-BE49-F238E27FC236}">
                    <a16:creationId xmlns="" xmlns:a16="http://schemas.microsoft.com/office/drawing/2014/main" id="{25A90696-5670-0ACA-68ED-494585972407}"/>
                  </a:ext>
                </a:extLst>
              </p:cNvPr>
              <p:cNvSpPr/>
              <p:nvPr/>
            </p:nvSpPr>
            <p:spPr>
              <a:xfrm>
                <a:off x="5156200" y="3493002"/>
                <a:ext cx="482681" cy="482681"/>
              </a:xfrm>
              <a:prstGeom prst="ellipse">
                <a:avLst/>
              </a:prstGeom>
              <a:gradFill flip="none" rotWithShape="1">
                <a:gsLst>
                  <a:gs pos="0">
                    <a:srgbClr val="89A2BD"/>
                  </a:gs>
                  <a:gs pos="100000">
                    <a:srgbClr val="7094AF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="" xmlns:a16="http://schemas.microsoft.com/office/drawing/2014/main" id="{D134D98C-EDBA-48B1-E032-ED92A2AE4F84}"/>
                  </a:ext>
                </a:extLst>
              </p:cNvPr>
              <p:cNvSpPr txBox="1"/>
              <p:nvPr/>
            </p:nvSpPr>
            <p:spPr>
              <a:xfrm>
                <a:off x="5124490" y="3524752"/>
                <a:ext cx="546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latin typeface="+mj-ea"/>
                    <a:ea typeface="+mj-ea"/>
                  </a:rPr>
                  <a:t>01</a:t>
                </a:r>
                <a:endParaRPr lang="zh-CN" altLang="en-US" sz="200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10A3DD33-C385-72B5-AE47-24D952A082EA}"/>
                </a:ext>
              </a:extLst>
            </p:cNvPr>
            <p:cNvGrpSpPr/>
            <p:nvPr/>
          </p:nvGrpSpPr>
          <p:grpSpPr>
            <a:xfrm>
              <a:off x="4447458" y="5079602"/>
              <a:ext cx="546100" cy="482681"/>
              <a:chOff x="5130840" y="3493002"/>
              <a:chExt cx="546100" cy="482681"/>
            </a:xfrm>
          </p:grpSpPr>
          <p:sp>
            <p:nvSpPr>
              <p:cNvPr id="16" name="椭圆 15">
                <a:extLst>
                  <a:ext uri="{FF2B5EF4-FFF2-40B4-BE49-F238E27FC236}">
                    <a16:creationId xmlns="" xmlns:a16="http://schemas.microsoft.com/office/drawing/2014/main" id="{B89D093A-683D-BB3C-1EBC-01B892C2BECA}"/>
                  </a:ext>
                </a:extLst>
              </p:cNvPr>
              <p:cNvSpPr/>
              <p:nvPr/>
            </p:nvSpPr>
            <p:spPr>
              <a:xfrm>
                <a:off x="5156200" y="3493002"/>
                <a:ext cx="482681" cy="482681"/>
              </a:xfrm>
              <a:prstGeom prst="ellipse">
                <a:avLst/>
              </a:prstGeom>
              <a:gradFill flip="none" rotWithShape="1">
                <a:gsLst>
                  <a:gs pos="0">
                    <a:srgbClr val="89A2BD"/>
                  </a:gs>
                  <a:gs pos="100000">
                    <a:srgbClr val="7094AF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="" xmlns:a16="http://schemas.microsoft.com/office/drawing/2014/main" id="{36809385-F693-00FF-7BD8-5E2E89A32C8E}"/>
                  </a:ext>
                </a:extLst>
              </p:cNvPr>
              <p:cNvSpPr txBox="1"/>
              <p:nvPr/>
            </p:nvSpPr>
            <p:spPr>
              <a:xfrm>
                <a:off x="5130840" y="3537452"/>
                <a:ext cx="546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latin typeface="+mj-ea"/>
                    <a:ea typeface="+mj-ea"/>
                  </a:rPr>
                  <a:t>03</a:t>
                </a:r>
                <a:endParaRPr lang="zh-CN" altLang="en-US" sz="200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D60D85E1-3B1E-A07B-C8AE-8032DE197E21}"/>
              </a:ext>
            </a:extLst>
          </p:cNvPr>
          <p:cNvGrpSpPr/>
          <p:nvPr/>
        </p:nvGrpSpPr>
        <p:grpSpPr>
          <a:xfrm>
            <a:off x="8979516" y="1884446"/>
            <a:ext cx="2222477" cy="1120406"/>
            <a:chOff x="5860611" y="1581481"/>
            <a:chExt cx="2222477" cy="1120406"/>
          </a:xfrm>
        </p:grpSpPr>
        <p:sp>
          <p:nvSpPr>
            <p:cNvPr id="43" name="TextBox 26">
              <a:extLst>
                <a:ext uri="{FF2B5EF4-FFF2-40B4-BE49-F238E27FC236}">
                  <a16:creationId xmlns="" xmlns:a16="http://schemas.microsoft.com/office/drawing/2014/main" id="{5AAE9456-FCDB-7775-7D00-976B528DC5BC}"/>
                </a:ext>
              </a:extLst>
            </p:cNvPr>
            <p:cNvSpPr txBox="1"/>
            <p:nvPr/>
          </p:nvSpPr>
          <p:spPr>
            <a:xfrm>
              <a:off x="5860611" y="1985481"/>
              <a:ext cx="2222477" cy="716406"/>
            </a:xfrm>
            <a:prstGeom prst="rect">
              <a:avLst/>
            </a:prstGeom>
            <a:noFill/>
          </p:spPr>
          <p:txBody>
            <a:bodyPr vert="horz" wrap="square" lIns="75493" tIns="37747" rIns="75493" bIns="37747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+mn-ea"/>
                </a:rPr>
                <a:t>请在此输入您的文字内容单击进行修改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24087193-72B5-712D-1988-8DD81378BE1B}"/>
                </a:ext>
              </a:extLst>
            </p:cNvPr>
            <p:cNvSpPr txBox="1"/>
            <p:nvPr/>
          </p:nvSpPr>
          <p:spPr>
            <a:xfrm>
              <a:off x="5860611" y="1581481"/>
              <a:ext cx="1458489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just"/>
              <a:r>
                <a:rPr lang="zh-CN" altLang="en-US" sz="2400" spc="3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标题文字</a:t>
              </a: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="" xmlns:a16="http://schemas.microsoft.com/office/drawing/2014/main" id="{C02242FB-7767-B75B-F725-CC65EDA1D538}"/>
              </a:ext>
            </a:extLst>
          </p:cNvPr>
          <p:cNvGrpSpPr/>
          <p:nvPr/>
        </p:nvGrpSpPr>
        <p:grpSpPr>
          <a:xfrm>
            <a:off x="8979516" y="5067438"/>
            <a:ext cx="2222477" cy="1120406"/>
            <a:chOff x="5860611" y="1581481"/>
            <a:chExt cx="2222477" cy="1120406"/>
          </a:xfrm>
        </p:grpSpPr>
        <p:sp>
          <p:nvSpPr>
            <p:cNvPr id="52" name="TextBox 26">
              <a:extLst>
                <a:ext uri="{FF2B5EF4-FFF2-40B4-BE49-F238E27FC236}">
                  <a16:creationId xmlns="" xmlns:a16="http://schemas.microsoft.com/office/drawing/2014/main" id="{643EAA98-2904-A583-9A30-ACA491FA82F7}"/>
                </a:ext>
              </a:extLst>
            </p:cNvPr>
            <p:cNvSpPr txBox="1"/>
            <p:nvPr/>
          </p:nvSpPr>
          <p:spPr>
            <a:xfrm>
              <a:off x="5860611" y="1985481"/>
              <a:ext cx="2222477" cy="716406"/>
            </a:xfrm>
            <a:prstGeom prst="rect">
              <a:avLst/>
            </a:prstGeom>
            <a:noFill/>
          </p:spPr>
          <p:txBody>
            <a:bodyPr vert="horz" wrap="square" lIns="75493" tIns="37747" rIns="75493" bIns="37747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+mn-ea"/>
                </a:rPr>
                <a:t>请在此输入您的文字内容单击进行修改</a:t>
              </a:r>
            </a:p>
          </p:txBody>
        </p:sp>
        <p:sp>
          <p:nvSpPr>
            <p:cNvPr id="53" name="文本框 52">
              <a:extLst>
                <a:ext uri="{FF2B5EF4-FFF2-40B4-BE49-F238E27FC236}">
                  <a16:creationId xmlns="" xmlns:a16="http://schemas.microsoft.com/office/drawing/2014/main" id="{261CD8F5-5237-046A-1246-C801C39FEC40}"/>
                </a:ext>
              </a:extLst>
            </p:cNvPr>
            <p:cNvSpPr txBox="1"/>
            <p:nvPr/>
          </p:nvSpPr>
          <p:spPr>
            <a:xfrm>
              <a:off x="5860611" y="1581481"/>
              <a:ext cx="1458489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just"/>
              <a:r>
                <a:rPr lang="zh-CN" altLang="en-US" sz="2400" spc="3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标题文字</a:t>
              </a: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660689BC-0EFC-7BA8-766F-FF8BC9AD26D6}"/>
              </a:ext>
            </a:extLst>
          </p:cNvPr>
          <p:cNvGrpSpPr/>
          <p:nvPr/>
        </p:nvGrpSpPr>
        <p:grpSpPr>
          <a:xfrm>
            <a:off x="9428396" y="3472481"/>
            <a:ext cx="2222477" cy="1120406"/>
            <a:chOff x="5860611" y="1581481"/>
            <a:chExt cx="2222477" cy="1120406"/>
          </a:xfrm>
        </p:grpSpPr>
        <p:sp>
          <p:nvSpPr>
            <p:cNvPr id="55" name="TextBox 26">
              <a:extLst>
                <a:ext uri="{FF2B5EF4-FFF2-40B4-BE49-F238E27FC236}">
                  <a16:creationId xmlns="" xmlns:a16="http://schemas.microsoft.com/office/drawing/2014/main" id="{DF1082CD-044E-E117-CE5C-DCD12691DC8A}"/>
                </a:ext>
              </a:extLst>
            </p:cNvPr>
            <p:cNvSpPr txBox="1"/>
            <p:nvPr/>
          </p:nvSpPr>
          <p:spPr>
            <a:xfrm>
              <a:off x="5860611" y="1985481"/>
              <a:ext cx="2222477" cy="716406"/>
            </a:xfrm>
            <a:prstGeom prst="rect">
              <a:avLst/>
            </a:prstGeom>
            <a:noFill/>
          </p:spPr>
          <p:txBody>
            <a:bodyPr vert="horz" wrap="square" lIns="75493" tIns="37747" rIns="75493" bIns="37747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+mn-ea"/>
                </a:rPr>
                <a:t>请在此输入您的文字内容单击进行修改</a:t>
              </a:r>
            </a:p>
          </p:txBody>
        </p:sp>
        <p:sp>
          <p:nvSpPr>
            <p:cNvPr id="56" name="文本框 55">
              <a:extLst>
                <a:ext uri="{FF2B5EF4-FFF2-40B4-BE49-F238E27FC236}">
                  <a16:creationId xmlns="" xmlns:a16="http://schemas.microsoft.com/office/drawing/2014/main" id="{35961EB1-735C-0094-086C-0608EC75BFBC}"/>
                </a:ext>
              </a:extLst>
            </p:cNvPr>
            <p:cNvSpPr txBox="1"/>
            <p:nvPr/>
          </p:nvSpPr>
          <p:spPr>
            <a:xfrm>
              <a:off x="5860611" y="1581481"/>
              <a:ext cx="1458489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just"/>
              <a:r>
                <a:rPr lang="zh-CN" altLang="en-US" sz="2400" spc="3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标题文字</a:t>
              </a: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="" xmlns:a16="http://schemas.microsoft.com/office/drawing/2014/main" id="{2593B864-90ED-B43C-BA64-28A8268584CF}"/>
              </a:ext>
            </a:extLst>
          </p:cNvPr>
          <p:cNvGrpSpPr/>
          <p:nvPr/>
        </p:nvGrpSpPr>
        <p:grpSpPr>
          <a:xfrm>
            <a:off x="954968" y="1884446"/>
            <a:ext cx="2222477" cy="1120406"/>
            <a:chOff x="5860611" y="1581481"/>
            <a:chExt cx="2222477" cy="1120406"/>
          </a:xfrm>
        </p:grpSpPr>
        <p:sp>
          <p:nvSpPr>
            <p:cNvPr id="58" name="TextBox 26">
              <a:extLst>
                <a:ext uri="{FF2B5EF4-FFF2-40B4-BE49-F238E27FC236}">
                  <a16:creationId xmlns="" xmlns:a16="http://schemas.microsoft.com/office/drawing/2014/main" id="{95DFDE3A-292E-F8EE-1934-1D3ECD353E5D}"/>
                </a:ext>
              </a:extLst>
            </p:cNvPr>
            <p:cNvSpPr txBox="1"/>
            <p:nvPr/>
          </p:nvSpPr>
          <p:spPr>
            <a:xfrm>
              <a:off x="5860611" y="1985481"/>
              <a:ext cx="2222477" cy="716406"/>
            </a:xfrm>
            <a:prstGeom prst="rect">
              <a:avLst/>
            </a:prstGeom>
            <a:noFill/>
          </p:spPr>
          <p:txBody>
            <a:bodyPr vert="horz" wrap="square" lIns="75493" tIns="37747" rIns="75493" bIns="37747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+mn-ea"/>
                </a:rPr>
                <a:t>请在此输入您的文字内容单击进行修改</a:t>
              </a:r>
            </a:p>
          </p:txBody>
        </p:sp>
        <p:sp>
          <p:nvSpPr>
            <p:cNvPr id="59" name="文本框 58">
              <a:extLst>
                <a:ext uri="{FF2B5EF4-FFF2-40B4-BE49-F238E27FC236}">
                  <a16:creationId xmlns="" xmlns:a16="http://schemas.microsoft.com/office/drawing/2014/main" id="{74CA7F33-B94A-5AC4-0CE7-34A70718D00B}"/>
                </a:ext>
              </a:extLst>
            </p:cNvPr>
            <p:cNvSpPr txBox="1"/>
            <p:nvPr/>
          </p:nvSpPr>
          <p:spPr>
            <a:xfrm>
              <a:off x="6624599" y="1581481"/>
              <a:ext cx="1458489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r"/>
              <a:r>
                <a:rPr lang="zh-CN" altLang="en-US" sz="2400" spc="3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标题文字</a:t>
              </a:r>
            </a:p>
          </p:txBody>
        </p:sp>
      </p:grpSp>
      <p:grpSp>
        <p:nvGrpSpPr>
          <p:cNvPr id="60" name="组合 59">
            <a:extLst>
              <a:ext uri="{FF2B5EF4-FFF2-40B4-BE49-F238E27FC236}">
                <a16:creationId xmlns="" xmlns:a16="http://schemas.microsoft.com/office/drawing/2014/main" id="{C1606268-4028-2B72-860D-97E03E7253DE}"/>
              </a:ext>
            </a:extLst>
          </p:cNvPr>
          <p:cNvGrpSpPr/>
          <p:nvPr/>
        </p:nvGrpSpPr>
        <p:grpSpPr>
          <a:xfrm>
            <a:off x="954968" y="5067438"/>
            <a:ext cx="2222477" cy="1120406"/>
            <a:chOff x="5860611" y="1581481"/>
            <a:chExt cx="2222477" cy="1120406"/>
          </a:xfrm>
        </p:grpSpPr>
        <p:sp>
          <p:nvSpPr>
            <p:cNvPr id="61" name="TextBox 26">
              <a:extLst>
                <a:ext uri="{FF2B5EF4-FFF2-40B4-BE49-F238E27FC236}">
                  <a16:creationId xmlns="" xmlns:a16="http://schemas.microsoft.com/office/drawing/2014/main" id="{53013E5D-9505-A02F-25DE-285AE9496390}"/>
                </a:ext>
              </a:extLst>
            </p:cNvPr>
            <p:cNvSpPr txBox="1"/>
            <p:nvPr/>
          </p:nvSpPr>
          <p:spPr>
            <a:xfrm>
              <a:off x="5860611" y="1985481"/>
              <a:ext cx="2222477" cy="716406"/>
            </a:xfrm>
            <a:prstGeom prst="rect">
              <a:avLst/>
            </a:prstGeom>
            <a:noFill/>
          </p:spPr>
          <p:txBody>
            <a:bodyPr vert="horz" wrap="square" lIns="75493" tIns="37747" rIns="75493" bIns="37747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+mn-ea"/>
                </a:rPr>
                <a:t>请在此输入您的文字内容单击进行修改</a:t>
              </a:r>
            </a:p>
          </p:txBody>
        </p:sp>
        <p:sp>
          <p:nvSpPr>
            <p:cNvPr id="62" name="文本框 61">
              <a:extLst>
                <a:ext uri="{FF2B5EF4-FFF2-40B4-BE49-F238E27FC236}">
                  <a16:creationId xmlns="" xmlns:a16="http://schemas.microsoft.com/office/drawing/2014/main" id="{1437760E-1CCB-EA19-6B74-7FC406751D11}"/>
                </a:ext>
              </a:extLst>
            </p:cNvPr>
            <p:cNvSpPr txBox="1"/>
            <p:nvPr/>
          </p:nvSpPr>
          <p:spPr>
            <a:xfrm>
              <a:off x="6624599" y="1581481"/>
              <a:ext cx="1458489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r"/>
              <a:r>
                <a:rPr lang="zh-CN" altLang="en-US" sz="2400" spc="3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标题文字</a:t>
              </a:r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="" xmlns:a16="http://schemas.microsoft.com/office/drawing/2014/main" id="{5283D78A-981D-0181-1E95-B37E4D6C3A05}"/>
              </a:ext>
            </a:extLst>
          </p:cNvPr>
          <p:cNvGrpSpPr/>
          <p:nvPr/>
        </p:nvGrpSpPr>
        <p:grpSpPr>
          <a:xfrm>
            <a:off x="504215" y="3472481"/>
            <a:ext cx="2222477" cy="1120406"/>
            <a:chOff x="5860611" y="1581481"/>
            <a:chExt cx="2222477" cy="1120406"/>
          </a:xfrm>
        </p:grpSpPr>
        <p:sp>
          <p:nvSpPr>
            <p:cNvPr id="64" name="TextBox 26">
              <a:extLst>
                <a:ext uri="{FF2B5EF4-FFF2-40B4-BE49-F238E27FC236}">
                  <a16:creationId xmlns="" xmlns:a16="http://schemas.microsoft.com/office/drawing/2014/main" id="{B64C7555-457C-0DCC-29A1-B2EB970524BA}"/>
                </a:ext>
              </a:extLst>
            </p:cNvPr>
            <p:cNvSpPr txBox="1"/>
            <p:nvPr/>
          </p:nvSpPr>
          <p:spPr>
            <a:xfrm>
              <a:off x="5860611" y="1985481"/>
              <a:ext cx="2222477" cy="716406"/>
            </a:xfrm>
            <a:prstGeom prst="rect">
              <a:avLst/>
            </a:prstGeom>
            <a:noFill/>
          </p:spPr>
          <p:txBody>
            <a:bodyPr vert="horz" wrap="square" lIns="75493" tIns="37747" rIns="75493" bIns="37747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+mn-ea"/>
                </a:rPr>
                <a:t>请在此输入您的文字内容单击进行修改</a:t>
              </a:r>
            </a:p>
          </p:txBody>
        </p:sp>
        <p:sp>
          <p:nvSpPr>
            <p:cNvPr id="65" name="文本框 64">
              <a:extLst>
                <a:ext uri="{FF2B5EF4-FFF2-40B4-BE49-F238E27FC236}">
                  <a16:creationId xmlns="" xmlns:a16="http://schemas.microsoft.com/office/drawing/2014/main" id="{ECA7E9C9-9C6B-8F46-31D6-FC428C598E62}"/>
                </a:ext>
              </a:extLst>
            </p:cNvPr>
            <p:cNvSpPr txBox="1"/>
            <p:nvPr/>
          </p:nvSpPr>
          <p:spPr>
            <a:xfrm>
              <a:off x="6624599" y="1581481"/>
              <a:ext cx="1458489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r"/>
              <a:r>
                <a:rPr lang="zh-CN" altLang="en-US" sz="2400" spc="3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标题文字</a:t>
              </a:r>
            </a:p>
          </p:txBody>
        </p:sp>
      </p:grpSp>
      <p:sp>
        <p:nvSpPr>
          <p:cNvPr id="73" name="文本框 72">
            <a:extLst>
              <a:ext uri="{FF2B5EF4-FFF2-40B4-BE49-F238E27FC236}">
                <a16:creationId xmlns="" xmlns:a16="http://schemas.microsoft.com/office/drawing/2014/main" id="{7A9539D1-1317-D0E4-2344-AEC67F22B013}"/>
              </a:ext>
            </a:extLst>
          </p:cNvPr>
          <p:cNvSpPr txBox="1"/>
          <p:nvPr/>
        </p:nvSpPr>
        <p:spPr>
          <a:xfrm>
            <a:off x="4778163" y="1428524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3600" dirty="0">
                <a:gradFill flip="none" rotWithShape="1">
                  <a:gsLst>
                    <a:gs pos="32000">
                      <a:srgbClr val="89A2BD">
                        <a:lumMod val="50000"/>
                      </a:srgbClr>
                    </a:gs>
                    <a:gs pos="0">
                      <a:srgbClr val="E6E7E4">
                        <a:lumMod val="80000"/>
                      </a:srgbClr>
                    </a:gs>
                    <a:gs pos="65000">
                      <a:srgbClr val="A2B6CB">
                        <a:lumMod val="80000"/>
                      </a:srgbClr>
                    </a:gs>
                    <a:gs pos="100000">
                      <a:srgbClr val="7094AF">
                        <a:lumMod val="50000"/>
                      </a:srgbClr>
                    </a:gs>
                  </a:gsLst>
                  <a:lin ang="2700000" scaled="1"/>
                  <a:tileRect/>
                </a:gradFill>
                <a:latin typeface="刘欢卡通手书" pitchFamily="2" charset="-122"/>
                <a:ea typeface="刘欢卡通手书" pitchFamily="2" charset="-122"/>
              </a:rPr>
              <a:t>春生万物</a:t>
            </a:r>
          </a:p>
        </p:txBody>
      </p:sp>
    </p:spTree>
    <p:extLst>
      <p:ext uri="{BB962C8B-B14F-4D97-AF65-F5344CB8AC3E}">
        <p14:creationId xmlns:p14="http://schemas.microsoft.com/office/powerpoint/2010/main" val="3292483892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7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A101AAA5-BAF6-E1A0-F86C-8FBF821C37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DE519E94-45B4-B785-8542-0F4558CCB51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480230"/>
            <a:ext cx="12192000" cy="1377770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A194419D-CD11-FF17-C66D-F42CB6BC746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15B97914-94A8-EE92-0211-8C8A4CF094B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405FB97E-BBFB-C444-5DDA-19CCE3759DA9}"/>
              </a:ext>
            </a:extLst>
          </p:cNvPr>
          <p:cNvSpPr txBox="1"/>
          <p:nvPr/>
        </p:nvSpPr>
        <p:spPr>
          <a:xfrm>
            <a:off x="408513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 春生万物 有树可栖 未来可期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63EC18AE-F298-5070-A4E1-FDC78FE46CF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2300" y="3400926"/>
            <a:ext cx="2005263" cy="3336758"/>
          </a:xfrm>
          <a:custGeom>
            <a:avLst/>
            <a:gdLst>
              <a:gd name="connsiteX0" fmla="*/ 80210 w 2005263"/>
              <a:gd name="connsiteY0" fmla="*/ 0 h 3336758"/>
              <a:gd name="connsiteX1" fmla="*/ 240631 w 2005263"/>
              <a:gd name="connsiteY1" fmla="*/ 16042 h 3336758"/>
              <a:gd name="connsiteX2" fmla="*/ 1427747 w 2005263"/>
              <a:gd name="connsiteY2" fmla="*/ 208548 h 3336758"/>
              <a:gd name="connsiteX3" fmla="*/ 1860884 w 2005263"/>
              <a:gd name="connsiteY3" fmla="*/ 352927 h 3336758"/>
              <a:gd name="connsiteX4" fmla="*/ 1860884 w 2005263"/>
              <a:gd name="connsiteY4" fmla="*/ 417095 h 3336758"/>
              <a:gd name="connsiteX5" fmla="*/ 1957136 w 2005263"/>
              <a:gd name="connsiteY5" fmla="*/ 1620253 h 3336758"/>
              <a:gd name="connsiteX6" fmla="*/ 1812758 w 2005263"/>
              <a:gd name="connsiteY6" fmla="*/ 2005263 h 3336758"/>
              <a:gd name="connsiteX7" fmla="*/ 2005263 w 2005263"/>
              <a:gd name="connsiteY7" fmla="*/ 2245895 h 3336758"/>
              <a:gd name="connsiteX8" fmla="*/ 2005263 w 2005263"/>
              <a:gd name="connsiteY8" fmla="*/ 2390274 h 3336758"/>
              <a:gd name="connsiteX9" fmla="*/ 1700463 w 2005263"/>
              <a:gd name="connsiteY9" fmla="*/ 2534653 h 3336758"/>
              <a:gd name="connsiteX10" fmla="*/ 1860884 w 2005263"/>
              <a:gd name="connsiteY10" fmla="*/ 3176337 h 3336758"/>
              <a:gd name="connsiteX11" fmla="*/ 401052 w 2005263"/>
              <a:gd name="connsiteY11" fmla="*/ 3336758 h 3336758"/>
              <a:gd name="connsiteX12" fmla="*/ 208547 w 2005263"/>
              <a:gd name="connsiteY12" fmla="*/ 3240506 h 3336758"/>
              <a:gd name="connsiteX13" fmla="*/ 0 w 2005263"/>
              <a:gd name="connsiteY13" fmla="*/ 3145712 h 3336758"/>
              <a:gd name="connsiteX14" fmla="*/ 0 w 2005263"/>
              <a:gd name="connsiteY14" fmla="*/ 182547 h 3336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005263" h="3336758">
                <a:moveTo>
                  <a:pt x="80210" y="0"/>
                </a:moveTo>
                <a:lnTo>
                  <a:pt x="240631" y="16042"/>
                </a:lnTo>
                <a:lnTo>
                  <a:pt x="1427747" y="208548"/>
                </a:lnTo>
                <a:lnTo>
                  <a:pt x="1860884" y="352927"/>
                </a:lnTo>
                <a:lnTo>
                  <a:pt x="1860884" y="417095"/>
                </a:lnTo>
                <a:lnTo>
                  <a:pt x="1957136" y="1620253"/>
                </a:lnTo>
                <a:lnTo>
                  <a:pt x="1812758" y="2005263"/>
                </a:lnTo>
                <a:lnTo>
                  <a:pt x="2005263" y="2245895"/>
                </a:lnTo>
                <a:lnTo>
                  <a:pt x="2005263" y="2390274"/>
                </a:lnTo>
                <a:lnTo>
                  <a:pt x="1700463" y="2534653"/>
                </a:lnTo>
                <a:lnTo>
                  <a:pt x="1860884" y="3176337"/>
                </a:lnTo>
                <a:lnTo>
                  <a:pt x="401052" y="3336758"/>
                </a:lnTo>
                <a:lnTo>
                  <a:pt x="208547" y="3240506"/>
                </a:lnTo>
                <a:lnTo>
                  <a:pt x="0" y="3145712"/>
                </a:lnTo>
                <a:lnTo>
                  <a:pt x="0" y="182547"/>
                </a:lnTo>
                <a:close/>
              </a:path>
            </a:pathLst>
          </a:cu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0835FBE-0272-104C-1A25-388A1B2CF52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30148" y="2910378"/>
            <a:ext cx="2245896" cy="3947622"/>
          </a:xfrm>
          <a:custGeom>
            <a:avLst/>
            <a:gdLst>
              <a:gd name="connsiteX0" fmla="*/ 1957137 w 1957137"/>
              <a:gd name="connsiteY0" fmla="*/ 0 h 3440069"/>
              <a:gd name="connsiteX1" fmla="*/ 1957137 w 1957137"/>
              <a:gd name="connsiteY1" fmla="*/ 3234334 h 3440069"/>
              <a:gd name="connsiteX2" fmla="*/ 689811 w 1957137"/>
              <a:gd name="connsiteY2" fmla="*/ 3440069 h 3440069"/>
              <a:gd name="connsiteX3" fmla="*/ 0 w 1957137"/>
              <a:gd name="connsiteY3" fmla="*/ 2621922 h 3440069"/>
              <a:gd name="connsiteX4" fmla="*/ 385011 w 1957137"/>
              <a:gd name="connsiteY4" fmla="*/ 2461500 h 3440069"/>
              <a:gd name="connsiteX5" fmla="*/ 160421 w 1957137"/>
              <a:gd name="connsiteY5" fmla="*/ 2156700 h 3440069"/>
              <a:gd name="connsiteX6" fmla="*/ 272716 w 1957137"/>
              <a:gd name="connsiteY6" fmla="*/ 2028364 h 3440069"/>
              <a:gd name="connsiteX7" fmla="*/ 176463 w 1957137"/>
              <a:gd name="connsiteY7" fmla="*/ 295816 h 3440069"/>
              <a:gd name="connsiteX8" fmla="*/ 208548 w 1957137"/>
              <a:gd name="connsiteY8" fmla="*/ 231648 h 3440069"/>
              <a:gd name="connsiteX9" fmla="*/ 192506 w 1957137"/>
              <a:gd name="connsiteY9" fmla="*/ 183522 h 3440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57137" h="3440069">
                <a:moveTo>
                  <a:pt x="1957137" y="0"/>
                </a:moveTo>
                <a:lnTo>
                  <a:pt x="1957137" y="3234334"/>
                </a:lnTo>
                <a:lnTo>
                  <a:pt x="689811" y="3440069"/>
                </a:lnTo>
                <a:lnTo>
                  <a:pt x="0" y="2621922"/>
                </a:lnTo>
                <a:lnTo>
                  <a:pt x="385011" y="2461500"/>
                </a:lnTo>
                <a:lnTo>
                  <a:pt x="160421" y="2156700"/>
                </a:lnTo>
                <a:lnTo>
                  <a:pt x="272716" y="2028364"/>
                </a:lnTo>
                <a:lnTo>
                  <a:pt x="176463" y="295816"/>
                </a:lnTo>
                <a:lnTo>
                  <a:pt x="208548" y="231648"/>
                </a:lnTo>
                <a:lnTo>
                  <a:pt x="192506" y="183522"/>
                </a:lnTo>
                <a:close/>
              </a:path>
            </a:pathLst>
          </a:cu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30D51F54-81F4-FF66-E686-EFDB434E31A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1616" y="3429000"/>
            <a:ext cx="1942205" cy="344388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F9E22991-D41E-91C1-3B47-946D5BC3319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92770" y="3429001"/>
            <a:ext cx="3399231" cy="3429000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4ABABCFF-4580-6134-6DF0-251B1CF877DF}"/>
              </a:ext>
            </a:extLst>
          </p:cNvPr>
          <p:cNvSpPr txBox="1"/>
          <p:nvPr/>
        </p:nvSpPr>
        <p:spPr>
          <a:xfrm>
            <a:off x="2802095" y="3842641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3600" dirty="0">
                <a:gradFill flip="none" rotWithShape="1">
                  <a:gsLst>
                    <a:gs pos="32000">
                      <a:srgbClr val="89A2BD">
                        <a:lumMod val="50000"/>
                      </a:srgbClr>
                    </a:gs>
                    <a:gs pos="0">
                      <a:srgbClr val="E6E7E4">
                        <a:lumMod val="80000"/>
                      </a:srgbClr>
                    </a:gs>
                    <a:gs pos="65000">
                      <a:srgbClr val="A2B6CB">
                        <a:lumMod val="80000"/>
                      </a:srgbClr>
                    </a:gs>
                    <a:gs pos="100000">
                      <a:srgbClr val="7094AF">
                        <a:lumMod val="50000"/>
                      </a:srgbClr>
                    </a:gs>
                  </a:gsLst>
                  <a:lin ang="2700000" scaled="1"/>
                  <a:tileRect/>
                </a:gradFill>
                <a:latin typeface="刘欢卡通手书" pitchFamily="2" charset="-122"/>
                <a:ea typeface="刘欢卡通手书" pitchFamily="2" charset="-122"/>
              </a:rPr>
              <a:t>春生万物</a:t>
            </a:r>
          </a:p>
        </p:txBody>
      </p: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DAEE3473-5D35-338A-8159-AC9C404EC77F}"/>
              </a:ext>
            </a:extLst>
          </p:cNvPr>
          <p:cNvGrpSpPr/>
          <p:nvPr/>
        </p:nvGrpSpPr>
        <p:grpSpPr>
          <a:xfrm>
            <a:off x="560115" y="1807581"/>
            <a:ext cx="2187092" cy="1773821"/>
            <a:chOff x="560114" y="1807579"/>
            <a:chExt cx="2187092" cy="1773821"/>
          </a:xfrm>
        </p:grpSpPr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05D3E816-61F5-895F-1CF9-9150E93342C9}"/>
                </a:ext>
              </a:extLst>
            </p:cNvPr>
            <p:cNvGrpSpPr/>
            <p:nvPr/>
          </p:nvGrpSpPr>
          <p:grpSpPr>
            <a:xfrm>
              <a:off x="560114" y="1807579"/>
              <a:ext cx="2187092" cy="1469293"/>
              <a:chOff x="7112083" y="5286813"/>
              <a:chExt cx="2248503" cy="1469293"/>
            </a:xfrm>
          </p:grpSpPr>
          <p:sp>
            <p:nvSpPr>
              <p:cNvPr id="17" name="TextBox 26">
                <a:extLst>
                  <a:ext uri="{FF2B5EF4-FFF2-40B4-BE49-F238E27FC236}">
                    <a16:creationId xmlns="" xmlns:a16="http://schemas.microsoft.com/office/drawing/2014/main" id="{8F1FF786-90E6-C660-2AFA-E317DA44D068}"/>
                  </a:ext>
                </a:extLst>
              </p:cNvPr>
              <p:cNvSpPr txBox="1"/>
              <p:nvPr/>
            </p:nvSpPr>
            <p:spPr>
              <a:xfrm>
                <a:off x="7112083" y="5719612"/>
                <a:ext cx="2248503" cy="1036494"/>
              </a:xfrm>
              <a:prstGeom prst="rect">
                <a:avLst/>
              </a:prstGeom>
              <a:noFill/>
            </p:spPr>
            <p:txBody>
              <a:bodyPr wrap="square" lIns="75493" tIns="37747" rIns="75493" bIns="37747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600">
                    <a:solidFill>
                      <a:schemeClr val="tx1">
                        <a:lumMod val="85000"/>
                        <a:lumOff val="15000"/>
                        <a:alpha val="70000"/>
                      </a:schemeClr>
                    </a:solidFill>
                    <a:latin typeface="+mn-ea"/>
                  </a:rPr>
                  <a:t>请在此输入您的文字内容，单击进行修改</a:t>
                </a:r>
                <a:r>
                  <a:rPr lang="zh-CN" altLang="en-US" sz="1600">
                    <a:solidFill>
                      <a:schemeClr val="tx1">
                        <a:lumMod val="85000"/>
                        <a:lumOff val="15000"/>
                        <a:alpha val="70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sym typeface="思源黑体 CN Normal" panose="020B0400000000000000" pitchFamily="34" charset="-122"/>
                  </a:rPr>
                  <a:t>或复制您的文本粘贴</a:t>
                </a:r>
                <a:endParaRPr lang="zh-CN" altLang="en-US" sz="16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="" xmlns:a16="http://schemas.microsoft.com/office/drawing/2014/main" id="{97672C66-1CCC-512E-495F-30B3FC0E97AC}"/>
                  </a:ext>
                </a:extLst>
              </p:cNvPr>
              <p:cNvSpPr txBox="1"/>
              <p:nvPr/>
            </p:nvSpPr>
            <p:spPr>
              <a:xfrm>
                <a:off x="7450660" y="5286813"/>
                <a:ext cx="15713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ea"/>
                    <a:ea typeface="+mj-ea"/>
                  </a:rPr>
                  <a:t>标题文字</a:t>
                </a:r>
              </a:p>
            </p:txBody>
          </p:sp>
        </p:grpSp>
        <p:cxnSp>
          <p:nvCxnSpPr>
            <p:cNvPr id="30" name="直接连接符 29">
              <a:extLst>
                <a:ext uri="{FF2B5EF4-FFF2-40B4-BE49-F238E27FC236}">
                  <a16:creationId xmlns="" xmlns:a16="http://schemas.microsoft.com/office/drawing/2014/main" id="{753DD752-76F1-336B-86C9-3ADCCA4997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53660" y="3245838"/>
              <a:ext cx="0" cy="335562"/>
            </a:xfrm>
            <a:prstGeom prst="line">
              <a:avLst/>
            </a:prstGeom>
            <a:ln w="12700">
              <a:solidFill>
                <a:srgbClr val="A2B6C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5A98447F-1AE5-EAE3-CDDB-754F804BBFA6}"/>
              </a:ext>
            </a:extLst>
          </p:cNvPr>
          <p:cNvGrpSpPr/>
          <p:nvPr/>
        </p:nvGrpSpPr>
        <p:grpSpPr>
          <a:xfrm>
            <a:off x="3521675" y="1807581"/>
            <a:ext cx="2187092" cy="1773821"/>
            <a:chOff x="3521674" y="1807579"/>
            <a:chExt cx="2187092" cy="1773821"/>
          </a:xfrm>
        </p:grpSpPr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C2100425-73A6-1AA0-4E8F-636CB168C88D}"/>
                </a:ext>
              </a:extLst>
            </p:cNvPr>
            <p:cNvGrpSpPr/>
            <p:nvPr/>
          </p:nvGrpSpPr>
          <p:grpSpPr>
            <a:xfrm>
              <a:off x="3521674" y="1807579"/>
              <a:ext cx="2187092" cy="1469293"/>
              <a:chOff x="7112083" y="5286813"/>
              <a:chExt cx="2248503" cy="1469293"/>
            </a:xfrm>
          </p:grpSpPr>
          <p:sp>
            <p:nvSpPr>
              <p:cNvPr id="20" name="TextBox 26">
                <a:extLst>
                  <a:ext uri="{FF2B5EF4-FFF2-40B4-BE49-F238E27FC236}">
                    <a16:creationId xmlns="" xmlns:a16="http://schemas.microsoft.com/office/drawing/2014/main" id="{B8110E4B-B8B5-E703-5167-420BAE8E27B6}"/>
                  </a:ext>
                </a:extLst>
              </p:cNvPr>
              <p:cNvSpPr txBox="1"/>
              <p:nvPr/>
            </p:nvSpPr>
            <p:spPr>
              <a:xfrm>
                <a:off x="7112083" y="5719612"/>
                <a:ext cx="2248503" cy="1036494"/>
              </a:xfrm>
              <a:prstGeom prst="rect">
                <a:avLst/>
              </a:prstGeom>
              <a:noFill/>
            </p:spPr>
            <p:txBody>
              <a:bodyPr wrap="square" lIns="75493" tIns="37747" rIns="75493" bIns="37747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600">
                    <a:solidFill>
                      <a:schemeClr val="tx1">
                        <a:lumMod val="85000"/>
                        <a:lumOff val="15000"/>
                        <a:alpha val="70000"/>
                      </a:schemeClr>
                    </a:solidFill>
                    <a:latin typeface="+mn-ea"/>
                  </a:rPr>
                  <a:t>请在此输入您的文字内容，单击进行修改</a:t>
                </a:r>
                <a:r>
                  <a:rPr lang="zh-CN" altLang="en-US" sz="1600">
                    <a:solidFill>
                      <a:schemeClr val="tx1">
                        <a:lumMod val="85000"/>
                        <a:lumOff val="15000"/>
                        <a:alpha val="70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sym typeface="思源黑体 CN Normal" panose="020B0400000000000000" pitchFamily="34" charset="-122"/>
                  </a:rPr>
                  <a:t>或复制您的文本粘贴</a:t>
                </a:r>
                <a:endParaRPr lang="zh-CN" altLang="en-US" sz="16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="" xmlns:a16="http://schemas.microsoft.com/office/drawing/2014/main" id="{CA313110-0921-9492-4CA9-3C05D5F28A22}"/>
                  </a:ext>
                </a:extLst>
              </p:cNvPr>
              <p:cNvSpPr txBox="1"/>
              <p:nvPr/>
            </p:nvSpPr>
            <p:spPr>
              <a:xfrm>
                <a:off x="7450660" y="5286813"/>
                <a:ext cx="15713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ea"/>
                    <a:ea typeface="+mj-ea"/>
                  </a:rPr>
                  <a:t>标题文字</a:t>
                </a:r>
              </a:p>
            </p:txBody>
          </p:sp>
        </p:grpSp>
        <p:cxnSp>
          <p:nvCxnSpPr>
            <p:cNvPr id="32" name="直接连接符 31">
              <a:extLst>
                <a:ext uri="{FF2B5EF4-FFF2-40B4-BE49-F238E27FC236}">
                  <a16:creationId xmlns="" xmlns:a16="http://schemas.microsoft.com/office/drawing/2014/main" id="{AC7160B6-763C-6019-8C43-1954D5CF4D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5220" y="3245838"/>
              <a:ext cx="0" cy="335562"/>
            </a:xfrm>
            <a:prstGeom prst="line">
              <a:avLst/>
            </a:prstGeom>
            <a:ln w="12700">
              <a:solidFill>
                <a:srgbClr val="A2B6C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0C2F0440-20CF-D5E9-5440-EFE173904B42}"/>
              </a:ext>
            </a:extLst>
          </p:cNvPr>
          <p:cNvGrpSpPr/>
          <p:nvPr/>
        </p:nvGrpSpPr>
        <p:grpSpPr>
          <a:xfrm>
            <a:off x="6483235" y="1807581"/>
            <a:ext cx="2187092" cy="1773821"/>
            <a:chOff x="6483234" y="1807579"/>
            <a:chExt cx="2187092" cy="1773821"/>
          </a:xfrm>
        </p:grpSpPr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F9047905-FDF3-C314-75A5-B71539B74E34}"/>
                </a:ext>
              </a:extLst>
            </p:cNvPr>
            <p:cNvGrpSpPr/>
            <p:nvPr/>
          </p:nvGrpSpPr>
          <p:grpSpPr>
            <a:xfrm>
              <a:off x="6483234" y="1807579"/>
              <a:ext cx="2187092" cy="1469293"/>
              <a:chOff x="7112083" y="5286813"/>
              <a:chExt cx="2248503" cy="1469293"/>
            </a:xfrm>
          </p:grpSpPr>
          <p:sp>
            <p:nvSpPr>
              <p:cNvPr id="26" name="TextBox 26">
                <a:extLst>
                  <a:ext uri="{FF2B5EF4-FFF2-40B4-BE49-F238E27FC236}">
                    <a16:creationId xmlns="" xmlns:a16="http://schemas.microsoft.com/office/drawing/2014/main" id="{DBA18400-CFF9-32FE-E2A5-F5961EE2F9E8}"/>
                  </a:ext>
                </a:extLst>
              </p:cNvPr>
              <p:cNvSpPr txBox="1"/>
              <p:nvPr/>
            </p:nvSpPr>
            <p:spPr>
              <a:xfrm>
                <a:off x="7112083" y="5719612"/>
                <a:ext cx="2248503" cy="1036494"/>
              </a:xfrm>
              <a:prstGeom prst="rect">
                <a:avLst/>
              </a:prstGeom>
              <a:noFill/>
            </p:spPr>
            <p:txBody>
              <a:bodyPr wrap="square" lIns="75493" tIns="37747" rIns="75493" bIns="37747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600">
                    <a:solidFill>
                      <a:schemeClr val="tx1">
                        <a:lumMod val="85000"/>
                        <a:lumOff val="15000"/>
                        <a:alpha val="70000"/>
                      </a:schemeClr>
                    </a:solidFill>
                    <a:latin typeface="+mn-ea"/>
                  </a:rPr>
                  <a:t>请在此输入您的文字内容，单击进行修改</a:t>
                </a:r>
                <a:r>
                  <a:rPr lang="zh-CN" altLang="en-US" sz="1600">
                    <a:solidFill>
                      <a:schemeClr val="tx1">
                        <a:lumMod val="85000"/>
                        <a:lumOff val="15000"/>
                        <a:alpha val="70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sym typeface="思源黑体 CN Normal" panose="020B0400000000000000" pitchFamily="34" charset="-122"/>
                  </a:rPr>
                  <a:t>或复制您的文本粘贴</a:t>
                </a:r>
                <a:endParaRPr lang="zh-CN" altLang="en-US" sz="16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BF803462-C6E0-78F9-DBF8-DEB1DFC1DD8F}"/>
                  </a:ext>
                </a:extLst>
              </p:cNvPr>
              <p:cNvSpPr txBox="1"/>
              <p:nvPr/>
            </p:nvSpPr>
            <p:spPr>
              <a:xfrm>
                <a:off x="7450660" y="5286813"/>
                <a:ext cx="15713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ea"/>
                    <a:ea typeface="+mj-ea"/>
                  </a:rPr>
                  <a:t>标题文字</a:t>
                </a:r>
              </a:p>
            </p:txBody>
          </p:sp>
        </p:grpSp>
        <p:cxnSp>
          <p:nvCxnSpPr>
            <p:cNvPr id="33" name="直接连接符 32">
              <a:extLst>
                <a:ext uri="{FF2B5EF4-FFF2-40B4-BE49-F238E27FC236}">
                  <a16:creationId xmlns="" xmlns:a16="http://schemas.microsoft.com/office/drawing/2014/main" id="{28373D4E-E7C8-4D25-3E62-40C80A1D17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76780" y="3245838"/>
              <a:ext cx="0" cy="335562"/>
            </a:xfrm>
            <a:prstGeom prst="line">
              <a:avLst/>
            </a:prstGeom>
            <a:ln w="12700">
              <a:solidFill>
                <a:srgbClr val="A2B6C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13179154-D04B-07DA-0C13-CCD458C07764}"/>
              </a:ext>
            </a:extLst>
          </p:cNvPr>
          <p:cNvGrpSpPr/>
          <p:nvPr/>
        </p:nvGrpSpPr>
        <p:grpSpPr>
          <a:xfrm>
            <a:off x="9444795" y="1807581"/>
            <a:ext cx="2187092" cy="1773821"/>
            <a:chOff x="9444794" y="1807579"/>
            <a:chExt cx="2187092" cy="1773821"/>
          </a:xfrm>
        </p:grpSpPr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9CDEC1C3-A899-550D-1C6E-B54584F1DDA5}"/>
                </a:ext>
              </a:extLst>
            </p:cNvPr>
            <p:cNvGrpSpPr/>
            <p:nvPr/>
          </p:nvGrpSpPr>
          <p:grpSpPr>
            <a:xfrm>
              <a:off x="9444794" y="1807579"/>
              <a:ext cx="2187092" cy="1469293"/>
              <a:chOff x="7112083" y="5286813"/>
              <a:chExt cx="2248503" cy="1469293"/>
            </a:xfrm>
          </p:grpSpPr>
          <p:sp>
            <p:nvSpPr>
              <p:cNvPr id="23" name="TextBox 26">
                <a:extLst>
                  <a:ext uri="{FF2B5EF4-FFF2-40B4-BE49-F238E27FC236}">
                    <a16:creationId xmlns="" xmlns:a16="http://schemas.microsoft.com/office/drawing/2014/main" id="{886CA8FE-CA25-83A0-A75C-416543598307}"/>
                  </a:ext>
                </a:extLst>
              </p:cNvPr>
              <p:cNvSpPr txBox="1"/>
              <p:nvPr/>
            </p:nvSpPr>
            <p:spPr>
              <a:xfrm>
                <a:off x="7112083" y="5719612"/>
                <a:ext cx="2248503" cy="1036494"/>
              </a:xfrm>
              <a:prstGeom prst="rect">
                <a:avLst/>
              </a:prstGeom>
              <a:noFill/>
            </p:spPr>
            <p:txBody>
              <a:bodyPr wrap="square" lIns="75493" tIns="37747" rIns="75493" bIns="37747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600">
                    <a:solidFill>
                      <a:schemeClr val="tx1">
                        <a:lumMod val="85000"/>
                        <a:lumOff val="15000"/>
                        <a:alpha val="70000"/>
                      </a:schemeClr>
                    </a:solidFill>
                    <a:latin typeface="+mn-ea"/>
                  </a:rPr>
                  <a:t>请在此输入您的文字内容，单击进行修改</a:t>
                </a:r>
                <a:r>
                  <a:rPr lang="zh-CN" altLang="en-US" sz="1600">
                    <a:solidFill>
                      <a:schemeClr val="tx1">
                        <a:lumMod val="85000"/>
                        <a:lumOff val="15000"/>
                        <a:alpha val="70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sym typeface="思源黑体 CN Normal" panose="020B0400000000000000" pitchFamily="34" charset="-122"/>
                  </a:rPr>
                  <a:t>或复制您的文本粘贴</a:t>
                </a:r>
                <a:endParaRPr lang="zh-CN" altLang="en-US" sz="16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="" xmlns:a16="http://schemas.microsoft.com/office/drawing/2014/main" id="{94E19D27-A711-B74D-56D7-F20936AF4CB5}"/>
                  </a:ext>
                </a:extLst>
              </p:cNvPr>
              <p:cNvSpPr txBox="1"/>
              <p:nvPr/>
            </p:nvSpPr>
            <p:spPr>
              <a:xfrm>
                <a:off x="7450660" y="5286813"/>
                <a:ext cx="15713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ea"/>
                    <a:ea typeface="+mj-ea"/>
                  </a:rPr>
                  <a:t>标题文字</a:t>
                </a:r>
              </a:p>
            </p:txBody>
          </p:sp>
        </p:grpSp>
        <p:cxnSp>
          <p:nvCxnSpPr>
            <p:cNvPr id="35" name="直接连接符 34">
              <a:extLst>
                <a:ext uri="{FF2B5EF4-FFF2-40B4-BE49-F238E27FC236}">
                  <a16:creationId xmlns="" xmlns:a16="http://schemas.microsoft.com/office/drawing/2014/main" id="{C3A488B2-E390-BEA5-09C6-E75D597BD2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38340" y="3245838"/>
              <a:ext cx="0" cy="335562"/>
            </a:xfrm>
            <a:prstGeom prst="line">
              <a:avLst/>
            </a:prstGeom>
            <a:ln w="12700">
              <a:solidFill>
                <a:srgbClr val="A2B6C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38009787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00E2B7A2-6646-6F40-2AA4-FE5E9A214E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0B4C6F79-D05B-73E6-36B9-B9BF008C17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EAC63458-2C30-9645-3823-6E13151E61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EB3A0FA4-50CF-EA2A-DD1A-7096B26A821E}"/>
              </a:ext>
            </a:extLst>
          </p:cNvPr>
          <p:cNvSpPr txBox="1"/>
          <p:nvPr/>
        </p:nvSpPr>
        <p:spPr>
          <a:xfrm>
            <a:off x="408513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 春生万物 有树可栖 未来可期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5DCCD2C2-9B56-E7FA-11E8-CF1D5E56B72B}"/>
              </a:ext>
            </a:extLst>
          </p:cNvPr>
          <p:cNvSpPr txBox="1"/>
          <p:nvPr/>
        </p:nvSpPr>
        <p:spPr>
          <a:xfrm>
            <a:off x="2115716" y="2357548"/>
            <a:ext cx="2031325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zh-CN" altLang="en-US" sz="3600" dirty="0">
                <a:gradFill flip="none" rotWithShape="1">
                  <a:gsLst>
                    <a:gs pos="32000">
                      <a:srgbClr val="89A2BD">
                        <a:lumMod val="50000"/>
                      </a:srgbClr>
                    </a:gs>
                    <a:gs pos="0">
                      <a:srgbClr val="E6E7E4">
                        <a:lumMod val="80000"/>
                      </a:srgbClr>
                    </a:gs>
                    <a:gs pos="65000">
                      <a:srgbClr val="A2B6CB">
                        <a:lumMod val="80000"/>
                      </a:srgbClr>
                    </a:gs>
                    <a:gs pos="100000">
                      <a:srgbClr val="7094AF">
                        <a:lumMod val="50000"/>
                      </a:srgbClr>
                    </a:gs>
                  </a:gsLst>
                  <a:lin ang="2700000" scaled="1"/>
                  <a:tileRect/>
                </a:gradFill>
                <a:latin typeface="刘欢卡通手书" pitchFamily="2" charset="-122"/>
                <a:ea typeface="刘欢卡通手书" pitchFamily="2" charset="-122"/>
              </a:rPr>
              <a:t>春生万物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0E51131-6C03-4C12-9A5F-9D5B3967D71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165" y="3190703"/>
            <a:ext cx="5248427" cy="2807368"/>
          </a:xfrm>
          <a:prstGeom prst="rect">
            <a:avLst/>
          </a:prstGeom>
        </p:spPr>
      </p:pic>
      <p:sp>
        <p:nvSpPr>
          <p:cNvPr id="11" name="TextBox 26">
            <a:extLst>
              <a:ext uri="{FF2B5EF4-FFF2-40B4-BE49-F238E27FC236}">
                <a16:creationId xmlns="" xmlns:a16="http://schemas.microsoft.com/office/drawing/2014/main" id="{80C549C5-EF18-2902-3F03-84120816715F}"/>
              </a:ext>
            </a:extLst>
          </p:cNvPr>
          <p:cNvSpPr txBox="1"/>
          <p:nvPr/>
        </p:nvSpPr>
        <p:spPr>
          <a:xfrm>
            <a:off x="1571499" y="2971793"/>
            <a:ext cx="3119759" cy="1036494"/>
          </a:xfrm>
          <a:prstGeom prst="rect">
            <a:avLst/>
          </a:prstGeom>
          <a:noFill/>
        </p:spPr>
        <p:txBody>
          <a:bodyPr wrap="square" lIns="75493" tIns="37747" rIns="75493" bIns="37747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+mn-ea"/>
              </a:rPr>
              <a:t>请在此输入您的文字内容单击进行修改，</a:t>
            </a:r>
            <a:r>
              <a:rPr lang="zh-CN" altLang="en-US" sz="160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思源黑体 CN Normal" panose="020B0400000000000000" pitchFamily="34" charset="-122"/>
              </a:rPr>
              <a:t>或复制您的文本在此文本框中选择粘贴</a:t>
            </a:r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EBEAF711-7A3D-6C04-4416-5EB29C532D6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728845" y="1795174"/>
            <a:ext cx="800419" cy="579059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89795D9E-76FF-3A41-3FBE-0F1FDBF82960}"/>
              </a:ext>
            </a:extLst>
          </p:cNvPr>
          <p:cNvGrpSpPr/>
          <p:nvPr/>
        </p:nvGrpSpPr>
        <p:grpSpPr>
          <a:xfrm>
            <a:off x="6096000" y="1823497"/>
            <a:ext cx="5295829" cy="1664374"/>
            <a:chOff x="6096000" y="2299991"/>
            <a:chExt cx="5295829" cy="1664374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A17DAF62-7C75-44F6-D328-EEFA2E699196}"/>
                </a:ext>
              </a:extLst>
            </p:cNvPr>
            <p:cNvSpPr/>
            <p:nvPr/>
          </p:nvSpPr>
          <p:spPr>
            <a:xfrm>
              <a:off x="6096000" y="2299991"/>
              <a:ext cx="5295829" cy="1664374"/>
            </a:xfrm>
            <a:prstGeom prst="rect">
              <a:avLst/>
            </a:prstGeom>
            <a:solidFill>
              <a:srgbClr val="7094A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BF6914C5-BC7A-3DC5-2C83-DF8DA22D6DAA}"/>
                </a:ext>
              </a:extLst>
            </p:cNvPr>
            <p:cNvGrpSpPr/>
            <p:nvPr/>
          </p:nvGrpSpPr>
          <p:grpSpPr>
            <a:xfrm>
              <a:off x="6431919" y="2565074"/>
              <a:ext cx="4623991" cy="1133158"/>
              <a:chOff x="6463109" y="2744827"/>
              <a:chExt cx="4623991" cy="1133158"/>
            </a:xfrm>
          </p:grpSpPr>
          <p:sp>
            <p:nvSpPr>
              <p:cNvPr id="21" name="TextBox 26">
                <a:extLst>
                  <a:ext uri="{FF2B5EF4-FFF2-40B4-BE49-F238E27FC236}">
                    <a16:creationId xmlns="" xmlns:a16="http://schemas.microsoft.com/office/drawing/2014/main" id="{1636767A-F399-3CF1-E0E0-CDF096A0AE40}"/>
                  </a:ext>
                </a:extLst>
              </p:cNvPr>
              <p:cNvSpPr txBox="1"/>
              <p:nvPr/>
            </p:nvSpPr>
            <p:spPr>
              <a:xfrm>
                <a:off x="6463109" y="3161579"/>
                <a:ext cx="4623991" cy="716406"/>
              </a:xfrm>
              <a:prstGeom prst="rect">
                <a:avLst/>
              </a:prstGeom>
              <a:noFill/>
            </p:spPr>
            <p:txBody>
              <a:bodyPr wrap="square" lIns="75493" tIns="37747" rIns="75493" bIns="37747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1600">
                    <a:solidFill>
                      <a:schemeClr val="bg1">
                        <a:alpha val="90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sym typeface="思源黑体 CN Normal" panose="020B0400000000000000" pitchFamily="34" charset="-122"/>
                  </a:rPr>
                  <a:t>请在此输入您的文字内容单击进行文字修改。或者复制您的文本在此文本框中选择粘贴。</a:t>
                </a: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72014B4E-75E1-9BFC-95F8-3C0EA8AFC6C8}"/>
                  </a:ext>
                </a:extLst>
              </p:cNvPr>
              <p:cNvSpPr txBox="1"/>
              <p:nvPr/>
            </p:nvSpPr>
            <p:spPr>
              <a:xfrm>
                <a:off x="6463109" y="2744827"/>
                <a:ext cx="24404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2400">
                    <a:solidFill>
                      <a:schemeClr val="bg1"/>
                    </a:solidFill>
                    <a:latin typeface="+mj-ea"/>
                    <a:ea typeface="+mj-ea"/>
                  </a:rPr>
                  <a:t>标题文字</a:t>
                </a:r>
              </a:p>
            </p:txBody>
          </p:sp>
        </p:grp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7DF98E6F-07CB-9379-3D96-083CE15F7598}"/>
              </a:ext>
            </a:extLst>
          </p:cNvPr>
          <p:cNvGrpSpPr/>
          <p:nvPr/>
        </p:nvGrpSpPr>
        <p:grpSpPr>
          <a:xfrm>
            <a:off x="6096000" y="3983867"/>
            <a:ext cx="5295829" cy="1664374"/>
            <a:chOff x="6096000" y="2299991"/>
            <a:chExt cx="5295829" cy="1664374"/>
          </a:xfrm>
        </p:grpSpPr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15DBA673-9B72-8AE4-443A-C87D5FDA2241}"/>
                </a:ext>
              </a:extLst>
            </p:cNvPr>
            <p:cNvSpPr/>
            <p:nvPr/>
          </p:nvSpPr>
          <p:spPr>
            <a:xfrm>
              <a:off x="6096000" y="2299991"/>
              <a:ext cx="5295829" cy="1664374"/>
            </a:xfrm>
            <a:prstGeom prst="rect">
              <a:avLst/>
            </a:prstGeom>
            <a:solidFill>
              <a:srgbClr val="7094A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B727CFCA-073A-475B-F7B4-4430ACBB6770}"/>
                </a:ext>
              </a:extLst>
            </p:cNvPr>
            <p:cNvGrpSpPr/>
            <p:nvPr/>
          </p:nvGrpSpPr>
          <p:grpSpPr>
            <a:xfrm>
              <a:off x="6431919" y="2565074"/>
              <a:ext cx="4623991" cy="1133158"/>
              <a:chOff x="6463109" y="2744827"/>
              <a:chExt cx="4623991" cy="1133158"/>
            </a:xfrm>
          </p:grpSpPr>
          <p:sp>
            <p:nvSpPr>
              <p:cNvPr id="27" name="TextBox 26">
                <a:extLst>
                  <a:ext uri="{FF2B5EF4-FFF2-40B4-BE49-F238E27FC236}">
                    <a16:creationId xmlns="" xmlns:a16="http://schemas.microsoft.com/office/drawing/2014/main" id="{B30118E5-9989-F9DF-EE53-430AC720830B}"/>
                  </a:ext>
                </a:extLst>
              </p:cNvPr>
              <p:cNvSpPr txBox="1"/>
              <p:nvPr/>
            </p:nvSpPr>
            <p:spPr>
              <a:xfrm>
                <a:off x="6463109" y="3161579"/>
                <a:ext cx="4623991" cy="716406"/>
              </a:xfrm>
              <a:prstGeom prst="rect">
                <a:avLst/>
              </a:prstGeom>
              <a:noFill/>
            </p:spPr>
            <p:txBody>
              <a:bodyPr wrap="square" lIns="75493" tIns="37747" rIns="75493" bIns="37747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1600">
                    <a:solidFill>
                      <a:schemeClr val="bg1">
                        <a:alpha val="90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sym typeface="思源黑体 CN Normal" panose="020B0400000000000000" pitchFamily="34" charset="-122"/>
                  </a:rPr>
                  <a:t>请在此输入您的文字内容单击进行文字修改。或者复制您的文本在此文本框中选择粘贴。</a:t>
                </a: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="" xmlns:a16="http://schemas.microsoft.com/office/drawing/2014/main" id="{F6B96BAE-C79C-C9DA-DF7A-B03E87B6300E}"/>
                  </a:ext>
                </a:extLst>
              </p:cNvPr>
              <p:cNvSpPr txBox="1"/>
              <p:nvPr/>
            </p:nvSpPr>
            <p:spPr>
              <a:xfrm>
                <a:off x="6463109" y="2744827"/>
                <a:ext cx="24404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2400">
                    <a:solidFill>
                      <a:schemeClr val="bg1"/>
                    </a:solidFill>
                    <a:latin typeface="+mj-ea"/>
                    <a:ea typeface="+mj-ea"/>
                  </a:rPr>
                  <a:t>标题文字</a:t>
                </a:r>
              </a:p>
            </p:txBody>
          </p:sp>
        </p:grpSp>
      </p:grp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CA3BA834-BB71-7923-2519-45CE36C4461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40"/>
          <a:stretch/>
        </p:blipFill>
        <p:spPr>
          <a:xfrm flipH="1">
            <a:off x="162105" y="938088"/>
            <a:ext cx="2230819" cy="1646826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2E167A6E-246F-5521-9C09-0B2BAB30003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15"/>
          <a:stretch/>
        </p:blipFill>
        <p:spPr>
          <a:xfrm flipH="1">
            <a:off x="4523585" y="1027280"/>
            <a:ext cx="1740088" cy="856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609786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B6645B2E-F779-43BD-D633-4DC10AEA3D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7CD29B2B-C130-8195-6482-B48938BD685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FC4B961B-3895-5425-1EE0-461F3ED0451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pic>
        <p:nvPicPr>
          <p:cNvPr id="32" name="图片 31" descr="山上的风景&#10;&#10;低可信度描述已自动生成">
            <a:extLst>
              <a:ext uri="{FF2B5EF4-FFF2-40B4-BE49-F238E27FC236}">
                <a16:creationId xmlns="" xmlns:a16="http://schemas.microsoft.com/office/drawing/2014/main" id="{6B2DD3FB-3A8C-A289-5150-FA951716BC3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6"/>
          <a:stretch/>
        </p:blipFill>
        <p:spPr>
          <a:xfrm flipH="1">
            <a:off x="1" y="2"/>
            <a:ext cx="2476500" cy="2835531"/>
          </a:xfrm>
          <a:prstGeom prst="rect">
            <a:avLst/>
          </a:prstGeom>
        </p:spPr>
      </p:pic>
      <p:pic>
        <p:nvPicPr>
          <p:cNvPr id="19" name="图片 18" descr="山上的风景&#10;&#10;低可信度描述已自动生成">
            <a:extLst>
              <a:ext uri="{FF2B5EF4-FFF2-40B4-BE49-F238E27FC236}">
                <a16:creationId xmlns="" xmlns:a16="http://schemas.microsoft.com/office/drawing/2014/main" id="{0B011031-9596-46E6-5B9D-E0D4CBE840B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454315" y="2"/>
            <a:ext cx="6737684" cy="283553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491846D-EA9D-261C-2AD0-4BC1923EDEA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86153"/>
            <a:ext cx="12192000" cy="5071849"/>
          </a:xfrm>
          <a:prstGeom prst="rect">
            <a:avLst/>
          </a:prstGeom>
        </p:spPr>
      </p:pic>
      <p:pic>
        <p:nvPicPr>
          <p:cNvPr id="7" name="图片 6" descr="图片包含 游戏机, 食物, 夜晚&#10;&#10;描述已自动生成">
            <a:extLst>
              <a:ext uri="{FF2B5EF4-FFF2-40B4-BE49-F238E27FC236}">
                <a16:creationId xmlns="" xmlns:a16="http://schemas.microsoft.com/office/drawing/2014/main" id="{ACA80414-DBEC-56B6-E972-A3A8F37E13E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018" y="2061365"/>
            <a:ext cx="11327983" cy="479663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D2BDECE5-0EA4-E742-560A-93014A7FE77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971794"/>
            <a:ext cx="12192000" cy="88620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70B73242-8630-E0AC-D924-8D7FD3C1C1E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1552" y="3940118"/>
            <a:ext cx="7410449" cy="291788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61DB4E42-F678-069E-04C3-7C0DE5EC9EC4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" y="3018384"/>
            <a:ext cx="1958593" cy="4218717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ABF51C8E-7F6F-4334-8F19-56FA3804364B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3651" y="1242393"/>
            <a:ext cx="3715309" cy="142896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32BE9B63-335D-BD7B-36DB-23F900A4FA20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67" y="4644201"/>
            <a:ext cx="1505683" cy="1896991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2B3CB11E-F306-C5C2-06D2-F715BF0FA23A}"/>
              </a:ext>
            </a:extLst>
          </p:cNvPr>
          <p:cNvSpPr txBox="1"/>
          <p:nvPr/>
        </p:nvSpPr>
        <p:spPr>
          <a:xfrm>
            <a:off x="1093868" y="1988108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8000">
                <a:gradFill flip="none" rotWithShape="1">
                  <a:gsLst>
                    <a:gs pos="32000">
                      <a:srgbClr val="89A2BD">
                        <a:lumMod val="50000"/>
                      </a:srgbClr>
                    </a:gs>
                    <a:gs pos="0">
                      <a:srgbClr val="E6E7E4">
                        <a:lumMod val="80000"/>
                      </a:srgbClr>
                    </a:gs>
                    <a:gs pos="65000">
                      <a:srgbClr val="A2B6CB">
                        <a:lumMod val="80000"/>
                      </a:srgbClr>
                    </a:gs>
                    <a:gs pos="100000">
                      <a:srgbClr val="7094AF">
                        <a:lumMod val="50000"/>
                      </a:srgbClr>
                    </a:gs>
                  </a:gsLst>
                  <a:lin ang="2700000" scaled="1"/>
                  <a:tileRect/>
                </a:gradFill>
                <a:latin typeface="刘欢卡通手书" pitchFamily="2" charset="-122"/>
                <a:ea typeface="刘欢卡通手书" pitchFamily="2" charset="-122"/>
              </a:defRPr>
            </a:lvl1pPr>
          </a:lstStyle>
          <a:p>
            <a:r>
              <a:rPr lang="zh-CN" altLang="en-US" dirty="0"/>
              <a:t>有树可栖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165BBCF3-0971-DB70-EF47-F22DBB0E772E}"/>
              </a:ext>
            </a:extLst>
          </p:cNvPr>
          <p:cNvSpPr txBox="1"/>
          <p:nvPr/>
        </p:nvSpPr>
        <p:spPr>
          <a:xfrm>
            <a:off x="1362582" y="3220093"/>
            <a:ext cx="375092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+mn-ea"/>
              </a:rPr>
              <a:t>请在此输入您的简要概述，概括明了，单击进行文字修改。</a:t>
            </a:r>
            <a:r>
              <a:rPr lang="zh-CN" altLang="en-US" sz="120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+mn-ea"/>
                <a:sym typeface="+mn-lt"/>
              </a:rPr>
              <a:t>或者复制您的文本粘贴在此文本框中</a:t>
            </a:r>
            <a:endParaRPr lang="zh-CN" altLang="en-US" sz="120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+mn-ea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2E0F4611-87C2-C3D7-9878-866A13ED4F1B}"/>
              </a:ext>
            </a:extLst>
          </p:cNvPr>
          <p:cNvSpPr txBox="1"/>
          <p:nvPr/>
        </p:nvSpPr>
        <p:spPr>
          <a:xfrm>
            <a:off x="2647178" y="1286823"/>
            <a:ext cx="11817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>
                <a:ln w="12700">
                  <a:gradFill>
                    <a:gsLst>
                      <a:gs pos="0">
                        <a:srgbClr val="DDFBFC">
                          <a:alpha val="80000"/>
                        </a:srgbClr>
                      </a:gs>
                      <a:gs pos="47000">
                        <a:srgbClr val="DDFBFC">
                          <a:alpha val="0"/>
                        </a:srgbClr>
                      </a:gs>
                    </a:gsLst>
                    <a:lin ang="5400000" scaled="1"/>
                  </a:gradFill>
                </a:ln>
                <a:solidFill>
                  <a:srgbClr val="A2B6CB">
                    <a:alpha val="70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03</a:t>
            </a:r>
            <a:endParaRPr lang="zh-CN" altLang="en-US" sz="6600" dirty="0">
              <a:ln w="12700">
                <a:gradFill>
                  <a:gsLst>
                    <a:gs pos="0">
                      <a:srgbClr val="DDFBFC">
                        <a:alpha val="80000"/>
                      </a:srgbClr>
                    </a:gs>
                    <a:gs pos="47000">
                      <a:srgbClr val="DDFBFC">
                        <a:alpha val="0"/>
                      </a:srgbClr>
                    </a:gs>
                  </a:gsLst>
                  <a:lin ang="5400000" scaled="1"/>
                </a:gradFill>
              </a:ln>
              <a:solidFill>
                <a:srgbClr val="A2B6CB">
                  <a:alpha val="70000"/>
                </a:srgb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547DFB21-B210-8C6D-5513-45458EFD59C9}"/>
              </a:ext>
            </a:extLst>
          </p:cNvPr>
          <p:cNvSpPr txBox="1"/>
          <p:nvPr/>
        </p:nvSpPr>
        <p:spPr>
          <a:xfrm>
            <a:off x="408513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 春生万物 有树可栖 未来可期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969643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7FDA4F55-C76D-2321-70EC-3CA8ED6F84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4866AB00-871C-5D1B-58A8-80022FE9CE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377" y="1240914"/>
            <a:ext cx="5693809" cy="5819073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C2C29B08-7F2D-AAB9-5971-6D77BC6D7C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5A291BF3-7736-1080-5757-6AE39818F5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682F2BF7-7FD0-955F-CCEB-B57396A5F0E2}"/>
              </a:ext>
            </a:extLst>
          </p:cNvPr>
          <p:cNvSpPr txBox="1"/>
          <p:nvPr/>
        </p:nvSpPr>
        <p:spPr>
          <a:xfrm>
            <a:off x="408513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 春生万物 有树可栖 未来可期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1D84961F-8A51-DF26-6CEE-455BEB71A0CE}"/>
              </a:ext>
            </a:extLst>
          </p:cNvPr>
          <p:cNvSpPr txBox="1"/>
          <p:nvPr/>
        </p:nvSpPr>
        <p:spPr>
          <a:xfrm>
            <a:off x="720725" y="1154155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3600" dirty="0">
                <a:gradFill flip="none" rotWithShape="1">
                  <a:gsLst>
                    <a:gs pos="32000">
                      <a:srgbClr val="89A2BD">
                        <a:lumMod val="50000"/>
                      </a:srgbClr>
                    </a:gs>
                    <a:gs pos="0">
                      <a:srgbClr val="E6E7E4">
                        <a:lumMod val="80000"/>
                      </a:srgbClr>
                    </a:gs>
                    <a:gs pos="65000">
                      <a:srgbClr val="A2B6CB">
                        <a:lumMod val="80000"/>
                      </a:srgbClr>
                    </a:gs>
                    <a:gs pos="100000">
                      <a:srgbClr val="7094AF">
                        <a:lumMod val="50000"/>
                      </a:srgbClr>
                    </a:gs>
                  </a:gsLst>
                  <a:lin ang="2700000" scaled="1"/>
                  <a:tileRect/>
                </a:gradFill>
                <a:latin typeface="刘欢卡通手书" pitchFamily="2" charset="-122"/>
                <a:ea typeface="刘欢卡通手书" pitchFamily="2" charset="-122"/>
              </a:rPr>
              <a:t>有树可栖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0E0B60F3-127D-7853-49E9-ABE81F14A62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87373" y="3594818"/>
            <a:ext cx="4346577" cy="2773530"/>
          </a:xfrm>
          <a:prstGeom prst="rect">
            <a:avLst/>
          </a:prstGeom>
        </p:spPr>
      </p:pic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187F9D96-BEB0-24B1-BE71-DDC0EB578C2F}"/>
              </a:ext>
            </a:extLst>
          </p:cNvPr>
          <p:cNvGrpSpPr/>
          <p:nvPr/>
        </p:nvGrpSpPr>
        <p:grpSpPr>
          <a:xfrm>
            <a:off x="6488310" y="1792126"/>
            <a:ext cx="4982967" cy="1121293"/>
            <a:chOff x="6256533" y="1792124"/>
            <a:chExt cx="4982967" cy="1121293"/>
          </a:xfrm>
        </p:grpSpPr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ECD09061-E2EA-74C7-7193-73DEA8D5B2D3}"/>
                </a:ext>
              </a:extLst>
            </p:cNvPr>
            <p:cNvGrpSpPr/>
            <p:nvPr/>
          </p:nvGrpSpPr>
          <p:grpSpPr>
            <a:xfrm>
              <a:off x="6702154" y="1792124"/>
              <a:ext cx="4537346" cy="1121293"/>
              <a:chOff x="1167441" y="1729171"/>
              <a:chExt cx="4537346" cy="1121293"/>
            </a:xfrm>
          </p:grpSpPr>
          <p:sp>
            <p:nvSpPr>
              <p:cNvPr id="19" name="TextBox 26">
                <a:extLst>
                  <a:ext uri="{FF2B5EF4-FFF2-40B4-BE49-F238E27FC236}">
                    <a16:creationId xmlns="" xmlns:a16="http://schemas.microsoft.com/office/drawing/2014/main" id="{1788643D-4715-6DF8-0DDD-7CF719BAA45B}"/>
                  </a:ext>
                </a:extLst>
              </p:cNvPr>
              <p:cNvSpPr txBox="1"/>
              <p:nvPr/>
            </p:nvSpPr>
            <p:spPr>
              <a:xfrm>
                <a:off x="1167442" y="2134058"/>
                <a:ext cx="4537345" cy="716406"/>
              </a:xfrm>
              <a:prstGeom prst="rect">
                <a:avLst/>
              </a:prstGeom>
              <a:noFill/>
            </p:spPr>
            <p:txBody>
              <a:bodyPr wrap="square" lIns="75493" tIns="37747" rIns="75493" bIns="37747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1600">
                    <a:solidFill>
                      <a:schemeClr val="tx1">
                        <a:lumMod val="85000"/>
                        <a:lumOff val="15000"/>
                        <a:alpha val="80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sym typeface="思源黑体 CN Normal" panose="020B0400000000000000" pitchFamily="34" charset="-122"/>
                  </a:rPr>
                  <a:t>请在此输入您的文字内容，单击进行修改。或者复制您的文本粘贴在此文本框中。</a:t>
                </a: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7D4AA955-161B-7B48-0FAB-11DE1D9EB16A}"/>
                  </a:ext>
                </a:extLst>
              </p:cNvPr>
              <p:cNvSpPr txBox="1"/>
              <p:nvPr/>
            </p:nvSpPr>
            <p:spPr>
              <a:xfrm>
                <a:off x="1167441" y="1729171"/>
                <a:ext cx="171460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2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ea"/>
                    <a:ea typeface="+mj-ea"/>
                  </a:rPr>
                  <a:t>标题文字</a:t>
                </a:r>
              </a:p>
            </p:txBody>
          </p: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34C6F10F-FDB9-1C20-C785-50FB194409D8}"/>
                </a:ext>
              </a:extLst>
            </p:cNvPr>
            <p:cNvGrpSpPr/>
            <p:nvPr/>
          </p:nvGrpSpPr>
          <p:grpSpPr>
            <a:xfrm>
              <a:off x="6256533" y="1809991"/>
              <a:ext cx="470272" cy="396000"/>
              <a:chOff x="6988767" y="1130522"/>
              <a:chExt cx="470272" cy="396000"/>
            </a:xfrm>
          </p:grpSpPr>
          <p:sp>
            <p:nvSpPr>
              <p:cNvPr id="31" name="椭圆 30">
                <a:extLst>
                  <a:ext uri="{FF2B5EF4-FFF2-40B4-BE49-F238E27FC236}">
                    <a16:creationId xmlns="" xmlns:a16="http://schemas.microsoft.com/office/drawing/2014/main" id="{EDAD26F8-7F1A-55E6-E621-09B1B2A9DA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025903" y="1130522"/>
                <a:ext cx="396000" cy="396000"/>
              </a:xfrm>
              <a:prstGeom prst="ellipse">
                <a:avLst/>
              </a:prstGeom>
              <a:blipFill dpi="0" rotWithShape="1"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="" xmlns:a16="http://schemas.microsoft.com/office/drawing/2014/main" id="{EA776C36-2C4A-DE0B-DCC5-9C314CB9F197}"/>
                  </a:ext>
                </a:extLst>
              </p:cNvPr>
              <p:cNvSpPr txBox="1"/>
              <p:nvPr/>
            </p:nvSpPr>
            <p:spPr>
              <a:xfrm>
                <a:off x="6988767" y="1143856"/>
                <a:ext cx="4702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>
                    <a:solidFill>
                      <a:srgbClr val="7094AF"/>
                    </a:solidFill>
                    <a:latin typeface="+mj-ea"/>
                    <a:ea typeface="+mj-ea"/>
                  </a:rPr>
                  <a:t>01</a:t>
                </a:r>
              </a:p>
            </p:txBody>
          </p:sp>
        </p:grp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5F1CEE27-77EA-CC84-AEBB-07ED52D52066}"/>
              </a:ext>
            </a:extLst>
          </p:cNvPr>
          <p:cNvGrpSpPr/>
          <p:nvPr/>
        </p:nvGrpSpPr>
        <p:grpSpPr>
          <a:xfrm>
            <a:off x="6488310" y="3345261"/>
            <a:ext cx="4982967" cy="1121293"/>
            <a:chOff x="6256533" y="1792124"/>
            <a:chExt cx="4982967" cy="1121293"/>
          </a:xfrm>
        </p:grpSpPr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52BEFA6C-3E12-ABD7-E206-21570DA2D615}"/>
                </a:ext>
              </a:extLst>
            </p:cNvPr>
            <p:cNvGrpSpPr/>
            <p:nvPr/>
          </p:nvGrpSpPr>
          <p:grpSpPr>
            <a:xfrm>
              <a:off x="6702154" y="1792124"/>
              <a:ext cx="4537346" cy="1121293"/>
              <a:chOff x="1167441" y="1729171"/>
              <a:chExt cx="4537346" cy="1121293"/>
            </a:xfrm>
          </p:grpSpPr>
          <p:sp>
            <p:nvSpPr>
              <p:cNvPr id="41" name="TextBox 26">
                <a:extLst>
                  <a:ext uri="{FF2B5EF4-FFF2-40B4-BE49-F238E27FC236}">
                    <a16:creationId xmlns="" xmlns:a16="http://schemas.microsoft.com/office/drawing/2014/main" id="{A236AE9D-C37D-7692-4ED6-C509AE9870AF}"/>
                  </a:ext>
                </a:extLst>
              </p:cNvPr>
              <p:cNvSpPr txBox="1"/>
              <p:nvPr/>
            </p:nvSpPr>
            <p:spPr>
              <a:xfrm>
                <a:off x="1167442" y="2134058"/>
                <a:ext cx="4537345" cy="716406"/>
              </a:xfrm>
              <a:prstGeom prst="rect">
                <a:avLst/>
              </a:prstGeom>
              <a:noFill/>
            </p:spPr>
            <p:txBody>
              <a:bodyPr wrap="square" lIns="75493" tIns="37747" rIns="75493" bIns="37747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1600">
                    <a:solidFill>
                      <a:schemeClr val="tx1">
                        <a:lumMod val="85000"/>
                        <a:lumOff val="15000"/>
                        <a:alpha val="80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sym typeface="思源黑体 CN Normal" panose="020B0400000000000000" pitchFamily="34" charset="-122"/>
                  </a:rPr>
                  <a:t>请在此输入您的文字内容，单击进行修改。或者复制您的文本粘贴在此文本框中。</a:t>
                </a: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="" xmlns:a16="http://schemas.microsoft.com/office/drawing/2014/main" id="{4913AF1B-0D81-955B-D507-43136969238D}"/>
                  </a:ext>
                </a:extLst>
              </p:cNvPr>
              <p:cNvSpPr txBox="1"/>
              <p:nvPr/>
            </p:nvSpPr>
            <p:spPr>
              <a:xfrm>
                <a:off x="1167441" y="1729171"/>
                <a:ext cx="171460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2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ea"/>
                    <a:ea typeface="+mj-ea"/>
                  </a:rPr>
                  <a:t>标题文字</a:t>
                </a:r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="" xmlns:a16="http://schemas.microsoft.com/office/drawing/2014/main" id="{48C3B840-802E-5079-4107-90067716BB18}"/>
                </a:ext>
              </a:extLst>
            </p:cNvPr>
            <p:cNvGrpSpPr/>
            <p:nvPr/>
          </p:nvGrpSpPr>
          <p:grpSpPr>
            <a:xfrm>
              <a:off x="6256533" y="1809991"/>
              <a:ext cx="470272" cy="396000"/>
              <a:chOff x="6988767" y="1130522"/>
              <a:chExt cx="470272" cy="396000"/>
            </a:xfrm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98F83560-B662-8A5A-40AD-B3ADAFD7B5C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025903" y="1130522"/>
                <a:ext cx="396000" cy="396000"/>
              </a:xfrm>
              <a:prstGeom prst="ellipse">
                <a:avLst/>
              </a:prstGeom>
              <a:blipFill dpi="0" rotWithShape="1"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文本框 39">
                <a:extLst>
                  <a:ext uri="{FF2B5EF4-FFF2-40B4-BE49-F238E27FC236}">
                    <a16:creationId xmlns="" xmlns:a16="http://schemas.microsoft.com/office/drawing/2014/main" id="{2A04D279-7D96-1354-AB50-7F61FF3906D8}"/>
                  </a:ext>
                </a:extLst>
              </p:cNvPr>
              <p:cNvSpPr txBox="1"/>
              <p:nvPr/>
            </p:nvSpPr>
            <p:spPr>
              <a:xfrm>
                <a:off x="6988767" y="1143856"/>
                <a:ext cx="4702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>
                    <a:solidFill>
                      <a:srgbClr val="7094AF"/>
                    </a:solidFill>
                    <a:latin typeface="+mj-ea"/>
                    <a:ea typeface="+mj-ea"/>
                  </a:rPr>
                  <a:t>02</a:t>
                </a:r>
              </a:p>
            </p:txBody>
          </p:sp>
        </p:grp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F26EDA23-781C-846C-A8DB-115E73547D2E}"/>
              </a:ext>
            </a:extLst>
          </p:cNvPr>
          <p:cNvGrpSpPr/>
          <p:nvPr/>
        </p:nvGrpSpPr>
        <p:grpSpPr>
          <a:xfrm>
            <a:off x="6488310" y="4898396"/>
            <a:ext cx="4982967" cy="1121293"/>
            <a:chOff x="6256533" y="1792124"/>
            <a:chExt cx="4982967" cy="1121293"/>
          </a:xfrm>
        </p:grpSpPr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BAB27E20-BDCD-0423-0415-A46C8A92B744}"/>
                </a:ext>
              </a:extLst>
            </p:cNvPr>
            <p:cNvGrpSpPr/>
            <p:nvPr/>
          </p:nvGrpSpPr>
          <p:grpSpPr>
            <a:xfrm>
              <a:off x="6702154" y="1792124"/>
              <a:ext cx="4537346" cy="1121293"/>
              <a:chOff x="1167441" y="1729171"/>
              <a:chExt cx="4537346" cy="1121293"/>
            </a:xfrm>
          </p:grpSpPr>
          <p:sp>
            <p:nvSpPr>
              <p:cNvPr id="50" name="TextBox 26">
                <a:extLst>
                  <a:ext uri="{FF2B5EF4-FFF2-40B4-BE49-F238E27FC236}">
                    <a16:creationId xmlns="" xmlns:a16="http://schemas.microsoft.com/office/drawing/2014/main" id="{5BE3C82A-3C0C-37A7-BE2D-A4424B71C84D}"/>
                  </a:ext>
                </a:extLst>
              </p:cNvPr>
              <p:cNvSpPr txBox="1"/>
              <p:nvPr/>
            </p:nvSpPr>
            <p:spPr>
              <a:xfrm>
                <a:off x="1167442" y="2134058"/>
                <a:ext cx="4537345" cy="716406"/>
              </a:xfrm>
              <a:prstGeom prst="rect">
                <a:avLst/>
              </a:prstGeom>
              <a:noFill/>
            </p:spPr>
            <p:txBody>
              <a:bodyPr wrap="square" lIns="75493" tIns="37747" rIns="75493" bIns="37747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1600">
                    <a:solidFill>
                      <a:schemeClr val="tx1">
                        <a:lumMod val="85000"/>
                        <a:lumOff val="15000"/>
                        <a:alpha val="80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sym typeface="思源黑体 CN Normal" panose="020B0400000000000000" pitchFamily="34" charset="-122"/>
                  </a:rPr>
                  <a:t>请在此输入您的文字内容，单击进行修改。或者复制您的文本粘贴在此文本框中。</a:t>
                </a:r>
              </a:p>
            </p:txBody>
          </p:sp>
          <p:sp>
            <p:nvSpPr>
              <p:cNvPr id="51" name="文本框 50">
                <a:extLst>
                  <a:ext uri="{FF2B5EF4-FFF2-40B4-BE49-F238E27FC236}">
                    <a16:creationId xmlns="" xmlns:a16="http://schemas.microsoft.com/office/drawing/2014/main" id="{2254D8BC-C57A-2CEE-0046-845B12D76278}"/>
                  </a:ext>
                </a:extLst>
              </p:cNvPr>
              <p:cNvSpPr txBox="1"/>
              <p:nvPr/>
            </p:nvSpPr>
            <p:spPr>
              <a:xfrm>
                <a:off x="1167441" y="1729171"/>
                <a:ext cx="171460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2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ea"/>
                    <a:ea typeface="+mj-ea"/>
                  </a:rPr>
                  <a:t>标题文字</a:t>
                </a:r>
              </a:p>
            </p:txBody>
          </p:sp>
        </p:grpSp>
        <p:grpSp>
          <p:nvGrpSpPr>
            <p:cNvPr id="47" name="组合 46">
              <a:extLst>
                <a:ext uri="{FF2B5EF4-FFF2-40B4-BE49-F238E27FC236}">
                  <a16:creationId xmlns="" xmlns:a16="http://schemas.microsoft.com/office/drawing/2014/main" id="{AA1A7ED6-19EA-D9D8-34D5-5C093690C100}"/>
                </a:ext>
              </a:extLst>
            </p:cNvPr>
            <p:cNvGrpSpPr/>
            <p:nvPr/>
          </p:nvGrpSpPr>
          <p:grpSpPr>
            <a:xfrm>
              <a:off x="6256533" y="1809991"/>
              <a:ext cx="470272" cy="396000"/>
              <a:chOff x="6988767" y="1130522"/>
              <a:chExt cx="470272" cy="396000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A78F6319-52DC-8C65-D1BF-23719CCADAB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025903" y="1130522"/>
                <a:ext cx="396000" cy="396000"/>
              </a:xfrm>
              <a:prstGeom prst="ellipse">
                <a:avLst/>
              </a:prstGeom>
              <a:blipFill dpi="0" rotWithShape="1"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文本框 48">
                <a:extLst>
                  <a:ext uri="{FF2B5EF4-FFF2-40B4-BE49-F238E27FC236}">
                    <a16:creationId xmlns="" xmlns:a16="http://schemas.microsoft.com/office/drawing/2014/main" id="{1DEE9CF0-D868-CA7B-7FDF-C832BBF7E4BA}"/>
                  </a:ext>
                </a:extLst>
              </p:cNvPr>
              <p:cNvSpPr txBox="1"/>
              <p:nvPr/>
            </p:nvSpPr>
            <p:spPr>
              <a:xfrm>
                <a:off x="6988767" y="1143856"/>
                <a:ext cx="4702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>
                    <a:solidFill>
                      <a:srgbClr val="7094AF"/>
                    </a:solidFill>
                    <a:latin typeface="+mj-ea"/>
                    <a:ea typeface="+mj-ea"/>
                  </a:rPr>
                  <a:t>03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3156660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EE388908-299F-D5F6-FA30-DE03F786E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6F12E8E0-9E01-178C-6A55-F708B55688D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E6A74113-5666-A352-489B-95D579D2221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4AECF8FB-2499-740F-4801-04A4D9B524CE}"/>
              </a:ext>
            </a:extLst>
          </p:cNvPr>
          <p:cNvSpPr txBox="1"/>
          <p:nvPr/>
        </p:nvSpPr>
        <p:spPr>
          <a:xfrm>
            <a:off x="438149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0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山黛满目春生万物       有树可栖未来可</a:t>
            </a:r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B9684885-82A6-F0B2-4A2C-00EA2DC1E337}"/>
              </a:ext>
            </a:extLst>
          </p:cNvPr>
          <p:cNvSpPr/>
          <p:nvPr/>
        </p:nvSpPr>
        <p:spPr>
          <a:xfrm>
            <a:off x="4972051" y="0"/>
            <a:ext cx="2247900" cy="6858000"/>
          </a:xfrm>
          <a:prstGeom prst="rect">
            <a:avLst/>
          </a:prstGeom>
          <a:solidFill>
            <a:srgbClr val="7094A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8F094BEA-9C60-55D7-472B-2789603D984F}"/>
              </a:ext>
            </a:extLst>
          </p:cNvPr>
          <p:cNvGrpSpPr/>
          <p:nvPr/>
        </p:nvGrpSpPr>
        <p:grpSpPr>
          <a:xfrm>
            <a:off x="3432044" y="1679696"/>
            <a:ext cx="5327915" cy="5052636"/>
            <a:chOff x="3146293" y="1411603"/>
            <a:chExt cx="5327915" cy="5052636"/>
          </a:xfrm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5E5D5F5D-30B7-37DF-A167-642D87ABDCA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94748" y="1411603"/>
              <a:ext cx="3202504" cy="4034793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2040E741-2F15-5C05-08D0-8C5C2A8E89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46293" y="3614353"/>
              <a:ext cx="5327915" cy="2849886"/>
            </a:xfrm>
            <a:prstGeom prst="rect">
              <a:avLst/>
            </a:prstGeom>
          </p:spPr>
        </p:pic>
      </p:grp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A923C246-EDD2-AD18-DE62-37AA90BCCB02}"/>
              </a:ext>
            </a:extLst>
          </p:cNvPr>
          <p:cNvSpPr txBox="1"/>
          <p:nvPr/>
        </p:nvSpPr>
        <p:spPr>
          <a:xfrm>
            <a:off x="5357336" y="1068325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刘欢卡通手书" pitchFamily="2" charset="-122"/>
                <a:ea typeface="刘欢卡通手书" pitchFamily="2" charset="-122"/>
              </a:rPr>
              <a:t>有树可栖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0CAC6D14-0AD0-5104-2155-B37FE9F1FBF3}"/>
              </a:ext>
            </a:extLst>
          </p:cNvPr>
          <p:cNvGrpSpPr/>
          <p:nvPr/>
        </p:nvGrpSpPr>
        <p:grpSpPr>
          <a:xfrm>
            <a:off x="1017454" y="2167478"/>
            <a:ext cx="2937145" cy="1441381"/>
            <a:chOff x="2767642" y="1729171"/>
            <a:chExt cx="2937145" cy="1441381"/>
          </a:xfrm>
        </p:grpSpPr>
        <p:sp>
          <p:nvSpPr>
            <p:cNvPr id="20" name="TextBox 26">
              <a:extLst>
                <a:ext uri="{FF2B5EF4-FFF2-40B4-BE49-F238E27FC236}">
                  <a16:creationId xmlns="" xmlns:a16="http://schemas.microsoft.com/office/drawing/2014/main" id="{60B73CB7-1FC7-0F0A-F67B-91EC0EFD11FC}"/>
                </a:ext>
              </a:extLst>
            </p:cNvPr>
            <p:cNvSpPr txBox="1"/>
            <p:nvPr/>
          </p:nvSpPr>
          <p:spPr>
            <a:xfrm>
              <a:off x="2767642" y="2134058"/>
              <a:ext cx="2937145" cy="1036494"/>
            </a:xfrm>
            <a:prstGeom prst="rect">
              <a:avLst/>
            </a:prstGeom>
            <a:noFill/>
          </p:spPr>
          <p:txBody>
            <a:bodyPr wrap="square" lIns="75493" tIns="37747" rIns="75493" bIns="37747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80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思源黑体 CN Normal" panose="020B0400000000000000" pitchFamily="34" charset="-122"/>
                </a:rPr>
                <a:t>请在此输入您的文字内容单击进行修改。或者复制您的文本粘贴在此文本框中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AD581DAA-2968-CD31-3F7D-4E7D52A3C196}"/>
                </a:ext>
              </a:extLst>
            </p:cNvPr>
            <p:cNvSpPr txBox="1"/>
            <p:nvPr/>
          </p:nvSpPr>
          <p:spPr>
            <a:xfrm>
              <a:off x="3990181" y="1729171"/>
              <a:ext cx="17146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标题文字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79D10203-63A8-ECF7-FE74-C91760C684BF}"/>
              </a:ext>
            </a:extLst>
          </p:cNvPr>
          <p:cNvGrpSpPr/>
          <p:nvPr/>
        </p:nvGrpSpPr>
        <p:grpSpPr>
          <a:xfrm>
            <a:off x="399124" y="4242618"/>
            <a:ext cx="2937145" cy="1441381"/>
            <a:chOff x="2767642" y="1729171"/>
            <a:chExt cx="2937145" cy="1441381"/>
          </a:xfrm>
        </p:grpSpPr>
        <p:sp>
          <p:nvSpPr>
            <p:cNvPr id="23" name="TextBox 26">
              <a:extLst>
                <a:ext uri="{FF2B5EF4-FFF2-40B4-BE49-F238E27FC236}">
                  <a16:creationId xmlns="" xmlns:a16="http://schemas.microsoft.com/office/drawing/2014/main" id="{07296875-F13D-185E-2916-33D17DBE52E0}"/>
                </a:ext>
              </a:extLst>
            </p:cNvPr>
            <p:cNvSpPr txBox="1"/>
            <p:nvPr/>
          </p:nvSpPr>
          <p:spPr>
            <a:xfrm>
              <a:off x="2767642" y="2134058"/>
              <a:ext cx="2937145" cy="1036494"/>
            </a:xfrm>
            <a:prstGeom prst="rect">
              <a:avLst/>
            </a:prstGeom>
            <a:noFill/>
          </p:spPr>
          <p:txBody>
            <a:bodyPr wrap="square" lIns="75493" tIns="37747" rIns="75493" bIns="37747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80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思源黑体 CN Normal" panose="020B0400000000000000" pitchFamily="34" charset="-122"/>
                </a:rPr>
                <a:t>请在此输入您的文字内容单击进行修改。或者复制您的文本粘贴在此文本框中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C5A33D08-631C-3BC8-3AC4-E4835DB1D23E}"/>
                </a:ext>
              </a:extLst>
            </p:cNvPr>
            <p:cNvSpPr txBox="1"/>
            <p:nvPr/>
          </p:nvSpPr>
          <p:spPr>
            <a:xfrm>
              <a:off x="3990181" y="1729171"/>
              <a:ext cx="17146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标题文字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253086D2-54F7-6A7D-0636-27C11F28987D}"/>
              </a:ext>
            </a:extLst>
          </p:cNvPr>
          <p:cNvGrpSpPr/>
          <p:nvPr/>
        </p:nvGrpSpPr>
        <p:grpSpPr>
          <a:xfrm>
            <a:off x="8237404" y="2167478"/>
            <a:ext cx="2937145" cy="1441381"/>
            <a:chOff x="2767642" y="1729171"/>
            <a:chExt cx="2937145" cy="1441381"/>
          </a:xfrm>
        </p:grpSpPr>
        <p:sp>
          <p:nvSpPr>
            <p:cNvPr id="26" name="TextBox 26">
              <a:extLst>
                <a:ext uri="{FF2B5EF4-FFF2-40B4-BE49-F238E27FC236}">
                  <a16:creationId xmlns="" xmlns:a16="http://schemas.microsoft.com/office/drawing/2014/main" id="{02D84947-355C-9712-0695-62F2B5F8DCCF}"/>
                </a:ext>
              </a:extLst>
            </p:cNvPr>
            <p:cNvSpPr txBox="1"/>
            <p:nvPr/>
          </p:nvSpPr>
          <p:spPr>
            <a:xfrm>
              <a:off x="2767642" y="2134058"/>
              <a:ext cx="2937145" cy="1036494"/>
            </a:xfrm>
            <a:prstGeom prst="rect">
              <a:avLst/>
            </a:prstGeom>
            <a:noFill/>
          </p:spPr>
          <p:txBody>
            <a:bodyPr wrap="square" lIns="75493" tIns="37747" rIns="75493" bIns="37747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80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思源黑体 CN Normal" panose="020B0400000000000000" pitchFamily="34" charset="-122"/>
                </a:rPr>
                <a:t>请在此输入您的文字内容单击进行修改。或者复制您的文本粘贴在此文本框中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414BF9C0-C557-6091-B9EF-DE50A9F64FCB}"/>
                </a:ext>
              </a:extLst>
            </p:cNvPr>
            <p:cNvSpPr txBox="1"/>
            <p:nvPr/>
          </p:nvSpPr>
          <p:spPr>
            <a:xfrm>
              <a:off x="2767642" y="1729171"/>
              <a:ext cx="17146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标题文字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05F33B3B-1F0A-48A1-F857-9EA76F474FB6}"/>
              </a:ext>
            </a:extLst>
          </p:cNvPr>
          <p:cNvGrpSpPr/>
          <p:nvPr/>
        </p:nvGrpSpPr>
        <p:grpSpPr>
          <a:xfrm>
            <a:off x="8855736" y="4242618"/>
            <a:ext cx="2937145" cy="1441381"/>
            <a:chOff x="2767642" y="1729171"/>
            <a:chExt cx="2937145" cy="1441381"/>
          </a:xfrm>
        </p:grpSpPr>
        <p:sp>
          <p:nvSpPr>
            <p:cNvPr id="29" name="TextBox 26">
              <a:extLst>
                <a:ext uri="{FF2B5EF4-FFF2-40B4-BE49-F238E27FC236}">
                  <a16:creationId xmlns="" xmlns:a16="http://schemas.microsoft.com/office/drawing/2014/main" id="{7D2B3B86-AE71-F225-0818-DEE12F057C1E}"/>
                </a:ext>
              </a:extLst>
            </p:cNvPr>
            <p:cNvSpPr txBox="1"/>
            <p:nvPr/>
          </p:nvSpPr>
          <p:spPr>
            <a:xfrm>
              <a:off x="2767642" y="2134058"/>
              <a:ext cx="2937145" cy="1036494"/>
            </a:xfrm>
            <a:prstGeom prst="rect">
              <a:avLst/>
            </a:prstGeom>
            <a:noFill/>
          </p:spPr>
          <p:txBody>
            <a:bodyPr wrap="square" lIns="75493" tIns="37747" rIns="75493" bIns="37747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80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思源黑体 CN Normal" panose="020B0400000000000000" pitchFamily="34" charset="-122"/>
                </a:rPr>
                <a:t>请在此输入您的文字内容单击进行修改。或者复制您的文本粘贴在此文本框中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AB3C3255-4B30-4F9C-2379-A27061549E10}"/>
                </a:ext>
              </a:extLst>
            </p:cNvPr>
            <p:cNvSpPr txBox="1"/>
            <p:nvPr/>
          </p:nvSpPr>
          <p:spPr>
            <a:xfrm>
              <a:off x="2767642" y="1729171"/>
              <a:ext cx="17146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4994252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13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C0679B53-7473-9245-C7DB-FC6663CE2D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84B30CB4-569A-8D65-02B8-405104B194B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997" y="2642968"/>
            <a:ext cx="2356600" cy="4178679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2C2F6930-6DFB-D141-3D61-4039F5D72F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26FD7C2D-7F3B-4F4E-4692-21F3702F17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EF5060A2-DD10-B192-C935-E4A9F0C83C85}"/>
              </a:ext>
            </a:extLst>
          </p:cNvPr>
          <p:cNvSpPr txBox="1"/>
          <p:nvPr/>
        </p:nvSpPr>
        <p:spPr>
          <a:xfrm>
            <a:off x="408513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 春生万物 有树可栖 未来可期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3D10B8AE-BFCB-23C3-2493-CCDE7E6122B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6487" y="2990970"/>
            <a:ext cx="2722083" cy="3429517"/>
          </a:xfrm>
          <a:prstGeom prst="rect">
            <a:avLst/>
          </a:prstGeom>
        </p:spPr>
      </p:pic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B8724499-DC47-C0B9-F2CA-09E57D41A49A}"/>
              </a:ext>
            </a:extLst>
          </p:cNvPr>
          <p:cNvGrpSpPr/>
          <p:nvPr/>
        </p:nvGrpSpPr>
        <p:grpSpPr>
          <a:xfrm>
            <a:off x="6502469" y="4285230"/>
            <a:ext cx="4919511" cy="1433761"/>
            <a:chOff x="1312580" y="4017317"/>
            <a:chExt cx="4919511" cy="1433761"/>
          </a:xfrm>
          <a:noFill/>
        </p:grpSpPr>
        <p:sp>
          <p:nvSpPr>
            <p:cNvPr id="38" name="TextBox 26">
              <a:extLst>
                <a:ext uri="{FF2B5EF4-FFF2-40B4-BE49-F238E27FC236}">
                  <a16:creationId xmlns="" xmlns:a16="http://schemas.microsoft.com/office/drawing/2014/main" id="{548F0F77-F70F-9D68-AD96-529CA282AF03}"/>
                </a:ext>
              </a:extLst>
            </p:cNvPr>
            <p:cNvSpPr txBox="1"/>
            <p:nvPr/>
          </p:nvSpPr>
          <p:spPr>
            <a:xfrm>
              <a:off x="1312580" y="4414584"/>
              <a:ext cx="4919511" cy="1036494"/>
            </a:xfrm>
            <a:prstGeom prst="rect">
              <a:avLst/>
            </a:prstGeom>
            <a:grpFill/>
          </p:spPr>
          <p:txBody>
            <a:bodyPr wrap="square" lIns="75493" tIns="37747" rIns="75493" bIns="37747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80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思源黑体 CN Normal" panose="020B0400000000000000" pitchFamily="34" charset="-122"/>
                </a:rPr>
                <a:t>请在此输入您的文字内容，单击进行文字修改。或者复制您的文本在此文本框中选择粘贴。请在此输入您的文字内容，单击进行文字修改。</a:t>
              </a:r>
            </a:p>
          </p:txBody>
        </p:sp>
        <p:sp>
          <p:nvSpPr>
            <p:cNvPr id="39" name="文本框 38">
              <a:extLst>
                <a:ext uri="{FF2B5EF4-FFF2-40B4-BE49-F238E27FC236}">
                  <a16:creationId xmlns="" xmlns:a16="http://schemas.microsoft.com/office/drawing/2014/main" id="{FC8B609B-2551-0E44-F65A-B4421B0613BF}"/>
                </a:ext>
              </a:extLst>
            </p:cNvPr>
            <p:cNvSpPr txBox="1"/>
            <p:nvPr/>
          </p:nvSpPr>
          <p:spPr>
            <a:xfrm>
              <a:off x="1312581" y="4017317"/>
              <a:ext cx="1714607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标题文字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C38B5B2F-ABFB-4211-CA1B-0A6A9A745FD9}"/>
              </a:ext>
            </a:extLst>
          </p:cNvPr>
          <p:cNvGrpSpPr/>
          <p:nvPr/>
        </p:nvGrpSpPr>
        <p:grpSpPr>
          <a:xfrm>
            <a:off x="6352213" y="2281065"/>
            <a:ext cx="4976187" cy="1412116"/>
            <a:chOff x="1190826" y="1973110"/>
            <a:chExt cx="2908764" cy="1412116"/>
          </a:xfrm>
        </p:grpSpPr>
        <p:grpSp>
          <p:nvGrpSpPr>
            <p:cNvPr id="41" name="组合 40">
              <a:extLst>
                <a:ext uri="{FF2B5EF4-FFF2-40B4-BE49-F238E27FC236}">
                  <a16:creationId xmlns="" xmlns:a16="http://schemas.microsoft.com/office/drawing/2014/main" id="{56B99E42-55B5-B9F4-BEEE-72BBA54FF640}"/>
                </a:ext>
              </a:extLst>
            </p:cNvPr>
            <p:cNvGrpSpPr/>
            <p:nvPr/>
          </p:nvGrpSpPr>
          <p:grpSpPr>
            <a:xfrm>
              <a:off x="1519463" y="1998075"/>
              <a:ext cx="2580127" cy="252000"/>
              <a:chOff x="1080241" y="1998075"/>
              <a:chExt cx="3038400" cy="252000"/>
            </a:xfrm>
          </p:grpSpPr>
          <p:sp>
            <p:nvSpPr>
              <p:cNvPr id="53" name="矩形: 圆角 52">
                <a:extLst>
                  <a:ext uri="{FF2B5EF4-FFF2-40B4-BE49-F238E27FC236}">
                    <a16:creationId xmlns="" xmlns:a16="http://schemas.microsoft.com/office/drawing/2014/main" id="{795B20A2-4D56-25FD-31B5-8872C06E577A}"/>
                  </a:ext>
                </a:extLst>
              </p:cNvPr>
              <p:cNvSpPr/>
              <p:nvPr/>
            </p:nvSpPr>
            <p:spPr>
              <a:xfrm>
                <a:off x="1080241" y="1998075"/>
                <a:ext cx="3038400" cy="252000"/>
              </a:xfrm>
              <a:prstGeom prst="roundRect">
                <a:avLst>
                  <a:gd name="adj" fmla="val 50000"/>
                </a:avLst>
              </a:prstGeom>
              <a:solidFill>
                <a:srgbClr val="A2B6CB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矩形: 圆角 53">
                <a:extLst>
                  <a:ext uri="{FF2B5EF4-FFF2-40B4-BE49-F238E27FC236}">
                    <a16:creationId xmlns="" xmlns:a16="http://schemas.microsoft.com/office/drawing/2014/main" id="{4F853025-C38A-0976-C2F8-754B38B3EBA4}"/>
                  </a:ext>
                </a:extLst>
              </p:cNvPr>
              <p:cNvSpPr/>
              <p:nvPr/>
            </p:nvSpPr>
            <p:spPr>
              <a:xfrm>
                <a:off x="1080241" y="1998075"/>
                <a:ext cx="2234459" cy="252000"/>
              </a:xfrm>
              <a:prstGeom prst="roundRect">
                <a:avLst>
                  <a:gd name="adj" fmla="val 50000"/>
                </a:avLst>
              </a:prstGeom>
              <a:solidFill>
                <a:srgbClr val="7094A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" name="组合 41">
              <a:extLst>
                <a:ext uri="{FF2B5EF4-FFF2-40B4-BE49-F238E27FC236}">
                  <a16:creationId xmlns="" xmlns:a16="http://schemas.microsoft.com/office/drawing/2014/main" id="{D07F11BF-BFD6-C07A-4ACE-FDAD879704BF}"/>
                </a:ext>
              </a:extLst>
            </p:cNvPr>
            <p:cNvGrpSpPr/>
            <p:nvPr/>
          </p:nvGrpSpPr>
          <p:grpSpPr>
            <a:xfrm>
              <a:off x="1519463" y="2542478"/>
              <a:ext cx="2580127" cy="252000"/>
              <a:chOff x="1080241" y="1998075"/>
              <a:chExt cx="3038400" cy="252000"/>
            </a:xfrm>
          </p:grpSpPr>
          <p:sp>
            <p:nvSpPr>
              <p:cNvPr id="51" name="矩形: 圆角 50">
                <a:extLst>
                  <a:ext uri="{FF2B5EF4-FFF2-40B4-BE49-F238E27FC236}">
                    <a16:creationId xmlns="" xmlns:a16="http://schemas.microsoft.com/office/drawing/2014/main" id="{9AA9963C-EEA1-206E-8A03-FC5266874CB7}"/>
                  </a:ext>
                </a:extLst>
              </p:cNvPr>
              <p:cNvSpPr/>
              <p:nvPr/>
            </p:nvSpPr>
            <p:spPr>
              <a:xfrm>
                <a:off x="1080241" y="1998075"/>
                <a:ext cx="3038400" cy="252000"/>
              </a:xfrm>
              <a:prstGeom prst="roundRect">
                <a:avLst>
                  <a:gd name="adj" fmla="val 50000"/>
                </a:avLst>
              </a:prstGeom>
              <a:solidFill>
                <a:srgbClr val="A2B6CB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矩形: 圆角 51">
                <a:extLst>
                  <a:ext uri="{FF2B5EF4-FFF2-40B4-BE49-F238E27FC236}">
                    <a16:creationId xmlns="" xmlns:a16="http://schemas.microsoft.com/office/drawing/2014/main" id="{769C6E0A-D008-EE2A-CDD8-3E476352BB73}"/>
                  </a:ext>
                </a:extLst>
              </p:cNvPr>
              <p:cNvSpPr/>
              <p:nvPr/>
            </p:nvSpPr>
            <p:spPr>
              <a:xfrm>
                <a:off x="1080241" y="1998075"/>
                <a:ext cx="2653559" cy="252000"/>
              </a:xfrm>
              <a:prstGeom prst="roundRect">
                <a:avLst>
                  <a:gd name="adj" fmla="val 50000"/>
                </a:avLst>
              </a:prstGeom>
              <a:solidFill>
                <a:srgbClr val="7094A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" name="组合 42">
              <a:extLst>
                <a:ext uri="{FF2B5EF4-FFF2-40B4-BE49-F238E27FC236}">
                  <a16:creationId xmlns="" xmlns:a16="http://schemas.microsoft.com/office/drawing/2014/main" id="{CFBEB151-21AD-12FD-F07C-268A609680A3}"/>
                </a:ext>
              </a:extLst>
            </p:cNvPr>
            <p:cNvGrpSpPr/>
            <p:nvPr/>
          </p:nvGrpSpPr>
          <p:grpSpPr>
            <a:xfrm>
              <a:off x="1517622" y="3086882"/>
              <a:ext cx="2580127" cy="252000"/>
              <a:chOff x="1080241" y="1998075"/>
              <a:chExt cx="3038400" cy="252000"/>
            </a:xfrm>
          </p:grpSpPr>
          <p:sp>
            <p:nvSpPr>
              <p:cNvPr id="49" name="矩形: 圆角 48">
                <a:extLst>
                  <a:ext uri="{FF2B5EF4-FFF2-40B4-BE49-F238E27FC236}">
                    <a16:creationId xmlns="" xmlns:a16="http://schemas.microsoft.com/office/drawing/2014/main" id="{AE22322E-650F-656C-A52A-05B259B175F7}"/>
                  </a:ext>
                </a:extLst>
              </p:cNvPr>
              <p:cNvSpPr/>
              <p:nvPr/>
            </p:nvSpPr>
            <p:spPr>
              <a:xfrm>
                <a:off x="1080241" y="1998075"/>
                <a:ext cx="3038400" cy="252000"/>
              </a:xfrm>
              <a:prstGeom prst="roundRect">
                <a:avLst>
                  <a:gd name="adj" fmla="val 50000"/>
                </a:avLst>
              </a:prstGeom>
              <a:solidFill>
                <a:srgbClr val="A2B6CB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矩形: 圆角 49">
                <a:extLst>
                  <a:ext uri="{FF2B5EF4-FFF2-40B4-BE49-F238E27FC236}">
                    <a16:creationId xmlns="" xmlns:a16="http://schemas.microsoft.com/office/drawing/2014/main" id="{2C7D5DF7-4925-28C2-27EE-76E3CA72B77F}"/>
                  </a:ext>
                </a:extLst>
              </p:cNvPr>
              <p:cNvSpPr/>
              <p:nvPr/>
            </p:nvSpPr>
            <p:spPr>
              <a:xfrm>
                <a:off x="1080241" y="1998075"/>
                <a:ext cx="1876319" cy="252000"/>
              </a:xfrm>
              <a:prstGeom prst="roundRect">
                <a:avLst>
                  <a:gd name="adj" fmla="val 50000"/>
                </a:avLst>
              </a:prstGeom>
              <a:solidFill>
                <a:srgbClr val="7094A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6" name="TextBox 26">
              <a:extLst>
                <a:ext uri="{FF2B5EF4-FFF2-40B4-BE49-F238E27FC236}">
                  <a16:creationId xmlns="" xmlns:a16="http://schemas.microsoft.com/office/drawing/2014/main" id="{9AD6196E-3A89-0B46-7DEA-36BFD639035C}"/>
                </a:ext>
              </a:extLst>
            </p:cNvPr>
            <p:cNvSpPr txBox="1"/>
            <p:nvPr/>
          </p:nvSpPr>
          <p:spPr>
            <a:xfrm>
              <a:off x="1190826" y="1973110"/>
              <a:ext cx="331708" cy="316297"/>
            </a:xfrm>
            <a:prstGeom prst="rect">
              <a:avLst/>
            </a:prstGeom>
            <a:noFill/>
          </p:spPr>
          <p:txBody>
            <a:bodyPr wrap="square" lIns="75493" tIns="37747" rIns="75493" bIns="37747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>
                  <a:solidFill>
                    <a:schemeClr val="tx1">
                      <a:lumMod val="85000"/>
                      <a:lumOff val="15000"/>
                      <a:alpha val="60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思源黑体 CN Normal" panose="020B0400000000000000" pitchFamily="34" charset="-122"/>
                </a:rPr>
                <a:t>80%</a:t>
              </a:r>
              <a:endParaRPr lang="zh-CN" altLang="en-US" sz="1200">
                <a:solidFill>
                  <a:schemeClr val="tx1">
                    <a:lumMod val="85000"/>
                    <a:lumOff val="15000"/>
                    <a:alpha val="6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思源黑体 CN Normal" panose="020B0400000000000000" pitchFamily="34" charset="-122"/>
              </a:endParaRPr>
            </a:p>
          </p:txBody>
        </p:sp>
        <p:sp>
          <p:nvSpPr>
            <p:cNvPr id="47" name="TextBox 26">
              <a:extLst>
                <a:ext uri="{FF2B5EF4-FFF2-40B4-BE49-F238E27FC236}">
                  <a16:creationId xmlns="" xmlns:a16="http://schemas.microsoft.com/office/drawing/2014/main" id="{10CA77D3-3971-944F-8743-EB218C8CF77E}"/>
                </a:ext>
              </a:extLst>
            </p:cNvPr>
            <p:cNvSpPr txBox="1"/>
            <p:nvPr/>
          </p:nvSpPr>
          <p:spPr>
            <a:xfrm>
              <a:off x="1190826" y="2515309"/>
              <a:ext cx="331708" cy="316297"/>
            </a:xfrm>
            <a:prstGeom prst="rect">
              <a:avLst/>
            </a:prstGeom>
            <a:noFill/>
          </p:spPr>
          <p:txBody>
            <a:bodyPr wrap="square" lIns="75493" tIns="37747" rIns="75493" bIns="37747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>
                  <a:solidFill>
                    <a:schemeClr val="tx1">
                      <a:lumMod val="85000"/>
                      <a:lumOff val="15000"/>
                      <a:alpha val="60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思源黑体 CN Normal" panose="020B0400000000000000" pitchFamily="34" charset="-122"/>
                </a:rPr>
                <a:t>90%</a:t>
              </a:r>
              <a:endParaRPr lang="zh-CN" altLang="en-US" sz="1200">
                <a:solidFill>
                  <a:schemeClr val="tx1">
                    <a:lumMod val="85000"/>
                    <a:lumOff val="15000"/>
                    <a:alpha val="6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思源黑体 CN Normal" panose="020B0400000000000000" pitchFamily="34" charset="-122"/>
              </a:endParaRPr>
            </a:p>
          </p:txBody>
        </p:sp>
        <p:sp>
          <p:nvSpPr>
            <p:cNvPr id="48" name="TextBox 26">
              <a:extLst>
                <a:ext uri="{FF2B5EF4-FFF2-40B4-BE49-F238E27FC236}">
                  <a16:creationId xmlns="" xmlns:a16="http://schemas.microsoft.com/office/drawing/2014/main" id="{8FC9F57B-00AC-A4F9-8387-21A4B6DD5DFF}"/>
                </a:ext>
              </a:extLst>
            </p:cNvPr>
            <p:cNvSpPr txBox="1"/>
            <p:nvPr/>
          </p:nvSpPr>
          <p:spPr>
            <a:xfrm>
              <a:off x="1190826" y="3068929"/>
              <a:ext cx="331708" cy="316297"/>
            </a:xfrm>
            <a:prstGeom prst="rect">
              <a:avLst/>
            </a:prstGeom>
            <a:noFill/>
          </p:spPr>
          <p:txBody>
            <a:bodyPr wrap="square" lIns="75493" tIns="37747" rIns="75493" bIns="37747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>
                  <a:solidFill>
                    <a:schemeClr val="tx1">
                      <a:lumMod val="85000"/>
                      <a:lumOff val="15000"/>
                      <a:alpha val="60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思源黑体 CN Normal" panose="020B0400000000000000" pitchFamily="34" charset="-122"/>
                </a:rPr>
                <a:t>60%</a:t>
              </a:r>
              <a:endParaRPr lang="zh-CN" altLang="en-US" sz="1200">
                <a:solidFill>
                  <a:schemeClr val="tx1">
                    <a:lumMod val="85000"/>
                    <a:lumOff val="15000"/>
                    <a:alpha val="6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思源黑体 CN Normal" panose="020B0400000000000000" pitchFamily="34" charset="-122"/>
              </a:endParaRPr>
            </a:p>
          </p:txBody>
        </p:sp>
      </p:grpSp>
      <p:sp>
        <p:nvSpPr>
          <p:cNvPr id="58" name="文本框 57">
            <a:extLst>
              <a:ext uri="{FF2B5EF4-FFF2-40B4-BE49-F238E27FC236}">
                <a16:creationId xmlns="" xmlns:a16="http://schemas.microsoft.com/office/drawing/2014/main" id="{59700138-C7C2-AEE7-40BC-23CFD445C911}"/>
              </a:ext>
            </a:extLst>
          </p:cNvPr>
          <p:cNvSpPr txBox="1"/>
          <p:nvPr/>
        </p:nvSpPr>
        <p:spPr>
          <a:xfrm>
            <a:off x="2939003" y="1375053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3600" dirty="0">
                <a:gradFill flip="none" rotWithShape="1">
                  <a:gsLst>
                    <a:gs pos="32000">
                      <a:srgbClr val="89A2BD">
                        <a:lumMod val="50000"/>
                      </a:srgbClr>
                    </a:gs>
                    <a:gs pos="0">
                      <a:srgbClr val="E6E7E4">
                        <a:lumMod val="80000"/>
                      </a:srgbClr>
                    </a:gs>
                    <a:gs pos="65000">
                      <a:srgbClr val="A2B6CB">
                        <a:lumMod val="80000"/>
                      </a:srgbClr>
                    </a:gs>
                    <a:gs pos="100000">
                      <a:srgbClr val="7094AF">
                        <a:lumMod val="50000"/>
                      </a:srgbClr>
                    </a:gs>
                  </a:gsLst>
                  <a:lin ang="2700000" scaled="1"/>
                  <a:tileRect/>
                </a:gradFill>
                <a:latin typeface="刘欢卡通手书" pitchFamily="2" charset="-122"/>
                <a:ea typeface="刘欢卡通手书" pitchFamily="2" charset="-122"/>
              </a:rPr>
              <a:t>有树可栖</a:t>
            </a:r>
          </a:p>
        </p:txBody>
      </p:sp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FEEF4569-1A1B-D01C-FDDD-1AE682C67CE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1385358"/>
            <a:ext cx="3309459" cy="5472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600933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4D3BB538-7A6C-75A7-D40D-9AB7557CB2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F04AC80-C69E-7461-7FF8-7E98D1A5AE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3233" y="2831563"/>
            <a:ext cx="6678769" cy="402643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5393BB30-FEC3-3AB0-679C-A67A8BD1E4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240916"/>
            <a:ext cx="6765556" cy="5833193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51648DC5-FDD8-200C-CD1F-CF9A352607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280DC2D6-C809-D4CE-5D50-CA758EBEA3A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630867E1-FED7-DB28-52D9-8D85A01B49B4}"/>
              </a:ext>
            </a:extLst>
          </p:cNvPr>
          <p:cNvSpPr txBox="1"/>
          <p:nvPr/>
        </p:nvSpPr>
        <p:spPr>
          <a:xfrm>
            <a:off x="408513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 春生万物 有树可栖 未来可期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CF43985B-12DF-72A4-A711-501BB635B08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265" t="-12457" r="-13720"/>
          <a:stretch/>
        </p:blipFill>
        <p:spPr>
          <a:xfrm>
            <a:off x="7386831" y="751264"/>
            <a:ext cx="5228839" cy="1854027"/>
          </a:xfrm>
          <a:prstGeom prst="rect">
            <a:avLst/>
          </a:prstGeom>
        </p:spPr>
      </p:pic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CD396CD1-B3FA-5C7A-9099-B76C48063FE4}"/>
              </a:ext>
            </a:extLst>
          </p:cNvPr>
          <p:cNvGrpSpPr/>
          <p:nvPr/>
        </p:nvGrpSpPr>
        <p:grpSpPr>
          <a:xfrm>
            <a:off x="1276351" y="2381250"/>
            <a:ext cx="7391400" cy="2495550"/>
            <a:chOff x="1276350" y="2381250"/>
            <a:chExt cx="7391400" cy="2495550"/>
          </a:xfrm>
        </p:grpSpPr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99BA780E-B5FD-8F40-AFBC-99CCAF8B242A}"/>
                </a:ext>
              </a:extLst>
            </p:cNvPr>
            <p:cNvSpPr/>
            <p:nvPr/>
          </p:nvSpPr>
          <p:spPr>
            <a:xfrm>
              <a:off x="1276350" y="2381250"/>
              <a:ext cx="7391400" cy="2495550"/>
            </a:xfrm>
            <a:prstGeom prst="rect">
              <a:avLst/>
            </a:prstGeom>
            <a:solidFill>
              <a:srgbClr val="7094A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TextBox 26">
              <a:extLst>
                <a:ext uri="{FF2B5EF4-FFF2-40B4-BE49-F238E27FC236}">
                  <a16:creationId xmlns="" xmlns:a16="http://schemas.microsoft.com/office/drawing/2014/main" id="{427EEDDE-74A0-B775-F9F9-8FACD7D299DE}"/>
                </a:ext>
              </a:extLst>
            </p:cNvPr>
            <p:cNvSpPr txBox="1"/>
            <p:nvPr/>
          </p:nvSpPr>
          <p:spPr>
            <a:xfrm>
              <a:off x="1746730" y="3258762"/>
              <a:ext cx="6159020" cy="1036494"/>
            </a:xfrm>
            <a:prstGeom prst="rect">
              <a:avLst/>
            </a:prstGeom>
            <a:noFill/>
          </p:spPr>
          <p:txBody>
            <a:bodyPr wrap="square" lIns="75493" tIns="37747" rIns="75493" bIns="37747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>
                  <a:solidFill>
                    <a:schemeClr val="bg1">
                      <a:alpha val="90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思源黑体 CN Normal" panose="020B0400000000000000" pitchFamily="34" charset="-122"/>
                </a:rPr>
                <a:t>请在此输入您的文字内容，单击进行文字修改。或者复制您的文本在此文本框中选择粘贴。请在此输入您的文字内容，单击进行文字修改。或者复制您的文本在此文本框中选择粘贴。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D5EB0749-C950-A82D-65E9-5175CFE53D00}"/>
                </a:ext>
              </a:extLst>
            </p:cNvPr>
            <p:cNvSpPr txBox="1"/>
            <p:nvPr/>
          </p:nvSpPr>
          <p:spPr>
            <a:xfrm>
              <a:off x="1746730" y="2822960"/>
              <a:ext cx="16441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2400">
                  <a:solidFill>
                    <a:schemeClr val="bg1"/>
                  </a:solidFill>
                  <a:latin typeface="+mj-ea"/>
                  <a:ea typeface="+mj-ea"/>
                </a:rPr>
                <a:t>标题文字</a:t>
              </a:r>
            </a:p>
          </p:txBody>
        </p:sp>
      </p:grp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752C2E5B-AA1C-3EFC-AA67-CBBA3418CA26}"/>
              </a:ext>
            </a:extLst>
          </p:cNvPr>
          <p:cNvSpPr txBox="1"/>
          <p:nvPr/>
        </p:nvSpPr>
        <p:spPr>
          <a:xfrm>
            <a:off x="10532057" y="1479283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3600" dirty="0">
                <a:gradFill flip="none" rotWithShape="1">
                  <a:gsLst>
                    <a:gs pos="32000">
                      <a:srgbClr val="89A2BD">
                        <a:lumMod val="50000"/>
                      </a:srgbClr>
                    </a:gs>
                    <a:gs pos="0">
                      <a:srgbClr val="E6E7E4">
                        <a:lumMod val="80000"/>
                      </a:srgbClr>
                    </a:gs>
                    <a:gs pos="65000">
                      <a:srgbClr val="A2B6CB">
                        <a:lumMod val="80000"/>
                      </a:srgbClr>
                    </a:gs>
                    <a:gs pos="100000">
                      <a:srgbClr val="7094AF">
                        <a:lumMod val="50000"/>
                      </a:srgbClr>
                    </a:gs>
                  </a:gsLst>
                  <a:lin ang="2700000" scaled="1"/>
                  <a:tileRect/>
                </a:gradFill>
                <a:latin typeface="刘欢卡通手书" pitchFamily="2" charset="-122"/>
                <a:ea typeface="刘欢卡通手书" pitchFamily="2" charset="-122"/>
              </a:rPr>
              <a:t>有树可栖</a:t>
            </a:r>
          </a:p>
        </p:txBody>
      </p:sp>
    </p:spTree>
    <p:extLst>
      <p:ext uri="{BB962C8B-B14F-4D97-AF65-F5344CB8AC3E}">
        <p14:creationId xmlns:p14="http://schemas.microsoft.com/office/powerpoint/2010/main" val="2425738689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2924C6E9-879E-F6BE-C216-2DA06D4A2E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21BCD183-C22E-B812-AC29-F1194E4C68B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B7615C43-5B3B-D930-62C3-1A2B49248B7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pic>
        <p:nvPicPr>
          <p:cNvPr id="32" name="图片 31" descr="山上的风景&#10;&#10;低可信度描述已自动生成">
            <a:extLst>
              <a:ext uri="{FF2B5EF4-FFF2-40B4-BE49-F238E27FC236}">
                <a16:creationId xmlns="" xmlns:a16="http://schemas.microsoft.com/office/drawing/2014/main" id="{27FC1FAD-E039-4FF0-B87E-724CF9EF287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6"/>
          <a:stretch/>
        </p:blipFill>
        <p:spPr>
          <a:xfrm flipH="1">
            <a:off x="1" y="2"/>
            <a:ext cx="2476500" cy="2835531"/>
          </a:xfrm>
          <a:prstGeom prst="rect">
            <a:avLst/>
          </a:prstGeom>
        </p:spPr>
      </p:pic>
      <p:pic>
        <p:nvPicPr>
          <p:cNvPr id="19" name="图片 18" descr="山上的风景&#10;&#10;低可信度描述已自动生成">
            <a:extLst>
              <a:ext uri="{FF2B5EF4-FFF2-40B4-BE49-F238E27FC236}">
                <a16:creationId xmlns="" xmlns:a16="http://schemas.microsoft.com/office/drawing/2014/main" id="{C3D5442F-872E-CB0B-F80B-945E6635667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454315" y="2"/>
            <a:ext cx="6737684" cy="283553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748F5C96-0C1A-22CE-818A-70754FEFCAF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86153"/>
            <a:ext cx="12192000" cy="5071849"/>
          </a:xfrm>
          <a:prstGeom prst="rect">
            <a:avLst/>
          </a:prstGeom>
        </p:spPr>
      </p:pic>
      <p:pic>
        <p:nvPicPr>
          <p:cNvPr id="7" name="图片 6" descr="图片包含 游戏机, 食物, 夜晚&#10;&#10;描述已自动生成">
            <a:extLst>
              <a:ext uri="{FF2B5EF4-FFF2-40B4-BE49-F238E27FC236}">
                <a16:creationId xmlns="" xmlns:a16="http://schemas.microsoft.com/office/drawing/2014/main" id="{A312BDFF-8175-3CEB-7EC3-34837E0E8E9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018" y="2061365"/>
            <a:ext cx="11327983" cy="479663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B93E4C06-82D9-B3A0-E685-B206DF15B58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971794"/>
            <a:ext cx="12192000" cy="88620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8587FD13-EC11-EB3F-AB1D-72F3E8DADC6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1552" y="3940118"/>
            <a:ext cx="7410449" cy="291788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8614C3CF-0039-35F8-17A6-0FE3B0D32EF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" y="3018384"/>
            <a:ext cx="1958593" cy="4218717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403F15B9-4C3F-6F89-78F2-32FEB156F2DE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3651" y="1242393"/>
            <a:ext cx="3715309" cy="142896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AF3C5214-81B2-FBE7-4917-7F91D9A77496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67" y="4644201"/>
            <a:ext cx="1505683" cy="1896991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2478C3F6-911D-FF1A-B7BB-BAE6C0C2CCDA}"/>
              </a:ext>
            </a:extLst>
          </p:cNvPr>
          <p:cNvSpPr txBox="1"/>
          <p:nvPr/>
        </p:nvSpPr>
        <p:spPr>
          <a:xfrm>
            <a:off x="1093868" y="1988108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8000">
                <a:gradFill flip="none" rotWithShape="1">
                  <a:gsLst>
                    <a:gs pos="32000">
                      <a:srgbClr val="89A2BD">
                        <a:lumMod val="50000"/>
                      </a:srgbClr>
                    </a:gs>
                    <a:gs pos="0">
                      <a:srgbClr val="E6E7E4">
                        <a:lumMod val="80000"/>
                      </a:srgbClr>
                    </a:gs>
                    <a:gs pos="65000">
                      <a:srgbClr val="A2B6CB">
                        <a:lumMod val="80000"/>
                      </a:srgbClr>
                    </a:gs>
                    <a:gs pos="100000">
                      <a:srgbClr val="7094AF">
                        <a:lumMod val="50000"/>
                      </a:srgbClr>
                    </a:gs>
                  </a:gsLst>
                  <a:lin ang="2700000" scaled="1"/>
                  <a:tileRect/>
                </a:gradFill>
                <a:latin typeface="刘欢卡通手书" pitchFamily="2" charset="-122"/>
                <a:ea typeface="刘欢卡通手书" pitchFamily="2" charset="-122"/>
              </a:defRPr>
            </a:lvl1pPr>
          </a:lstStyle>
          <a:p>
            <a:r>
              <a:rPr lang="zh-CN" altLang="en-US" dirty="0"/>
              <a:t>未来可期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DD29FD36-5EDE-62C0-77DB-AEDF236BDDF0}"/>
              </a:ext>
            </a:extLst>
          </p:cNvPr>
          <p:cNvSpPr txBox="1"/>
          <p:nvPr/>
        </p:nvSpPr>
        <p:spPr>
          <a:xfrm>
            <a:off x="1362582" y="3220093"/>
            <a:ext cx="375092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+mn-ea"/>
              </a:rPr>
              <a:t>请在此输入您的简要概述，概括明了，单击进行文字修改。</a:t>
            </a:r>
            <a:r>
              <a:rPr lang="zh-CN" altLang="en-US" sz="120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+mn-ea"/>
                <a:sym typeface="+mn-lt"/>
              </a:rPr>
              <a:t>或者复制您的文本粘贴在此文本框中</a:t>
            </a:r>
            <a:endParaRPr lang="zh-CN" altLang="en-US" sz="120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+mn-ea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7D5DD9E1-D508-6A91-7300-E84AB53178DC}"/>
              </a:ext>
            </a:extLst>
          </p:cNvPr>
          <p:cNvSpPr txBox="1"/>
          <p:nvPr/>
        </p:nvSpPr>
        <p:spPr>
          <a:xfrm>
            <a:off x="2647178" y="1286823"/>
            <a:ext cx="11817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dirty="0">
                <a:ln w="12700">
                  <a:gradFill>
                    <a:gsLst>
                      <a:gs pos="0">
                        <a:srgbClr val="DDFBFC">
                          <a:alpha val="80000"/>
                        </a:srgbClr>
                      </a:gs>
                      <a:gs pos="47000">
                        <a:srgbClr val="DDFBFC">
                          <a:alpha val="0"/>
                        </a:srgbClr>
                      </a:gs>
                    </a:gsLst>
                    <a:lin ang="5400000" scaled="1"/>
                  </a:gradFill>
                </a:ln>
                <a:solidFill>
                  <a:srgbClr val="A2B6CB">
                    <a:alpha val="70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04</a:t>
            </a:r>
            <a:endParaRPr lang="zh-CN" altLang="en-US" sz="6600" dirty="0">
              <a:ln w="12700">
                <a:gradFill>
                  <a:gsLst>
                    <a:gs pos="0">
                      <a:srgbClr val="DDFBFC">
                        <a:alpha val="80000"/>
                      </a:srgbClr>
                    </a:gs>
                    <a:gs pos="47000">
                      <a:srgbClr val="DDFBFC">
                        <a:alpha val="0"/>
                      </a:srgbClr>
                    </a:gs>
                  </a:gsLst>
                  <a:lin ang="5400000" scaled="1"/>
                </a:gradFill>
              </a:ln>
              <a:solidFill>
                <a:srgbClr val="A2B6CB">
                  <a:alpha val="70000"/>
                </a:srgb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70C7674E-32CB-B446-C6FA-702B29B73973}"/>
              </a:ext>
            </a:extLst>
          </p:cNvPr>
          <p:cNvSpPr txBox="1"/>
          <p:nvPr/>
        </p:nvSpPr>
        <p:spPr>
          <a:xfrm>
            <a:off x="408513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 春生万物 有树可栖 未来可期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273493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035C96A2-DA44-E17E-5C41-E85A168EC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图片 54" descr="图片包含 游戏机, 食物, 夜晚&#10;&#10;描述已自动生成">
            <a:extLst>
              <a:ext uri="{FF2B5EF4-FFF2-40B4-BE49-F238E27FC236}">
                <a16:creationId xmlns="" xmlns:a16="http://schemas.microsoft.com/office/drawing/2014/main" id="{4F940074-5E54-5752-E4A5-C5E4F205B5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018" y="3171729"/>
            <a:ext cx="11327983" cy="3686272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FD4B11EB-AB57-94BB-F2BE-0452620AC99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1"/>
            <a:ext cx="12192000" cy="1444981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7279145B-6E63-E537-39FD-09C61818D0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1468759"/>
          </a:xfrm>
          <a:prstGeom prst="rect">
            <a:avLst/>
          </a:prstGeom>
        </p:spPr>
      </p:pic>
      <p:pic>
        <p:nvPicPr>
          <p:cNvPr id="32" name="图片 31" descr="山上的风景&#10;&#10;低可信度描述已自动生成">
            <a:extLst>
              <a:ext uri="{FF2B5EF4-FFF2-40B4-BE49-F238E27FC236}">
                <a16:creationId xmlns="" xmlns:a16="http://schemas.microsoft.com/office/drawing/2014/main" id="{3B28F338-5D0F-3AC3-F8F1-1276FEC96CD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6"/>
          <a:stretch/>
        </p:blipFill>
        <p:spPr>
          <a:xfrm flipH="1">
            <a:off x="1" y="0"/>
            <a:ext cx="2476500" cy="180579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C3E5FB0-BE6C-1989-91A1-4DB669F6BA2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3558538"/>
            <a:ext cx="7916417" cy="319749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93521527-D25D-A32E-C0D6-445BB0B268C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971794"/>
            <a:ext cx="12192000" cy="886206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A0013876-CFEA-4B62-4C84-F5BC8047688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" y="3018384"/>
            <a:ext cx="1958593" cy="421871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6EBF26F9-B9CC-219F-4F11-0C3007C9F339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8011" y="4732747"/>
            <a:ext cx="1505683" cy="189699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D21883C-ED7C-47A7-925E-1DD57394DA18}"/>
              </a:ext>
            </a:extLst>
          </p:cNvPr>
          <p:cNvGrpSpPr/>
          <p:nvPr/>
        </p:nvGrpSpPr>
        <p:grpSpPr>
          <a:xfrm>
            <a:off x="1151233" y="799317"/>
            <a:ext cx="1152813" cy="2278151"/>
            <a:chOff x="2416285" y="1258728"/>
            <a:chExt cx="1152813" cy="2278151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A294652D-CCC0-A2B5-DB25-EFBC96B0B9AA}"/>
                </a:ext>
              </a:extLst>
            </p:cNvPr>
            <p:cNvSpPr txBox="1"/>
            <p:nvPr/>
          </p:nvSpPr>
          <p:spPr>
            <a:xfrm>
              <a:off x="2416285" y="1258728"/>
              <a:ext cx="1107996" cy="162352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6000" dirty="0">
                  <a:gradFill flip="none" rotWithShape="1">
                    <a:gsLst>
                      <a:gs pos="32000">
                        <a:srgbClr val="89A2BD">
                          <a:lumMod val="50000"/>
                        </a:srgbClr>
                      </a:gs>
                      <a:gs pos="0">
                        <a:srgbClr val="E6E7E4">
                          <a:lumMod val="80000"/>
                        </a:srgbClr>
                      </a:gs>
                      <a:gs pos="65000">
                        <a:srgbClr val="A2B6CB">
                          <a:lumMod val="80000"/>
                        </a:srgbClr>
                      </a:gs>
                      <a:gs pos="100000">
                        <a:srgbClr val="7094AF">
                          <a:lumMod val="50000"/>
                        </a:srgbClr>
                      </a:gs>
                    </a:gsLst>
                    <a:lin ang="2700000" scaled="1"/>
                    <a:tileRect/>
                  </a:gradFill>
                  <a:latin typeface="刘欢卡通手书" pitchFamily="2" charset="-122"/>
                  <a:ea typeface="刘欢卡通手书" pitchFamily="2" charset="-122"/>
                </a:rPr>
                <a:t>目录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EA443667-C1E4-335C-1681-2FA2DBF65E2E}"/>
                </a:ext>
              </a:extLst>
            </p:cNvPr>
            <p:cNvSpPr txBox="1"/>
            <p:nvPr/>
          </p:nvSpPr>
          <p:spPr>
            <a:xfrm rot="5400000">
              <a:off x="2548435" y="2516215"/>
              <a:ext cx="17335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spc="300">
                  <a:solidFill>
                    <a:schemeClr val="tx1">
                      <a:lumMod val="85000"/>
                      <a:lumOff val="15000"/>
                      <a:alpha val="60000"/>
                    </a:schemeClr>
                  </a:solidFill>
                  <a:latin typeface="+mj-ea"/>
                  <a:ea typeface="+mj-ea"/>
                </a:rPr>
                <a:t>CONTENTS</a:t>
              </a:r>
              <a:endParaRPr lang="zh-CN" altLang="en-US" sz="1400" spc="300">
                <a:solidFill>
                  <a:schemeClr val="tx1">
                    <a:lumMod val="85000"/>
                    <a:lumOff val="15000"/>
                    <a:alpha val="6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E4ED357-B79C-86B7-BFE6-67AEF359B5E9}"/>
              </a:ext>
            </a:extLst>
          </p:cNvPr>
          <p:cNvGrpSpPr/>
          <p:nvPr/>
        </p:nvGrpSpPr>
        <p:grpSpPr>
          <a:xfrm>
            <a:off x="3627731" y="1727822"/>
            <a:ext cx="3325252" cy="747702"/>
            <a:chOff x="6988767" y="1036135"/>
            <a:chExt cx="3325252" cy="747702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BB1E1CBB-7D64-E691-2497-5A11D027304A}"/>
                </a:ext>
              </a:extLst>
            </p:cNvPr>
            <p:cNvSpPr txBox="1"/>
            <p:nvPr/>
          </p:nvSpPr>
          <p:spPr>
            <a:xfrm>
              <a:off x="7496175" y="1036135"/>
              <a:ext cx="27733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itchFamily="18" charset="-122"/>
                  <a:ea typeface="阿里巴巴普惠体 Medium" pitchFamily="18" charset="-122"/>
                  <a:cs typeface="阿里巴巴普惠体 Medium" pitchFamily="18" charset="-122"/>
                </a:rPr>
                <a:t>山黛满目</a:t>
              </a:r>
              <a:endParaRPr lang="en-US" altLang="zh-CN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itchFamily="18" charset="-122"/>
                <a:ea typeface="阿里巴巴普惠体 Medium" pitchFamily="18" charset="-122"/>
                <a:cs typeface="阿里巴巴普惠体 Medium" pitchFamily="18" charset="-122"/>
              </a:endParaRPr>
            </a:p>
          </p:txBody>
        </p:sp>
        <p:sp>
          <p:nvSpPr>
            <p:cNvPr id="9" name="椭圆 8">
              <a:extLst>
                <a:ext uri="{FF2B5EF4-FFF2-40B4-BE49-F238E27FC236}">
                  <a16:creationId xmlns="" xmlns:a16="http://schemas.microsoft.com/office/drawing/2014/main" id="{79245B94-D828-9DC8-D1F6-14DB5C8D29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25903" y="1130522"/>
              <a:ext cx="396000" cy="396000"/>
            </a:xfrm>
            <a:prstGeom prst="ellipse">
              <a:avLst/>
            </a:prstGeom>
            <a:blipFill dpi="0" rotWithShape="1"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BD223550-00F1-05E7-05DB-13C29AB97D58}"/>
                </a:ext>
              </a:extLst>
            </p:cNvPr>
            <p:cNvSpPr txBox="1"/>
            <p:nvPr/>
          </p:nvSpPr>
          <p:spPr>
            <a:xfrm>
              <a:off x="6988767" y="1143856"/>
              <a:ext cx="4702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rgbClr val="7094AF"/>
                  </a:solidFill>
                  <a:latin typeface="+mj-ea"/>
                  <a:ea typeface="+mj-ea"/>
                </a:rPr>
                <a:t>01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214456F3-2A61-991C-F8A8-9E2CA1F963BA}"/>
                </a:ext>
              </a:extLst>
            </p:cNvPr>
            <p:cNvSpPr txBox="1"/>
            <p:nvPr/>
          </p:nvSpPr>
          <p:spPr>
            <a:xfrm>
              <a:off x="7540625" y="1506838"/>
              <a:ext cx="27733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spc="5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</a:rPr>
                <a:t>Annual work overview</a:t>
              </a: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85E2459C-DE47-249E-4D9D-E28595E1020A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1552" y="3940118"/>
            <a:ext cx="7410449" cy="2917885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C002C081-4397-495E-A1A3-08B35EEDE600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317471" y="169363"/>
            <a:ext cx="3715309" cy="1428965"/>
          </a:xfrm>
          <a:prstGeom prst="rect">
            <a:avLst/>
          </a:prstGeom>
        </p:spPr>
      </p:pic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2543B0B2-7EAC-D59D-D954-3E2FCA1F192F}"/>
              </a:ext>
            </a:extLst>
          </p:cNvPr>
          <p:cNvGrpSpPr/>
          <p:nvPr/>
        </p:nvGrpSpPr>
        <p:grpSpPr>
          <a:xfrm>
            <a:off x="7437731" y="1727822"/>
            <a:ext cx="3325252" cy="747702"/>
            <a:chOff x="6988767" y="1036135"/>
            <a:chExt cx="3325252" cy="747702"/>
          </a:xfrm>
        </p:grpSpPr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2DFF7C65-B9E2-4BE9-5EE2-C801AD5698F7}"/>
                </a:ext>
              </a:extLst>
            </p:cNvPr>
            <p:cNvSpPr txBox="1"/>
            <p:nvPr/>
          </p:nvSpPr>
          <p:spPr>
            <a:xfrm>
              <a:off x="7496175" y="1036135"/>
              <a:ext cx="27733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itchFamily="18" charset="-122"/>
                  <a:ea typeface="阿里巴巴普惠体 Medium" pitchFamily="18" charset="-122"/>
                  <a:cs typeface="阿里巴巴普惠体 Medium" pitchFamily="18" charset="-122"/>
                </a:defRPr>
              </a:lvl1pPr>
            </a:lstStyle>
            <a:p>
              <a:r>
                <a:rPr lang="zh-CN" altLang="en-US" dirty="0"/>
                <a:t>春生万物</a:t>
              </a:r>
              <a:endParaRPr lang="en-US" altLang="zh-CN" dirty="0"/>
            </a:p>
          </p:txBody>
        </p:sp>
        <p:sp>
          <p:nvSpPr>
            <p:cNvPr id="39" name="椭圆 38">
              <a:extLst>
                <a:ext uri="{FF2B5EF4-FFF2-40B4-BE49-F238E27FC236}">
                  <a16:creationId xmlns="" xmlns:a16="http://schemas.microsoft.com/office/drawing/2014/main" id="{44906F2A-2B53-66D3-F933-47000A98233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25903" y="1130522"/>
              <a:ext cx="396000" cy="396000"/>
            </a:xfrm>
            <a:prstGeom prst="ellipse">
              <a:avLst/>
            </a:prstGeom>
            <a:blipFill dpi="0" rotWithShape="1"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4E604BFD-96C8-456E-8553-BDC0EC788572}"/>
                </a:ext>
              </a:extLst>
            </p:cNvPr>
            <p:cNvSpPr txBox="1"/>
            <p:nvPr/>
          </p:nvSpPr>
          <p:spPr>
            <a:xfrm>
              <a:off x="6988767" y="1143856"/>
              <a:ext cx="4702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rgbClr val="7094AF"/>
                  </a:solidFill>
                  <a:latin typeface="+mj-ea"/>
                  <a:ea typeface="+mj-ea"/>
                </a:rPr>
                <a:t>02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="" xmlns:a16="http://schemas.microsoft.com/office/drawing/2014/main" id="{1F073818-422D-34F7-5D63-BF1481551ED1}"/>
                </a:ext>
              </a:extLst>
            </p:cNvPr>
            <p:cNvSpPr txBox="1"/>
            <p:nvPr/>
          </p:nvSpPr>
          <p:spPr>
            <a:xfrm>
              <a:off x="7540625" y="1506838"/>
              <a:ext cx="27733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spc="5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</a:rPr>
                <a:t>Annual work overview</a:t>
              </a: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AC5FF49B-5CF8-CA99-271A-EA29B4AB80FE}"/>
              </a:ext>
            </a:extLst>
          </p:cNvPr>
          <p:cNvGrpSpPr/>
          <p:nvPr/>
        </p:nvGrpSpPr>
        <p:grpSpPr>
          <a:xfrm>
            <a:off x="3627731" y="2962339"/>
            <a:ext cx="3325252" cy="747702"/>
            <a:chOff x="6988767" y="1036135"/>
            <a:chExt cx="3325252" cy="747702"/>
          </a:xfrm>
        </p:grpSpPr>
        <p:sp>
          <p:nvSpPr>
            <p:cNvPr id="43" name="文本框 42">
              <a:extLst>
                <a:ext uri="{FF2B5EF4-FFF2-40B4-BE49-F238E27FC236}">
                  <a16:creationId xmlns="" xmlns:a16="http://schemas.microsoft.com/office/drawing/2014/main" id="{0C26325C-5B3F-9869-B8DB-95C254557541}"/>
                </a:ext>
              </a:extLst>
            </p:cNvPr>
            <p:cNvSpPr txBox="1"/>
            <p:nvPr/>
          </p:nvSpPr>
          <p:spPr>
            <a:xfrm>
              <a:off x="7496175" y="1036135"/>
              <a:ext cx="27733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itchFamily="18" charset="-122"/>
                  <a:ea typeface="阿里巴巴普惠体 Medium" pitchFamily="18" charset="-122"/>
                  <a:cs typeface="阿里巴巴普惠体 Medium" pitchFamily="18" charset="-122"/>
                </a:defRPr>
              </a:lvl1pPr>
            </a:lstStyle>
            <a:p>
              <a:r>
                <a:rPr lang="zh-CN" altLang="en-US" dirty="0"/>
                <a:t>有树可栖</a:t>
              </a:r>
              <a:endParaRPr lang="en-US" altLang="zh-CN" dirty="0"/>
            </a:p>
          </p:txBody>
        </p:sp>
        <p:sp>
          <p:nvSpPr>
            <p:cNvPr id="46" name="椭圆 45">
              <a:extLst>
                <a:ext uri="{FF2B5EF4-FFF2-40B4-BE49-F238E27FC236}">
                  <a16:creationId xmlns="" xmlns:a16="http://schemas.microsoft.com/office/drawing/2014/main" id="{EC98D95F-A0C2-ADBC-4B6A-2EC2A26EEC6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25903" y="1130522"/>
              <a:ext cx="396000" cy="396000"/>
            </a:xfrm>
            <a:prstGeom prst="ellipse">
              <a:avLst/>
            </a:prstGeom>
            <a:blipFill dpi="0" rotWithShape="1"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>
              <a:extLst>
                <a:ext uri="{FF2B5EF4-FFF2-40B4-BE49-F238E27FC236}">
                  <a16:creationId xmlns="" xmlns:a16="http://schemas.microsoft.com/office/drawing/2014/main" id="{66167AE4-C0B7-1518-C73D-3BCC737B5093}"/>
                </a:ext>
              </a:extLst>
            </p:cNvPr>
            <p:cNvSpPr txBox="1"/>
            <p:nvPr/>
          </p:nvSpPr>
          <p:spPr>
            <a:xfrm>
              <a:off x="6988767" y="1143856"/>
              <a:ext cx="4702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rgbClr val="7094AF"/>
                  </a:solidFill>
                  <a:latin typeface="+mj-ea"/>
                  <a:ea typeface="+mj-ea"/>
                </a:rPr>
                <a:t>03</a:t>
              </a:r>
            </a:p>
          </p:txBody>
        </p:sp>
        <p:sp>
          <p:nvSpPr>
            <p:cNvPr id="48" name="文本框 47">
              <a:extLst>
                <a:ext uri="{FF2B5EF4-FFF2-40B4-BE49-F238E27FC236}">
                  <a16:creationId xmlns="" xmlns:a16="http://schemas.microsoft.com/office/drawing/2014/main" id="{AD032CFC-43A5-7150-8831-F0F998CC0E49}"/>
                </a:ext>
              </a:extLst>
            </p:cNvPr>
            <p:cNvSpPr txBox="1"/>
            <p:nvPr/>
          </p:nvSpPr>
          <p:spPr>
            <a:xfrm>
              <a:off x="7540625" y="1506838"/>
              <a:ext cx="27733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spc="5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</a:rPr>
                <a:t>Annual work overview</a:t>
              </a: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451E52BF-32DE-AF2A-0D79-53A09842BAA7}"/>
              </a:ext>
            </a:extLst>
          </p:cNvPr>
          <p:cNvGrpSpPr/>
          <p:nvPr/>
        </p:nvGrpSpPr>
        <p:grpSpPr>
          <a:xfrm>
            <a:off x="7437731" y="2962339"/>
            <a:ext cx="3325252" cy="747702"/>
            <a:chOff x="6988767" y="1036135"/>
            <a:chExt cx="3325252" cy="747702"/>
          </a:xfrm>
        </p:grpSpPr>
        <p:sp>
          <p:nvSpPr>
            <p:cNvPr id="50" name="文本框 49">
              <a:extLst>
                <a:ext uri="{FF2B5EF4-FFF2-40B4-BE49-F238E27FC236}">
                  <a16:creationId xmlns="" xmlns:a16="http://schemas.microsoft.com/office/drawing/2014/main" id="{7E4DC2C3-44A9-43D9-950D-D2803A89663D}"/>
                </a:ext>
              </a:extLst>
            </p:cNvPr>
            <p:cNvSpPr txBox="1"/>
            <p:nvPr/>
          </p:nvSpPr>
          <p:spPr>
            <a:xfrm>
              <a:off x="7496175" y="1036135"/>
              <a:ext cx="27733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itchFamily="18" charset="-122"/>
                  <a:ea typeface="阿里巴巴普惠体 Medium" pitchFamily="18" charset="-122"/>
                  <a:cs typeface="阿里巴巴普惠体 Medium" pitchFamily="18" charset="-122"/>
                </a:defRPr>
              </a:lvl1pPr>
            </a:lstStyle>
            <a:p>
              <a:r>
                <a:rPr lang="zh-CN" altLang="en-US" dirty="0"/>
                <a:t>未来可期</a:t>
              </a:r>
              <a:endParaRPr lang="en-US" altLang="zh-CN" dirty="0"/>
            </a:p>
          </p:txBody>
        </p:sp>
        <p:sp>
          <p:nvSpPr>
            <p:cNvPr id="51" name="椭圆 50">
              <a:extLst>
                <a:ext uri="{FF2B5EF4-FFF2-40B4-BE49-F238E27FC236}">
                  <a16:creationId xmlns="" xmlns:a16="http://schemas.microsoft.com/office/drawing/2014/main" id="{72F65A88-57FC-99B1-D7F7-BB55FDF5CC7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25903" y="1130522"/>
              <a:ext cx="396000" cy="396000"/>
            </a:xfrm>
            <a:prstGeom prst="ellipse">
              <a:avLst/>
            </a:prstGeom>
            <a:blipFill dpi="0" rotWithShape="1"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文本框 51">
              <a:extLst>
                <a:ext uri="{FF2B5EF4-FFF2-40B4-BE49-F238E27FC236}">
                  <a16:creationId xmlns="" xmlns:a16="http://schemas.microsoft.com/office/drawing/2014/main" id="{50705AB9-4E38-88E8-B8B1-38630EE428A3}"/>
                </a:ext>
              </a:extLst>
            </p:cNvPr>
            <p:cNvSpPr txBox="1"/>
            <p:nvPr/>
          </p:nvSpPr>
          <p:spPr>
            <a:xfrm>
              <a:off x="6988767" y="1143856"/>
              <a:ext cx="4702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rgbClr val="7094AF"/>
                  </a:solidFill>
                  <a:latin typeface="+mj-ea"/>
                  <a:ea typeface="+mj-ea"/>
                </a:rPr>
                <a:t>04</a:t>
              </a:r>
            </a:p>
          </p:txBody>
        </p:sp>
        <p:sp>
          <p:nvSpPr>
            <p:cNvPr id="53" name="文本框 52">
              <a:extLst>
                <a:ext uri="{FF2B5EF4-FFF2-40B4-BE49-F238E27FC236}">
                  <a16:creationId xmlns="" xmlns:a16="http://schemas.microsoft.com/office/drawing/2014/main" id="{A2B27C73-57DB-47A2-DB94-A4BF06BF6A38}"/>
                </a:ext>
              </a:extLst>
            </p:cNvPr>
            <p:cNvSpPr txBox="1"/>
            <p:nvPr/>
          </p:nvSpPr>
          <p:spPr>
            <a:xfrm>
              <a:off x="7540625" y="1506838"/>
              <a:ext cx="27733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spc="5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</a:rPr>
                <a:t>Annual work overview</a:t>
              </a:r>
            </a:p>
          </p:txBody>
        </p:sp>
      </p:grpSp>
      <p:sp>
        <p:nvSpPr>
          <p:cNvPr id="35" name="TextBox 3">
            <a:extLst>
              <a:ext uri="{FF2B5EF4-FFF2-40B4-BE49-F238E27FC236}">
                <a16:creationId xmlns:a16="http://schemas.microsoft.com/office/drawing/2014/main" xmlns="" id="{0E1C5434-DA25-B420-5682-E39DEFD708B8}"/>
              </a:ext>
            </a:extLst>
          </p:cNvPr>
          <p:cNvSpPr txBox="1"/>
          <p:nvPr/>
        </p:nvSpPr>
        <p:spPr>
          <a:xfrm>
            <a:off x="-1" y="7867"/>
            <a:ext cx="54006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68645" y="1233996"/>
            <a:ext cx="14398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FFF"/>
                </a:solidFill>
              </a:rPr>
              <a:t>https://www.ypppt.com/</a:t>
            </a:r>
            <a:endParaRPr lang="zh-CN" altLang="en-US" sz="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836416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8BEA8F61-8743-510D-C6F2-30DDAB9FC9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8C29B712-8DC3-CEB9-7F7D-932EA5499DF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53712" cy="6858000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C12E88E3-1F09-6297-E81F-549AC591600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96D458A3-BDAE-92D0-E27E-7C40FC43D6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66CB3394-F4F2-780C-D07E-6B3078639157}"/>
              </a:ext>
            </a:extLst>
          </p:cNvPr>
          <p:cNvSpPr txBox="1"/>
          <p:nvPr/>
        </p:nvSpPr>
        <p:spPr>
          <a:xfrm>
            <a:off x="408513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 春生万物 有树可栖 未来可期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FA47E6C-CDEF-0DE1-D4A3-1D321076FFC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8650" y="1791412"/>
            <a:ext cx="2663351" cy="5066588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895FC5DB-39E8-6F6B-DE6F-FC57D5B778F9}"/>
              </a:ext>
            </a:extLst>
          </p:cNvPr>
          <p:cNvSpPr txBox="1"/>
          <p:nvPr/>
        </p:nvSpPr>
        <p:spPr>
          <a:xfrm>
            <a:off x="3002461" y="1439862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3600" dirty="0">
                <a:gradFill flip="none" rotWithShape="1">
                  <a:gsLst>
                    <a:gs pos="32000">
                      <a:srgbClr val="89A2BD">
                        <a:lumMod val="50000"/>
                      </a:srgbClr>
                    </a:gs>
                    <a:gs pos="0">
                      <a:srgbClr val="E6E7E4">
                        <a:lumMod val="80000"/>
                      </a:srgbClr>
                    </a:gs>
                    <a:gs pos="65000">
                      <a:srgbClr val="A2B6CB">
                        <a:lumMod val="80000"/>
                      </a:srgbClr>
                    </a:gs>
                    <a:gs pos="100000">
                      <a:srgbClr val="7094AF">
                        <a:lumMod val="50000"/>
                      </a:srgbClr>
                    </a:gs>
                  </a:gsLst>
                  <a:lin ang="2700000" scaled="1"/>
                  <a:tileRect/>
                </a:gradFill>
                <a:latin typeface="刘欢卡通手书" pitchFamily="2" charset="-122"/>
                <a:ea typeface="刘欢卡通手书" pitchFamily="2" charset="-122"/>
              </a:rPr>
              <a:t>未来可期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2D0DE812-2150-5DA9-0221-300A6009A58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265"/>
          <a:stretch/>
        </p:blipFill>
        <p:spPr>
          <a:xfrm>
            <a:off x="183606" y="1179168"/>
            <a:ext cx="4260732" cy="1311666"/>
          </a:xfrm>
          <a:prstGeom prst="rect">
            <a:avLst/>
          </a:prstGeom>
        </p:spPr>
      </p:pic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09AE7EF4-BAA9-4C0D-3EA6-214951A7FCF7}"/>
              </a:ext>
            </a:extLst>
          </p:cNvPr>
          <p:cNvGrpSpPr/>
          <p:nvPr/>
        </p:nvGrpSpPr>
        <p:grpSpPr>
          <a:xfrm>
            <a:off x="5146807" y="1735936"/>
            <a:ext cx="4982967" cy="1121293"/>
            <a:chOff x="6256533" y="1792124"/>
            <a:chExt cx="4982967" cy="1121293"/>
          </a:xfrm>
        </p:grpSpPr>
        <p:grpSp>
          <p:nvGrpSpPr>
            <p:cNvPr id="66" name="组合 65">
              <a:extLst>
                <a:ext uri="{FF2B5EF4-FFF2-40B4-BE49-F238E27FC236}">
                  <a16:creationId xmlns="" xmlns:a16="http://schemas.microsoft.com/office/drawing/2014/main" id="{56AC1EB5-7918-0A38-E451-C7A736F66939}"/>
                </a:ext>
              </a:extLst>
            </p:cNvPr>
            <p:cNvGrpSpPr/>
            <p:nvPr/>
          </p:nvGrpSpPr>
          <p:grpSpPr>
            <a:xfrm>
              <a:off x="6702154" y="1792124"/>
              <a:ext cx="4537346" cy="1121293"/>
              <a:chOff x="1167441" y="1729171"/>
              <a:chExt cx="4537346" cy="1121293"/>
            </a:xfrm>
          </p:grpSpPr>
          <p:sp>
            <p:nvSpPr>
              <p:cNvPr id="70" name="TextBox 26">
                <a:extLst>
                  <a:ext uri="{FF2B5EF4-FFF2-40B4-BE49-F238E27FC236}">
                    <a16:creationId xmlns="" xmlns:a16="http://schemas.microsoft.com/office/drawing/2014/main" id="{56F1E511-6C35-E9C5-6E13-77A6B7492451}"/>
                  </a:ext>
                </a:extLst>
              </p:cNvPr>
              <p:cNvSpPr txBox="1"/>
              <p:nvPr/>
            </p:nvSpPr>
            <p:spPr>
              <a:xfrm>
                <a:off x="1167442" y="2134058"/>
                <a:ext cx="4537345" cy="716406"/>
              </a:xfrm>
              <a:prstGeom prst="rect">
                <a:avLst/>
              </a:prstGeom>
              <a:noFill/>
            </p:spPr>
            <p:txBody>
              <a:bodyPr wrap="square" lIns="75493" tIns="37747" rIns="75493" bIns="37747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1600">
                    <a:solidFill>
                      <a:schemeClr val="tx1">
                        <a:lumMod val="85000"/>
                        <a:lumOff val="15000"/>
                        <a:alpha val="80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sym typeface="思源黑体 CN Normal" panose="020B0400000000000000" pitchFamily="34" charset="-122"/>
                  </a:rPr>
                  <a:t>请在此输入您的文字内容，单击进行修改。或者复制您的文本粘贴在此文本框中。</a:t>
                </a:r>
              </a:p>
            </p:txBody>
          </p:sp>
          <p:sp>
            <p:nvSpPr>
              <p:cNvPr id="71" name="文本框 70">
                <a:extLst>
                  <a:ext uri="{FF2B5EF4-FFF2-40B4-BE49-F238E27FC236}">
                    <a16:creationId xmlns="" xmlns:a16="http://schemas.microsoft.com/office/drawing/2014/main" id="{FA69BA2A-D1E8-87FC-F0ED-133F8AC4CFD6}"/>
                  </a:ext>
                </a:extLst>
              </p:cNvPr>
              <p:cNvSpPr txBox="1"/>
              <p:nvPr/>
            </p:nvSpPr>
            <p:spPr>
              <a:xfrm>
                <a:off x="1167441" y="1729171"/>
                <a:ext cx="171460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2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ea"/>
                    <a:ea typeface="+mj-ea"/>
                  </a:rPr>
                  <a:t>标题文字</a:t>
                </a:r>
              </a:p>
            </p:txBody>
          </p:sp>
        </p:grpSp>
        <p:grpSp>
          <p:nvGrpSpPr>
            <p:cNvPr id="67" name="组合 66">
              <a:extLst>
                <a:ext uri="{FF2B5EF4-FFF2-40B4-BE49-F238E27FC236}">
                  <a16:creationId xmlns="" xmlns:a16="http://schemas.microsoft.com/office/drawing/2014/main" id="{89E1A986-494D-5B84-21E1-39ECB6092268}"/>
                </a:ext>
              </a:extLst>
            </p:cNvPr>
            <p:cNvGrpSpPr/>
            <p:nvPr/>
          </p:nvGrpSpPr>
          <p:grpSpPr>
            <a:xfrm>
              <a:off x="6256533" y="1809991"/>
              <a:ext cx="470272" cy="396000"/>
              <a:chOff x="6988767" y="1130522"/>
              <a:chExt cx="470272" cy="396000"/>
            </a:xfrm>
          </p:grpSpPr>
          <p:sp>
            <p:nvSpPr>
              <p:cNvPr id="68" name="椭圆 67">
                <a:extLst>
                  <a:ext uri="{FF2B5EF4-FFF2-40B4-BE49-F238E27FC236}">
                    <a16:creationId xmlns="" xmlns:a16="http://schemas.microsoft.com/office/drawing/2014/main" id="{9395782D-5176-7B8B-18C8-5A6770D5093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025903" y="1130522"/>
                <a:ext cx="396000" cy="396000"/>
              </a:xfrm>
              <a:prstGeom prst="ellipse">
                <a:avLst/>
              </a:prstGeom>
              <a:blipFill dpi="0" rotWithShape="1"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文本框 68">
                <a:extLst>
                  <a:ext uri="{FF2B5EF4-FFF2-40B4-BE49-F238E27FC236}">
                    <a16:creationId xmlns="" xmlns:a16="http://schemas.microsoft.com/office/drawing/2014/main" id="{3A62021A-FCAE-EC26-0C6E-A1D8B8B89331}"/>
                  </a:ext>
                </a:extLst>
              </p:cNvPr>
              <p:cNvSpPr txBox="1"/>
              <p:nvPr/>
            </p:nvSpPr>
            <p:spPr>
              <a:xfrm>
                <a:off x="6988767" y="1143856"/>
                <a:ext cx="4702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>
                    <a:solidFill>
                      <a:srgbClr val="7094AF"/>
                    </a:solidFill>
                    <a:latin typeface="+mj-ea"/>
                    <a:ea typeface="+mj-ea"/>
                  </a:rPr>
                  <a:t>01</a:t>
                </a:r>
              </a:p>
            </p:txBody>
          </p:sp>
        </p:grpSp>
      </p:grpSp>
      <p:grpSp>
        <p:nvGrpSpPr>
          <p:cNvPr id="72" name="组合 71">
            <a:extLst>
              <a:ext uri="{FF2B5EF4-FFF2-40B4-BE49-F238E27FC236}">
                <a16:creationId xmlns="" xmlns:a16="http://schemas.microsoft.com/office/drawing/2014/main" id="{F8FC5417-B83B-F076-FEFA-CEB8AD8681BF}"/>
              </a:ext>
            </a:extLst>
          </p:cNvPr>
          <p:cNvGrpSpPr/>
          <p:nvPr/>
        </p:nvGrpSpPr>
        <p:grpSpPr>
          <a:xfrm>
            <a:off x="4821943" y="3289071"/>
            <a:ext cx="4982967" cy="1121293"/>
            <a:chOff x="6256533" y="1792124"/>
            <a:chExt cx="4982967" cy="1121293"/>
          </a:xfrm>
        </p:grpSpPr>
        <p:grpSp>
          <p:nvGrpSpPr>
            <p:cNvPr id="74" name="组合 73">
              <a:extLst>
                <a:ext uri="{FF2B5EF4-FFF2-40B4-BE49-F238E27FC236}">
                  <a16:creationId xmlns="" xmlns:a16="http://schemas.microsoft.com/office/drawing/2014/main" id="{497BF12B-B563-9C83-ED6A-7555054C509A}"/>
                </a:ext>
              </a:extLst>
            </p:cNvPr>
            <p:cNvGrpSpPr/>
            <p:nvPr/>
          </p:nvGrpSpPr>
          <p:grpSpPr>
            <a:xfrm>
              <a:off x="6702154" y="1792124"/>
              <a:ext cx="4537346" cy="1121293"/>
              <a:chOff x="1167441" y="1729171"/>
              <a:chExt cx="4537346" cy="1121293"/>
            </a:xfrm>
          </p:grpSpPr>
          <p:sp>
            <p:nvSpPr>
              <p:cNvPr id="78" name="TextBox 26">
                <a:extLst>
                  <a:ext uri="{FF2B5EF4-FFF2-40B4-BE49-F238E27FC236}">
                    <a16:creationId xmlns="" xmlns:a16="http://schemas.microsoft.com/office/drawing/2014/main" id="{D1868B12-8FB2-EF26-BA9B-AC5D3666F480}"/>
                  </a:ext>
                </a:extLst>
              </p:cNvPr>
              <p:cNvSpPr txBox="1"/>
              <p:nvPr/>
            </p:nvSpPr>
            <p:spPr>
              <a:xfrm>
                <a:off x="1167442" y="2134058"/>
                <a:ext cx="4537345" cy="716406"/>
              </a:xfrm>
              <a:prstGeom prst="rect">
                <a:avLst/>
              </a:prstGeom>
              <a:noFill/>
            </p:spPr>
            <p:txBody>
              <a:bodyPr wrap="square" lIns="75493" tIns="37747" rIns="75493" bIns="37747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1600">
                    <a:solidFill>
                      <a:schemeClr val="tx1">
                        <a:lumMod val="85000"/>
                        <a:lumOff val="15000"/>
                        <a:alpha val="80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sym typeface="思源黑体 CN Normal" panose="020B0400000000000000" pitchFamily="34" charset="-122"/>
                  </a:rPr>
                  <a:t>请在此输入您的文字内容，单击进行修改。或者复制您的文本粘贴在此文本框中。</a:t>
                </a:r>
              </a:p>
            </p:txBody>
          </p:sp>
          <p:sp>
            <p:nvSpPr>
              <p:cNvPr id="79" name="文本框 78">
                <a:extLst>
                  <a:ext uri="{FF2B5EF4-FFF2-40B4-BE49-F238E27FC236}">
                    <a16:creationId xmlns="" xmlns:a16="http://schemas.microsoft.com/office/drawing/2014/main" id="{A2663D37-08EA-CBE1-5C50-44AC91F76951}"/>
                  </a:ext>
                </a:extLst>
              </p:cNvPr>
              <p:cNvSpPr txBox="1"/>
              <p:nvPr/>
            </p:nvSpPr>
            <p:spPr>
              <a:xfrm>
                <a:off x="1167441" y="1729171"/>
                <a:ext cx="171460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2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ea"/>
                    <a:ea typeface="+mj-ea"/>
                  </a:rPr>
                  <a:t>标题文字</a:t>
                </a:r>
              </a:p>
            </p:txBody>
          </p:sp>
        </p:grpSp>
        <p:grpSp>
          <p:nvGrpSpPr>
            <p:cNvPr id="75" name="组合 74">
              <a:extLst>
                <a:ext uri="{FF2B5EF4-FFF2-40B4-BE49-F238E27FC236}">
                  <a16:creationId xmlns="" xmlns:a16="http://schemas.microsoft.com/office/drawing/2014/main" id="{7E5E571A-9549-3EF0-D41D-153A90C20800}"/>
                </a:ext>
              </a:extLst>
            </p:cNvPr>
            <p:cNvGrpSpPr/>
            <p:nvPr/>
          </p:nvGrpSpPr>
          <p:grpSpPr>
            <a:xfrm>
              <a:off x="6256533" y="1809991"/>
              <a:ext cx="470272" cy="396000"/>
              <a:chOff x="6988767" y="1130522"/>
              <a:chExt cx="470272" cy="396000"/>
            </a:xfrm>
          </p:grpSpPr>
          <p:sp>
            <p:nvSpPr>
              <p:cNvPr id="76" name="椭圆 75">
                <a:extLst>
                  <a:ext uri="{FF2B5EF4-FFF2-40B4-BE49-F238E27FC236}">
                    <a16:creationId xmlns="" xmlns:a16="http://schemas.microsoft.com/office/drawing/2014/main" id="{44478101-B1DD-22D9-F88E-CDA0E660E7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025903" y="1130522"/>
                <a:ext cx="396000" cy="396000"/>
              </a:xfrm>
              <a:prstGeom prst="ellipse">
                <a:avLst/>
              </a:prstGeom>
              <a:blipFill dpi="0" rotWithShape="1"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文本框 76">
                <a:extLst>
                  <a:ext uri="{FF2B5EF4-FFF2-40B4-BE49-F238E27FC236}">
                    <a16:creationId xmlns="" xmlns:a16="http://schemas.microsoft.com/office/drawing/2014/main" id="{ED30896B-6395-5033-3361-543E5C4C8F09}"/>
                  </a:ext>
                </a:extLst>
              </p:cNvPr>
              <p:cNvSpPr txBox="1"/>
              <p:nvPr/>
            </p:nvSpPr>
            <p:spPr>
              <a:xfrm>
                <a:off x="6988767" y="1143856"/>
                <a:ext cx="4702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>
                    <a:solidFill>
                      <a:srgbClr val="7094AF"/>
                    </a:solidFill>
                    <a:latin typeface="+mj-ea"/>
                    <a:ea typeface="+mj-ea"/>
                  </a:rPr>
                  <a:t>02</a:t>
                </a:r>
              </a:p>
            </p:txBody>
          </p:sp>
        </p:grpSp>
      </p:grpSp>
      <p:grpSp>
        <p:nvGrpSpPr>
          <p:cNvPr id="80" name="组合 79">
            <a:extLst>
              <a:ext uri="{FF2B5EF4-FFF2-40B4-BE49-F238E27FC236}">
                <a16:creationId xmlns="" xmlns:a16="http://schemas.microsoft.com/office/drawing/2014/main" id="{51A5779F-08FA-5F5B-9B0D-35F2117020B6}"/>
              </a:ext>
            </a:extLst>
          </p:cNvPr>
          <p:cNvGrpSpPr/>
          <p:nvPr/>
        </p:nvGrpSpPr>
        <p:grpSpPr>
          <a:xfrm>
            <a:off x="4497081" y="4842206"/>
            <a:ext cx="4982967" cy="1121293"/>
            <a:chOff x="6256533" y="1792124"/>
            <a:chExt cx="4982967" cy="1121293"/>
          </a:xfrm>
        </p:grpSpPr>
        <p:grpSp>
          <p:nvGrpSpPr>
            <p:cNvPr id="81" name="组合 80">
              <a:extLst>
                <a:ext uri="{FF2B5EF4-FFF2-40B4-BE49-F238E27FC236}">
                  <a16:creationId xmlns="" xmlns:a16="http://schemas.microsoft.com/office/drawing/2014/main" id="{B93DFF9E-6946-29A2-1F9B-5C877A5D5DB1}"/>
                </a:ext>
              </a:extLst>
            </p:cNvPr>
            <p:cNvGrpSpPr/>
            <p:nvPr/>
          </p:nvGrpSpPr>
          <p:grpSpPr>
            <a:xfrm>
              <a:off x="6702154" y="1792124"/>
              <a:ext cx="4537346" cy="1121293"/>
              <a:chOff x="1167441" y="1729171"/>
              <a:chExt cx="4537346" cy="1121293"/>
            </a:xfrm>
          </p:grpSpPr>
          <p:sp>
            <p:nvSpPr>
              <p:cNvPr id="85" name="TextBox 26">
                <a:extLst>
                  <a:ext uri="{FF2B5EF4-FFF2-40B4-BE49-F238E27FC236}">
                    <a16:creationId xmlns="" xmlns:a16="http://schemas.microsoft.com/office/drawing/2014/main" id="{744E58C0-1019-484E-B527-903F88E81915}"/>
                  </a:ext>
                </a:extLst>
              </p:cNvPr>
              <p:cNvSpPr txBox="1"/>
              <p:nvPr/>
            </p:nvSpPr>
            <p:spPr>
              <a:xfrm>
                <a:off x="1167442" y="2134058"/>
                <a:ext cx="4537345" cy="716406"/>
              </a:xfrm>
              <a:prstGeom prst="rect">
                <a:avLst/>
              </a:prstGeom>
              <a:noFill/>
            </p:spPr>
            <p:txBody>
              <a:bodyPr wrap="square" lIns="75493" tIns="37747" rIns="75493" bIns="37747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1600">
                    <a:solidFill>
                      <a:schemeClr val="tx1">
                        <a:lumMod val="85000"/>
                        <a:lumOff val="15000"/>
                        <a:alpha val="80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sym typeface="思源黑体 CN Normal" panose="020B0400000000000000" pitchFamily="34" charset="-122"/>
                  </a:rPr>
                  <a:t>请在此输入您的文字内容，单击进行修改。或者复制您的文本粘贴在此文本框中。</a:t>
                </a:r>
              </a:p>
            </p:txBody>
          </p:sp>
          <p:sp>
            <p:nvSpPr>
              <p:cNvPr id="86" name="文本框 85">
                <a:extLst>
                  <a:ext uri="{FF2B5EF4-FFF2-40B4-BE49-F238E27FC236}">
                    <a16:creationId xmlns="" xmlns:a16="http://schemas.microsoft.com/office/drawing/2014/main" id="{844454F5-F1AA-07EC-8F41-58B8EFAD5EB4}"/>
                  </a:ext>
                </a:extLst>
              </p:cNvPr>
              <p:cNvSpPr txBox="1"/>
              <p:nvPr/>
            </p:nvSpPr>
            <p:spPr>
              <a:xfrm>
                <a:off x="1167441" y="1729171"/>
                <a:ext cx="171460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2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ea"/>
                    <a:ea typeface="+mj-ea"/>
                  </a:rPr>
                  <a:t>标题文字</a:t>
                </a:r>
              </a:p>
            </p:txBody>
          </p:sp>
        </p:grpSp>
        <p:grpSp>
          <p:nvGrpSpPr>
            <p:cNvPr id="82" name="组合 81">
              <a:extLst>
                <a:ext uri="{FF2B5EF4-FFF2-40B4-BE49-F238E27FC236}">
                  <a16:creationId xmlns="" xmlns:a16="http://schemas.microsoft.com/office/drawing/2014/main" id="{3A3443C5-4AD4-2A90-D755-500EAEE9F11F}"/>
                </a:ext>
              </a:extLst>
            </p:cNvPr>
            <p:cNvGrpSpPr/>
            <p:nvPr/>
          </p:nvGrpSpPr>
          <p:grpSpPr>
            <a:xfrm>
              <a:off x="6256533" y="1809991"/>
              <a:ext cx="470272" cy="396000"/>
              <a:chOff x="6988767" y="1130522"/>
              <a:chExt cx="470272" cy="396000"/>
            </a:xfrm>
          </p:grpSpPr>
          <p:sp>
            <p:nvSpPr>
              <p:cNvPr id="83" name="椭圆 82">
                <a:extLst>
                  <a:ext uri="{FF2B5EF4-FFF2-40B4-BE49-F238E27FC236}">
                    <a16:creationId xmlns="" xmlns:a16="http://schemas.microsoft.com/office/drawing/2014/main" id="{5C160251-A7E7-3E8F-0CFB-BE56879694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025903" y="1130522"/>
                <a:ext cx="396000" cy="396000"/>
              </a:xfrm>
              <a:prstGeom prst="ellipse">
                <a:avLst/>
              </a:prstGeom>
              <a:blipFill dpi="0" rotWithShape="1"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文本框 83">
                <a:extLst>
                  <a:ext uri="{FF2B5EF4-FFF2-40B4-BE49-F238E27FC236}">
                    <a16:creationId xmlns="" xmlns:a16="http://schemas.microsoft.com/office/drawing/2014/main" id="{8C0F1CEA-F8A6-3980-EAD0-7FCE7603876C}"/>
                  </a:ext>
                </a:extLst>
              </p:cNvPr>
              <p:cNvSpPr txBox="1"/>
              <p:nvPr/>
            </p:nvSpPr>
            <p:spPr>
              <a:xfrm>
                <a:off x="6988767" y="1143856"/>
                <a:ext cx="4702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>
                    <a:solidFill>
                      <a:srgbClr val="7094AF"/>
                    </a:solidFill>
                    <a:latin typeface="+mj-ea"/>
                    <a:ea typeface="+mj-ea"/>
                  </a:rPr>
                  <a:t>03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17535261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3FA8EC38-941B-F611-1D47-FECF20E186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7BD8181D-BF5E-5BCD-3945-712D0D8912C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523A1CBD-CA8D-5786-FE70-C3D1CE11F04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D5E46F69-F304-0B24-8394-FB4E4972C16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8382" y="895351"/>
            <a:ext cx="5619039" cy="5619039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57BE62A5-A5EF-473C-0A93-349CD3B37531}"/>
              </a:ext>
            </a:extLst>
          </p:cNvPr>
          <p:cNvGrpSpPr/>
          <p:nvPr/>
        </p:nvGrpSpPr>
        <p:grpSpPr>
          <a:xfrm>
            <a:off x="935279" y="2238393"/>
            <a:ext cx="2187092" cy="1469293"/>
            <a:chOff x="7112083" y="5286813"/>
            <a:chExt cx="2248503" cy="1469293"/>
          </a:xfrm>
        </p:grpSpPr>
        <p:sp>
          <p:nvSpPr>
            <p:cNvPr id="16" name="TextBox 26">
              <a:extLst>
                <a:ext uri="{FF2B5EF4-FFF2-40B4-BE49-F238E27FC236}">
                  <a16:creationId xmlns="" xmlns:a16="http://schemas.microsoft.com/office/drawing/2014/main" id="{60084D1B-5B69-F9EA-4911-6BF83155BDAE}"/>
                </a:ext>
              </a:extLst>
            </p:cNvPr>
            <p:cNvSpPr txBox="1"/>
            <p:nvPr/>
          </p:nvSpPr>
          <p:spPr>
            <a:xfrm>
              <a:off x="7112083" y="5719612"/>
              <a:ext cx="2248503" cy="1036494"/>
            </a:xfrm>
            <a:prstGeom prst="rect">
              <a:avLst/>
            </a:prstGeom>
            <a:noFill/>
          </p:spPr>
          <p:txBody>
            <a:bodyPr wrap="square" lIns="75493" tIns="37747" rIns="75493" bIns="37747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+mn-ea"/>
                </a:rPr>
                <a:t>请在此输入您的文字内容，单击进行修改</a:t>
              </a: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思源黑体 CN Normal" panose="020B0400000000000000" pitchFamily="34" charset="-122"/>
                </a:rPr>
                <a:t>或复制您的文本粘贴</a:t>
              </a:r>
              <a:endPara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7DA38609-3CA7-53C8-C202-0483F6EB4A36}"/>
                </a:ext>
              </a:extLst>
            </p:cNvPr>
            <p:cNvSpPr txBox="1"/>
            <p:nvPr/>
          </p:nvSpPr>
          <p:spPr>
            <a:xfrm>
              <a:off x="7450660" y="5286813"/>
              <a:ext cx="15713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标题文字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8DEBDA20-1474-EE2B-C166-B8F155B81874}"/>
              </a:ext>
            </a:extLst>
          </p:cNvPr>
          <p:cNvGrpSpPr/>
          <p:nvPr/>
        </p:nvGrpSpPr>
        <p:grpSpPr>
          <a:xfrm>
            <a:off x="9069630" y="2238393"/>
            <a:ext cx="2187092" cy="1469293"/>
            <a:chOff x="7112083" y="5286813"/>
            <a:chExt cx="2248503" cy="1469293"/>
          </a:xfrm>
        </p:grpSpPr>
        <p:sp>
          <p:nvSpPr>
            <p:cNvPr id="22" name="TextBox 26">
              <a:extLst>
                <a:ext uri="{FF2B5EF4-FFF2-40B4-BE49-F238E27FC236}">
                  <a16:creationId xmlns="" xmlns:a16="http://schemas.microsoft.com/office/drawing/2014/main" id="{EF0552AA-267E-0950-AAF9-D1B44B929869}"/>
                </a:ext>
              </a:extLst>
            </p:cNvPr>
            <p:cNvSpPr txBox="1"/>
            <p:nvPr/>
          </p:nvSpPr>
          <p:spPr>
            <a:xfrm>
              <a:off x="7112083" y="5719612"/>
              <a:ext cx="2248503" cy="1036494"/>
            </a:xfrm>
            <a:prstGeom prst="rect">
              <a:avLst/>
            </a:prstGeom>
            <a:noFill/>
          </p:spPr>
          <p:txBody>
            <a:bodyPr wrap="square" lIns="75493" tIns="37747" rIns="75493" bIns="37747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+mn-ea"/>
                </a:rPr>
                <a:t>请在此输入您的文字内容，单击进行修改</a:t>
              </a: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思源黑体 CN Normal" panose="020B0400000000000000" pitchFamily="34" charset="-122"/>
                </a:rPr>
                <a:t>或复制您的文本粘贴</a:t>
              </a:r>
              <a:endPara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D2B5CC1C-7F15-C2EB-135E-9238B681C102}"/>
                </a:ext>
              </a:extLst>
            </p:cNvPr>
            <p:cNvSpPr txBox="1"/>
            <p:nvPr/>
          </p:nvSpPr>
          <p:spPr>
            <a:xfrm>
              <a:off x="7450660" y="5286813"/>
              <a:ext cx="15713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标题文字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38351FD6-4661-8FAE-5D83-BCFF09F7D018}"/>
              </a:ext>
            </a:extLst>
          </p:cNvPr>
          <p:cNvGrpSpPr/>
          <p:nvPr/>
        </p:nvGrpSpPr>
        <p:grpSpPr>
          <a:xfrm>
            <a:off x="935279" y="4304946"/>
            <a:ext cx="2187092" cy="1469293"/>
            <a:chOff x="7112083" y="5286813"/>
            <a:chExt cx="2248503" cy="1469293"/>
          </a:xfrm>
        </p:grpSpPr>
        <p:sp>
          <p:nvSpPr>
            <p:cNvPr id="28" name="TextBox 26">
              <a:extLst>
                <a:ext uri="{FF2B5EF4-FFF2-40B4-BE49-F238E27FC236}">
                  <a16:creationId xmlns="" xmlns:a16="http://schemas.microsoft.com/office/drawing/2014/main" id="{AB95F516-3254-6D0F-1985-4E4580E17627}"/>
                </a:ext>
              </a:extLst>
            </p:cNvPr>
            <p:cNvSpPr txBox="1"/>
            <p:nvPr/>
          </p:nvSpPr>
          <p:spPr>
            <a:xfrm>
              <a:off x="7112083" y="5719612"/>
              <a:ext cx="2248503" cy="1036494"/>
            </a:xfrm>
            <a:prstGeom prst="rect">
              <a:avLst/>
            </a:prstGeom>
            <a:noFill/>
          </p:spPr>
          <p:txBody>
            <a:bodyPr wrap="square" lIns="75493" tIns="37747" rIns="75493" bIns="37747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+mn-ea"/>
                </a:rPr>
                <a:t>请在此输入您的文字内容，单击进行修改</a:t>
              </a: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思源黑体 CN Normal" panose="020B0400000000000000" pitchFamily="34" charset="-122"/>
                </a:rPr>
                <a:t>或复制您的文本粘贴</a:t>
              </a:r>
              <a:endPara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3011905A-BBA9-3596-4725-0AAA88D684C2}"/>
                </a:ext>
              </a:extLst>
            </p:cNvPr>
            <p:cNvSpPr txBox="1"/>
            <p:nvPr/>
          </p:nvSpPr>
          <p:spPr>
            <a:xfrm>
              <a:off x="7450660" y="5286813"/>
              <a:ext cx="15713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标题文字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B4D649B9-7819-4B89-9135-3F58CAAC6648}"/>
              </a:ext>
            </a:extLst>
          </p:cNvPr>
          <p:cNvGrpSpPr/>
          <p:nvPr/>
        </p:nvGrpSpPr>
        <p:grpSpPr>
          <a:xfrm>
            <a:off x="9069630" y="4304946"/>
            <a:ext cx="2187092" cy="1469293"/>
            <a:chOff x="7112083" y="5286813"/>
            <a:chExt cx="2248503" cy="1469293"/>
          </a:xfrm>
        </p:grpSpPr>
        <p:sp>
          <p:nvSpPr>
            <p:cNvPr id="31" name="TextBox 26">
              <a:extLst>
                <a:ext uri="{FF2B5EF4-FFF2-40B4-BE49-F238E27FC236}">
                  <a16:creationId xmlns="" xmlns:a16="http://schemas.microsoft.com/office/drawing/2014/main" id="{A067167B-B3AE-D1B2-BE76-55A2FEA8BCFC}"/>
                </a:ext>
              </a:extLst>
            </p:cNvPr>
            <p:cNvSpPr txBox="1"/>
            <p:nvPr/>
          </p:nvSpPr>
          <p:spPr>
            <a:xfrm>
              <a:off x="7112083" y="5719612"/>
              <a:ext cx="2248503" cy="1036494"/>
            </a:xfrm>
            <a:prstGeom prst="rect">
              <a:avLst/>
            </a:prstGeom>
            <a:noFill/>
          </p:spPr>
          <p:txBody>
            <a:bodyPr wrap="square" lIns="75493" tIns="37747" rIns="75493" bIns="37747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+mn-ea"/>
                </a:rPr>
                <a:t>请在此输入您的文字内容，单击进行修改</a:t>
              </a: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思源黑体 CN Normal" panose="020B0400000000000000" pitchFamily="34" charset="-122"/>
                </a:rPr>
                <a:t>或复制您的文本粘贴</a:t>
              </a:r>
              <a:endPara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4AA089DA-8110-E95D-5FF0-CB3EF1CDC5D6}"/>
                </a:ext>
              </a:extLst>
            </p:cNvPr>
            <p:cNvSpPr txBox="1"/>
            <p:nvPr/>
          </p:nvSpPr>
          <p:spPr>
            <a:xfrm>
              <a:off x="7450660" y="5286813"/>
              <a:ext cx="15713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标题文字</a:t>
              </a:r>
            </a:p>
          </p:txBody>
        </p:sp>
      </p:grp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A6CC82F5-D413-4213-8C85-3208B896332D}"/>
              </a:ext>
            </a:extLst>
          </p:cNvPr>
          <p:cNvSpPr txBox="1"/>
          <p:nvPr/>
        </p:nvSpPr>
        <p:spPr>
          <a:xfrm>
            <a:off x="408513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 春生万物 有树可栖 未来可期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A9D2818F-F49B-235A-6632-974BCA260287}"/>
              </a:ext>
            </a:extLst>
          </p:cNvPr>
          <p:cNvSpPr txBox="1"/>
          <p:nvPr/>
        </p:nvSpPr>
        <p:spPr>
          <a:xfrm>
            <a:off x="7714915" y="1490007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3600" dirty="0">
                <a:gradFill flip="none" rotWithShape="1">
                  <a:gsLst>
                    <a:gs pos="32000">
                      <a:srgbClr val="89A2BD">
                        <a:lumMod val="50000"/>
                      </a:srgbClr>
                    </a:gs>
                    <a:gs pos="0">
                      <a:srgbClr val="E6E7E4">
                        <a:lumMod val="80000"/>
                      </a:srgbClr>
                    </a:gs>
                    <a:gs pos="65000">
                      <a:srgbClr val="A2B6CB">
                        <a:lumMod val="80000"/>
                      </a:srgbClr>
                    </a:gs>
                    <a:gs pos="100000">
                      <a:srgbClr val="7094AF">
                        <a:lumMod val="50000"/>
                      </a:srgbClr>
                    </a:gs>
                  </a:gsLst>
                  <a:lin ang="2700000" scaled="1"/>
                  <a:tileRect/>
                </a:gradFill>
                <a:latin typeface="刘欢卡通手书" pitchFamily="2" charset="-122"/>
                <a:ea typeface="刘欢卡通手书" pitchFamily="2" charset="-122"/>
              </a:rPr>
              <a:t>未来可期</a:t>
            </a:r>
          </a:p>
        </p:txBody>
      </p:sp>
    </p:spTree>
    <p:extLst>
      <p:ext uri="{BB962C8B-B14F-4D97-AF65-F5344CB8AC3E}">
        <p14:creationId xmlns:p14="http://schemas.microsoft.com/office/powerpoint/2010/main" val="164686494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510FCA70-2AF9-8613-1FB9-98FCCA1759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11E8A3A8-800F-66BB-BE3A-9C22C303AF01}"/>
              </a:ext>
            </a:extLst>
          </p:cNvPr>
          <p:cNvSpPr/>
          <p:nvPr/>
        </p:nvSpPr>
        <p:spPr>
          <a:xfrm>
            <a:off x="4860759" y="2465752"/>
            <a:ext cx="6743867" cy="3211148"/>
          </a:xfrm>
          <a:prstGeom prst="rect">
            <a:avLst/>
          </a:prstGeom>
          <a:solidFill>
            <a:srgbClr val="7094A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DBA512D7-6E12-D017-4749-D8C113AE604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4910C9B4-F4E9-1820-5841-C4B4BEF7D14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E9F7472E-6E2E-C486-37EA-63E7E2C76A76}"/>
              </a:ext>
            </a:extLst>
          </p:cNvPr>
          <p:cNvSpPr txBox="1"/>
          <p:nvPr/>
        </p:nvSpPr>
        <p:spPr>
          <a:xfrm>
            <a:off x="408513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 春生万物 有树可栖 未来可期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55C1FF1-9B2E-BFE4-FAEF-3773E8F3FD0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08514" y="1425604"/>
            <a:ext cx="6054596" cy="522021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179FF5D1-9209-C07B-0930-7412166972FB}"/>
              </a:ext>
            </a:extLst>
          </p:cNvPr>
          <p:cNvSpPr txBox="1"/>
          <p:nvPr/>
        </p:nvSpPr>
        <p:spPr>
          <a:xfrm>
            <a:off x="4860759" y="1630665"/>
            <a:ext cx="2031325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zh-CN" altLang="en-US" sz="3600" dirty="0">
                <a:gradFill flip="none" rotWithShape="1">
                  <a:gsLst>
                    <a:gs pos="32000">
                      <a:srgbClr val="89A2BD">
                        <a:lumMod val="50000"/>
                      </a:srgbClr>
                    </a:gs>
                    <a:gs pos="0">
                      <a:srgbClr val="E6E7E4">
                        <a:lumMod val="80000"/>
                      </a:srgbClr>
                    </a:gs>
                    <a:gs pos="65000">
                      <a:srgbClr val="A2B6CB">
                        <a:lumMod val="80000"/>
                      </a:srgbClr>
                    </a:gs>
                    <a:gs pos="100000">
                      <a:srgbClr val="7094AF">
                        <a:lumMod val="50000"/>
                      </a:srgbClr>
                    </a:gs>
                  </a:gsLst>
                  <a:lin ang="2700000" scaled="1"/>
                  <a:tileRect/>
                </a:gradFill>
                <a:latin typeface="刘欢卡通手书" pitchFamily="2" charset="-122"/>
                <a:ea typeface="刘欢卡通手书" pitchFamily="2" charset="-122"/>
              </a:rPr>
              <a:t>未来可期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5EE702E5-D34A-FEAB-3689-0D8B9401695D}"/>
              </a:ext>
            </a:extLst>
          </p:cNvPr>
          <p:cNvGrpSpPr/>
          <p:nvPr/>
        </p:nvGrpSpPr>
        <p:grpSpPr>
          <a:xfrm>
            <a:off x="6615510" y="2874824"/>
            <a:ext cx="4623991" cy="2424038"/>
            <a:chOff x="6615509" y="2744827"/>
            <a:chExt cx="4623991" cy="2424038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DF10AE3E-82E8-C0A7-65F8-90F49BB9E6EA}"/>
                </a:ext>
              </a:extLst>
            </p:cNvPr>
            <p:cNvGrpSpPr/>
            <p:nvPr/>
          </p:nvGrpSpPr>
          <p:grpSpPr>
            <a:xfrm>
              <a:off x="6615509" y="2744827"/>
              <a:ext cx="4623991" cy="1133158"/>
              <a:chOff x="6463109" y="2744827"/>
              <a:chExt cx="4623991" cy="1133158"/>
            </a:xfrm>
          </p:grpSpPr>
          <p:sp>
            <p:nvSpPr>
              <p:cNvPr id="21" name="TextBox 26">
                <a:extLst>
                  <a:ext uri="{FF2B5EF4-FFF2-40B4-BE49-F238E27FC236}">
                    <a16:creationId xmlns="" xmlns:a16="http://schemas.microsoft.com/office/drawing/2014/main" id="{164935E3-4F8E-3CCA-B527-83F35742F678}"/>
                  </a:ext>
                </a:extLst>
              </p:cNvPr>
              <p:cNvSpPr txBox="1"/>
              <p:nvPr/>
            </p:nvSpPr>
            <p:spPr>
              <a:xfrm>
                <a:off x="6463109" y="3161579"/>
                <a:ext cx="4623991" cy="716406"/>
              </a:xfrm>
              <a:prstGeom prst="rect">
                <a:avLst/>
              </a:prstGeom>
              <a:noFill/>
            </p:spPr>
            <p:txBody>
              <a:bodyPr wrap="square" lIns="75493" tIns="37747" rIns="75493" bIns="37747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1600" dirty="0">
                    <a:solidFill>
                      <a:schemeClr val="bg1">
                        <a:alpha val="90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sym typeface="思源黑体 CN Normal" panose="020B0400000000000000" pitchFamily="34" charset="-122"/>
                  </a:rPr>
                  <a:t>请在此输入您的文字内容单击进行文字修改。或者复制您的文本在此文本框中选择粘贴。</a:t>
                </a: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="" xmlns:a16="http://schemas.microsoft.com/office/drawing/2014/main" id="{5D2B475B-1CFF-4942-4DDE-57B308AD84FD}"/>
                  </a:ext>
                </a:extLst>
              </p:cNvPr>
              <p:cNvSpPr txBox="1"/>
              <p:nvPr/>
            </p:nvSpPr>
            <p:spPr>
              <a:xfrm>
                <a:off x="6463109" y="2744827"/>
                <a:ext cx="24404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2400">
                    <a:solidFill>
                      <a:schemeClr val="bg1"/>
                    </a:solidFill>
                    <a:latin typeface="+mj-ea"/>
                    <a:ea typeface="+mj-ea"/>
                  </a:rPr>
                  <a:t>标题文字</a:t>
                </a:r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75D9EA7B-8642-60F5-79E9-42CF2166E978}"/>
                </a:ext>
              </a:extLst>
            </p:cNvPr>
            <p:cNvGrpSpPr/>
            <p:nvPr/>
          </p:nvGrpSpPr>
          <p:grpSpPr>
            <a:xfrm>
              <a:off x="6615509" y="4035707"/>
              <a:ext cx="4623991" cy="1133158"/>
              <a:chOff x="6463109" y="2744827"/>
              <a:chExt cx="4623991" cy="1133158"/>
            </a:xfrm>
          </p:grpSpPr>
          <p:sp>
            <p:nvSpPr>
              <p:cNvPr id="26" name="TextBox 26">
                <a:extLst>
                  <a:ext uri="{FF2B5EF4-FFF2-40B4-BE49-F238E27FC236}">
                    <a16:creationId xmlns="" xmlns:a16="http://schemas.microsoft.com/office/drawing/2014/main" id="{4CED0495-A4DE-4756-FD33-2FD421633316}"/>
                  </a:ext>
                </a:extLst>
              </p:cNvPr>
              <p:cNvSpPr txBox="1"/>
              <p:nvPr/>
            </p:nvSpPr>
            <p:spPr>
              <a:xfrm>
                <a:off x="6463109" y="3161579"/>
                <a:ext cx="4623991" cy="716406"/>
              </a:xfrm>
              <a:prstGeom prst="rect">
                <a:avLst/>
              </a:prstGeom>
              <a:noFill/>
            </p:spPr>
            <p:txBody>
              <a:bodyPr wrap="square" lIns="75493" tIns="37747" rIns="75493" bIns="37747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1600">
                    <a:solidFill>
                      <a:schemeClr val="bg1">
                        <a:alpha val="90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sym typeface="思源黑体 CN Normal" panose="020B0400000000000000" pitchFamily="34" charset="-122"/>
                  </a:rPr>
                  <a:t>请在此输入您的文字内容单击进行文字修改。或者复制您的文本在此文本框中选择粘贴。</a:t>
                </a: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3039E636-557E-28E0-AB97-ADEABBE9EB7E}"/>
                  </a:ext>
                </a:extLst>
              </p:cNvPr>
              <p:cNvSpPr txBox="1"/>
              <p:nvPr/>
            </p:nvSpPr>
            <p:spPr>
              <a:xfrm>
                <a:off x="6463109" y="2744827"/>
                <a:ext cx="24404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2400">
                    <a:solidFill>
                      <a:schemeClr val="bg1"/>
                    </a:solidFill>
                    <a:latin typeface="+mj-ea"/>
                    <a:ea typeface="+mj-ea"/>
                  </a:rPr>
                  <a:t>标题文字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0829919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D49812B8-C9CC-76A6-1996-ACB1A0E25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295B3241-96A7-8123-5BBB-CF4F09829A3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108" y="1083189"/>
            <a:ext cx="5010957" cy="5010957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687ED036-2F8F-98EA-CE42-5F74B801D30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67CF54D4-179A-EB16-322B-AA08366C0E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B836375F-60DD-ED98-1410-E151AE02A242}"/>
              </a:ext>
            </a:extLst>
          </p:cNvPr>
          <p:cNvSpPr txBox="1"/>
          <p:nvPr/>
        </p:nvSpPr>
        <p:spPr>
          <a:xfrm>
            <a:off x="408513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 春生万物 有树可栖 未来可期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9BDDA425-F2D8-6F9D-AD86-E2D3350BB2AB}"/>
              </a:ext>
            </a:extLst>
          </p:cNvPr>
          <p:cNvSpPr txBox="1"/>
          <p:nvPr/>
        </p:nvSpPr>
        <p:spPr>
          <a:xfrm>
            <a:off x="878815" y="1201479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3600" dirty="0">
                <a:gradFill flip="none" rotWithShape="1">
                  <a:gsLst>
                    <a:gs pos="32000">
                      <a:srgbClr val="89A2BD">
                        <a:lumMod val="50000"/>
                      </a:srgbClr>
                    </a:gs>
                    <a:gs pos="0">
                      <a:srgbClr val="E6E7E4">
                        <a:lumMod val="80000"/>
                      </a:srgbClr>
                    </a:gs>
                    <a:gs pos="65000">
                      <a:srgbClr val="A2B6CB">
                        <a:lumMod val="80000"/>
                      </a:srgbClr>
                    </a:gs>
                    <a:gs pos="100000">
                      <a:srgbClr val="7094AF">
                        <a:lumMod val="50000"/>
                      </a:srgbClr>
                    </a:gs>
                  </a:gsLst>
                  <a:lin ang="2700000" scaled="1"/>
                  <a:tileRect/>
                </a:gradFill>
                <a:latin typeface="刘欢卡通手书" pitchFamily="2" charset="-122"/>
                <a:ea typeface="刘欢卡通手书" pitchFamily="2" charset="-122"/>
              </a:rPr>
              <a:t>未来可期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76E094B9-B7CE-A2DE-2A9C-5FEDDD58A1FA}"/>
              </a:ext>
            </a:extLst>
          </p:cNvPr>
          <p:cNvGrpSpPr/>
          <p:nvPr/>
        </p:nvGrpSpPr>
        <p:grpSpPr>
          <a:xfrm>
            <a:off x="5495435" y="1992838"/>
            <a:ext cx="4889771" cy="849600"/>
            <a:chOff x="4752485" y="1919231"/>
            <a:chExt cx="4889770" cy="849600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A1AEFBA6-CA27-3E69-A950-2A0309671980}"/>
                </a:ext>
              </a:extLst>
            </p:cNvPr>
            <p:cNvSpPr/>
            <p:nvPr/>
          </p:nvSpPr>
          <p:spPr>
            <a:xfrm>
              <a:off x="4962255" y="1919231"/>
              <a:ext cx="4680000" cy="8496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50000"/>
              </a:schemeClr>
            </a:solidFill>
            <a:ln>
              <a:solidFill>
                <a:srgbClr val="7094A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30000"/>
                </a:lnSpc>
              </a:pPr>
              <a:endParaRPr lang="zh-CN" altLang="en-US" sz="1800"/>
            </a:p>
          </p:txBody>
        </p:sp>
        <p:sp>
          <p:nvSpPr>
            <p:cNvPr id="5" name="椭圆 4">
              <a:extLst>
                <a:ext uri="{FF2B5EF4-FFF2-40B4-BE49-F238E27FC236}">
                  <a16:creationId xmlns="" xmlns:a16="http://schemas.microsoft.com/office/drawing/2014/main" id="{51E4B29E-62D1-F77D-9808-80E5D4810A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67726" y="2038031"/>
              <a:ext cx="612000" cy="612000"/>
            </a:xfrm>
            <a:prstGeom prst="ellipse">
              <a:avLst/>
            </a:prstGeom>
            <a:gradFill>
              <a:gsLst>
                <a:gs pos="0">
                  <a:srgbClr val="89A2BD"/>
                </a:gs>
                <a:gs pos="100000">
                  <a:srgbClr val="7094AF"/>
                </a:gs>
              </a:gsLst>
              <a:lin ang="5400000" scaled="1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A9614F1E-E961-37C5-66BA-CADD460139A3}"/>
                </a:ext>
              </a:extLst>
            </p:cNvPr>
            <p:cNvSpPr txBox="1"/>
            <p:nvPr/>
          </p:nvSpPr>
          <p:spPr>
            <a:xfrm>
              <a:off x="5586008" y="2039582"/>
              <a:ext cx="36305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+mn-ea"/>
                </a:rPr>
                <a:t>请在此输入您的文字内容单击进行修改。</a:t>
              </a:r>
              <a:r>
                <a:rPr lang="zh-CN" altLang="en-US" sz="18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+mn-ea"/>
                  <a:sym typeface="+mn-lt"/>
                </a:rPr>
                <a:t>或复制您的文本粘贴。</a:t>
              </a:r>
              <a:endParaRPr lang="zh-CN" altLang="en-US" sz="1800"/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12983F3E-C924-73F1-4378-EF92D9270EA9}"/>
                </a:ext>
              </a:extLst>
            </p:cNvPr>
            <p:cNvSpPr txBox="1"/>
            <p:nvPr/>
          </p:nvSpPr>
          <p:spPr>
            <a:xfrm>
              <a:off x="4752485" y="2116111"/>
              <a:ext cx="6338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24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E72629C4-E517-C207-AED2-AFB9B6248798}"/>
              </a:ext>
            </a:extLst>
          </p:cNvPr>
          <p:cNvGrpSpPr/>
          <p:nvPr/>
        </p:nvGrpSpPr>
        <p:grpSpPr>
          <a:xfrm>
            <a:off x="5495435" y="4838079"/>
            <a:ext cx="4889771" cy="849600"/>
            <a:chOff x="4752485" y="1919231"/>
            <a:chExt cx="4889770" cy="849600"/>
          </a:xfrm>
        </p:grpSpPr>
        <p:sp>
          <p:nvSpPr>
            <p:cNvPr id="12" name="矩形: 圆角 11">
              <a:extLst>
                <a:ext uri="{FF2B5EF4-FFF2-40B4-BE49-F238E27FC236}">
                  <a16:creationId xmlns="" xmlns:a16="http://schemas.microsoft.com/office/drawing/2014/main" id="{69DBE2A2-E3E3-C0FF-DC72-53954C194BD7}"/>
                </a:ext>
              </a:extLst>
            </p:cNvPr>
            <p:cNvSpPr/>
            <p:nvPr/>
          </p:nvSpPr>
          <p:spPr>
            <a:xfrm>
              <a:off x="4962255" y="1919231"/>
              <a:ext cx="4680000" cy="8496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50000"/>
              </a:schemeClr>
            </a:solidFill>
            <a:ln>
              <a:solidFill>
                <a:srgbClr val="7094A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30000"/>
                </a:lnSpc>
              </a:pPr>
              <a:endParaRPr lang="zh-CN" altLang="en-US" sz="1800"/>
            </a:p>
          </p:txBody>
        </p:sp>
        <p:sp>
          <p:nvSpPr>
            <p:cNvPr id="14" name="椭圆 13">
              <a:extLst>
                <a:ext uri="{FF2B5EF4-FFF2-40B4-BE49-F238E27FC236}">
                  <a16:creationId xmlns="" xmlns:a16="http://schemas.microsoft.com/office/drawing/2014/main" id="{27BB45D7-8E5B-D02F-04DD-5A8ED5577D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67726" y="2038031"/>
              <a:ext cx="612000" cy="612000"/>
            </a:xfrm>
            <a:prstGeom prst="ellipse">
              <a:avLst/>
            </a:prstGeom>
            <a:gradFill>
              <a:gsLst>
                <a:gs pos="0">
                  <a:srgbClr val="89A2BD"/>
                </a:gs>
                <a:gs pos="100000">
                  <a:srgbClr val="7094AF"/>
                </a:gs>
              </a:gsLst>
              <a:lin ang="5400000" scaled="1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05249CCB-F9B0-5A04-08A8-6DE2431CA2B9}"/>
                </a:ext>
              </a:extLst>
            </p:cNvPr>
            <p:cNvSpPr txBox="1"/>
            <p:nvPr/>
          </p:nvSpPr>
          <p:spPr>
            <a:xfrm>
              <a:off x="5586008" y="2039582"/>
              <a:ext cx="36305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+mn-ea"/>
                </a:rPr>
                <a:t>请在此输入您的文字内容单击进行修改。</a:t>
              </a:r>
              <a:r>
                <a:rPr lang="zh-CN" altLang="en-US" sz="18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+mn-ea"/>
                  <a:sym typeface="+mn-lt"/>
                </a:rPr>
                <a:t>或复制您的文本粘贴。</a:t>
              </a:r>
              <a:endParaRPr lang="zh-CN" altLang="en-US" sz="1800"/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38D003A0-20DD-D882-6B15-F3496E4D683E}"/>
                </a:ext>
              </a:extLst>
            </p:cNvPr>
            <p:cNvSpPr txBox="1"/>
            <p:nvPr/>
          </p:nvSpPr>
          <p:spPr>
            <a:xfrm>
              <a:off x="4752485" y="2116111"/>
              <a:ext cx="6338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24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E69C8D80-E1DC-9EED-0CD1-2338448F7705}"/>
              </a:ext>
            </a:extLst>
          </p:cNvPr>
          <p:cNvGrpSpPr/>
          <p:nvPr/>
        </p:nvGrpSpPr>
        <p:grpSpPr>
          <a:xfrm>
            <a:off x="5795728" y="3415457"/>
            <a:ext cx="4889771" cy="849600"/>
            <a:chOff x="4752485" y="1919231"/>
            <a:chExt cx="4889770" cy="849600"/>
          </a:xfrm>
        </p:grpSpPr>
        <p:sp>
          <p:nvSpPr>
            <p:cNvPr id="41" name="矩形: 圆角 40">
              <a:extLst>
                <a:ext uri="{FF2B5EF4-FFF2-40B4-BE49-F238E27FC236}">
                  <a16:creationId xmlns="" xmlns:a16="http://schemas.microsoft.com/office/drawing/2014/main" id="{D84D1C73-F04C-B401-CB0E-29DC9AA9BCA4}"/>
                </a:ext>
              </a:extLst>
            </p:cNvPr>
            <p:cNvSpPr/>
            <p:nvPr/>
          </p:nvSpPr>
          <p:spPr>
            <a:xfrm>
              <a:off x="4962255" y="1919231"/>
              <a:ext cx="4680000" cy="8496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50000"/>
              </a:schemeClr>
            </a:solidFill>
            <a:ln>
              <a:solidFill>
                <a:srgbClr val="7094A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30000"/>
                </a:lnSpc>
              </a:pPr>
              <a:endParaRPr lang="zh-CN" altLang="en-US" sz="1800">
                <a:solidFill>
                  <a:schemeClr val="bg1"/>
                </a:solidFill>
              </a:endParaRPr>
            </a:p>
          </p:txBody>
        </p:sp>
        <p:sp>
          <p:nvSpPr>
            <p:cNvPr id="42" name="椭圆 41">
              <a:extLst>
                <a:ext uri="{FF2B5EF4-FFF2-40B4-BE49-F238E27FC236}">
                  <a16:creationId xmlns="" xmlns:a16="http://schemas.microsoft.com/office/drawing/2014/main" id="{D955572D-489C-CDB9-13E3-278F751ACFE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67726" y="2038031"/>
              <a:ext cx="612000" cy="612000"/>
            </a:xfrm>
            <a:prstGeom prst="ellipse">
              <a:avLst/>
            </a:prstGeom>
            <a:gradFill>
              <a:gsLst>
                <a:gs pos="0">
                  <a:srgbClr val="89A2BD"/>
                </a:gs>
                <a:gs pos="100000">
                  <a:srgbClr val="7094AF"/>
                </a:gs>
              </a:gsLst>
              <a:lin ang="5400000" scaled="1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文本框 42">
              <a:extLst>
                <a:ext uri="{FF2B5EF4-FFF2-40B4-BE49-F238E27FC236}">
                  <a16:creationId xmlns="" xmlns:a16="http://schemas.microsoft.com/office/drawing/2014/main" id="{E4866066-B92F-8C2E-206B-4DCD9645FF59}"/>
                </a:ext>
              </a:extLst>
            </p:cNvPr>
            <p:cNvSpPr txBox="1"/>
            <p:nvPr/>
          </p:nvSpPr>
          <p:spPr>
            <a:xfrm>
              <a:off x="5586008" y="2039582"/>
              <a:ext cx="36305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+mn-ea"/>
                </a:rPr>
                <a:t>请在此输入您的文字内容单击进行修改。</a:t>
              </a:r>
              <a:r>
                <a:rPr lang="zh-CN" altLang="en-US" sz="18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+mn-ea"/>
                  <a:sym typeface="+mn-lt"/>
                </a:rPr>
                <a:t>或复制您的文本粘贴。</a:t>
              </a:r>
              <a:endParaRPr lang="zh-CN" altLang="en-US" sz="1800"/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17E5BD38-25FE-8612-1E1F-CE39D57E18E4}"/>
                </a:ext>
              </a:extLst>
            </p:cNvPr>
            <p:cNvSpPr txBox="1"/>
            <p:nvPr/>
          </p:nvSpPr>
          <p:spPr>
            <a:xfrm>
              <a:off x="4752485" y="2116111"/>
              <a:ext cx="6338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24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5201164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598AF1FE-F390-E17B-A977-B8DD6C3255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79A4F727-E0AD-6BDF-C731-B82BCDBD3F7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04A0DB69-AF06-EDDB-5398-24FA81EC7A4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pic>
        <p:nvPicPr>
          <p:cNvPr id="32" name="图片 31" descr="山上的风景&#10;&#10;低可信度描述已自动生成">
            <a:extLst>
              <a:ext uri="{FF2B5EF4-FFF2-40B4-BE49-F238E27FC236}">
                <a16:creationId xmlns="" xmlns:a16="http://schemas.microsoft.com/office/drawing/2014/main" id="{235FE0DA-1714-3B1F-06BF-1011908390C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6"/>
          <a:stretch/>
        </p:blipFill>
        <p:spPr>
          <a:xfrm flipH="1">
            <a:off x="1" y="2"/>
            <a:ext cx="2476500" cy="2835531"/>
          </a:xfrm>
          <a:prstGeom prst="rect">
            <a:avLst/>
          </a:prstGeom>
        </p:spPr>
      </p:pic>
      <p:pic>
        <p:nvPicPr>
          <p:cNvPr id="19" name="图片 18" descr="山上的风景&#10;&#10;低可信度描述已自动生成">
            <a:extLst>
              <a:ext uri="{FF2B5EF4-FFF2-40B4-BE49-F238E27FC236}">
                <a16:creationId xmlns="" xmlns:a16="http://schemas.microsoft.com/office/drawing/2014/main" id="{7AB567A0-69B3-6496-A8F7-550E8691DB3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454315" y="2"/>
            <a:ext cx="6737684" cy="283553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DF16F6F-C567-73B0-CFAE-056DFEE6B63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86153"/>
            <a:ext cx="12192000" cy="5071849"/>
          </a:xfrm>
          <a:prstGeom prst="rect">
            <a:avLst/>
          </a:prstGeom>
        </p:spPr>
      </p:pic>
      <p:pic>
        <p:nvPicPr>
          <p:cNvPr id="7" name="图片 6" descr="图片包含 游戏机, 食物, 夜晚&#10;&#10;描述已自动生成">
            <a:extLst>
              <a:ext uri="{FF2B5EF4-FFF2-40B4-BE49-F238E27FC236}">
                <a16:creationId xmlns="" xmlns:a16="http://schemas.microsoft.com/office/drawing/2014/main" id="{61E3ED26-F180-40B5-D9C2-F3393192289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018" y="2061365"/>
            <a:ext cx="11327983" cy="479663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CEF18C3D-6506-B283-1A07-034C3EB4489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971794"/>
            <a:ext cx="12192000" cy="88620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A0B8EF46-348C-8260-A38D-85640B21B1D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1552" y="3940118"/>
            <a:ext cx="7410449" cy="291788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7F3D36DB-0907-3755-D808-185AC88C09A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" y="3018384"/>
            <a:ext cx="1958593" cy="4218717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53DD9BDC-A379-EC47-D1E7-81CFA4E70893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9674" y="297862"/>
            <a:ext cx="3715309" cy="1428965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8EF121AF-B919-1D55-0B18-CA6B78231445}"/>
              </a:ext>
            </a:extLst>
          </p:cNvPr>
          <p:cNvSpPr txBox="1"/>
          <p:nvPr/>
        </p:nvSpPr>
        <p:spPr>
          <a:xfrm>
            <a:off x="763300" y="815976"/>
            <a:ext cx="902293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dirty="0">
                <a:gradFill flip="none" rotWithShape="1">
                  <a:gsLst>
                    <a:gs pos="32000">
                      <a:srgbClr val="89A2BD">
                        <a:lumMod val="50000"/>
                      </a:srgbClr>
                    </a:gs>
                    <a:gs pos="0">
                      <a:srgbClr val="E6E7E4">
                        <a:lumMod val="80000"/>
                      </a:srgbClr>
                    </a:gs>
                    <a:gs pos="65000">
                      <a:srgbClr val="A2B6CB">
                        <a:lumMod val="80000"/>
                      </a:srgbClr>
                    </a:gs>
                    <a:gs pos="100000">
                      <a:srgbClr val="7094AF">
                        <a:lumMod val="50000"/>
                      </a:srgbClr>
                    </a:gs>
                  </a:gsLst>
                  <a:lin ang="2700000" scaled="1"/>
                  <a:tileRect/>
                </a:gradFill>
                <a:latin typeface="刘欢卡通手书" pitchFamily="2" charset="-122"/>
                <a:ea typeface="刘欢卡通手书" pitchFamily="2" charset="-122"/>
              </a:rPr>
              <a:t>感谢观看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CE50DB9D-3AF6-5B6B-3183-EA56A6C06B15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67" y="4735060"/>
            <a:ext cx="1505683" cy="1896991"/>
          </a:xfrm>
          <a:prstGeom prst="rect">
            <a:avLst/>
          </a:prstGeom>
        </p:spPr>
      </p:pic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D4BF1745-72B5-4AC5-B2E7-D735F994E24E}"/>
              </a:ext>
            </a:extLst>
          </p:cNvPr>
          <p:cNvSpPr txBox="1"/>
          <p:nvPr/>
        </p:nvSpPr>
        <p:spPr>
          <a:xfrm>
            <a:off x="1041751" y="2945908"/>
            <a:ext cx="6170975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1200">
                <a:solidFill>
                  <a:schemeClr val="tx1">
                    <a:lumMod val="85000"/>
                    <a:lumOff val="15000"/>
                    <a:alpha val="80000"/>
                  </a:schemeClr>
                </a:solidFill>
                <a:latin typeface="+mn-ea"/>
              </a:rPr>
              <a:t>工作计划</a:t>
            </a:r>
            <a:r>
              <a:rPr lang="en-US" altLang="zh-CN" sz="1400" spc="1200">
                <a:solidFill>
                  <a:schemeClr val="tx1">
                    <a:lumMod val="85000"/>
                    <a:lumOff val="15000"/>
                    <a:alpha val="80000"/>
                  </a:schemeClr>
                </a:solidFill>
                <a:latin typeface="+mn-ea"/>
              </a:rPr>
              <a:t>/</a:t>
            </a:r>
            <a:r>
              <a:rPr lang="zh-CN" altLang="en-US" sz="1400" spc="1200">
                <a:solidFill>
                  <a:schemeClr val="tx1">
                    <a:lumMod val="85000"/>
                    <a:lumOff val="15000"/>
                    <a:alpha val="80000"/>
                  </a:schemeClr>
                </a:solidFill>
                <a:latin typeface="+mn-ea"/>
              </a:rPr>
              <a:t>工作总结</a:t>
            </a:r>
            <a:r>
              <a:rPr lang="en-US" altLang="zh-CN" sz="1400" spc="1200">
                <a:solidFill>
                  <a:schemeClr val="tx1">
                    <a:lumMod val="85000"/>
                    <a:lumOff val="15000"/>
                    <a:alpha val="80000"/>
                  </a:schemeClr>
                </a:solidFill>
                <a:latin typeface="+mn-ea"/>
              </a:rPr>
              <a:t>/</a:t>
            </a:r>
            <a:r>
              <a:rPr lang="zh-CN" altLang="en-US" sz="1400" spc="1200">
                <a:solidFill>
                  <a:schemeClr val="tx1">
                    <a:lumMod val="85000"/>
                    <a:lumOff val="15000"/>
                    <a:alpha val="80000"/>
                  </a:schemeClr>
                </a:solidFill>
                <a:latin typeface="+mn-ea"/>
              </a:rPr>
              <a:t>述职报告</a:t>
            </a:r>
            <a:r>
              <a:rPr lang="en-US" altLang="zh-CN" sz="1400" spc="1200">
                <a:solidFill>
                  <a:schemeClr val="tx1">
                    <a:lumMod val="85000"/>
                    <a:lumOff val="15000"/>
                    <a:alpha val="80000"/>
                  </a:schemeClr>
                </a:solidFill>
                <a:latin typeface="+mn-ea"/>
              </a:rPr>
              <a:t>/</a:t>
            </a:r>
            <a:r>
              <a:rPr lang="zh-CN" altLang="en-US" sz="1400" spc="1200">
                <a:solidFill>
                  <a:schemeClr val="tx1">
                    <a:lumMod val="85000"/>
                    <a:lumOff val="15000"/>
                    <a:alpha val="80000"/>
                  </a:schemeClr>
                </a:solidFill>
                <a:latin typeface="+mn-ea"/>
              </a:rPr>
              <a:t>工作汇报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56E4E7A3-FE92-2652-74E9-D6F0C25DCD46}"/>
              </a:ext>
            </a:extLst>
          </p:cNvPr>
          <p:cNvSpPr txBox="1"/>
          <p:nvPr/>
        </p:nvSpPr>
        <p:spPr>
          <a:xfrm>
            <a:off x="1041753" y="3398367"/>
            <a:ext cx="459704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  <a:alpha val="60000"/>
                  </a:schemeClr>
                </a:solidFill>
                <a:latin typeface="+mn-ea"/>
              </a:rPr>
              <a:t>请在此输入您的简要概述，概括明了，单击进行文字修改。</a:t>
            </a:r>
            <a:r>
              <a:rPr lang="zh-CN" altLang="en-US" sz="1200">
                <a:solidFill>
                  <a:schemeClr val="tx1">
                    <a:lumMod val="85000"/>
                    <a:lumOff val="15000"/>
                    <a:alpha val="60000"/>
                  </a:schemeClr>
                </a:solidFill>
                <a:latin typeface="+mn-ea"/>
                <a:sym typeface="+mn-lt"/>
              </a:rPr>
              <a:t>或者复制您的文本粘贴在此文本框中。</a:t>
            </a:r>
            <a:endParaRPr lang="zh-CN" altLang="en-US" sz="1200">
              <a:solidFill>
                <a:schemeClr val="tx1">
                  <a:lumMod val="85000"/>
                  <a:lumOff val="15000"/>
                  <a:alpha val="60000"/>
                </a:schemeClr>
              </a:solidFill>
              <a:latin typeface="+mn-ea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="" xmlns:a16="http://schemas.microsoft.com/office/drawing/2014/main" id="{72237248-F0F4-566E-C6BF-02124C8B9DF4}"/>
              </a:ext>
            </a:extLst>
          </p:cNvPr>
          <p:cNvCxnSpPr/>
          <p:nvPr/>
        </p:nvCxnSpPr>
        <p:spPr>
          <a:xfrm>
            <a:off x="1136651" y="3355892"/>
            <a:ext cx="5796000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  <a:alpha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D0DB770F-A424-8FCF-CE41-2C059ACFE76A}"/>
              </a:ext>
            </a:extLst>
          </p:cNvPr>
          <p:cNvSpPr txBox="1"/>
          <p:nvPr/>
        </p:nvSpPr>
        <p:spPr>
          <a:xfrm>
            <a:off x="408513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 春生万物 有树可栖 未来可期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400200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5" grpId="0"/>
      <p:bldP spid="36" grpId="0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451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9C816BE2-A323-53BF-5BAF-26CC2B0CE9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B7347A48-9A38-8760-A108-3751DB32862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0FA177A0-FEE6-744A-D093-19276850BF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pic>
        <p:nvPicPr>
          <p:cNvPr id="32" name="图片 31" descr="山上的风景&#10;&#10;低可信度描述已自动生成">
            <a:extLst>
              <a:ext uri="{FF2B5EF4-FFF2-40B4-BE49-F238E27FC236}">
                <a16:creationId xmlns="" xmlns:a16="http://schemas.microsoft.com/office/drawing/2014/main" id="{C96978A7-40D9-8309-8462-05849CC101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6"/>
          <a:stretch/>
        </p:blipFill>
        <p:spPr>
          <a:xfrm flipH="1">
            <a:off x="1" y="2"/>
            <a:ext cx="2476500" cy="2835531"/>
          </a:xfrm>
          <a:prstGeom prst="rect">
            <a:avLst/>
          </a:prstGeom>
        </p:spPr>
      </p:pic>
      <p:pic>
        <p:nvPicPr>
          <p:cNvPr id="19" name="图片 18" descr="山上的风景&#10;&#10;低可信度描述已自动生成">
            <a:extLst>
              <a:ext uri="{FF2B5EF4-FFF2-40B4-BE49-F238E27FC236}">
                <a16:creationId xmlns="" xmlns:a16="http://schemas.microsoft.com/office/drawing/2014/main" id="{2438B2EF-B4C8-7EB0-5422-EC040B7245B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454315" y="2"/>
            <a:ext cx="6737684" cy="283553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35D56C9-7FD7-00E1-53FB-12822B48859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86153"/>
            <a:ext cx="12192000" cy="5071849"/>
          </a:xfrm>
          <a:prstGeom prst="rect">
            <a:avLst/>
          </a:prstGeom>
        </p:spPr>
      </p:pic>
      <p:pic>
        <p:nvPicPr>
          <p:cNvPr id="7" name="图片 6" descr="图片包含 游戏机, 食物, 夜晚&#10;&#10;描述已自动生成">
            <a:extLst>
              <a:ext uri="{FF2B5EF4-FFF2-40B4-BE49-F238E27FC236}">
                <a16:creationId xmlns="" xmlns:a16="http://schemas.microsoft.com/office/drawing/2014/main" id="{E893DEA9-311C-D418-30F9-2E6F819D201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018" y="2061365"/>
            <a:ext cx="11327983" cy="479663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1E2C5883-FF5B-F06B-1615-2E8E3286753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971794"/>
            <a:ext cx="12192000" cy="88620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CBF567D8-DDF8-094E-F065-9D7C26C2C9C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1552" y="3940118"/>
            <a:ext cx="7410449" cy="291788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EE32D440-641C-0D38-EBD0-526098B76282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" y="3018384"/>
            <a:ext cx="1958593" cy="4218717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A074B04E-C818-0D06-BAF9-DC45192CF95E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3651" y="1242393"/>
            <a:ext cx="3715309" cy="142896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8279CCF7-50ED-9F4F-D648-B981A3C1561C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67" y="4644201"/>
            <a:ext cx="1505683" cy="1896991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237FD17D-8FD9-1ED6-6370-A61DD915AA68}"/>
              </a:ext>
            </a:extLst>
          </p:cNvPr>
          <p:cNvSpPr txBox="1"/>
          <p:nvPr/>
        </p:nvSpPr>
        <p:spPr>
          <a:xfrm>
            <a:off x="1093869" y="1988108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000" dirty="0">
                <a:gradFill flip="none" rotWithShape="1">
                  <a:gsLst>
                    <a:gs pos="32000">
                      <a:srgbClr val="89A2BD">
                        <a:lumMod val="50000"/>
                      </a:srgbClr>
                    </a:gs>
                    <a:gs pos="0">
                      <a:srgbClr val="E6E7E4">
                        <a:lumMod val="80000"/>
                      </a:srgbClr>
                    </a:gs>
                    <a:gs pos="65000">
                      <a:srgbClr val="A2B6CB">
                        <a:lumMod val="80000"/>
                      </a:srgbClr>
                    </a:gs>
                    <a:gs pos="100000">
                      <a:srgbClr val="7094AF">
                        <a:lumMod val="50000"/>
                      </a:srgbClr>
                    </a:gs>
                  </a:gsLst>
                  <a:lin ang="2700000" scaled="1"/>
                  <a:tileRect/>
                </a:gradFill>
                <a:latin typeface="刘欢卡通手书" pitchFamily="2" charset="-122"/>
                <a:ea typeface="刘欢卡通手书" pitchFamily="2" charset="-122"/>
              </a:rPr>
              <a:t>山黛满目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4518B1C2-274A-5D72-9EA5-79F9D771E2BB}"/>
              </a:ext>
            </a:extLst>
          </p:cNvPr>
          <p:cNvSpPr txBox="1"/>
          <p:nvPr/>
        </p:nvSpPr>
        <p:spPr>
          <a:xfrm>
            <a:off x="1362582" y="3220093"/>
            <a:ext cx="375092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+mn-ea"/>
              </a:rPr>
              <a:t>请在此输入您的简要概述，概括明了，单击进行文字修改。</a:t>
            </a:r>
            <a:r>
              <a:rPr lang="zh-CN" altLang="en-US" sz="120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+mn-ea"/>
                <a:sym typeface="+mn-lt"/>
              </a:rPr>
              <a:t>或者复制您的文本粘贴在此文本框中</a:t>
            </a:r>
            <a:endParaRPr lang="zh-CN" altLang="en-US" sz="120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+mn-ea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E9FCCCC-CA64-A186-623C-6F63DB2063F9}"/>
              </a:ext>
            </a:extLst>
          </p:cNvPr>
          <p:cNvSpPr txBox="1"/>
          <p:nvPr/>
        </p:nvSpPr>
        <p:spPr>
          <a:xfrm>
            <a:off x="2647178" y="1286823"/>
            <a:ext cx="11817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>
                <a:ln w="12700">
                  <a:gradFill>
                    <a:gsLst>
                      <a:gs pos="0">
                        <a:srgbClr val="DDFBFC">
                          <a:alpha val="80000"/>
                        </a:srgbClr>
                      </a:gs>
                      <a:gs pos="47000">
                        <a:srgbClr val="DDFBFC">
                          <a:alpha val="0"/>
                        </a:srgbClr>
                      </a:gs>
                    </a:gsLst>
                    <a:lin ang="5400000" scaled="1"/>
                  </a:gradFill>
                </a:ln>
                <a:solidFill>
                  <a:srgbClr val="A2B6CB">
                    <a:alpha val="70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zh-CN" altLang="en-US" sz="6600" dirty="0">
              <a:ln w="12700">
                <a:gradFill>
                  <a:gsLst>
                    <a:gs pos="0">
                      <a:srgbClr val="DDFBFC">
                        <a:alpha val="80000"/>
                      </a:srgbClr>
                    </a:gs>
                    <a:gs pos="47000">
                      <a:srgbClr val="DDFBFC">
                        <a:alpha val="0"/>
                      </a:srgbClr>
                    </a:gs>
                  </a:gsLst>
                  <a:lin ang="5400000" scaled="1"/>
                </a:gradFill>
              </a:ln>
              <a:solidFill>
                <a:srgbClr val="A2B6CB">
                  <a:alpha val="70000"/>
                </a:srgb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53647FA7-5F56-D9A5-3E05-D140EEB2A0A9}"/>
              </a:ext>
            </a:extLst>
          </p:cNvPr>
          <p:cNvSpPr txBox="1"/>
          <p:nvPr/>
        </p:nvSpPr>
        <p:spPr>
          <a:xfrm>
            <a:off x="408513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 春生万物 有树可栖 未来可期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219828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9651A27B-791C-EB4C-2995-7074D3FF3F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A9FB6709-809E-CD02-3F5F-BA57A6D66D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0B29DDFE-0834-5439-8EB3-6C4C5597B3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996AB519-AAC4-2158-F043-B20CE32E13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4277032"/>
            <a:ext cx="12192000" cy="2580968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F12EE897-51D4-F4F9-20C3-AC398AF09AD5}"/>
              </a:ext>
            </a:extLst>
          </p:cNvPr>
          <p:cNvSpPr txBox="1"/>
          <p:nvPr/>
        </p:nvSpPr>
        <p:spPr>
          <a:xfrm>
            <a:off x="408513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 春生万物 有树可栖 未来可期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49699F2-B3DA-4F44-2CA0-5DD24F929F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584897"/>
            <a:ext cx="5279924" cy="4273105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8FE93DE9-D3B3-5527-ABD6-7E154F9BFE6D}"/>
              </a:ext>
            </a:extLst>
          </p:cNvPr>
          <p:cNvGrpSpPr/>
          <p:nvPr/>
        </p:nvGrpSpPr>
        <p:grpSpPr>
          <a:xfrm>
            <a:off x="5791201" y="1566234"/>
            <a:ext cx="5813425" cy="2270704"/>
            <a:chOff x="5791200" y="1405947"/>
            <a:chExt cx="5813425" cy="2270704"/>
          </a:xfrm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BE15608B-8D21-9B84-DF3B-03DC2856A8B6}"/>
                </a:ext>
              </a:extLst>
            </p:cNvPr>
            <p:cNvSpPr/>
            <p:nvPr/>
          </p:nvSpPr>
          <p:spPr>
            <a:xfrm>
              <a:off x="5791200" y="1405947"/>
              <a:ext cx="5813425" cy="2270704"/>
            </a:xfrm>
            <a:prstGeom prst="rect">
              <a:avLst/>
            </a:prstGeom>
            <a:solidFill>
              <a:srgbClr val="7094A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D7363E3B-16ED-89D6-D5BD-51D2F99CB231}"/>
                </a:ext>
              </a:extLst>
            </p:cNvPr>
            <p:cNvGrpSpPr/>
            <p:nvPr/>
          </p:nvGrpSpPr>
          <p:grpSpPr>
            <a:xfrm>
              <a:off x="6366984" y="1820668"/>
              <a:ext cx="4661857" cy="1472296"/>
              <a:chOff x="6411486" y="1866559"/>
              <a:chExt cx="4661857" cy="1472296"/>
            </a:xfrm>
          </p:grpSpPr>
          <p:sp>
            <p:nvSpPr>
              <p:cNvPr id="7" name="TextBox 26">
                <a:extLst>
                  <a:ext uri="{FF2B5EF4-FFF2-40B4-BE49-F238E27FC236}">
                    <a16:creationId xmlns="" xmlns:a16="http://schemas.microsoft.com/office/drawing/2014/main" id="{44378334-7A8F-68DB-30E2-2D1E90DD7959}"/>
                  </a:ext>
                </a:extLst>
              </p:cNvPr>
              <p:cNvSpPr txBox="1"/>
              <p:nvPr/>
            </p:nvSpPr>
            <p:spPr>
              <a:xfrm>
                <a:off x="6411486" y="2302361"/>
                <a:ext cx="4661857" cy="1036494"/>
              </a:xfrm>
              <a:prstGeom prst="rect">
                <a:avLst/>
              </a:prstGeom>
              <a:noFill/>
            </p:spPr>
            <p:txBody>
              <a:bodyPr wrap="square" lIns="75493" tIns="37747" rIns="75493" bIns="37747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1600">
                    <a:solidFill>
                      <a:schemeClr val="bg1">
                        <a:alpha val="90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sym typeface="思源黑体 CN Normal" panose="020B0400000000000000" pitchFamily="34" charset="-122"/>
                  </a:rPr>
                  <a:t>请在此输入您的文字内容，单击进行文字修改。或者复制您的文本在此文本框中选择粘贴。请在此输入您的文字内容，单击进行文字修改。</a:t>
                </a: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="" xmlns:a16="http://schemas.microsoft.com/office/drawing/2014/main" id="{2406C168-AB70-0BD4-209C-91E9E6B4F3A7}"/>
                  </a:ext>
                </a:extLst>
              </p:cNvPr>
              <p:cNvSpPr txBox="1"/>
              <p:nvPr/>
            </p:nvSpPr>
            <p:spPr>
              <a:xfrm>
                <a:off x="6411486" y="1866559"/>
                <a:ext cx="24404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2400">
                    <a:solidFill>
                      <a:schemeClr val="bg1"/>
                    </a:solidFill>
                    <a:latin typeface="+mj-ea"/>
                    <a:ea typeface="+mj-ea"/>
                  </a:rPr>
                  <a:t>标题文字</a:t>
                </a:r>
              </a:p>
            </p:txBody>
          </p:sp>
        </p:grpSp>
      </p:grp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1CF1CE9B-8C14-B025-A6BA-A6BF1BC085A5}"/>
              </a:ext>
            </a:extLst>
          </p:cNvPr>
          <p:cNvSpPr txBox="1"/>
          <p:nvPr/>
        </p:nvSpPr>
        <p:spPr>
          <a:xfrm>
            <a:off x="1818828" y="1566236"/>
            <a:ext cx="2031325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zh-CN" altLang="en-US" sz="3600" dirty="0">
                <a:gradFill flip="none" rotWithShape="1">
                  <a:gsLst>
                    <a:gs pos="32000">
                      <a:srgbClr val="89A2BD">
                        <a:lumMod val="50000"/>
                      </a:srgbClr>
                    </a:gs>
                    <a:gs pos="0">
                      <a:srgbClr val="E6E7E4">
                        <a:lumMod val="80000"/>
                      </a:srgbClr>
                    </a:gs>
                    <a:gs pos="65000">
                      <a:srgbClr val="A2B6CB">
                        <a:lumMod val="80000"/>
                      </a:srgbClr>
                    </a:gs>
                    <a:gs pos="100000">
                      <a:srgbClr val="7094AF">
                        <a:lumMod val="50000"/>
                      </a:srgbClr>
                    </a:gs>
                  </a:gsLst>
                  <a:lin ang="2700000" scaled="1"/>
                  <a:tileRect/>
                </a:gradFill>
                <a:latin typeface="刘欢卡通手书" pitchFamily="2" charset="-122"/>
                <a:ea typeface="刘欢卡通手书" pitchFamily="2" charset="-122"/>
              </a:rPr>
              <a:t>山黛满目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8E5C5D38-2937-9151-3236-3291C329B15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600" y="3962146"/>
            <a:ext cx="3715309" cy="1428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354607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59A0BDD8-CC47-F270-040B-2C5D555530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335B18AE-99D0-00C1-C687-9076D97388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6370A98D-6AB1-142E-0C0D-0D75D918A0A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FDC9542A-1598-18C1-62B3-48D33DFE50A1}"/>
              </a:ext>
            </a:extLst>
          </p:cNvPr>
          <p:cNvSpPr txBox="1"/>
          <p:nvPr/>
        </p:nvSpPr>
        <p:spPr>
          <a:xfrm>
            <a:off x="408513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 春生万物 有树可栖 未来可期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33D4689E-5534-7605-F218-AB7A6B7D9DB9}"/>
              </a:ext>
            </a:extLst>
          </p:cNvPr>
          <p:cNvGrpSpPr/>
          <p:nvPr/>
        </p:nvGrpSpPr>
        <p:grpSpPr>
          <a:xfrm flipH="1">
            <a:off x="-266699" y="3145294"/>
            <a:ext cx="12458700" cy="3712706"/>
            <a:chOff x="0" y="3145295"/>
            <a:chExt cx="12458700" cy="3712706"/>
          </a:xfrm>
        </p:grpSpPr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23019FB3-7702-C3BC-AF05-4F117C1EE5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3638550" y="3145295"/>
              <a:ext cx="8820150" cy="371270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DD9647E1-D5CB-B067-1854-17E6A3CF02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3429000"/>
              <a:ext cx="11163300" cy="3429000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86363CEC-908F-D0EF-72A7-02CAF276E7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82938" y="4185445"/>
              <a:ext cx="1940623" cy="2444966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49A98191-5E2B-5A93-F32E-0CE375ED3F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4117577"/>
              <a:ext cx="5982938" cy="2740423"/>
            </a:xfrm>
            <a:prstGeom prst="rect">
              <a:avLst/>
            </a:prstGeom>
          </p:spPr>
        </p:pic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1958FA61-5939-6DCB-4E91-B7377539124E}"/>
              </a:ext>
            </a:extLst>
          </p:cNvPr>
          <p:cNvGrpSpPr/>
          <p:nvPr/>
        </p:nvGrpSpPr>
        <p:grpSpPr>
          <a:xfrm>
            <a:off x="9645443" y="1390617"/>
            <a:ext cx="2019301" cy="1120406"/>
            <a:chOff x="5860611" y="1581481"/>
            <a:chExt cx="2019301" cy="1120406"/>
          </a:xfrm>
        </p:grpSpPr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8A2B75F3-2415-20D5-34E5-A15B67B5F90B}"/>
                </a:ext>
              </a:extLst>
            </p:cNvPr>
            <p:cNvSpPr txBox="1"/>
            <p:nvPr/>
          </p:nvSpPr>
          <p:spPr>
            <a:xfrm>
              <a:off x="5860612" y="1985481"/>
              <a:ext cx="2019300" cy="716406"/>
            </a:xfrm>
            <a:prstGeom prst="rect">
              <a:avLst/>
            </a:prstGeom>
            <a:noFill/>
          </p:spPr>
          <p:txBody>
            <a:bodyPr vert="horz" wrap="square" lIns="75493" tIns="37747" rIns="75493" bIns="37747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+mn-ea"/>
                </a:rPr>
                <a:t>请在此输入您的文字内容单击进行修改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DDC483A7-67B8-9B39-9146-FA547137ACD2}"/>
                </a:ext>
              </a:extLst>
            </p:cNvPr>
            <p:cNvSpPr txBox="1"/>
            <p:nvPr/>
          </p:nvSpPr>
          <p:spPr>
            <a:xfrm>
              <a:off x="5860611" y="1581481"/>
              <a:ext cx="1458489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just"/>
              <a:r>
                <a:rPr lang="zh-CN" altLang="en-US" sz="2400" spc="3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标题文字</a:t>
              </a:r>
            </a:p>
          </p:txBody>
        </p:sp>
      </p:grp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DEAD3C31-C218-A608-0B47-04FC82CE73AE}"/>
              </a:ext>
            </a:extLst>
          </p:cNvPr>
          <p:cNvSpPr txBox="1"/>
          <p:nvPr/>
        </p:nvSpPr>
        <p:spPr>
          <a:xfrm>
            <a:off x="527257" y="1376050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3600" dirty="0">
                <a:gradFill flip="none" rotWithShape="1">
                  <a:gsLst>
                    <a:gs pos="32000">
                      <a:srgbClr val="89A2BD">
                        <a:lumMod val="50000"/>
                      </a:srgbClr>
                    </a:gs>
                    <a:gs pos="0">
                      <a:srgbClr val="E6E7E4">
                        <a:lumMod val="80000"/>
                      </a:srgbClr>
                    </a:gs>
                    <a:gs pos="65000">
                      <a:srgbClr val="A2B6CB">
                        <a:lumMod val="80000"/>
                      </a:srgbClr>
                    </a:gs>
                    <a:gs pos="100000">
                      <a:srgbClr val="7094AF">
                        <a:lumMod val="50000"/>
                      </a:srgbClr>
                    </a:gs>
                  </a:gsLst>
                  <a:lin ang="2700000" scaled="1"/>
                  <a:tileRect/>
                </a:gradFill>
                <a:latin typeface="刘欢卡通手书" pitchFamily="2" charset="-122"/>
                <a:ea typeface="刘欢卡通手书" pitchFamily="2" charset="-122"/>
              </a:rPr>
              <a:t>山黛满目</a:t>
            </a:r>
          </a:p>
        </p:txBody>
      </p: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FCCEEDF8-A220-B604-DBAE-AC4C99395219}"/>
              </a:ext>
            </a:extLst>
          </p:cNvPr>
          <p:cNvGrpSpPr/>
          <p:nvPr/>
        </p:nvGrpSpPr>
        <p:grpSpPr>
          <a:xfrm>
            <a:off x="1866280" y="3028205"/>
            <a:ext cx="2019301" cy="1120406"/>
            <a:chOff x="5860611" y="1581481"/>
            <a:chExt cx="2019301" cy="1120406"/>
          </a:xfrm>
        </p:grpSpPr>
        <p:sp>
          <p:nvSpPr>
            <p:cNvPr id="33" name="TextBox 26">
              <a:extLst>
                <a:ext uri="{FF2B5EF4-FFF2-40B4-BE49-F238E27FC236}">
                  <a16:creationId xmlns="" xmlns:a16="http://schemas.microsoft.com/office/drawing/2014/main" id="{2408A43B-669C-027E-2B4C-D2CC8531D525}"/>
                </a:ext>
              </a:extLst>
            </p:cNvPr>
            <p:cNvSpPr txBox="1"/>
            <p:nvPr/>
          </p:nvSpPr>
          <p:spPr>
            <a:xfrm>
              <a:off x="5860612" y="1985481"/>
              <a:ext cx="2019300" cy="716406"/>
            </a:xfrm>
            <a:prstGeom prst="rect">
              <a:avLst/>
            </a:prstGeom>
            <a:noFill/>
          </p:spPr>
          <p:txBody>
            <a:bodyPr vert="horz" wrap="square" lIns="75493" tIns="37747" rIns="75493" bIns="37747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+mn-ea"/>
                </a:rPr>
                <a:t>请在此输入您的文字内容单击进行修改</a:t>
              </a:r>
            </a:p>
          </p:txBody>
        </p:sp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FE64CB1F-B026-A2B4-B23A-2BD97FE32673}"/>
                </a:ext>
              </a:extLst>
            </p:cNvPr>
            <p:cNvSpPr txBox="1"/>
            <p:nvPr/>
          </p:nvSpPr>
          <p:spPr>
            <a:xfrm>
              <a:off x="5860611" y="1581481"/>
              <a:ext cx="1458489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just"/>
              <a:r>
                <a:rPr lang="zh-CN" altLang="en-US" sz="2400" spc="3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标题文字</a:t>
              </a: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03902607-9F61-8EBC-A012-F4A4BB8DEA3D}"/>
              </a:ext>
            </a:extLst>
          </p:cNvPr>
          <p:cNvGrpSpPr/>
          <p:nvPr/>
        </p:nvGrpSpPr>
        <p:grpSpPr>
          <a:xfrm>
            <a:off x="4459335" y="2482343"/>
            <a:ext cx="2019301" cy="1120406"/>
            <a:chOff x="5860611" y="1581481"/>
            <a:chExt cx="2019301" cy="1120406"/>
          </a:xfrm>
        </p:grpSpPr>
        <p:sp>
          <p:nvSpPr>
            <p:cNvPr id="39" name="TextBox 26">
              <a:extLst>
                <a:ext uri="{FF2B5EF4-FFF2-40B4-BE49-F238E27FC236}">
                  <a16:creationId xmlns="" xmlns:a16="http://schemas.microsoft.com/office/drawing/2014/main" id="{E1229DDB-22F6-49D0-17BB-0ED91EFE20B9}"/>
                </a:ext>
              </a:extLst>
            </p:cNvPr>
            <p:cNvSpPr txBox="1"/>
            <p:nvPr/>
          </p:nvSpPr>
          <p:spPr>
            <a:xfrm>
              <a:off x="5860612" y="1985481"/>
              <a:ext cx="2019300" cy="716406"/>
            </a:xfrm>
            <a:prstGeom prst="rect">
              <a:avLst/>
            </a:prstGeom>
            <a:noFill/>
          </p:spPr>
          <p:txBody>
            <a:bodyPr vert="horz" wrap="square" lIns="75493" tIns="37747" rIns="75493" bIns="37747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+mn-ea"/>
                </a:rPr>
                <a:t>请在此输入您的文字内容单击进行修改</a:t>
              </a:r>
            </a:p>
          </p:txBody>
        </p:sp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E11EB1F4-FEA8-8BCE-98B0-36C0CC2A8812}"/>
                </a:ext>
              </a:extLst>
            </p:cNvPr>
            <p:cNvSpPr txBox="1"/>
            <p:nvPr/>
          </p:nvSpPr>
          <p:spPr>
            <a:xfrm>
              <a:off x="5860611" y="1581481"/>
              <a:ext cx="1458489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just"/>
              <a:r>
                <a:rPr lang="zh-CN" altLang="en-US" sz="2400" spc="3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标题文字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94FA1786-3E4E-192F-68E2-BFFE68445F04}"/>
              </a:ext>
            </a:extLst>
          </p:cNvPr>
          <p:cNvGrpSpPr/>
          <p:nvPr/>
        </p:nvGrpSpPr>
        <p:grpSpPr>
          <a:xfrm>
            <a:off x="7052388" y="1936480"/>
            <a:ext cx="2019301" cy="1120406"/>
            <a:chOff x="5860611" y="1581481"/>
            <a:chExt cx="2019301" cy="1120406"/>
          </a:xfrm>
        </p:grpSpPr>
        <p:sp>
          <p:nvSpPr>
            <p:cNvPr id="42" name="TextBox 26">
              <a:extLst>
                <a:ext uri="{FF2B5EF4-FFF2-40B4-BE49-F238E27FC236}">
                  <a16:creationId xmlns="" xmlns:a16="http://schemas.microsoft.com/office/drawing/2014/main" id="{172E7111-8F7E-6F93-4EDA-8EAE45804619}"/>
                </a:ext>
              </a:extLst>
            </p:cNvPr>
            <p:cNvSpPr txBox="1"/>
            <p:nvPr/>
          </p:nvSpPr>
          <p:spPr>
            <a:xfrm>
              <a:off x="5860612" y="1985481"/>
              <a:ext cx="2019300" cy="716406"/>
            </a:xfrm>
            <a:prstGeom prst="rect">
              <a:avLst/>
            </a:prstGeom>
            <a:noFill/>
          </p:spPr>
          <p:txBody>
            <a:bodyPr vert="horz" wrap="square" lIns="75493" tIns="37747" rIns="75493" bIns="37747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+mn-ea"/>
                </a:rPr>
                <a:t>请在此输入您的文字内容单击进行修改</a:t>
              </a:r>
            </a:p>
          </p:txBody>
        </p:sp>
        <p:sp>
          <p:nvSpPr>
            <p:cNvPr id="43" name="文本框 42">
              <a:extLst>
                <a:ext uri="{FF2B5EF4-FFF2-40B4-BE49-F238E27FC236}">
                  <a16:creationId xmlns="" xmlns:a16="http://schemas.microsoft.com/office/drawing/2014/main" id="{CFAC49B4-ED5F-3EDC-642B-48C768075B49}"/>
                </a:ext>
              </a:extLst>
            </p:cNvPr>
            <p:cNvSpPr txBox="1"/>
            <p:nvPr/>
          </p:nvSpPr>
          <p:spPr>
            <a:xfrm>
              <a:off x="5860611" y="1581481"/>
              <a:ext cx="1458489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just"/>
              <a:r>
                <a:rPr lang="zh-CN" altLang="en-US" sz="2400" spc="3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标题文字</a:t>
              </a:r>
            </a:p>
          </p:txBody>
        </p:sp>
      </p:grpSp>
      <p:pic>
        <p:nvPicPr>
          <p:cNvPr id="46" name="图片 45">
            <a:extLst>
              <a:ext uri="{FF2B5EF4-FFF2-40B4-BE49-F238E27FC236}">
                <a16:creationId xmlns="" xmlns:a16="http://schemas.microsoft.com/office/drawing/2014/main" id="{E07B528B-9449-CDF0-2696-D0557EB17E5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265" t="-12457" r="-13720"/>
          <a:stretch/>
        </p:blipFill>
        <p:spPr>
          <a:xfrm>
            <a:off x="1296294" y="751264"/>
            <a:ext cx="5228839" cy="1854027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="" xmlns:a16="http://schemas.microsoft.com/office/drawing/2014/main" id="{2E7D8CF5-83D9-CDA0-7D8E-22DB5BC2869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231286" y="1484183"/>
            <a:ext cx="644647" cy="46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457962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4379BA2E-5BFF-5DFC-D687-4CFD1831E5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9B0684F1-3F51-48FD-872F-40063F18DC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777460"/>
            <a:ext cx="12192000" cy="1080540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90E09A46-8F53-72B0-2DE7-67EF52D478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2D99755F-7A9B-9163-AD33-FEAC9D75751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34A436F4-C6C4-1121-CE82-31A2E051643C}"/>
              </a:ext>
            </a:extLst>
          </p:cNvPr>
          <p:cNvSpPr txBox="1"/>
          <p:nvPr/>
        </p:nvSpPr>
        <p:spPr>
          <a:xfrm>
            <a:off x="408513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 春生万物 有树可栖 未来可期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38938159-E879-3F20-33DA-DC6AB7B35AD6}"/>
              </a:ext>
            </a:extLst>
          </p:cNvPr>
          <p:cNvSpPr txBox="1"/>
          <p:nvPr/>
        </p:nvSpPr>
        <p:spPr>
          <a:xfrm>
            <a:off x="6343651" y="1452087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3600" dirty="0">
                <a:gradFill flip="none" rotWithShape="1">
                  <a:gsLst>
                    <a:gs pos="32000">
                      <a:srgbClr val="89A2BD">
                        <a:lumMod val="50000"/>
                      </a:srgbClr>
                    </a:gs>
                    <a:gs pos="0">
                      <a:srgbClr val="E6E7E4">
                        <a:lumMod val="80000"/>
                      </a:srgbClr>
                    </a:gs>
                    <a:gs pos="65000">
                      <a:srgbClr val="A2B6CB">
                        <a:lumMod val="80000"/>
                      </a:srgbClr>
                    </a:gs>
                    <a:gs pos="100000">
                      <a:srgbClr val="7094AF">
                        <a:lumMod val="50000"/>
                      </a:srgbClr>
                    </a:gs>
                  </a:gsLst>
                  <a:lin ang="2700000" scaled="1"/>
                  <a:tileRect/>
                </a:gradFill>
                <a:latin typeface="刘欢卡通手书" pitchFamily="2" charset="-122"/>
                <a:ea typeface="刘欢卡通手书" pitchFamily="2" charset="-122"/>
              </a:rPr>
              <a:t>山黛满目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AA175F3F-651E-F03D-C92C-3F896F2406E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3885" y="1991034"/>
            <a:ext cx="6558116" cy="4824259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E6964714-2519-A459-1E26-8F774E538C87}"/>
              </a:ext>
            </a:extLst>
          </p:cNvPr>
          <p:cNvGrpSpPr/>
          <p:nvPr/>
        </p:nvGrpSpPr>
        <p:grpSpPr>
          <a:xfrm>
            <a:off x="1001185" y="1798159"/>
            <a:ext cx="4388963" cy="1441381"/>
            <a:chOff x="6256533" y="1792124"/>
            <a:chExt cx="4388963" cy="1441381"/>
          </a:xfrm>
        </p:grpSpPr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6BA88F07-2D91-F34B-7DA2-E8EDBA780794}"/>
                </a:ext>
              </a:extLst>
            </p:cNvPr>
            <p:cNvGrpSpPr/>
            <p:nvPr/>
          </p:nvGrpSpPr>
          <p:grpSpPr>
            <a:xfrm>
              <a:off x="6702154" y="1792124"/>
              <a:ext cx="3943342" cy="1441381"/>
              <a:chOff x="1167441" y="1729171"/>
              <a:chExt cx="3943342" cy="1441381"/>
            </a:xfrm>
          </p:grpSpPr>
          <p:sp>
            <p:nvSpPr>
              <p:cNvPr id="23" name="TextBox 26">
                <a:extLst>
                  <a:ext uri="{FF2B5EF4-FFF2-40B4-BE49-F238E27FC236}">
                    <a16:creationId xmlns="" xmlns:a16="http://schemas.microsoft.com/office/drawing/2014/main" id="{D7E1141E-F2AD-A406-8BF3-E19111355800}"/>
                  </a:ext>
                </a:extLst>
              </p:cNvPr>
              <p:cNvSpPr txBox="1"/>
              <p:nvPr/>
            </p:nvSpPr>
            <p:spPr>
              <a:xfrm>
                <a:off x="1167442" y="2134058"/>
                <a:ext cx="3943341" cy="1036494"/>
              </a:xfrm>
              <a:prstGeom prst="rect">
                <a:avLst/>
              </a:prstGeom>
              <a:noFill/>
            </p:spPr>
            <p:txBody>
              <a:bodyPr wrap="square" lIns="75493" tIns="37747" rIns="75493" bIns="37747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1600">
                    <a:solidFill>
                      <a:schemeClr val="tx1">
                        <a:lumMod val="85000"/>
                        <a:lumOff val="15000"/>
                        <a:alpha val="80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sym typeface="思源黑体 CN Normal" panose="020B0400000000000000" pitchFamily="34" charset="-122"/>
                  </a:rPr>
                  <a:t>请在此输入您的文字内容，单击进行文字修改。或者复制您的文本粘贴在此文本框中。请在此输入您的文字内容。</a:t>
                </a: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="" xmlns:a16="http://schemas.microsoft.com/office/drawing/2014/main" id="{AA143EB2-169F-43AE-F62F-327EEC13FD95}"/>
                  </a:ext>
                </a:extLst>
              </p:cNvPr>
              <p:cNvSpPr txBox="1"/>
              <p:nvPr/>
            </p:nvSpPr>
            <p:spPr>
              <a:xfrm>
                <a:off x="1167441" y="1729171"/>
                <a:ext cx="171460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2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ea"/>
                    <a:ea typeface="+mj-ea"/>
                  </a:rPr>
                  <a:t>标题文字</a:t>
                </a: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FB43471E-B7F2-486D-861C-B1EE639655F8}"/>
                </a:ext>
              </a:extLst>
            </p:cNvPr>
            <p:cNvGrpSpPr/>
            <p:nvPr/>
          </p:nvGrpSpPr>
          <p:grpSpPr>
            <a:xfrm>
              <a:off x="6256533" y="1809991"/>
              <a:ext cx="470272" cy="396000"/>
              <a:chOff x="6988767" y="1130522"/>
              <a:chExt cx="470272" cy="396000"/>
            </a:xfrm>
          </p:grpSpPr>
          <p:sp>
            <p:nvSpPr>
              <p:cNvPr id="20" name="椭圆 19">
                <a:extLst>
                  <a:ext uri="{FF2B5EF4-FFF2-40B4-BE49-F238E27FC236}">
                    <a16:creationId xmlns="" xmlns:a16="http://schemas.microsoft.com/office/drawing/2014/main" id="{3C30AC1D-C123-A289-55D3-7C62E20B17B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025903" y="1130522"/>
                <a:ext cx="396000" cy="396000"/>
              </a:xfrm>
              <a:prstGeom prst="ellipse">
                <a:avLst/>
              </a:prstGeom>
              <a:blipFill dpi="0" rotWithShape="1"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="" xmlns:a16="http://schemas.microsoft.com/office/drawing/2014/main" id="{53E785EA-746A-0E5D-681B-23E6D68414C2}"/>
                  </a:ext>
                </a:extLst>
              </p:cNvPr>
              <p:cNvSpPr txBox="1"/>
              <p:nvPr/>
            </p:nvSpPr>
            <p:spPr>
              <a:xfrm>
                <a:off x="6988767" y="1143856"/>
                <a:ext cx="4702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>
                    <a:solidFill>
                      <a:srgbClr val="7094AF"/>
                    </a:solidFill>
                    <a:latin typeface="+mj-ea"/>
                    <a:ea typeface="+mj-ea"/>
                  </a:rPr>
                  <a:t>01</a:t>
                </a:r>
              </a:p>
            </p:txBody>
          </p:sp>
        </p:grp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A45FBF7F-1911-0F31-2D62-DE60FC684CD4}"/>
              </a:ext>
            </a:extLst>
          </p:cNvPr>
          <p:cNvGrpSpPr/>
          <p:nvPr/>
        </p:nvGrpSpPr>
        <p:grpSpPr>
          <a:xfrm>
            <a:off x="1001184" y="3655196"/>
            <a:ext cx="4388963" cy="1441381"/>
            <a:chOff x="6256533" y="1792124"/>
            <a:chExt cx="4388962" cy="1441381"/>
          </a:xfrm>
        </p:grpSpPr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4BC48852-9112-469E-1E7A-DF9D78960985}"/>
                </a:ext>
              </a:extLst>
            </p:cNvPr>
            <p:cNvGrpSpPr/>
            <p:nvPr/>
          </p:nvGrpSpPr>
          <p:grpSpPr>
            <a:xfrm>
              <a:off x="6702154" y="1792124"/>
              <a:ext cx="3943341" cy="1441381"/>
              <a:chOff x="1167441" y="1729171"/>
              <a:chExt cx="3943341" cy="1441381"/>
            </a:xfrm>
          </p:grpSpPr>
          <p:sp>
            <p:nvSpPr>
              <p:cNvPr id="33" name="TextBox 26">
                <a:extLst>
                  <a:ext uri="{FF2B5EF4-FFF2-40B4-BE49-F238E27FC236}">
                    <a16:creationId xmlns="" xmlns:a16="http://schemas.microsoft.com/office/drawing/2014/main" id="{C3429233-3B88-866E-F44B-4A8DF9064FBA}"/>
                  </a:ext>
                </a:extLst>
              </p:cNvPr>
              <p:cNvSpPr txBox="1"/>
              <p:nvPr/>
            </p:nvSpPr>
            <p:spPr>
              <a:xfrm>
                <a:off x="1167442" y="2134058"/>
                <a:ext cx="3943340" cy="1036494"/>
              </a:xfrm>
              <a:prstGeom prst="rect">
                <a:avLst/>
              </a:prstGeom>
              <a:noFill/>
            </p:spPr>
            <p:txBody>
              <a:bodyPr wrap="square" lIns="75493" tIns="37747" rIns="75493" bIns="37747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1600">
                    <a:solidFill>
                      <a:schemeClr val="tx1">
                        <a:lumMod val="85000"/>
                        <a:lumOff val="15000"/>
                        <a:alpha val="80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sym typeface="思源黑体 CN Normal" panose="020B0400000000000000" pitchFamily="34" charset="-122"/>
                  </a:rPr>
                  <a:t>请在此输入您的文字内容，单击进行文字修改。或者复制您的文本粘贴在此文本框中。请在此输入您的文字内容。</a:t>
                </a:r>
              </a:p>
            </p:txBody>
          </p:sp>
          <p:sp>
            <p:nvSpPr>
              <p:cNvPr id="52" name="文本框 51">
                <a:extLst>
                  <a:ext uri="{FF2B5EF4-FFF2-40B4-BE49-F238E27FC236}">
                    <a16:creationId xmlns="" xmlns:a16="http://schemas.microsoft.com/office/drawing/2014/main" id="{9267F3D6-4602-2594-13D1-3140346BBFBC}"/>
                  </a:ext>
                </a:extLst>
              </p:cNvPr>
              <p:cNvSpPr txBox="1"/>
              <p:nvPr/>
            </p:nvSpPr>
            <p:spPr>
              <a:xfrm>
                <a:off x="1167441" y="1729171"/>
                <a:ext cx="171460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2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ea"/>
                    <a:ea typeface="+mj-ea"/>
                  </a:rPr>
                  <a:t>标题文字</a:t>
                </a:r>
              </a:p>
            </p:txBody>
          </p: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BD780950-C244-33DD-A771-6E453D97480F}"/>
                </a:ext>
              </a:extLst>
            </p:cNvPr>
            <p:cNvGrpSpPr/>
            <p:nvPr/>
          </p:nvGrpSpPr>
          <p:grpSpPr>
            <a:xfrm>
              <a:off x="6256533" y="1809991"/>
              <a:ext cx="470272" cy="396000"/>
              <a:chOff x="6988767" y="1130522"/>
              <a:chExt cx="470272" cy="396000"/>
            </a:xfrm>
          </p:grpSpPr>
          <p:sp>
            <p:nvSpPr>
              <p:cNvPr id="28" name="椭圆 27">
                <a:extLst>
                  <a:ext uri="{FF2B5EF4-FFF2-40B4-BE49-F238E27FC236}">
                    <a16:creationId xmlns="" xmlns:a16="http://schemas.microsoft.com/office/drawing/2014/main" id="{8B839448-D582-C720-35FD-5EE7EFF1221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025903" y="1130522"/>
                <a:ext cx="396000" cy="396000"/>
              </a:xfrm>
              <a:prstGeom prst="ellipse">
                <a:avLst/>
              </a:prstGeom>
              <a:blipFill dpi="0" rotWithShape="1"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="" xmlns:a16="http://schemas.microsoft.com/office/drawing/2014/main" id="{DC873E3E-D674-EA39-129D-B16EC5642AFA}"/>
                  </a:ext>
                </a:extLst>
              </p:cNvPr>
              <p:cNvSpPr txBox="1"/>
              <p:nvPr/>
            </p:nvSpPr>
            <p:spPr>
              <a:xfrm>
                <a:off x="6988767" y="1143856"/>
                <a:ext cx="4702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>
                    <a:solidFill>
                      <a:srgbClr val="7094AF"/>
                    </a:solidFill>
                    <a:latin typeface="+mj-ea"/>
                    <a:ea typeface="+mj-ea"/>
                  </a:rPr>
                  <a:t>02</a:t>
                </a:r>
              </a:p>
            </p:txBody>
          </p:sp>
        </p:grpSp>
      </p:grpSp>
      <p:pic>
        <p:nvPicPr>
          <p:cNvPr id="53" name="图片 52">
            <a:extLst>
              <a:ext uri="{FF2B5EF4-FFF2-40B4-BE49-F238E27FC236}">
                <a16:creationId xmlns="" xmlns:a16="http://schemas.microsoft.com/office/drawing/2014/main" id="{ED93E589-EEA8-C7DF-DDDB-456DB79D51F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5489" y="5138716"/>
            <a:ext cx="1119671" cy="1410658"/>
          </a:xfrm>
          <a:prstGeom prst="rect">
            <a:avLst/>
          </a:prstGeom>
        </p:spPr>
      </p:pic>
      <p:pic>
        <p:nvPicPr>
          <p:cNvPr id="54" name="图片 53">
            <a:extLst>
              <a:ext uri="{FF2B5EF4-FFF2-40B4-BE49-F238E27FC236}">
                <a16:creationId xmlns="" xmlns:a16="http://schemas.microsoft.com/office/drawing/2014/main" id="{7227FF83-47B1-890B-419B-052179CAEF1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795297" y="1186004"/>
            <a:ext cx="1996337" cy="1428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461431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79198B96-F07D-84BF-7DCF-BABC03531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794A7A7F-D11F-3B14-F8E4-2C31B10FA8B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55BEF8A2-A29E-3E0F-5474-8E709F31C7F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C2DFDCE3-6200-8857-7206-A018F6CAB13B}"/>
              </a:ext>
            </a:extLst>
          </p:cNvPr>
          <p:cNvSpPr txBox="1"/>
          <p:nvPr/>
        </p:nvSpPr>
        <p:spPr>
          <a:xfrm>
            <a:off x="408513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 春生万物 有树可栖 未来可期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89210FB-1951-267B-FE5C-B2D43FAAB01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32343" y="1445519"/>
            <a:ext cx="4982327" cy="4982326"/>
          </a:xfrm>
          <a:prstGeom prst="rect">
            <a:avLst/>
          </a:prstGeom>
        </p:spPr>
      </p:pic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D3538175-D488-8055-125E-E8842AFE29C7}"/>
              </a:ext>
            </a:extLst>
          </p:cNvPr>
          <p:cNvGrpSpPr/>
          <p:nvPr/>
        </p:nvGrpSpPr>
        <p:grpSpPr>
          <a:xfrm>
            <a:off x="-264886" y="782186"/>
            <a:ext cx="6646071" cy="6308992"/>
            <a:chOff x="-264887" y="610736"/>
            <a:chExt cx="6646071" cy="6308992"/>
          </a:xfrm>
        </p:grpSpPr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12BEBA20-DAFE-B3ED-7D06-D709E3139783}"/>
                </a:ext>
              </a:extLst>
            </p:cNvPr>
            <p:cNvGrpSpPr/>
            <p:nvPr/>
          </p:nvGrpSpPr>
          <p:grpSpPr>
            <a:xfrm>
              <a:off x="-264887" y="610736"/>
              <a:ext cx="6576787" cy="6308992"/>
              <a:chOff x="-487947" y="610736"/>
              <a:chExt cx="6576787" cy="6308992"/>
            </a:xfrm>
          </p:grpSpPr>
          <p:sp>
            <p:nvSpPr>
              <p:cNvPr id="5" name="弧形 4">
                <a:extLst>
                  <a:ext uri="{FF2B5EF4-FFF2-40B4-BE49-F238E27FC236}">
                    <a16:creationId xmlns="" xmlns:a16="http://schemas.microsoft.com/office/drawing/2014/main" id="{9E32E901-6FE7-77FB-CC42-35588AF55102}"/>
                  </a:ext>
                </a:extLst>
              </p:cNvPr>
              <p:cNvSpPr/>
              <p:nvPr/>
            </p:nvSpPr>
            <p:spPr>
              <a:xfrm>
                <a:off x="-487947" y="610736"/>
                <a:ext cx="6308992" cy="6308992"/>
              </a:xfrm>
              <a:prstGeom prst="arc">
                <a:avLst>
                  <a:gd name="adj1" fmla="val 18085590"/>
                  <a:gd name="adj2" fmla="val 3592287"/>
                </a:avLst>
              </a:prstGeom>
              <a:noFill/>
              <a:ln w="38100">
                <a:gradFill>
                  <a:gsLst>
                    <a:gs pos="0">
                      <a:srgbClr val="7094AF">
                        <a:alpha val="0"/>
                      </a:srgbClr>
                    </a:gs>
                    <a:gs pos="50000">
                      <a:srgbClr val="7094AF"/>
                    </a:gs>
                    <a:gs pos="100000">
                      <a:srgbClr val="7094AF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>
                <a:extLst>
                  <a:ext uri="{FF2B5EF4-FFF2-40B4-BE49-F238E27FC236}">
                    <a16:creationId xmlns="" xmlns:a16="http://schemas.microsoft.com/office/drawing/2014/main" id="{164B04A9-43D6-93FF-5CDB-91E5257145AD}"/>
                  </a:ext>
                </a:extLst>
              </p:cNvPr>
              <p:cNvSpPr/>
              <p:nvPr/>
            </p:nvSpPr>
            <p:spPr>
              <a:xfrm>
                <a:off x="5593540" y="3495890"/>
                <a:ext cx="495300" cy="495300"/>
              </a:xfrm>
              <a:prstGeom prst="ellipse">
                <a:avLst/>
              </a:prstGeom>
              <a:gradFill>
                <a:gsLst>
                  <a:gs pos="0">
                    <a:srgbClr val="89A2BD"/>
                  </a:gs>
                  <a:gs pos="100000">
                    <a:srgbClr val="7094AF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>
                <a:extLst>
                  <a:ext uri="{FF2B5EF4-FFF2-40B4-BE49-F238E27FC236}">
                    <a16:creationId xmlns="" xmlns:a16="http://schemas.microsoft.com/office/drawing/2014/main" id="{4922416B-A6A5-86DC-D93F-E2CFD4A81AF6}"/>
                  </a:ext>
                </a:extLst>
              </p:cNvPr>
              <p:cNvSpPr/>
              <p:nvPr/>
            </p:nvSpPr>
            <p:spPr>
              <a:xfrm>
                <a:off x="5241557" y="2051639"/>
                <a:ext cx="495300" cy="495300"/>
              </a:xfrm>
              <a:prstGeom prst="ellipse">
                <a:avLst/>
              </a:prstGeom>
              <a:gradFill>
                <a:gsLst>
                  <a:gs pos="0">
                    <a:srgbClr val="89A2BD"/>
                  </a:gs>
                  <a:gs pos="100000">
                    <a:srgbClr val="7094AF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>
                <a:extLst>
                  <a:ext uri="{FF2B5EF4-FFF2-40B4-BE49-F238E27FC236}">
                    <a16:creationId xmlns="" xmlns:a16="http://schemas.microsoft.com/office/drawing/2014/main" id="{DD127901-2D6F-460B-D9F2-2EE9233227CC}"/>
                  </a:ext>
                </a:extLst>
              </p:cNvPr>
              <p:cNvSpPr/>
              <p:nvPr/>
            </p:nvSpPr>
            <p:spPr>
              <a:xfrm>
                <a:off x="5241557" y="4940141"/>
                <a:ext cx="495300" cy="495300"/>
              </a:xfrm>
              <a:prstGeom prst="ellipse">
                <a:avLst/>
              </a:prstGeom>
              <a:gradFill>
                <a:gsLst>
                  <a:gs pos="0">
                    <a:srgbClr val="89A2BD"/>
                  </a:gs>
                  <a:gs pos="100000">
                    <a:srgbClr val="7094AF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12B605D2-AF19-07B8-2462-1D57E8F8FA13}"/>
                </a:ext>
              </a:extLst>
            </p:cNvPr>
            <p:cNvSpPr txBox="1"/>
            <p:nvPr/>
          </p:nvSpPr>
          <p:spPr>
            <a:xfrm>
              <a:off x="5395332" y="2093714"/>
              <a:ext cx="6338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20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7047EC06-99D8-2430-434A-D01FD31C2197}"/>
                </a:ext>
              </a:extLst>
            </p:cNvPr>
            <p:cNvSpPr txBox="1"/>
            <p:nvPr/>
          </p:nvSpPr>
          <p:spPr>
            <a:xfrm>
              <a:off x="5747315" y="3541662"/>
              <a:ext cx="6338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20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BA55E442-0B7B-622A-6BD4-004098DDFC2F}"/>
                </a:ext>
              </a:extLst>
            </p:cNvPr>
            <p:cNvSpPr txBox="1"/>
            <p:nvPr/>
          </p:nvSpPr>
          <p:spPr>
            <a:xfrm>
              <a:off x="5395331" y="4987736"/>
              <a:ext cx="6338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20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E262A4BF-7744-EBF2-45F6-6CE6E0A5B90D}"/>
              </a:ext>
            </a:extLst>
          </p:cNvPr>
          <p:cNvGrpSpPr/>
          <p:nvPr/>
        </p:nvGrpSpPr>
        <p:grpSpPr>
          <a:xfrm>
            <a:off x="6529225" y="1927276"/>
            <a:ext cx="4362963" cy="1121293"/>
            <a:chOff x="6024585" y="1799366"/>
            <a:chExt cx="4362962" cy="1121293"/>
          </a:xfrm>
        </p:grpSpPr>
        <p:sp>
          <p:nvSpPr>
            <p:cNvPr id="20" name="TextBox 26">
              <a:extLst>
                <a:ext uri="{FF2B5EF4-FFF2-40B4-BE49-F238E27FC236}">
                  <a16:creationId xmlns="" xmlns:a16="http://schemas.microsoft.com/office/drawing/2014/main" id="{3BD30A19-78C0-2FD5-6F94-98D6079EB135}"/>
                </a:ext>
              </a:extLst>
            </p:cNvPr>
            <p:cNvSpPr txBox="1"/>
            <p:nvPr/>
          </p:nvSpPr>
          <p:spPr>
            <a:xfrm>
              <a:off x="6024588" y="2204253"/>
              <a:ext cx="4362959" cy="716406"/>
            </a:xfrm>
            <a:prstGeom prst="rect">
              <a:avLst/>
            </a:prstGeom>
            <a:noFill/>
          </p:spPr>
          <p:txBody>
            <a:bodyPr wrap="square" lIns="75493" tIns="37747" rIns="75493" bIns="37747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思源黑体 CN Normal" panose="020B0400000000000000" pitchFamily="34" charset="-122"/>
                </a:rPr>
                <a:t>请在此输入您的文字内容单击进行修改。或者复制您的文本粘贴在此文本框中。</a:t>
              </a:r>
              <a:endParaRPr lang="zh-CN" altLang="en-US" sz="1600">
                <a:solidFill>
                  <a:schemeClr val="tx1">
                    <a:alpha val="7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思源黑体 CN Normal" panose="020B0400000000000000" pitchFamily="34" charset="-122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26EB07AD-1034-506E-C3BB-2018F129E1C0}"/>
                </a:ext>
              </a:extLst>
            </p:cNvPr>
            <p:cNvSpPr txBox="1"/>
            <p:nvPr/>
          </p:nvSpPr>
          <p:spPr>
            <a:xfrm>
              <a:off x="6024585" y="1799366"/>
              <a:ext cx="17146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标题文字</a:t>
              </a:r>
              <a:endPara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AD03FAC3-65B8-7015-9421-53DF51D633E1}"/>
              </a:ext>
            </a:extLst>
          </p:cNvPr>
          <p:cNvGrpSpPr/>
          <p:nvPr/>
        </p:nvGrpSpPr>
        <p:grpSpPr>
          <a:xfrm>
            <a:off x="6529225" y="4852213"/>
            <a:ext cx="4362963" cy="1121293"/>
            <a:chOff x="6024585" y="1799366"/>
            <a:chExt cx="4362962" cy="1121293"/>
          </a:xfrm>
        </p:grpSpPr>
        <p:sp>
          <p:nvSpPr>
            <p:cNvPr id="23" name="TextBox 26">
              <a:extLst>
                <a:ext uri="{FF2B5EF4-FFF2-40B4-BE49-F238E27FC236}">
                  <a16:creationId xmlns="" xmlns:a16="http://schemas.microsoft.com/office/drawing/2014/main" id="{C89593B0-0FEE-582D-482A-9DC31A6ACA28}"/>
                </a:ext>
              </a:extLst>
            </p:cNvPr>
            <p:cNvSpPr txBox="1"/>
            <p:nvPr/>
          </p:nvSpPr>
          <p:spPr>
            <a:xfrm>
              <a:off x="6024588" y="2204253"/>
              <a:ext cx="4362959" cy="716406"/>
            </a:xfrm>
            <a:prstGeom prst="rect">
              <a:avLst/>
            </a:prstGeom>
            <a:noFill/>
          </p:spPr>
          <p:txBody>
            <a:bodyPr wrap="square" lIns="75493" tIns="37747" rIns="75493" bIns="37747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思源黑体 CN Normal" panose="020B0400000000000000" pitchFamily="34" charset="-122"/>
                </a:rPr>
                <a:t>请在此输入您的文字内容单击进行修改。或者复制您的文本粘贴在此文本框中。</a:t>
              </a:r>
              <a:endParaRPr lang="zh-CN" altLang="en-US" sz="1600">
                <a:solidFill>
                  <a:schemeClr val="tx1">
                    <a:alpha val="7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思源黑体 CN Normal" panose="020B0400000000000000" pitchFamily="34" charset="-122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B62217E7-8DFD-0091-BE90-C613C90C161D}"/>
                </a:ext>
              </a:extLst>
            </p:cNvPr>
            <p:cNvSpPr txBox="1"/>
            <p:nvPr/>
          </p:nvSpPr>
          <p:spPr>
            <a:xfrm>
              <a:off x="6024585" y="1799366"/>
              <a:ext cx="17146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标题文字</a:t>
              </a:r>
              <a:endPara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D7FB3E06-E2DC-0407-054C-A5D753BCF3C4}"/>
              </a:ext>
            </a:extLst>
          </p:cNvPr>
          <p:cNvGrpSpPr/>
          <p:nvPr/>
        </p:nvGrpSpPr>
        <p:grpSpPr>
          <a:xfrm>
            <a:off x="6892087" y="3389743"/>
            <a:ext cx="4362963" cy="1121293"/>
            <a:chOff x="6024585" y="1799366"/>
            <a:chExt cx="4362962" cy="1121293"/>
          </a:xfrm>
        </p:grpSpPr>
        <p:sp>
          <p:nvSpPr>
            <p:cNvPr id="26" name="TextBox 26">
              <a:extLst>
                <a:ext uri="{FF2B5EF4-FFF2-40B4-BE49-F238E27FC236}">
                  <a16:creationId xmlns="" xmlns:a16="http://schemas.microsoft.com/office/drawing/2014/main" id="{2984D27F-E3ED-19E9-49B5-BD7FE1A9ECCF}"/>
                </a:ext>
              </a:extLst>
            </p:cNvPr>
            <p:cNvSpPr txBox="1"/>
            <p:nvPr/>
          </p:nvSpPr>
          <p:spPr>
            <a:xfrm>
              <a:off x="6024588" y="2204253"/>
              <a:ext cx="4362959" cy="716406"/>
            </a:xfrm>
            <a:prstGeom prst="rect">
              <a:avLst/>
            </a:prstGeom>
            <a:noFill/>
          </p:spPr>
          <p:txBody>
            <a:bodyPr wrap="square" lIns="75493" tIns="37747" rIns="75493" bIns="37747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>
                  <a:solidFill>
                    <a:schemeClr val="tx1">
                      <a:lumMod val="85000"/>
                      <a:lumOff val="15000"/>
                      <a:alpha val="70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思源黑体 CN Normal" panose="020B0400000000000000" pitchFamily="34" charset="-122"/>
                </a:rPr>
                <a:t>请在此输入您的文字内容单击进行修改。或者复制您的文本粘贴在此文本框中。</a:t>
              </a:r>
              <a:endParaRPr lang="zh-CN" altLang="en-US" sz="1600">
                <a:solidFill>
                  <a:schemeClr val="tx1">
                    <a:alpha val="7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思源黑体 CN Normal" panose="020B0400000000000000" pitchFamily="34" charset="-122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ECF15070-5634-CEC6-D4B8-01A19557E5B7}"/>
                </a:ext>
              </a:extLst>
            </p:cNvPr>
            <p:cNvSpPr txBox="1"/>
            <p:nvPr/>
          </p:nvSpPr>
          <p:spPr>
            <a:xfrm>
              <a:off x="6024585" y="1799366"/>
              <a:ext cx="17146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标题文字</a:t>
              </a:r>
              <a:endPara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89A47EB7-0C67-C93E-EFAB-4DCFAFF537FA}"/>
              </a:ext>
            </a:extLst>
          </p:cNvPr>
          <p:cNvSpPr txBox="1"/>
          <p:nvPr/>
        </p:nvSpPr>
        <p:spPr>
          <a:xfrm>
            <a:off x="968580" y="1536305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3600" dirty="0">
                <a:gradFill flip="none" rotWithShape="1">
                  <a:gsLst>
                    <a:gs pos="32000">
                      <a:srgbClr val="89A2BD">
                        <a:lumMod val="50000"/>
                      </a:srgbClr>
                    </a:gs>
                    <a:gs pos="0">
                      <a:srgbClr val="E6E7E4">
                        <a:lumMod val="80000"/>
                      </a:srgbClr>
                    </a:gs>
                    <a:gs pos="65000">
                      <a:srgbClr val="A2B6CB">
                        <a:lumMod val="80000"/>
                      </a:srgbClr>
                    </a:gs>
                    <a:gs pos="100000">
                      <a:srgbClr val="7094AF">
                        <a:lumMod val="50000"/>
                      </a:srgbClr>
                    </a:gs>
                  </a:gsLst>
                  <a:lin ang="2700000" scaled="1"/>
                  <a:tileRect/>
                </a:gradFill>
                <a:latin typeface="刘欢卡通手书" pitchFamily="2" charset="-122"/>
                <a:ea typeface="刘欢卡通手书" pitchFamily="2" charset="-122"/>
              </a:rPr>
              <a:t>山黛满目</a:t>
            </a:r>
          </a:p>
        </p:txBody>
      </p:sp>
    </p:spTree>
    <p:extLst>
      <p:ext uri="{BB962C8B-B14F-4D97-AF65-F5344CB8AC3E}">
        <p14:creationId xmlns:p14="http://schemas.microsoft.com/office/powerpoint/2010/main" val="381803561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>
          <a:extLst>
            <a:ext uri="{FF2B5EF4-FFF2-40B4-BE49-F238E27FC236}">
              <a16:creationId xmlns="" xmlns:a16="http://schemas.microsoft.com/office/drawing/2014/main" id="{7CEDF5D9-5925-3C2F-A0A7-0DE75EAE53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0B872698-1B50-BDC6-B86F-B4593EADC6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0C373D37-1265-295C-6FCE-8937DB38B73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pic>
        <p:nvPicPr>
          <p:cNvPr id="32" name="图片 31" descr="山上的风景&#10;&#10;低可信度描述已自动生成">
            <a:extLst>
              <a:ext uri="{FF2B5EF4-FFF2-40B4-BE49-F238E27FC236}">
                <a16:creationId xmlns="" xmlns:a16="http://schemas.microsoft.com/office/drawing/2014/main" id="{52EFF06F-C675-73ED-3B16-043109C89C4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6"/>
          <a:stretch/>
        </p:blipFill>
        <p:spPr>
          <a:xfrm flipH="1">
            <a:off x="1" y="2"/>
            <a:ext cx="2476500" cy="2835531"/>
          </a:xfrm>
          <a:prstGeom prst="rect">
            <a:avLst/>
          </a:prstGeom>
        </p:spPr>
      </p:pic>
      <p:pic>
        <p:nvPicPr>
          <p:cNvPr id="19" name="图片 18" descr="山上的风景&#10;&#10;低可信度描述已自动生成">
            <a:extLst>
              <a:ext uri="{FF2B5EF4-FFF2-40B4-BE49-F238E27FC236}">
                <a16:creationId xmlns="" xmlns:a16="http://schemas.microsoft.com/office/drawing/2014/main" id="{39D0A155-F219-DB20-33D7-E2A692C5402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454315" y="2"/>
            <a:ext cx="6737684" cy="283553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5250E28-70D7-0B47-1331-9167E79B6C7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86153"/>
            <a:ext cx="12192000" cy="5071849"/>
          </a:xfrm>
          <a:prstGeom prst="rect">
            <a:avLst/>
          </a:prstGeom>
        </p:spPr>
      </p:pic>
      <p:pic>
        <p:nvPicPr>
          <p:cNvPr id="7" name="图片 6" descr="图片包含 游戏机, 食物, 夜晚&#10;&#10;描述已自动生成">
            <a:extLst>
              <a:ext uri="{FF2B5EF4-FFF2-40B4-BE49-F238E27FC236}">
                <a16:creationId xmlns="" xmlns:a16="http://schemas.microsoft.com/office/drawing/2014/main" id="{09C45BD9-A151-CAAA-BFF8-5AB32FC8C07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018" y="2061365"/>
            <a:ext cx="11327983" cy="479663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DD4546C5-5D22-8029-66B3-EABB33640C5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971794"/>
            <a:ext cx="12192000" cy="88620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5D607DFC-876C-DCD1-F29E-CF89A0AF47A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1552" y="3940118"/>
            <a:ext cx="7410449" cy="291788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C071E02B-CD8F-3994-2487-EB290394527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" y="3018384"/>
            <a:ext cx="1958593" cy="4218717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85AD0677-B2F3-8DC8-343C-C44793FC9BEB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3651" y="1242393"/>
            <a:ext cx="3715309" cy="142896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3C97B3A8-80B4-BA4F-B514-DE36121B0DF0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67" y="4644201"/>
            <a:ext cx="1505683" cy="1896991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F97619AD-0802-22D1-D071-E19BEE55B8B7}"/>
              </a:ext>
            </a:extLst>
          </p:cNvPr>
          <p:cNvSpPr txBox="1"/>
          <p:nvPr/>
        </p:nvSpPr>
        <p:spPr>
          <a:xfrm>
            <a:off x="1093868" y="1988108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000" dirty="0">
                <a:gradFill flip="none" rotWithShape="1">
                  <a:gsLst>
                    <a:gs pos="32000">
                      <a:srgbClr val="89A2BD">
                        <a:lumMod val="50000"/>
                      </a:srgbClr>
                    </a:gs>
                    <a:gs pos="0">
                      <a:srgbClr val="E6E7E4">
                        <a:lumMod val="80000"/>
                      </a:srgbClr>
                    </a:gs>
                    <a:gs pos="65000">
                      <a:srgbClr val="A2B6CB">
                        <a:lumMod val="80000"/>
                      </a:srgbClr>
                    </a:gs>
                    <a:gs pos="100000">
                      <a:srgbClr val="7094AF">
                        <a:lumMod val="50000"/>
                      </a:srgbClr>
                    </a:gs>
                  </a:gsLst>
                  <a:lin ang="2700000" scaled="1"/>
                  <a:tileRect/>
                </a:gradFill>
                <a:latin typeface="刘欢卡通手书" pitchFamily="2" charset="-122"/>
                <a:ea typeface="刘欢卡通手书" pitchFamily="2" charset="-122"/>
              </a:rPr>
              <a:t>春生万物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66C8CBA4-BDFE-F51D-1379-60526B70A25A}"/>
              </a:ext>
            </a:extLst>
          </p:cNvPr>
          <p:cNvSpPr txBox="1"/>
          <p:nvPr/>
        </p:nvSpPr>
        <p:spPr>
          <a:xfrm>
            <a:off x="1362582" y="3220093"/>
            <a:ext cx="375092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+mn-ea"/>
              </a:rPr>
              <a:t>请在此输入您的简要概述，概括明了，单击进行文字修改。</a:t>
            </a:r>
            <a:r>
              <a:rPr lang="zh-CN" altLang="en-US" sz="120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+mn-ea"/>
                <a:sym typeface="+mn-lt"/>
              </a:rPr>
              <a:t>或者复制您的文本粘贴在此文本框中</a:t>
            </a:r>
            <a:endParaRPr lang="zh-CN" altLang="en-US" sz="120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+mn-ea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AC196FC1-8917-AB08-728D-1B4F04212D01}"/>
              </a:ext>
            </a:extLst>
          </p:cNvPr>
          <p:cNvSpPr txBox="1"/>
          <p:nvPr/>
        </p:nvSpPr>
        <p:spPr>
          <a:xfrm>
            <a:off x="2647178" y="1286823"/>
            <a:ext cx="11817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>
                <a:ln w="12700">
                  <a:gradFill>
                    <a:gsLst>
                      <a:gs pos="0">
                        <a:srgbClr val="DDFBFC">
                          <a:alpha val="80000"/>
                        </a:srgbClr>
                      </a:gs>
                      <a:gs pos="47000">
                        <a:srgbClr val="DDFBFC">
                          <a:alpha val="0"/>
                        </a:srgbClr>
                      </a:gs>
                    </a:gsLst>
                    <a:lin ang="5400000" scaled="1"/>
                  </a:gradFill>
                </a:ln>
                <a:solidFill>
                  <a:srgbClr val="A2B6CB">
                    <a:alpha val="70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02</a:t>
            </a:r>
            <a:endParaRPr lang="zh-CN" altLang="en-US" sz="6600" dirty="0">
              <a:ln w="12700">
                <a:gradFill>
                  <a:gsLst>
                    <a:gs pos="0">
                      <a:srgbClr val="DDFBFC">
                        <a:alpha val="80000"/>
                      </a:srgbClr>
                    </a:gs>
                    <a:gs pos="47000">
                      <a:srgbClr val="DDFBFC">
                        <a:alpha val="0"/>
                      </a:srgbClr>
                    </a:gs>
                  </a:gsLst>
                  <a:lin ang="5400000" scaled="1"/>
                </a:gradFill>
              </a:ln>
              <a:solidFill>
                <a:srgbClr val="A2B6CB">
                  <a:alpha val="70000"/>
                </a:srgb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1CB0F630-2486-5828-FC21-C0C1F9D2BF57}"/>
              </a:ext>
            </a:extLst>
          </p:cNvPr>
          <p:cNvSpPr txBox="1"/>
          <p:nvPr/>
        </p:nvSpPr>
        <p:spPr>
          <a:xfrm>
            <a:off x="408513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 春生万物 有树可栖 未来可期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682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7FA41F9E-A950-3D6F-239D-449C88502D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 descr="图片包含 游戏机, 食物, 夜晚&#10;&#10;描述已自动生成">
            <a:extLst>
              <a:ext uri="{FF2B5EF4-FFF2-40B4-BE49-F238E27FC236}">
                <a16:creationId xmlns="" xmlns:a16="http://schemas.microsoft.com/office/drawing/2014/main" id="{62F7C8CF-58A5-101B-3627-517BCFEA4D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3725" y="4709026"/>
            <a:ext cx="5208275" cy="2148974"/>
          </a:xfrm>
          <a:prstGeom prst="rect">
            <a:avLst/>
          </a:prstGeom>
        </p:spPr>
      </p:pic>
      <p:pic>
        <p:nvPicPr>
          <p:cNvPr id="35" name="图片 34" descr="图片包含 游戏机, 食物, 夜晚&#10;&#10;描述已自动生成">
            <a:extLst>
              <a:ext uri="{FF2B5EF4-FFF2-40B4-BE49-F238E27FC236}">
                <a16:creationId xmlns="" xmlns:a16="http://schemas.microsoft.com/office/drawing/2014/main" id="{D1025063-87F4-5CA0-2D97-68B4DDFFF74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019" y="4709026"/>
            <a:ext cx="3264212" cy="2148974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1E0E7658-A2F8-C38C-0ABD-DBCDDC35F9D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777460"/>
            <a:ext cx="12192000" cy="1080540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4B0DE18F-93FE-BE48-F8E4-8330D565CC5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179141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465A1BBB-3E3B-B127-153C-80DE72D34AA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791412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A43E51DA-F432-1BAE-87A0-14A5F7B2A304}"/>
              </a:ext>
            </a:extLst>
          </p:cNvPr>
          <p:cNvSpPr txBox="1"/>
          <p:nvPr/>
        </p:nvSpPr>
        <p:spPr>
          <a:xfrm>
            <a:off x="408513" y="489653"/>
            <a:ext cx="11870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pc="3800">
                <a:solidFill>
                  <a:schemeClr val="tx1">
                    <a:lumMod val="85000"/>
                    <a:lumOff val="15000"/>
                    <a:alpha val="50000"/>
                  </a:schemeClr>
                </a:solidFill>
              </a:rPr>
              <a:t>山黛满目 春生万物 有树可栖 未来可期</a:t>
            </a:r>
            <a:endParaRPr lang="en-US" altLang="zh-CN" sz="1100" spc="3800">
              <a:solidFill>
                <a:schemeClr val="tx1">
                  <a:lumMod val="85000"/>
                  <a:lumOff val="15000"/>
                  <a:alpha val="50000"/>
                </a:schemeClr>
              </a:solidFill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1F9F9BB-200C-B619-107C-7AA5A8269F0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31698" y="2455646"/>
            <a:ext cx="5656047" cy="4160681"/>
          </a:xfrm>
          <a:prstGeom prst="rect">
            <a:avLst/>
          </a:prstGeom>
        </p:spPr>
      </p:pic>
      <p:pic>
        <p:nvPicPr>
          <p:cNvPr id="54" name="图片 53">
            <a:extLst>
              <a:ext uri="{FF2B5EF4-FFF2-40B4-BE49-F238E27FC236}">
                <a16:creationId xmlns="" xmlns:a16="http://schemas.microsoft.com/office/drawing/2014/main" id="{9C2BD8DB-3C90-912F-5BF2-B4DB0B70512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265"/>
          <a:stretch/>
        </p:blipFill>
        <p:spPr>
          <a:xfrm flipH="1">
            <a:off x="2323785" y="1305747"/>
            <a:ext cx="2954552" cy="104962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0CE26FB3-2F90-70BA-BB9E-A6D8BB48C844}"/>
              </a:ext>
            </a:extLst>
          </p:cNvPr>
          <p:cNvSpPr txBox="1"/>
          <p:nvPr/>
        </p:nvSpPr>
        <p:spPr>
          <a:xfrm>
            <a:off x="5973555" y="1113290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3600" dirty="0">
                <a:gradFill flip="none" rotWithShape="1">
                  <a:gsLst>
                    <a:gs pos="32000">
                      <a:srgbClr val="89A2BD">
                        <a:lumMod val="50000"/>
                      </a:srgbClr>
                    </a:gs>
                    <a:gs pos="0">
                      <a:srgbClr val="E6E7E4">
                        <a:lumMod val="80000"/>
                      </a:srgbClr>
                    </a:gs>
                    <a:gs pos="65000">
                      <a:srgbClr val="A2B6CB">
                        <a:lumMod val="80000"/>
                      </a:srgbClr>
                    </a:gs>
                    <a:gs pos="100000">
                      <a:srgbClr val="7094AF">
                        <a:lumMod val="50000"/>
                      </a:srgbClr>
                    </a:gs>
                  </a:gsLst>
                  <a:lin ang="2700000" scaled="1"/>
                  <a:tileRect/>
                </a:gradFill>
                <a:latin typeface="刘欢卡通手书" pitchFamily="2" charset="-122"/>
                <a:ea typeface="刘欢卡通手书" pitchFamily="2" charset="-122"/>
              </a:rPr>
              <a:t>春生万物</a:t>
            </a:r>
          </a:p>
        </p:txBody>
      </p: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55DB18ED-0218-AB9C-CE6A-BA9BD5171DA7}"/>
              </a:ext>
            </a:extLst>
          </p:cNvPr>
          <p:cNvGrpSpPr/>
          <p:nvPr/>
        </p:nvGrpSpPr>
        <p:grpSpPr>
          <a:xfrm>
            <a:off x="1" y="2455644"/>
            <a:ext cx="3433011" cy="2193898"/>
            <a:chOff x="1" y="2455644"/>
            <a:chExt cx="3433010" cy="2193898"/>
          </a:xfrm>
        </p:grpSpPr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3A8D3BDD-90F6-F91A-6C05-62C00FA9621F}"/>
                </a:ext>
              </a:extLst>
            </p:cNvPr>
            <p:cNvSpPr/>
            <p:nvPr/>
          </p:nvSpPr>
          <p:spPr>
            <a:xfrm>
              <a:off x="1" y="2455644"/>
              <a:ext cx="3433010" cy="2193898"/>
            </a:xfrm>
            <a:prstGeom prst="rect">
              <a:avLst/>
            </a:prstGeom>
            <a:solidFill>
              <a:srgbClr val="7094A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C9F48E81-E127-F321-AF82-4E28225258C4}"/>
                </a:ext>
              </a:extLst>
            </p:cNvPr>
            <p:cNvGrpSpPr/>
            <p:nvPr/>
          </p:nvGrpSpPr>
          <p:grpSpPr>
            <a:xfrm>
              <a:off x="496264" y="2831962"/>
              <a:ext cx="2440485" cy="1472296"/>
              <a:chOff x="496675" y="3186634"/>
              <a:chExt cx="2440485" cy="1472296"/>
            </a:xfrm>
          </p:grpSpPr>
          <p:sp>
            <p:nvSpPr>
              <p:cNvPr id="10" name="TextBox 26">
                <a:extLst>
                  <a:ext uri="{FF2B5EF4-FFF2-40B4-BE49-F238E27FC236}">
                    <a16:creationId xmlns="" xmlns:a16="http://schemas.microsoft.com/office/drawing/2014/main" id="{BFB423B3-C135-E806-F8C4-07F5772D903F}"/>
                  </a:ext>
                </a:extLst>
              </p:cNvPr>
              <p:cNvSpPr txBox="1"/>
              <p:nvPr/>
            </p:nvSpPr>
            <p:spPr>
              <a:xfrm>
                <a:off x="496675" y="3622436"/>
                <a:ext cx="2440485" cy="1036494"/>
              </a:xfrm>
              <a:prstGeom prst="rect">
                <a:avLst/>
              </a:prstGeom>
              <a:noFill/>
            </p:spPr>
            <p:txBody>
              <a:bodyPr wrap="square" lIns="75493" tIns="37747" rIns="75493" bIns="37747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1600">
                    <a:solidFill>
                      <a:schemeClr val="bg1">
                        <a:alpha val="90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sym typeface="思源黑体 CN Normal" panose="020B0400000000000000" pitchFamily="34" charset="-122"/>
                  </a:rPr>
                  <a:t>请在此输入您的文字内容单击进行文字修改。或复制您的文本在此粘贴。</a:t>
                </a: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="" xmlns:a16="http://schemas.microsoft.com/office/drawing/2014/main" id="{E0EF8F3D-33AD-20B8-7922-114E6801FC27}"/>
                  </a:ext>
                </a:extLst>
              </p:cNvPr>
              <p:cNvSpPr txBox="1"/>
              <p:nvPr/>
            </p:nvSpPr>
            <p:spPr>
              <a:xfrm>
                <a:off x="496675" y="3186634"/>
                <a:ext cx="24404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2400">
                    <a:solidFill>
                      <a:schemeClr val="bg1"/>
                    </a:solidFill>
                    <a:latin typeface="+mj-ea"/>
                    <a:ea typeface="+mj-ea"/>
                  </a:rPr>
                  <a:t>标题文字</a:t>
                </a:r>
              </a:p>
            </p:txBody>
          </p:sp>
        </p:grp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98756C25-05CC-7B80-B445-13B804C65FF8}"/>
              </a:ext>
            </a:extLst>
          </p:cNvPr>
          <p:cNvGrpSpPr/>
          <p:nvPr/>
        </p:nvGrpSpPr>
        <p:grpSpPr>
          <a:xfrm>
            <a:off x="8758989" y="2455644"/>
            <a:ext cx="3433011" cy="2193898"/>
            <a:chOff x="8758990" y="2455644"/>
            <a:chExt cx="3433010" cy="2193898"/>
          </a:xfrm>
        </p:grpSpPr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0C929A8F-FEFB-9BEC-E894-600B648A68E8}"/>
                </a:ext>
              </a:extLst>
            </p:cNvPr>
            <p:cNvSpPr/>
            <p:nvPr/>
          </p:nvSpPr>
          <p:spPr>
            <a:xfrm>
              <a:off x="8758990" y="2455644"/>
              <a:ext cx="3433010" cy="2193898"/>
            </a:xfrm>
            <a:prstGeom prst="rect">
              <a:avLst/>
            </a:prstGeom>
            <a:solidFill>
              <a:srgbClr val="7094A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1ED86C9D-EF4C-B768-206E-93FC702FC65B}"/>
                </a:ext>
              </a:extLst>
            </p:cNvPr>
            <p:cNvGrpSpPr/>
            <p:nvPr/>
          </p:nvGrpSpPr>
          <p:grpSpPr>
            <a:xfrm>
              <a:off x="9255253" y="2831962"/>
              <a:ext cx="2440485" cy="1472296"/>
              <a:chOff x="496675" y="3186634"/>
              <a:chExt cx="2440485" cy="1472296"/>
            </a:xfrm>
          </p:grpSpPr>
          <p:sp>
            <p:nvSpPr>
              <p:cNvPr id="22" name="TextBox 26">
                <a:extLst>
                  <a:ext uri="{FF2B5EF4-FFF2-40B4-BE49-F238E27FC236}">
                    <a16:creationId xmlns="" xmlns:a16="http://schemas.microsoft.com/office/drawing/2014/main" id="{E71971D3-E9EB-2E08-C049-AD513425B582}"/>
                  </a:ext>
                </a:extLst>
              </p:cNvPr>
              <p:cNvSpPr txBox="1"/>
              <p:nvPr/>
            </p:nvSpPr>
            <p:spPr>
              <a:xfrm>
                <a:off x="496675" y="3622436"/>
                <a:ext cx="2440485" cy="1036494"/>
              </a:xfrm>
              <a:prstGeom prst="rect">
                <a:avLst/>
              </a:prstGeom>
              <a:noFill/>
            </p:spPr>
            <p:txBody>
              <a:bodyPr wrap="square" lIns="75493" tIns="37747" rIns="75493" bIns="37747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1600">
                    <a:solidFill>
                      <a:schemeClr val="bg1">
                        <a:alpha val="90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sym typeface="思源黑体 CN Normal" panose="020B0400000000000000" pitchFamily="34" charset="-122"/>
                  </a:rPr>
                  <a:t>请在此输入您的文字内容单击进行文字修改。或复制您的文本在此粘贴。</a:t>
                </a: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="" xmlns:a16="http://schemas.microsoft.com/office/drawing/2014/main" id="{236D0F6A-E7E1-B469-B85B-93B1E506F52A}"/>
                  </a:ext>
                </a:extLst>
              </p:cNvPr>
              <p:cNvSpPr txBox="1"/>
              <p:nvPr/>
            </p:nvSpPr>
            <p:spPr>
              <a:xfrm>
                <a:off x="496675" y="3186634"/>
                <a:ext cx="24404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2400">
                    <a:solidFill>
                      <a:schemeClr val="bg1"/>
                    </a:solidFill>
                    <a:latin typeface="+mj-ea"/>
                    <a:ea typeface="+mj-ea"/>
                  </a:rPr>
                  <a:t>标题文字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06636921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9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自定义 1">
      <a:majorFont>
        <a:latin typeface="思源黑体 CN Normal"/>
        <a:ea typeface="思源黑体 CN Medium"/>
        <a:cs typeface=""/>
      </a:majorFont>
      <a:minorFont>
        <a:latin typeface="思源黑体 CN Light"/>
        <a:ea typeface="思源黑体 CN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1237</TotalTime>
  <Words>1728</Words>
  <Application>Microsoft Office PowerPoint</Application>
  <PresentationFormat>宽屏</PresentationFormat>
  <Paragraphs>200</Paragraphs>
  <Slides>25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Meiryo</vt:lpstr>
      <vt:lpstr>阿里巴巴普惠体 Medium</vt:lpstr>
      <vt:lpstr>刘欢卡通手书</vt:lpstr>
      <vt:lpstr>思源黑体 CN Bold</vt:lpstr>
      <vt:lpstr>思源黑体 CN Light</vt:lpstr>
      <vt:lpstr>思源黑体 CN Medium</vt:lpstr>
      <vt:lpstr>思源黑体 CN Normal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11</cp:revision>
  <dcterms:created xsi:type="dcterms:W3CDTF">2024-02-23T13:21:42Z</dcterms:created>
  <dcterms:modified xsi:type="dcterms:W3CDTF">2024-08-22T07:35:05Z</dcterms:modified>
</cp:coreProperties>
</file>