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18" r:id="rId2"/>
  </p:sldMasterIdLst>
  <p:notesMasterIdLst>
    <p:notesMasterId r:id="rId5"/>
  </p:notesMasterIdLst>
  <p:handoutMasterIdLst>
    <p:handoutMasterId r:id="rId6"/>
  </p:handoutMasterIdLst>
  <p:sldIdLst>
    <p:sldId id="343" r:id="rId3"/>
    <p:sldId id="344" r:id="rId4"/>
  </p:sldIdLst>
  <p:sldSz cx="24387175" cy="13716000"/>
  <p:notesSz cx="6858000" cy="9144000"/>
  <p:defaultTextStyle>
    <a:defPPr>
      <a:defRPr lang="en-US"/>
    </a:defPPr>
    <a:lvl1pPr marL="0" algn="l" defTabSz="1038822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1pPr>
    <a:lvl2pPr marL="1038822" algn="l" defTabSz="1038822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2pPr>
    <a:lvl3pPr marL="2077642" algn="l" defTabSz="1038822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3pPr>
    <a:lvl4pPr marL="3116464" algn="l" defTabSz="1038822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4pPr>
    <a:lvl5pPr marL="4155282" algn="l" defTabSz="1038822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5pPr>
    <a:lvl6pPr marL="5194102" algn="l" defTabSz="1038822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6pPr>
    <a:lvl7pPr marL="6232922" algn="l" defTabSz="1038822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7pPr>
    <a:lvl8pPr marL="7271744" algn="l" defTabSz="1038822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8pPr>
    <a:lvl9pPr marL="8310564" algn="l" defTabSz="1038822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1451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6314" autoAdjust="0"/>
  </p:normalViewPr>
  <p:slideViewPr>
    <p:cSldViewPr snapToGrid="0" snapToObjects="1">
      <p:cViewPr varScale="1">
        <p:scale>
          <a:sx n="55" d="100"/>
          <a:sy n="55" d="100"/>
        </p:scale>
        <p:origin x="636" y="90"/>
      </p:cViewPr>
      <p:guideLst>
        <p:guide orient="horz"/>
        <p:guide pos="1451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23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AD1F4-EB9B-8D4C-8330-A7FD24F71DA8}" type="datetimeFigureOut">
              <a:rPr lang="en-US" smtClean="0"/>
              <a:t>8/31/2024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3FAAED-601C-2E42-A5D2-7D875446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7862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B5DB0-7631-C740-8B9A-54252701A623}" type="datetimeFigureOut">
              <a:rPr lang="en-US" smtClean="0"/>
              <a:t>8/31/2024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6955A8-62FB-E247-BFB6-6D96B50CB5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0409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038822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1038822" algn="l" defTabSz="1038822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2077642" algn="l" defTabSz="1038822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3116464" algn="l" defTabSz="1038822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4155282" algn="l" defTabSz="1038822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5194102" algn="l" defTabSz="1038822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6232922" algn="l" defTabSz="1038822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7271744" algn="l" defTabSz="1038822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8310564" algn="l" defTabSz="1038822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8755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les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36915" y="649160"/>
            <a:ext cx="21431925" cy="863560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tx1">
                    <a:lumMod val="75000"/>
                    <a:lumOff val="25000"/>
                  </a:schemeClr>
                </a:solidFill>
                <a:latin typeface="Lato"/>
                <a:cs typeface="Lato"/>
              </a:defRPr>
            </a:lvl1pPr>
          </a:lstStyle>
          <a:p>
            <a:pPr lvl="0"/>
            <a:r>
              <a:rPr lang="es-ES_tradnl" dirty="0" err="1" smtClean="0"/>
              <a:t>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536915" y="1623733"/>
            <a:ext cx="21431925" cy="45690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41348" y="10739376"/>
            <a:ext cx="21297514" cy="2089504"/>
          </a:xfrm>
          <a:prstGeom prst="rect">
            <a:avLst/>
          </a:prstGeom>
        </p:spPr>
        <p:txBody>
          <a:bodyPr vert="horz" lIns="243798" tIns="121900" rIns="243798" bIns="121900"/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</a:t>
            </a:r>
            <a:r>
              <a:rPr lang="en-US" dirty="0" err="1" smtClean="0"/>
              <a:t>nisl</a:t>
            </a:r>
            <a:r>
              <a:rPr lang="en-US" dirty="0" smtClean="0"/>
              <a:t> </a:t>
            </a:r>
            <a:r>
              <a:rPr lang="en-US" dirty="0" err="1" smtClean="0"/>
              <a:t>nec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placerat</a:t>
            </a:r>
            <a:r>
              <a:rPr lang="en-US" dirty="0" smtClean="0"/>
              <a:t> in at ligula. </a:t>
            </a:r>
            <a:r>
              <a:rPr lang="en-US" dirty="0" err="1" smtClean="0"/>
              <a:t>Donec</a:t>
            </a:r>
            <a:r>
              <a:rPr lang="en-US" dirty="0" smtClean="0"/>
              <a:t> </a:t>
            </a:r>
            <a:r>
              <a:rPr lang="en-US" dirty="0" err="1" smtClean="0"/>
              <a:t>auctor</a:t>
            </a:r>
            <a:r>
              <a:rPr lang="en-US" dirty="0" smtClean="0"/>
              <a:t> magna </a:t>
            </a:r>
            <a:r>
              <a:rPr lang="en-US" dirty="0" err="1" smtClean="0"/>
              <a:t>nec</a:t>
            </a:r>
            <a:r>
              <a:rPr lang="en-US" dirty="0" smtClean="0"/>
              <a:t> lacus </a:t>
            </a:r>
            <a:r>
              <a:rPr lang="en-US" dirty="0" err="1" smtClean="0"/>
              <a:t>porttitor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. In </a:t>
            </a:r>
            <a:r>
              <a:rPr lang="en-US" dirty="0" err="1" smtClean="0"/>
              <a:t>pulvinar</a:t>
            </a:r>
            <a:r>
              <a:rPr lang="en-US" dirty="0" smtClean="0"/>
              <a:t> quam vitae </a:t>
            </a:r>
            <a:r>
              <a:rPr lang="en-US" dirty="0" err="1" smtClean="0"/>
              <a:t>pellentesque</a:t>
            </a:r>
            <a:r>
              <a:rPr lang="en-US" dirty="0" smtClean="0"/>
              <a:t> </a:t>
            </a:r>
            <a:r>
              <a:rPr lang="en-US" dirty="0" err="1" smtClean="0"/>
              <a:t>aliquam</a:t>
            </a:r>
            <a:r>
              <a:rPr lang="en-US" dirty="0" smtClean="0"/>
              <a:t>. </a:t>
            </a:r>
            <a:r>
              <a:rPr lang="en-US" dirty="0" err="1" smtClean="0"/>
              <a:t>Fusce</a:t>
            </a:r>
            <a:r>
              <a:rPr lang="en-US" dirty="0" smtClean="0"/>
              <a:t> </a:t>
            </a:r>
            <a:r>
              <a:rPr lang="en-US" dirty="0" err="1" smtClean="0"/>
              <a:t>venenatis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faucibus</a:t>
            </a:r>
            <a:r>
              <a:rPr lang="en-US" dirty="0" smtClean="0"/>
              <a:t>, </a:t>
            </a:r>
            <a:r>
              <a:rPr lang="en-US" dirty="0" err="1" smtClean="0"/>
              <a:t>commodo</a:t>
            </a:r>
            <a:r>
              <a:rPr lang="en-US" dirty="0" smtClean="0"/>
              <a:t> magna </a:t>
            </a:r>
            <a:r>
              <a:rPr lang="en-US" dirty="0" err="1" smtClean="0"/>
              <a:t>eget</a:t>
            </a:r>
            <a:r>
              <a:rPr lang="en-US" dirty="0" smtClean="0"/>
              <a:t>, </a:t>
            </a:r>
            <a:r>
              <a:rPr lang="en-US" dirty="0" err="1" smtClean="0"/>
              <a:t>egestas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. </a:t>
            </a:r>
            <a:r>
              <a:rPr lang="en-US" dirty="0" err="1" smtClean="0"/>
              <a:t>Nullam</a:t>
            </a:r>
            <a:r>
              <a:rPr lang="en-US" dirty="0" smtClean="0"/>
              <a:t> at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congue</a:t>
            </a:r>
            <a:r>
              <a:rPr lang="en-US" dirty="0" smtClean="0"/>
              <a:t>, </a:t>
            </a:r>
            <a:r>
              <a:rPr lang="en-US" dirty="0" err="1" smtClean="0"/>
              <a:t>hendrerit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id, dictum quam. </a:t>
            </a:r>
            <a:r>
              <a:rPr lang="en-US" dirty="0" err="1" smtClean="0"/>
              <a:t>Praesent</a:t>
            </a:r>
            <a:r>
              <a:rPr lang="en-US" dirty="0" smtClean="0"/>
              <a:t> a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malesuada</a:t>
            </a:r>
            <a:r>
              <a:rPr lang="en-US" dirty="0" smtClean="0"/>
              <a:t> </a:t>
            </a:r>
            <a:r>
              <a:rPr lang="en-US" dirty="0" err="1" smtClean="0"/>
              <a:t>viverra</a:t>
            </a:r>
            <a:r>
              <a:rPr lang="en-US" dirty="0" smtClean="0"/>
              <a:t> </a:t>
            </a:r>
            <a:r>
              <a:rPr lang="en-US" dirty="0" err="1" smtClean="0"/>
              <a:t>felis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varius</a:t>
            </a:r>
            <a:r>
              <a:rPr lang="en-US" dirty="0" smtClean="0"/>
              <a:t>.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facilisi</a:t>
            </a:r>
            <a:r>
              <a:rPr lang="en-US" dirty="0" smtClean="0"/>
              <a:t>. </a:t>
            </a:r>
            <a:r>
              <a:rPr lang="en-US" dirty="0" err="1" smtClean="0"/>
              <a:t>Etiam</a:t>
            </a:r>
            <a:r>
              <a:rPr lang="en-US" dirty="0" smtClean="0"/>
              <a:t> </a:t>
            </a:r>
            <a:r>
              <a:rPr lang="en-US" dirty="0" err="1" smtClean="0"/>
              <a:t>molestie</a:t>
            </a:r>
            <a:r>
              <a:rPr lang="en-US" dirty="0" smtClean="0"/>
              <a:t> </a:t>
            </a:r>
            <a:r>
              <a:rPr lang="en-US" dirty="0" err="1" smtClean="0"/>
              <a:t>risus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ac </a:t>
            </a:r>
            <a:r>
              <a:rPr lang="en-US" dirty="0" err="1" smtClean="0"/>
              <a:t>bibendum</a:t>
            </a:r>
            <a:r>
              <a:rPr lang="en-US" dirty="0" smtClean="0"/>
              <a:t> magna </a:t>
            </a:r>
            <a:r>
              <a:rPr lang="en-US" dirty="0" err="1" smtClean="0"/>
              <a:t>tempor</a:t>
            </a:r>
            <a:r>
              <a:rPr lang="en-US" dirty="0" smtClean="0"/>
              <a:t> at. </a:t>
            </a:r>
            <a:r>
              <a:rPr lang="en-US" dirty="0" err="1" smtClean="0"/>
              <a:t>Vestibulum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 </a:t>
            </a:r>
            <a:r>
              <a:rPr lang="en-US" dirty="0" err="1" smtClean="0"/>
              <a:t>ornare</a:t>
            </a:r>
            <a:r>
              <a:rPr lang="en-US" dirty="0" smtClean="0"/>
              <a:t> </a:t>
            </a:r>
            <a:r>
              <a:rPr lang="en-US" dirty="0" err="1" smtClean="0"/>
              <a:t>eleifend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21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666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813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769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58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25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66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15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338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57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693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571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149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1038822" rtl="0" eaLnBrk="1" latinLnBrk="0" hangingPunct="1">
        <a:spcBef>
          <a:spcPct val="0"/>
        </a:spcBef>
        <a:buNone/>
        <a:defRPr sz="10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9114" indent="-779114" algn="l" defTabSz="1038822" rtl="0" eaLnBrk="1" latinLnBrk="0" hangingPunct="1">
        <a:spcBef>
          <a:spcPct val="20000"/>
        </a:spcBef>
        <a:buFont typeface="Arial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1pPr>
      <a:lvl2pPr marL="1688084" indent="-649262" algn="l" defTabSz="1038822" rtl="0" eaLnBrk="1" latinLnBrk="0" hangingPunct="1">
        <a:spcBef>
          <a:spcPct val="20000"/>
        </a:spcBef>
        <a:buFont typeface="Arial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2597052" indent="-519410" algn="l" defTabSz="1038822" rtl="0" eaLnBrk="1" latinLnBrk="0" hangingPunct="1">
        <a:spcBef>
          <a:spcPct val="20000"/>
        </a:spcBef>
        <a:buFont typeface="Arial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3635870" indent="-519410" algn="l" defTabSz="1038822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674692" indent="-519410" algn="l" defTabSz="1038822" rtl="0" eaLnBrk="1" latinLnBrk="0" hangingPunct="1">
        <a:spcBef>
          <a:spcPct val="20000"/>
        </a:spcBef>
        <a:buFont typeface="Arial"/>
        <a:buChar char="»"/>
        <a:defRPr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713512" indent="-519410" algn="l" defTabSz="1038822" rtl="0" eaLnBrk="1" latinLnBrk="0" hangingPunct="1">
        <a:spcBef>
          <a:spcPct val="20000"/>
        </a:spcBef>
        <a:buFont typeface="Arial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6752334" indent="-519410" algn="l" defTabSz="1038822" rtl="0" eaLnBrk="1" latinLnBrk="0" hangingPunct="1">
        <a:spcBef>
          <a:spcPct val="20000"/>
        </a:spcBef>
        <a:buFont typeface="Arial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7791154" indent="-519410" algn="l" defTabSz="1038822" rtl="0" eaLnBrk="1" latinLnBrk="0" hangingPunct="1">
        <a:spcBef>
          <a:spcPct val="20000"/>
        </a:spcBef>
        <a:buFont typeface="Arial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8829974" indent="-519410" algn="l" defTabSz="1038822" rtl="0" eaLnBrk="1" latinLnBrk="0" hangingPunct="1">
        <a:spcBef>
          <a:spcPct val="20000"/>
        </a:spcBef>
        <a:buFont typeface="Arial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8822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038822" algn="l" defTabSz="1038822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2077642" algn="l" defTabSz="1038822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116464" algn="l" defTabSz="1038822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55282" algn="l" defTabSz="1038822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194102" algn="l" defTabSz="1038822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6232922" algn="l" defTabSz="1038822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7271744" algn="l" defTabSz="1038822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8310564" algn="l" defTabSz="1038822" rtl="0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828800"/>
              <a:t>2024/8/31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828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414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Calendar Schedule Slide 2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Subtitle Example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</a:p>
        </p:txBody>
      </p:sp>
      <p:graphicFrame>
        <p:nvGraphicFramePr>
          <p:cNvPr id="8" name="Table 2885"/>
          <p:cNvGraphicFramePr/>
          <p:nvPr>
            <p:extLst>
              <p:ext uri="{D42A27DB-BD31-4B8C-83A1-F6EECF244321}">
                <p14:modId xmlns:p14="http://schemas.microsoft.com/office/powerpoint/2010/main" val="1436995027"/>
              </p:ext>
            </p:extLst>
          </p:nvPr>
        </p:nvGraphicFramePr>
        <p:xfrm>
          <a:off x="1778589" y="2814928"/>
          <a:ext cx="20951749" cy="7328497"/>
        </p:xfrm>
        <a:graphic>
          <a:graphicData uri="http://schemas.openxmlformats.org/drawingml/2006/table">
            <a:tbl>
              <a:tblPr/>
              <a:tblGrid>
                <a:gridCol w="1611673"/>
                <a:gridCol w="1611673"/>
                <a:gridCol w="1611673"/>
                <a:gridCol w="1611673"/>
                <a:gridCol w="1611673"/>
                <a:gridCol w="1611673"/>
                <a:gridCol w="1611673"/>
                <a:gridCol w="1611673"/>
                <a:gridCol w="1611673"/>
                <a:gridCol w="1611673"/>
                <a:gridCol w="1611673"/>
                <a:gridCol w="1611673"/>
                <a:gridCol w="1611673"/>
              </a:tblGrid>
              <a:tr h="915781">
                <a:tc gridSpan="2">
                  <a:txBody>
                    <a:bodyPr/>
                    <a:lstStyle/>
                    <a:p>
                      <a:pPr lvl="0"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DESCRIPTION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JAN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FEB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APR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MAY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JUN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JUL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AUG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SEP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OCT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NOV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DEC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chemeClr val="accent2"/>
                    </a:solidFill>
                  </a:tcPr>
                </a:tc>
              </a:tr>
              <a:tr h="712524">
                <a:tc gridSpan="2">
                  <a:txBody>
                    <a:bodyPr/>
                    <a:lstStyle/>
                    <a:p>
                      <a:pPr marL="63500" lvl="0" indent="25400" algn="l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500">
                          <a:solidFill>
                            <a:srgbClr val="A6AAA9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First Project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</a:tr>
              <a:tr h="712524">
                <a:tc gridSpan="2">
                  <a:txBody>
                    <a:bodyPr/>
                    <a:lstStyle/>
                    <a:p>
                      <a:pPr marL="63500" lvl="0" indent="25400" algn="l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500">
                          <a:solidFill>
                            <a:srgbClr val="A6AAA9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Second Project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</a:tr>
              <a:tr h="712524">
                <a:tc gridSpan="2">
                  <a:txBody>
                    <a:bodyPr/>
                    <a:lstStyle/>
                    <a:p>
                      <a:pPr marL="63500" lvl="0" indent="25400" algn="l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500">
                          <a:solidFill>
                            <a:srgbClr val="A6AAA9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Another Project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</a:tr>
              <a:tr h="712524">
                <a:tc gridSpan="2">
                  <a:txBody>
                    <a:bodyPr/>
                    <a:lstStyle/>
                    <a:p>
                      <a:pPr marL="63500" lvl="0" indent="25400" algn="l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500">
                          <a:solidFill>
                            <a:srgbClr val="A6AAA9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Put your title here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</a:tr>
              <a:tr h="712524">
                <a:tc gridSpan="2">
                  <a:txBody>
                    <a:bodyPr/>
                    <a:lstStyle/>
                    <a:p>
                      <a:pPr marL="63500" lvl="0" indent="25400" algn="l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500">
                          <a:solidFill>
                            <a:srgbClr val="A6AAA9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Example of Title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</a:tr>
              <a:tr h="712524">
                <a:tc gridSpan="2">
                  <a:txBody>
                    <a:bodyPr/>
                    <a:lstStyle/>
                    <a:p>
                      <a:pPr marL="63500" lvl="0" indent="25400" algn="l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500">
                          <a:solidFill>
                            <a:srgbClr val="A6AAA9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Data Example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</a:tr>
              <a:tr h="712524">
                <a:tc gridSpan="2">
                  <a:txBody>
                    <a:bodyPr/>
                    <a:lstStyle/>
                    <a:p>
                      <a:pPr marL="63500" lvl="0" indent="25400" algn="l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500">
                          <a:solidFill>
                            <a:srgbClr val="A6AAA9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Este es un Ejemplo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</a:tr>
              <a:tr h="712524">
                <a:tc gridSpan="2">
                  <a:txBody>
                    <a:bodyPr/>
                    <a:lstStyle/>
                    <a:p>
                      <a:pPr marL="63500" lvl="0" indent="25400" algn="l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500">
                          <a:solidFill>
                            <a:srgbClr val="A6AAA9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Some Title About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</a:tr>
              <a:tr h="712524">
                <a:tc gridSpan="2">
                  <a:txBody>
                    <a:bodyPr/>
                    <a:lstStyle/>
                    <a:p>
                      <a:pPr marL="63500" lvl="0" indent="25400" algn="l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500">
                          <a:solidFill>
                            <a:srgbClr val="A6AAA9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Last Project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1282700" algn="l"/>
                        </a:tabLst>
                        <a:defRPr sz="1800">
                          <a:solidFill>
                            <a:srgbClr val="F7F7F7"/>
                          </a:solidFill>
                          <a:latin typeface="Lato"/>
                          <a:ea typeface="Lato"/>
                          <a:cs typeface="Lato"/>
                          <a:sym typeface="Lato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sp>
        <p:nvSpPr>
          <p:cNvPr id="9" name="Shape 2886"/>
          <p:cNvSpPr/>
          <p:nvPr/>
        </p:nvSpPr>
        <p:spPr>
          <a:xfrm>
            <a:off x="5563577" y="3813194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0087B1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" name="Shape 2887"/>
          <p:cNvSpPr/>
          <p:nvPr/>
        </p:nvSpPr>
        <p:spPr>
          <a:xfrm>
            <a:off x="5563577" y="4556339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0087B1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" name="Shape 2888"/>
          <p:cNvSpPr/>
          <p:nvPr/>
        </p:nvSpPr>
        <p:spPr>
          <a:xfrm>
            <a:off x="5563577" y="6701110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0087B1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" name="Shape 2889"/>
          <p:cNvSpPr/>
          <p:nvPr/>
        </p:nvSpPr>
        <p:spPr>
          <a:xfrm>
            <a:off x="7190433" y="5278917"/>
            <a:ext cx="451533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" name="Shape 2890"/>
          <p:cNvSpPr/>
          <p:nvPr/>
        </p:nvSpPr>
        <p:spPr>
          <a:xfrm>
            <a:off x="7176323" y="5975027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4" name="Shape 2891"/>
          <p:cNvSpPr/>
          <p:nvPr/>
        </p:nvSpPr>
        <p:spPr>
          <a:xfrm>
            <a:off x="7167453" y="6671138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5" name="Shape 2892"/>
          <p:cNvSpPr/>
          <p:nvPr/>
        </p:nvSpPr>
        <p:spPr>
          <a:xfrm>
            <a:off x="8757217" y="5283622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" name="Shape 2893"/>
          <p:cNvSpPr/>
          <p:nvPr/>
        </p:nvSpPr>
        <p:spPr>
          <a:xfrm>
            <a:off x="8757217" y="6036173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7" name="Shape 2894"/>
          <p:cNvSpPr/>
          <p:nvPr/>
        </p:nvSpPr>
        <p:spPr>
          <a:xfrm>
            <a:off x="8757217" y="7409579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8" name="Shape 2895"/>
          <p:cNvSpPr/>
          <p:nvPr/>
        </p:nvSpPr>
        <p:spPr>
          <a:xfrm>
            <a:off x="8757217" y="8124503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9" name="Shape 2896"/>
          <p:cNvSpPr/>
          <p:nvPr/>
        </p:nvSpPr>
        <p:spPr>
          <a:xfrm>
            <a:off x="10417532" y="5974018"/>
            <a:ext cx="451532" cy="4515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0" name="Shape 2897"/>
          <p:cNvSpPr/>
          <p:nvPr/>
        </p:nvSpPr>
        <p:spPr>
          <a:xfrm>
            <a:off x="10417532" y="6632500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1" name="Shape 2898"/>
          <p:cNvSpPr/>
          <p:nvPr/>
        </p:nvSpPr>
        <p:spPr>
          <a:xfrm>
            <a:off x="10417532" y="7385052"/>
            <a:ext cx="451532" cy="4515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2" name="Shape 2899"/>
          <p:cNvSpPr/>
          <p:nvPr/>
        </p:nvSpPr>
        <p:spPr>
          <a:xfrm>
            <a:off x="10417532" y="8817223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3" name="Shape 2900"/>
          <p:cNvSpPr/>
          <p:nvPr/>
        </p:nvSpPr>
        <p:spPr>
          <a:xfrm>
            <a:off x="12030819" y="4556339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4" name="Shape 2901"/>
          <p:cNvSpPr/>
          <p:nvPr/>
        </p:nvSpPr>
        <p:spPr>
          <a:xfrm>
            <a:off x="12030819" y="5273204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5" name="Shape 2902"/>
          <p:cNvSpPr/>
          <p:nvPr/>
        </p:nvSpPr>
        <p:spPr>
          <a:xfrm>
            <a:off x="12030819" y="6679534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6" name="Shape 2903"/>
          <p:cNvSpPr/>
          <p:nvPr/>
        </p:nvSpPr>
        <p:spPr>
          <a:xfrm>
            <a:off x="12030819" y="7395158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7" name="Shape 2904"/>
          <p:cNvSpPr/>
          <p:nvPr/>
        </p:nvSpPr>
        <p:spPr>
          <a:xfrm>
            <a:off x="13639396" y="4556339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8" name="Shape 2905"/>
          <p:cNvSpPr/>
          <p:nvPr/>
        </p:nvSpPr>
        <p:spPr>
          <a:xfrm>
            <a:off x="13639396" y="5945797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9" name="Shape 2906"/>
          <p:cNvSpPr/>
          <p:nvPr/>
        </p:nvSpPr>
        <p:spPr>
          <a:xfrm>
            <a:off x="13639396" y="6679534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0" name="Shape 2907"/>
          <p:cNvSpPr/>
          <p:nvPr/>
        </p:nvSpPr>
        <p:spPr>
          <a:xfrm>
            <a:off x="13620582" y="7391695"/>
            <a:ext cx="451532" cy="4515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" name="Shape 2908"/>
          <p:cNvSpPr/>
          <p:nvPr/>
        </p:nvSpPr>
        <p:spPr>
          <a:xfrm>
            <a:off x="13620582" y="8110781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2" name="Shape 2909"/>
          <p:cNvSpPr/>
          <p:nvPr/>
        </p:nvSpPr>
        <p:spPr>
          <a:xfrm>
            <a:off x="15295010" y="4556339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3" name="Shape 2910"/>
          <p:cNvSpPr/>
          <p:nvPr/>
        </p:nvSpPr>
        <p:spPr>
          <a:xfrm>
            <a:off x="15295010" y="5273204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4" name="Shape 2911"/>
          <p:cNvSpPr/>
          <p:nvPr/>
        </p:nvSpPr>
        <p:spPr>
          <a:xfrm>
            <a:off x="16861259" y="5959907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" name="Shape 2912"/>
          <p:cNvSpPr/>
          <p:nvPr/>
        </p:nvSpPr>
        <p:spPr>
          <a:xfrm>
            <a:off x="16861259" y="6693645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6" name="Shape 2913"/>
          <p:cNvSpPr/>
          <p:nvPr/>
        </p:nvSpPr>
        <p:spPr>
          <a:xfrm>
            <a:off x="16880070" y="7399161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7" name="Shape 2914"/>
          <p:cNvSpPr/>
          <p:nvPr/>
        </p:nvSpPr>
        <p:spPr>
          <a:xfrm>
            <a:off x="16861256" y="8110781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8" name="Shape 2915"/>
          <p:cNvSpPr/>
          <p:nvPr/>
        </p:nvSpPr>
        <p:spPr>
          <a:xfrm>
            <a:off x="16842441" y="8833171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9" name="Shape 2916"/>
          <p:cNvSpPr/>
          <p:nvPr/>
        </p:nvSpPr>
        <p:spPr>
          <a:xfrm>
            <a:off x="18507464" y="4556339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0" name="Shape 2917"/>
          <p:cNvSpPr/>
          <p:nvPr/>
        </p:nvSpPr>
        <p:spPr>
          <a:xfrm>
            <a:off x="18432208" y="6682298"/>
            <a:ext cx="451532" cy="4515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1" name="Shape 2918"/>
          <p:cNvSpPr/>
          <p:nvPr/>
        </p:nvSpPr>
        <p:spPr>
          <a:xfrm>
            <a:off x="18432208" y="7399162"/>
            <a:ext cx="451532" cy="4515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2" name="Shape 2919"/>
          <p:cNvSpPr/>
          <p:nvPr/>
        </p:nvSpPr>
        <p:spPr>
          <a:xfrm>
            <a:off x="20092527" y="5273204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3" name="Shape 2920"/>
          <p:cNvSpPr/>
          <p:nvPr/>
        </p:nvSpPr>
        <p:spPr>
          <a:xfrm>
            <a:off x="20092523" y="6016348"/>
            <a:ext cx="451533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4" name="Shape 2921"/>
          <p:cNvSpPr/>
          <p:nvPr/>
        </p:nvSpPr>
        <p:spPr>
          <a:xfrm>
            <a:off x="20054898" y="6670127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5" name="Shape 2922"/>
          <p:cNvSpPr/>
          <p:nvPr/>
        </p:nvSpPr>
        <p:spPr>
          <a:xfrm>
            <a:off x="20054898" y="8124503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6" name="Shape 2923"/>
          <p:cNvSpPr/>
          <p:nvPr/>
        </p:nvSpPr>
        <p:spPr>
          <a:xfrm>
            <a:off x="21719919" y="4556339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7" name="Shape 2924"/>
          <p:cNvSpPr/>
          <p:nvPr/>
        </p:nvSpPr>
        <p:spPr>
          <a:xfrm>
            <a:off x="21719919" y="5278917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8" name="Shape 2925"/>
          <p:cNvSpPr/>
          <p:nvPr/>
        </p:nvSpPr>
        <p:spPr>
          <a:xfrm>
            <a:off x="21719919" y="6670127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9" name="Shape 2926"/>
          <p:cNvSpPr/>
          <p:nvPr/>
        </p:nvSpPr>
        <p:spPr>
          <a:xfrm>
            <a:off x="21719919" y="7393917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F0E3AD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0" name="Shape 2927"/>
          <p:cNvSpPr/>
          <p:nvPr/>
        </p:nvSpPr>
        <p:spPr>
          <a:xfrm>
            <a:off x="10417532" y="9579223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1" name="Shape 2928"/>
          <p:cNvSpPr/>
          <p:nvPr/>
        </p:nvSpPr>
        <p:spPr>
          <a:xfrm>
            <a:off x="16842441" y="9566523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2" name="Shape 2929"/>
          <p:cNvSpPr/>
          <p:nvPr/>
        </p:nvSpPr>
        <p:spPr>
          <a:xfrm>
            <a:off x="20054898" y="9579223"/>
            <a:ext cx="451532" cy="451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342900">
              <a:defRPr sz="2200">
                <a:solidFill>
                  <a:srgbClr val="44CEB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" name="文本框 1"/>
          <p:cNvSpPr txBox="1"/>
          <p:nvPr/>
        </p:nvSpPr>
        <p:spPr>
          <a:xfrm>
            <a:off x="2514600" y="861646"/>
            <a:ext cx="3270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FFFF"/>
                </a:solidFill>
              </a:rPr>
              <a:t>https://www.ypppt.com/</a:t>
            </a:r>
            <a:endParaRPr lang="zh-CN" alt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595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50"/>
                            </p:stCondLst>
                            <p:childTnLst>
                              <p:par>
                                <p:cTn id="1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00"/>
                            </p:stCondLst>
                            <p:childTnLst>
                              <p:par>
                                <p:cTn id="14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2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400"/>
                            </p:stCondLst>
                            <p:childTnLst>
                              <p:par>
                                <p:cTn id="2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24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50"/>
                            </p:stCondLst>
                            <p:childTnLst>
                              <p:par>
                                <p:cTn id="2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28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100"/>
                            </p:stCondLst>
                            <p:childTnLst>
                              <p:par>
                                <p:cTn id="3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950"/>
                            </p:stCondLst>
                            <p:childTnLst>
                              <p:par>
                                <p:cTn id="34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3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800"/>
                            </p:stCondLst>
                            <p:childTnLst>
                              <p:par>
                                <p:cTn id="3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40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650"/>
                            </p:stCondLst>
                            <p:childTnLst>
                              <p:par>
                                <p:cTn id="4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44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500"/>
                            </p:stCondLst>
                            <p:childTnLst>
                              <p:par>
                                <p:cTn id="4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4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350"/>
                            </p:stCondLst>
                            <p:childTnLst>
                              <p:par>
                                <p:cTn id="5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200"/>
                            </p:stCondLst>
                            <p:childTnLst>
                              <p:par>
                                <p:cTn id="54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5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105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90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75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60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4450"/>
                            </p:stCondLst>
                            <p:childTnLst>
                              <p:par>
                                <p:cTn id="74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5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300"/>
                            </p:stCondLst>
                            <p:childTnLst>
                              <p:par>
                                <p:cTn id="7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9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8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150"/>
                            </p:stCondLst>
                            <p:childTnLst>
                              <p:par>
                                <p:cTn id="8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3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8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7000"/>
                            </p:stCondLst>
                            <p:childTnLst>
                              <p:par>
                                <p:cTn id="8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7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8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7850"/>
                            </p:stCondLst>
                            <p:childTnLst>
                              <p:par>
                                <p:cTn id="9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9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8700"/>
                            </p:stCondLst>
                            <p:childTnLst>
                              <p:par>
                                <p:cTn id="94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5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96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9550"/>
                            </p:stCondLst>
                            <p:childTnLst>
                              <p:par>
                                <p:cTn id="9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9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0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400"/>
                            </p:stCondLst>
                            <p:childTnLst>
                              <p:par>
                                <p:cTn id="10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3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0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1250"/>
                            </p:stCondLst>
                            <p:childTnLst>
                              <p:par>
                                <p:cTn id="10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7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0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2100"/>
                            </p:stCondLst>
                            <p:childTnLst>
                              <p:par>
                                <p:cTn id="11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1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2950"/>
                            </p:stCondLst>
                            <p:childTnLst>
                              <p:par>
                                <p:cTn id="114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5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16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3800"/>
                            </p:stCondLst>
                            <p:childTnLst>
                              <p:par>
                                <p:cTn id="11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9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2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4650"/>
                            </p:stCondLst>
                            <p:childTnLst>
                              <p:par>
                                <p:cTn id="12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3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24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5500"/>
                            </p:stCondLst>
                            <p:childTnLst>
                              <p:par>
                                <p:cTn id="12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7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28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6350"/>
                            </p:stCondLst>
                            <p:childTnLst>
                              <p:par>
                                <p:cTn id="13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1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3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7200"/>
                            </p:stCondLst>
                            <p:childTnLst>
                              <p:par>
                                <p:cTn id="134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5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3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8050"/>
                            </p:stCondLst>
                            <p:childTnLst>
                              <p:par>
                                <p:cTn id="13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40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8900"/>
                            </p:stCondLst>
                            <p:childTnLst>
                              <p:par>
                                <p:cTn id="14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3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4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9750"/>
                            </p:stCondLst>
                            <p:childTnLst>
                              <p:par>
                                <p:cTn id="14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7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4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30600"/>
                            </p:stCondLst>
                            <p:childTnLst>
                              <p:par>
                                <p:cTn id="15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5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31450"/>
                            </p:stCondLst>
                            <p:childTnLst>
                              <p:par>
                                <p:cTn id="154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5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56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32300"/>
                            </p:stCondLst>
                            <p:childTnLst>
                              <p:par>
                                <p:cTn id="1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9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6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33150"/>
                            </p:stCondLst>
                            <p:childTnLst>
                              <p:par>
                                <p:cTn id="1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3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64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34000"/>
                            </p:stCondLst>
                            <p:childTnLst>
                              <p:par>
                                <p:cTn id="1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7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6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34850"/>
                            </p:stCondLst>
                            <p:childTnLst>
                              <p:par>
                                <p:cTn id="1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7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35700"/>
                            </p:stCondLst>
                            <p:childTnLst>
                              <p:par>
                                <p:cTn id="174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5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76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36550"/>
                            </p:stCondLst>
                            <p:childTnLst>
                              <p:par>
                                <p:cTn id="17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9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8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37400"/>
                            </p:stCondLst>
                            <p:childTnLst>
                              <p:par>
                                <p:cTn id="18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3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184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dvAuto="0"/>
      <p:bldP spid="9" grpId="0" animBg="1" advAuto="0"/>
      <p:bldP spid="10" grpId="0" animBg="1" advAuto="0"/>
      <p:bldP spid="11" grpId="0" animBg="1" advAuto="0"/>
      <p:bldP spid="12" grpId="0" animBg="1" advAuto="0"/>
      <p:bldP spid="13" grpId="0" animBg="1" advAuto="0"/>
      <p:bldP spid="14" grpId="0" animBg="1" advAuto="0"/>
      <p:bldP spid="15" grpId="0" animBg="1" advAuto="0"/>
      <p:bldP spid="16" grpId="0" animBg="1" advAuto="0"/>
      <p:bldP spid="17" grpId="0" animBg="1" advAuto="0"/>
      <p:bldP spid="18" grpId="0" animBg="1" advAuto="0"/>
      <p:bldP spid="19" grpId="0" animBg="1" advAuto="0"/>
      <p:bldP spid="20" grpId="0" animBg="1" advAuto="0"/>
      <p:bldP spid="21" grpId="0" animBg="1" advAuto="0"/>
      <p:bldP spid="22" grpId="0" animBg="1" advAuto="0"/>
      <p:bldP spid="23" grpId="0" animBg="1" advAuto="0"/>
      <p:bldP spid="24" grpId="0" animBg="1" advAuto="0"/>
      <p:bldP spid="25" grpId="0" animBg="1" advAuto="0"/>
      <p:bldP spid="26" grpId="0" animBg="1" advAuto="0"/>
      <p:bldP spid="27" grpId="0" animBg="1" advAuto="0"/>
      <p:bldP spid="28" grpId="0" animBg="1" advAuto="0"/>
      <p:bldP spid="29" grpId="0" animBg="1" advAuto="0"/>
      <p:bldP spid="30" grpId="0" animBg="1" advAuto="0"/>
      <p:bldP spid="31" grpId="0" animBg="1" advAuto="0"/>
      <p:bldP spid="32" grpId="0" animBg="1" advAuto="0"/>
      <p:bldP spid="33" grpId="0" animBg="1" advAuto="0"/>
      <p:bldP spid="34" grpId="0" animBg="1" advAuto="0"/>
      <p:bldP spid="35" grpId="0" animBg="1" advAuto="0"/>
      <p:bldP spid="36" grpId="0" animBg="1" advAuto="0"/>
      <p:bldP spid="37" grpId="0" animBg="1" advAuto="0"/>
      <p:bldP spid="38" grpId="0" animBg="1" advAuto="0"/>
      <p:bldP spid="39" grpId="0" animBg="1" advAuto="0"/>
      <p:bldP spid="40" grpId="0" animBg="1" advAuto="0"/>
      <p:bldP spid="41" grpId="0" animBg="1" advAuto="0"/>
      <p:bldP spid="42" grpId="0" animBg="1" advAuto="0"/>
      <p:bldP spid="43" grpId="0" animBg="1" advAuto="0"/>
      <p:bldP spid="44" grpId="0" animBg="1" advAuto="0"/>
      <p:bldP spid="45" grpId="0" animBg="1" advAuto="0"/>
      <p:bldP spid="46" grpId="0" animBg="1" advAuto="0"/>
      <p:bldP spid="47" grpId="0" animBg="1" advAuto="0"/>
      <p:bldP spid="48" grpId="0" animBg="1" advAuto="0"/>
      <p:bldP spid="49" grpId="0" animBg="1" advAuto="0"/>
      <p:bldP spid="50" grpId="0" animBg="1" advAuto="0"/>
      <p:bldP spid="51" grpId="0" animBg="1" advAuto="0"/>
      <p:bldP spid="52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90" y="5899731"/>
            <a:ext cx="24383998" cy="131445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0" rIns="360000" bIns="0" anchor="ctr"/>
          <a:lstStyle/>
          <a:p>
            <a:pPr algn="ctr" defTabSz="1828800">
              <a:defRPr/>
            </a:pPr>
            <a:r>
              <a:rPr lang="en-US" altLang="zh-CN" sz="5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56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88" y="4364185"/>
            <a:ext cx="24383998" cy="15505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1828800">
              <a:defRPr/>
            </a:pPr>
            <a:r>
              <a:rPr lang="zh-CN" altLang="en-US" sz="56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56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6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56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56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56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6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5165248" y="7842045"/>
            <a:ext cx="13812818" cy="338554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1828800">
              <a:lnSpc>
                <a:spcPts val="4800"/>
              </a:lnSpc>
            </a:pP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24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828800">
              <a:lnSpc>
                <a:spcPts val="4800"/>
              </a:lnSpc>
            </a:pP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24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828800">
              <a:lnSpc>
                <a:spcPts val="4800"/>
              </a:lnSpc>
            </a:pP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24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828800">
              <a:lnSpc>
                <a:spcPts val="4800"/>
              </a:lnSpc>
            </a:pP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24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828800">
              <a:lnSpc>
                <a:spcPts val="4800"/>
              </a:lnSpc>
            </a:pP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24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24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922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Pitch">
  <a:themeElements>
    <a:clrScheme name="Colored">
      <a:dk1>
        <a:sysClr val="windowText" lastClr="000000"/>
      </a:dk1>
      <a:lt1>
        <a:sysClr val="window" lastClr="FFFFFF"/>
      </a:lt1>
      <a:dk2>
        <a:srgbClr val="122C4D"/>
      </a:dk2>
      <a:lt2>
        <a:srgbClr val="FFFCFF"/>
      </a:lt2>
      <a:accent1>
        <a:srgbClr val="46556A"/>
      </a:accent1>
      <a:accent2>
        <a:srgbClr val="1487B1"/>
      </a:accent2>
      <a:accent3>
        <a:srgbClr val="44BE9B"/>
      </a:accent3>
      <a:accent4>
        <a:srgbClr val="9CB833"/>
      </a:accent4>
      <a:accent5>
        <a:srgbClr val="F98634"/>
      </a:accent5>
      <a:accent6>
        <a:srgbClr val="D44024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1185</TotalTime>
  <Words>188</Words>
  <Application>Microsoft Office PowerPoint</Application>
  <PresentationFormat>自定义</PresentationFormat>
  <Paragraphs>34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Gill Sans</vt:lpstr>
      <vt:lpstr>Meiryo</vt:lpstr>
      <vt:lpstr>宋体</vt:lpstr>
      <vt:lpstr>微软雅黑</vt:lpstr>
      <vt:lpstr>Arial</vt:lpstr>
      <vt:lpstr>Calibri</vt:lpstr>
      <vt:lpstr>Calibri Light</vt:lpstr>
      <vt:lpstr>Lato</vt:lpstr>
      <vt:lpstr>Lato Light</vt:lpstr>
      <vt:lpstr>Lato Regular</vt:lpstr>
      <vt:lpstr>Master Pitch</vt:lpstr>
      <vt:lpstr>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590</cp:revision>
  <dcterms:created xsi:type="dcterms:W3CDTF">2015-06-05T17:51:08Z</dcterms:created>
  <dcterms:modified xsi:type="dcterms:W3CDTF">2024-08-31T10:52:07Z</dcterms:modified>
</cp:coreProperties>
</file>