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9.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6" r:id="rId2"/>
    <p:sldMasterId id="2147483671" r:id="rId3"/>
  </p:sldMasterIdLst>
  <p:notesMasterIdLst>
    <p:notesMasterId r:id="rId26"/>
  </p:notesMasterIdLst>
  <p:sldIdLst>
    <p:sldId id="590" r:id="rId4"/>
    <p:sldId id="574" r:id="rId5"/>
    <p:sldId id="594" r:id="rId6"/>
    <p:sldId id="557" r:id="rId7"/>
    <p:sldId id="559" r:id="rId8"/>
    <p:sldId id="560" r:id="rId9"/>
    <p:sldId id="561" r:id="rId10"/>
    <p:sldId id="593" r:id="rId11"/>
    <p:sldId id="588" r:id="rId12"/>
    <p:sldId id="562" r:id="rId13"/>
    <p:sldId id="589" r:id="rId14"/>
    <p:sldId id="595" r:id="rId15"/>
    <p:sldId id="564" r:id="rId16"/>
    <p:sldId id="565" r:id="rId17"/>
    <p:sldId id="566" r:id="rId18"/>
    <p:sldId id="596" r:id="rId19"/>
    <p:sldId id="568" r:id="rId20"/>
    <p:sldId id="592" r:id="rId21"/>
    <p:sldId id="569" r:id="rId22"/>
    <p:sldId id="570" r:id="rId23"/>
    <p:sldId id="591" r:id="rId24"/>
    <p:sldId id="597"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guide id="3" orient="horz" pos="482" userDrawn="1">
          <p15:clr>
            <a:srgbClr val="A4A3A4"/>
          </p15:clr>
        </p15:guide>
        <p15:guide id="5" pos="483" userDrawn="1">
          <p15:clr>
            <a:srgbClr val="A4A3A4"/>
          </p15:clr>
        </p15:guide>
        <p15:guide id="6" pos="7197" userDrawn="1">
          <p15:clr>
            <a:srgbClr val="A4A3A4"/>
          </p15:clr>
        </p15:guide>
        <p15:guide id="7" pos="4316" userDrawn="1">
          <p15:clr>
            <a:srgbClr val="A4A3A4"/>
          </p15:clr>
        </p15:guide>
        <p15:guide id="8" pos="6289" userDrawn="1">
          <p15:clr>
            <a:srgbClr val="A4A3A4"/>
          </p15:clr>
        </p15:guide>
        <p15:guide id="9" pos="6743" userDrawn="1">
          <p15:clr>
            <a:srgbClr val="A4A3A4"/>
          </p15:clr>
        </p15:guide>
        <p15:guide id="10" pos="5292" userDrawn="1">
          <p15:clr>
            <a:srgbClr val="A4A3A4"/>
          </p15:clr>
        </p15:guide>
        <p15:guide id="11" pos="5201" userDrawn="1">
          <p15:clr>
            <a:srgbClr val="A4A3A4"/>
          </p15:clr>
        </p15:guide>
        <p15:guide id="12" pos="5301" userDrawn="1">
          <p15:clr>
            <a:srgbClr val="A4A3A4"/>
          </p15:clr>
        </p15:guide>
        <p15:guide id="13" pos="5382" userDrawn="1">
          <p15:clr>
            <a:srgbClr val="A4A3A4"/>
          </p15:clr>
        </p15:guide>
        <p15:guide id="14" orient="horz" pos="2001" userDrawn="1">
          <p15:clr>
            <a:srgbClr val="A4A3A4"/>
          </p15:clr>
        </p15:guide>
        <p15:guide id="15" pos="538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192C56"/>
    <a:srgbClr val="FFD6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07" autoAdjust="0"/>
    <p:restoredTop sz="96314" autoAdjust="0"/>
  </p:normalViewPr>
  <p:slideViewPr>
    <p:cSldViewPr snapToGrid="0" showGuides="1">
      <p:cViewPr varScale="1">
        <p:scale>
          <a:sx n="108" d="100"/>
          <a:sy n="108" d="100"/>
        </p:scale>
        <p:origin x="564" y="114"/>
      </p:cViewPr>
      <p:guideLst>
        <p:guide orient="horz" pos="2160"/>
        <p:guide pos="3817"/>
        <p:guide orient="horz" pos="482"/>
        <p:guide pos="483"/>
        <p:guide pos="7197"/>
        <p:guide pos="4316"/>
        <p:guide pos="6289"/>
        <p:guide pos="6743"/>
        <p:guide pos="5292"/>
        <p:guide pos="5201"/>
        <p:guide pos="5301"/>
        <p:guide pos="5382"/>
        <p:guide orient="horz" pos="2001"/>
        <p:guide pos="53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EB72BD-B1F1-C342-8E36-DD8548F05277}" type="datetimeFigureOut">
              <a:rPr kumimoji="1" lang="zh-CN" altLang="en-US" smtClean="0"/>
              <a:t>2024/9/19</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DA3483-950D-5F43-B60F-26E2DC1E6E23}" type="slidenum">
              <a:rPr kumimoji="1" lang="zh-CN" altLang="en-US" smtClean="0"/>
              <a:t>‹#›</a:t>
            </a:fld>
            <a:endParaRPr kumimoji="1" lang="zh-CN" altLang="en-US"/>
          </a:p>
        </p:txBody>
      </p:sp>
    </p:spTree>
    <p:extLst>
      <p:ext uri="{BB962C8B-B14F-4D97-AF65-F5344CB8AC3E}">
        <p14:creationId xmlns:p14="http://schemas.microsoft.com/office/powerpoint/2010/main" val="3238878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844330-D65E-433C-A90B-DC730FD555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86117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A81C18-C6E3-4954-A860-395CA3A8E714}"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50712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A81C18-C6E3-4954-A860-395CA3A8E714}"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68303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844330-D65E-433C-A90B-DC730FD555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790633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52559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844330-D65E-433C-A90B-DC730FD555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34595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dirty="0" smtClean="0">
                <a:latin typeface="微软雅黑" panose="020B0503020204020204" pitchFamily="34" charset="-122"/>
                <a:ea typeface="微软雅黑" panose="020B0503020204020204" pitchFamily="34" charset="-122"/>
              </a:rPr>
              <a:t>https://www.ypppt.com/</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844330-D65E-433C-A90B-DC730FD555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88542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A81C18-C6E3-4954-A860-395CA3A8E714}"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97316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FB11F3-FB40-43AF-8A7F-1648C04BB019}"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95305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A81C18-C6E3-4954-A860-395CA3A8E714}"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29822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844330-D65E-433C-A90B-DC730FD555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6550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A81C18-C6E3-4954-A860-395CA3A8E714}"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32998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844330-D65E-433C-A90B-DC730FD555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36176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094074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7069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9708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87223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2271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7782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36239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33026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6773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67489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1714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253221" y="1041009"/>
            <a:ext cx="11692201" cy="5608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388113210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0856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253221" y="1041009"/>
            <a:ext cx="11692201" cy="5608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165018538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253221" y="1041009"/>
            <a:ext cx="11692201" cy="5608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78004299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253221" y="1041009"/>
            <a:ext cx="11692201" cy="5608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8379096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
        <p:nvSpPr>
          <p:cNvPr id="2" name="TextBox 1"/>
          <p:cNvSpPr txBox="1"/>
          <p:nvPr userDrawn="1"/>
        </p:nvSpPr>
        <p:spPr>
          <a:xfrm>
            <a:off x="11651940" y="0"/>
            <a:ext cx="54006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41383652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2024/9/19</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554209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2024/9/19</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13503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84800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79236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0" r:id="rId6"/>
  </p:sldLayoutIdLst>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574739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2024/9/19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6429649"/>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image" Target="../media/image10.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notesSlide" Target="../notesSlides/notesSlide8.xml"/><Relationship Id="rId5" Type="http://schemas.openxmlformats.org/officeDocument/2006/relationships/tags" Target="../tags/tag21.xml"/><Relationship Id="rId10" Type="http://schemas.openxmlformats.org/officeDocument/2006/relationships/slideLayout" Target="../slideLayouts/slideLayout3.xml"/><Relationship Id="rId4" Type="http://schemas.openxmlformats.org/officeDocument/2006/relationships/tags" Target="../tags/tag20.xml"/><Relationship Id="rId9" Type="http://schemas.openxmlformats.org/officeDocument/2006/relationships/tags" Target="../tags/tag25.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4.xml"/><Relationship Id="rId1" Type="http://schemas.openxmlformats.org/officeDocument/2006/relationships/tags" Target="../tags/tag28.xml"/></Relationships>
</file>

<file path=ppt/slides/_rels/slide18.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image" Target="../media/image14.pn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notesSlide" Target="../notesSlides/notesSlide10.xml"/><Relationship Id="rId5" Type="http://schemas.openxmlformats.org/officeDocument/2006/relationships/slideLayout" Target="../slideLayouts/slideLayout4.xml"/><Relationship Id="rId4" Type="http://schemas.openxmlformats.org/officeDocument/2006/relationships/tags" Target="../tags/tag3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16.png"/><Relationship Id="rId5" Type="http://schemas.openxmlformats.org/officeDocument/2006/relationships/slideLayout" Target="../slideLayouts/slideLayout4.xml"/><Relationship Id="rId4" Type="http://schemas.openxmlformats.org/officeDocument/2006/relationships/tags" Target="../tags/tag36.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6.png"/><Relationship Id="rId5" Type="http://schemas.openxmlformats.org/officeDocument/2006/relationships/slideLayout" Target="../slideLayouts/slideLayout2.xml"/><Relationship Id="rId4" Type="http://schemas.openxmlformats.org/officeDocument/2006/relationships/tags" Target="../tags/tag8.xml"/></Relationships>
</file>

<file path=ppt/slides/_rels/slide8.xml.rels><?xml version="1.0" encoding="UTF-8" standalone="yes"?>
<Relationships xmlns="http://schemas.openxmlformats.org/package/2006/relationships"><Relationship Id="rId8" Type="http://schemas.openxmlformats.org/officeDocument/2006/relationships/tags" Target="../tags/tag16.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image" Target="../media/image7.png"/><Relationship Id="rId5" Type="http://schemas.openxmlformats.org/officeDocument/2006/relationships/tags" Target="../tags/tag13.xml"/><Relationship Id="rId10" Type="http://schemas.openxmlformats.org/officeDocument/2006/relationships/notesSlide" Target="../notesSlides/notesSlide6.xml"/><Relationship Id="rId4" Type="http://schemas.openxmlformats.org/officeDocument/2006/relationships/tags" Target="../tags/tag12.xml"/><Relationship Id="rId9"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河边的城市&#10;&#10;描述已自动生成">
            <a:extLst>
              <a:ext uri="{FF2B5EF4-FFF2-40B4-BE49-F238E27FC236}">
                <a16:creationId xmlns:a16="http://schemas.microsoft.com/office/drawing/2014/main" xmlns="" id="{D2337B62-3EDA-F5E2-14ED-D59F85D8CE4D}"/>
              </a:ext>
            </a:extLst>
          </p:cNvPr>
          <p:cNvPicPr>
            <a:picLocks noChangeAspect="1"/>
          </p:cNvPicPr>
          <p:nvPr/>
        </p:nvPicPr>
        <p:blipFill rotWithShape="1">
          <a:blip r:embed="rId3"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a:noFill/>
          <a:ln w="25400">
            <a:noFill/>
          </a:ln>
        </p:spPr>
      </p:pic>
      <p:sp>
        <p:nvSpPr>
          <p:cNvPr id="8" name="矩形 7"/>
          <p:cNvSpPr/>
          <p:nvPr/>
        </p:nvSpPr>
        <p:spPr>
          <a:xfrm>
            <a:off x="6484621" y="0"/>
            <a:ext cx="4608513" cy="6871507"/>
          </a:xfrm>
          <a:prstGeom prst="rect">
            <a:avLst/>
          </a:prstGeom>
          <a:solidFill>
            <a:srgbClr val="142344">
              <a:alpha val="8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FFFFFF"/>
              </a:solidFill>
              <a:latin typeface="Calibri"/>
              <a:ea typeface="思源黑体 CN Regular"/>
            </a:endParaRPr>
          </a:p>
        </p:txBody>
      </p:sp>
      <p:sp>
        <p:nvSpPr>
          <p:cNvPr id="45" name="矩形 44"/>
          <p:cNvSpPr/>
          <p:nvPr/>
        </p:nvSpPr>
        <p:spPr>
          <a:xfrm>
            <a:off x="-529" y="4414223"/>
            <a:ext cx="6492769" cy="986619"/>
          </a:xfrm>
          <a:prstGeom prst="rect">
            <a:avLst/>
          </a:prstGeom>
          <a:solidFill>
            <a:srgbClr val="02264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FFFFFF"/>
              </a:solidFill>
              <a:latin typeface="Calibri"/>
              <a:ea typeface="思源黑体 CN Regular"/>
            </a:endParaRPr>
          </a:p>
        </p:txBody>
      </p:sp>
      <p:grpSp>
        <p:nvGrpSpPr>
          <p:cNvPr id="38" name="组合 37">
            <a:extLst>
              <a:ext uri="{FF2B5EF4-FFF2-40B4-BE49-F238E27FC236}">
                <a16:creationId xmlns:a16="http://schemas.microsoft.com/office/drawing/2014/main" xmlns="" id="{AE31D3DB-BD04-B812-C2A5-0B0BA21D017F}"/>
              </a:ext>
            </a:extLst>
          </p:cNvPr>
          <p:cNvGrpSpPr/>
          <p:nvPr/>
        </p:nvGrpSpPr>
        <p:grpSpPr>
          <a:xfrm>
            <a:off x="7205345" y="783106"/>
            <a:ext cx="3651815" cy="5309721"/>
            <a:chOff x="6816725" y="783104"/>
            <a:chExt cx="3651815" cy="5309721"/>
          </a:xfrm>
        </p:grpSpPr>
        <p:sp>
          <p:nvSpPr>
            <p:cNvPr id="10" name="矩形 9"/>
            <p:cNvSpPr/>
            <p:nvPr/>
          </p:nvSpPr>
          <p:spPr>
            <a:xfrm>
              <a:off x="8292918" y="3459075"/>
              <a:ext cx="1538883" cy="2615821"/>
            </a:xfrm>
            <a:prstGeom prst="rect">
              <a:avLst/>
            </a:prstGeom>
          </p:spPr>
          <p:txBody>
            <a:bodyPr vert="eaVert" wrap="square">
              <a:spAutoFit/>
            </a:bodyPr>
            <a:lstStyle/>
            <a:p>
              <a:pPr algn="ctr" defTabSz="1219170"/>
              <a:r>
                <a:rPr lang="zh-CN" altLang="en-US" sz="8800" b="1" spc="800"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旅游</a:t>
              </a:r>
            </a:p>
          </p:txBody>
        </p:sp>
        <p:grpSp>
          <p:nvGrpSpPr>
            <p:cNvPr id="33" name="组合 32">
              <a:extLst>
                <a:ext uri="{FF2B5EF4-FFF2-40B4-BE49-F238E27FC236}">
                  <a16:creationId xmlns:a16="http://schemas.microsoft.com/office/drawing/2014/main" xmlns="" id="{D370B824-07C3-8F22-D24D-887A539B6BF7}"/>
                </a:ext>
              </a:extLst>
            </p:cNvPr>
            <p:cNvGrpSpPr/>
            <p:nvPr/>
          </p:nvGrpSpPr>
          <p:grpSpPr>
            <a:xfrm>
              <a:off x="7814456" y="3429000"/>
              <a:ext cx="778750" cy="1480247"/>
              <a:chOff x="7564636" y="3323988"/>
              <a:chExt cx="778750" cy="1480247"/>
            </a:xfrm>
          </p:grpSpPr>
          <p:sp>
            <p:nvSpPr>
              <p:cNvPr id="18" name="矩形 17"/>
              <p:cNvSpPr/>
              <p:nvPr/>
            </p:nvSpPr>
            <p:spPr>
              <a:xfrm>
                <a:off x="7604722" y="3913310"/>
                <a:ext cx="738664" cy="323165"/>
              </a:xfrm>
              <a:prstGeom prst="rect">
                <a:avLst/>
              </a:prstGeom>
            </p:spPr>
            <p:txBody>
              <a:bodyPr vert="eaVert" wrap="none">
                <a:spAutoFit/>
              </a:bodyPr>
              <a:lstStyle/>
              <a:p>
                <a:pPr algn="ctr" defTabSz="1219170"/>
                <a:r>
                  <a:rPr lang="zh-CN" altLang="en-US"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
                </a:r>
                <a:br>
                  <a:rPr lang="zh-CN" altLang="en-US"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br>
                <a:r>
                  <a:rPr lang="zh-CN" altLang="en-US"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蓉</a:t>
                </a:r>
              </a:p>
            </p:txBody>
          </p:sp>
          <p:grpSp>
            <p:nvGrpSpPr>
              <p:cNvPr id="32" name="组合 31">
                <a:extLst>
                  <a:ext uri="{FF2B5EF4-FFF2-40B4-BE49-F238E27FC236}">
                    <a16:creationId xmlns:a16="http://schemas.microsoft.com/office/drawing/2014/main" xmlns="" id="{E5606C14-B28F-219A-690A-6F633950383C}"/>
                  </a:ext>
                </a:extLst>
              </p:cNvPr>
              <p:cNvGrpSpPr/>
              <p:nvPr/>
            </p:nvGrpSpPr>
            <p:grpSpPr>
              <a:xfrm>
                <a:off x="7564636" y="3323988"/>
                <a:ext cx="509808" cy="1480247"/>
                <a:chOff x="7564636" y="3306059"/>
                <a:chExt cx="509808" cy="1480247"/>
              </a:xfrm>
            </p:grpSpPr>
            <p:sp>
              <p:nvSpPr>
                <p:cNvPr id="20" name="椭圆 19"/>
                <p:cNvSpPr/>
                <p:nvPr/>
              </p:nvSpPr>
              <p:spPr>
                <a:xfrm>
                  <a:off x="7564636" y="3306059"/>
                  <a:ext cx="473337" cy="47333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000">
                    <a:solidFill>
                      <a:srgbClr val="FFFFFF"/>
                    </a:solidFill>
                    <a:latin typeface="Source Han Serif CN" panose="02020400000000000000" pitchFamily="18" charset="-128"/>
                    <a:ea typeface="Source Han Serif CN" panose="02020400000000000000" pitchFamily="18" charset="-128"/>
                  </a:endParaRPr>
                </a:p>
              </p:txBody>
            </p:sp>
            <p:sp>
              <p:nvSpPr>
                <p:cNvPr id="21" name="矩形 20"/>
                <p:cNvSpPr/>
                <p:nvPr/>
              </p:nvSpPr>
              <p:spPr>
                <a:xfrm>
                  <a:off x="7612779" y="3373999"/>
                  <a:ext cx="461665" cy="323165"/>
                </a:xfrm>
                <a:prstGeom prst="rect">
                  <a:avLst/>
                </a:prstGeom>
              </p:spPr>
              <p:txBody>
                <a:bodyPr vert="eaVert" wrap="none">
                  <a:spAutoFit/>
                </a:bodyPr>
                <a:lstStyle/>
                <a:p>
                  <a:pPr algn="ctr" defTabSz="1219170"/>
                  <a:r>
                    <a:rPr lang="zh-CN" altLang="en-US"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游</a:t>
                  </a:r>
                </a:p>
              </p:txBody>
            </p:sp>
            <p:sp>
              <p:nvSpPr>
                <p:cNvPr id="17" name="椭圆 16"/>
                <p:cNvSpPr/>
                <p:nvPr/>
              </p:nvSpPr>
              <p:spPr>
                <a:xfrm>
                  <a:off x="7564636" y="3809515"/>
                  <a:ext cx="473337" cy="47333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000">
                    <a:solidFill>
                      <a:srgbClr val="FFFFFF"/>
                    </a:solidFill>
                    <a:latin typeface="Source Han Serif CN" panose="02020400000000000000" pitchFamily="18" charset="-128"/>
                    <a:ea typeface="Source Han Serif CN" panose="02020400000000000000" pitchFamily="18" charset="-128"/>
                  </a:endParaRPr>
                </a:p>
              </p:txBody>
            </p:sp>
            <p:sp>
              <p:nvSpPr>
                <p:cNvPr id="15" name="椭圆 14"/>
                <p:cNvSpPr/>
                <p:nvPr/>
              </p:nvSpPr>
              <p:spPr>
                <a:xfrm>
                  <a:off x="7564636" y="4312969"/>
                  <a:ext cx="473337" cy="47333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000">
                    <a:solidFill>
                      <a:srgbClr val="FFFFFF"/>
                    </a:solidFill>
                    <a:latin typeface="Source Han Serif CN" panose="02020400000000000000" pitchFamily="18" charset="-128"/>
                    <a:ea typeface="Source Han Serif CN" panose="02020400000000000000" pitchFamily="18" charset="-128"/>
                  </a:endParaRPr>
                </a:p>
              </p:txBody>
            </p:sp>
            <p:sp>
              <p:nvSpPr>
                <p:cNvPr id="16" name="矩形 15"/>
                <p:cNvSpPr/>
                <p:nvPr/>
              </p:nvSpPr>
              <p:spPr>
                <a:xfrm>
                  <a:off x="7576920" y="4380908"/>
                  <a:ext cx="461665" cy="323165"/>
                </a:xfrm>
                <a:prstGeom prst="rect">
                  <a:avLst/>
                </a:prstGeom>
              </p:spPr>
              <p:txBody>
                <a:bodyPr vert="eaVert" wrap="none">
                  <a:spAutoFit/>
                </a:bodyPr>
                <a:lstStyle/>
                <a:p>
                  <a:pPr algn="ctr" defTabSz="1219170"/>
                  <a:r>
                    <a:rPr lang="zh-CN" altLang="en-US"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城</a:t>
                  </a:r>
                </a:p>
              </p:txBody>
            </p:sp>
          </p:grpSp>
        </p:grpSp>
        <p:grpSp>
          <p:nvGrpSpPr>
            <p:cNvPr id="7" name="组合 6">
              <a:extLst>
                <a:ext uri="{FF2B5EF4-FFF2-40B4-BE49-F238E27FC236}">
                  <a16:creationId xmlns:a16="http://schemas.microsoft.com/office/drawing/2014/main" xmlns="" id="{D20E9F5A-6AB0-4579-855B-D3563AF4CFA1}"/>
                </a:ext>
              </a:extLst>
            </p:cNvPr>
            <p:cNvGrpSpPr/>
            <p:nvPr/>
          </p:nvGrpSpPr>
          <p:grpSpPr>
            <a:xfrm>
              <a:off x="6816725" y="4799778"/>
              <a:ext cx="951989" cy="1293047"/>
              <a:chOff x="6494924" y="4902005"/>
              <a:chExt cx="951989" cy="1293047"/>
            </a:xfrm>
          </p:grpSpPr>
          <p:cxnSp>
            <p:nvCxnSpPr>
              <p:cNvPr id="24" name="直接连接符 23"/>
              <p:cNvCxnSpPr/>
              <p:nvPr/>
            </p:nvCxnSpPr>
            <p:spPr>
              <a:xfrm flipV="1">
                <a:off x="6829235" y="4902005"/>
                <a:ext cx="617678" cy="6684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6494924" y="5265391"/>
                <a:ext cx="859014" cy="9296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 name="矩形 4">
              <a:extLst>
                <a:ext uri="{FF2B5EF4-FFF2-40B4-BE49-F238E27FC236}">
                  <a16:creationId xmlns:a16="http://schemas.microsoft.com/office/drawing/2014/main" xmlns="" id="{F1323A76-86D0-51B6-F3D3-7C8CB1C53443}"/>
                </a:ext>
              </a:extLst>
            </p:cNvPr>
            <p:cNvSpPr/>
            <p:nvPr/>
          </p:nvSpPr>
          <p:spPr>
            <a:xfrm>
              <a:off x="7005042" y="783104"/>
              <a:ext cx="1538883" cy="2615821"/>
            </a:xfrm>
            <a:prstGeom prst="rect">
              <a:avLst/>
            </a:prstGeom>
          </p:spPr>
          <p:txBody>
            <a:bodyPr vert="eaVert" wrap="square">
              <a:spAutoFit/>
            </a:bodyPr>
            <a:lstStyle/>
            <a:p>
              <a:pPr algn="ctr" defTabSz="1219170"/>
              <a:r>
                <a:rPr lang="zh-CN" altLang="en-US" sz="8800" b="1" spc="800"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成都</a:t>
              </a:r>
            </a:p>
          </p:txBody>
        </p:sp>
        <p:grpSp>
          <p:nvGrpSpPr>
            <p:cNvPr id="19" name="组合 18">
              <a:extLst>
                <a:ext uri="{FF2B5EF4-FFF2-40B4-BE49-F238E27FC236}">
                  <a16:creationId xmlns:a16="http://schemas.microsoft.com/office/drawing/2014/main" xmlns="" id="{57778E6C-2D70-E855-84A8-5BEBF17544F8}"/>
                </a:ext>
              </a:extLst>
            </p:cNvPr>
            <p:cNvGrpSpPr/>
            <p:nvPr/>
          </p:nvGrpSpPr>
          <p:grpSpPr>
            <a:xfrm flipH="1" flipV="1">
              <a:off x="9031799" y="801033"/>
              <a:ext cx="951989" cy="1293047"/>
              <a:chOff x="6494924" y="4902005"/>
              <a:chExt cx="951989" cy="1293047"/>
            </a:xfrm>
          </p:grpSpPr>
          <p:cxnSp>
            <p:nvCxnSpPr>
              <p:cNvPr id="28" name="直接连接符 23">
                <a:extLst>
                  <a:ext uri="{FF2B5EF4-FFF2-40B4-BE49-F238E27FC236}">
                    <a16:creationId xmlns:a16="http://schemas.microsoft.com/office/drawing/2014/main" xmlns="" id="{CF2F1571-9B6A-DACB-B523-A1826E8E4A7A}"/>
                  </a:ext>
                </a:extLst>
              </p:cNvPr>
              <p:cNvCxnSpPr/>
              <p:nvPr/>
            </p:nvCxnSpPr>
            <p:spPr>
              <a:xfrm flipV="1">
                <a:off x="6829235" y="4902005"/>
                <a:ext cx="617678" cy="6684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4">
                <a:extLst>
                  <a:ext uri="{FF2B5EF4-FFF2-40B4-BE49-F238E27FC236}">
                    <a16:creationId xmlns:a16="http://schemas.microsoft.com/office/drawing/2014/main" xmlns="" id="{C565C528-9E7B-BFD3-E7F5-0D89A0CF0991}"/>
                  </a:ext>
                </a:extLst>
              </p:cNvPr>
              <p:cNvCxnSpPr/>
              <p:nvPr/>
            </p:nvCxnSpPr>
            <p:spPr>
              <a:xfrm flipV="1">
                <a:off x="6494924" y="5265391"/>
                <a:ext cx="859014" cy="9296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4" name="文本框 33">
              <a:extLst>
                <a:ext uri="{FF2B5EF4-FFF2-40B4-BE49-F238E27FC236}">
                  <a16:creationId xmlns:a16="http://schemas.microsoft.com/office/drawing/2014/main" xmlns="" id="{C2E886C5-7478-44A7-1B7B-E61153B526CE}"/>
                </a:ext>
              </a:extLst>
            </p:cNvPr>
            <p:cNvSpPr txBox="1"/>
            <p:nvPr/>
          </p:nvSpPr>
          <p:spPr>
            <a:xfrm>
              <a:off x="8328777" y="1670517"/>
              <a:ext cx="461665" cy="1541929"/>
            </a:xfrm>
            <a:prstGeom prst="rect">
              <a:avLst/>
            </a:prstGeom>
            <a:noFill/>
          </p:spPr>
          <p:txBody>
            <a:bodyPr vert="eaVert" wrap="square" rtlCol="0">
              <a:spAutoFit/>
            </a:bodyPr>
            <a:lstStyle/>
            <a:p>
              <a:pPr algn="dist"/>
              <a:r>
                <a:rPr kumimoji="1" lang="zh-CN" altLang="en-US" dirty="0">
                  <a:solidFill>
                    <a:schemeClr val="bg1"/>
                  </a:solidFill>
                  <a:latin typeface="Source Han Serif CN" panose="02020400000000000000" pitchFamily="18" charset="-128"/>
                  <a:ea typeface="Source Han Serif CN" panose="02020400000000000000" pitchFamily="18" charset="-128"/>
                </a:rPr>
                <a:t>天府之国</a:t>
              </a:r>
            </a:p>
          </p:txBody>
        </p:sp>
        <p:sp>
          <p:nvSpPr>
            <p:cNvPr id="35" name="文本框 34">
              <a:extLst>
                <a:ext uri="{FF2B5EF4-FFF2-40B4-BE49-F238E27FC236}">
                  <a16:creationId xmlns:a16="http://schemas.microsoft.com/office/drawing/2014/main" xmlns="" id="{80201FA5-28F4-95FB-CCC0-7955CBA0D71D}"/>
                </a:ext>
              </a:extLst>
            </p:cNvPr>
            <p:cNvSpPr txBox="1"/>
            <p:nvPr/>
          </p:nvSpPr>
          <p:spPr>
            <a:xfrm>
              <a:off x="8721891" y="2637831"/>
              <a:ext cx="1746649" cy="646331"/>
            </a:xfrm>
            <a:prstGeom prst="rect">
              <a:avLst/>
            </a:prstGeom>
            <a:noFill/>
          </p:spPr>
          <p:txBody>
            <a:bodyPr vert="horz" wrap="square" rtlCol="0">
              <a:spAutoFit/>
            </a:bodyPr>
            <a:lstStyle/>
            <a:p>
              <a:pPr>
                <a:lnSpc>
                  <a:spcPct val="150000"/>
                </a:lnSpc>
              </a:pPr>
              <a:r>
                <a:rPr kumimoji="1" lang="en-US" altLang="zh-CN" sz="1200" spc="300" dirty="0">
                  <a:solidFill>
                    <a:schemeClr val="bg1"/>
                  </a:solidFill>
                  <a:latin typeface="Source Han Serif CN Light" panose="02020400000000000000" pitchFamily="18" charset="-128"/>
                  <a:ea typeface="Source Han Serif CN Light" panose="02020400000000000000" pitchFamily="18" charset="-128"/>
                </a:rPr>
                <a:t>CHENG</a:t>
              </a:r>
            </a:p>
            <a:p>
              <a:pPr>
                <a:lnSpc>
                  <a:spcPct val="150000"/>
                </a:lnSpc>
              </a:pPr>
              <a:r>
                <a:rPr kumimoji="1" lang="en-US" altLang="zh-CN" sz="1200" spc="300" dirty="0">
                  <a:solidFill>
                    <a:schemeClr val="bg1"/>
                  </a:solidFill>
                  <a:latin typeface="Source Han Serif CN Light" panose="02020400000000000000" pitchFamily="18" charset="-128"/>
                  <a:ea typeface="Source Han Serif CN Light" panose="02020400000000000000" pitchFamily="18" charset="-128"/>
                </a:rPr>
                <a:t>DU</a:t>
              </a:r>
              <a:endParaRPr kumimoji="1" lang="zh-CN" altLang="en-US" sz="1200" spc="300" dirty="0">
                <a:solidFill>
                  <a:schemeClr val="bg1"/>
                </a:solidFill>
                <a:latin typeface="Source Han Serif CN Light" panose="02020400000000000000" pitchFamily="18" charset="-128"/>
                <a:ea typeface="Source Han Serif CN Light" panose="02020400000000000000" pitchFamily="18" charset="-128"/>
              </a:endParaRPr>
            </a:p>
          </p:txBody>
        </p:sp>
      </p:grpSp>
      <p:sp>
        <p:nvSpPr>
          <p:cNvPr id="37" name="文本框 36">
            <a:extLst>
              <a:ext uri="{FF2B5EF4-FFF2-40B4-BE49-F238E27FC236}">
                <a16:creationId xmlns:a16="http://schemas.microsoft.com/office/drawing/2014/main" xmlns="" id="{4A00A292-2C52-09D5-B42A-3C4B3CC7BF14}"/>
              </a:ext>
            </a:extLst>
          </p:cNvPr>
          <p:cNvSpPr txBox="1"/>
          <p:nvPr/>
        </p:nvSpPr>
        <p:spPr>
          <a:xfrm>
            <a:off x="695049" y="4626133"/>
            <a:ext cx="5568593" cy="553998"/>
          </a:xfrm>
          <a:prstGeom prst="rect">
            <a:avLst/>
          </a:prstGeom>
          <a:noFill/>
        </p:spPr>
        <p:txBody>
          <a:bodyPr wrap="square">
            <a:spAutoFit/>
          </a:bodyPr>
          <a:lstStyle/>
          <a:p>
            <a:pPr>
              <a:lnSpc>
                <a:spcPct val="150000"/>
              </a:lnSpc>
            </a:pPr>
            <a:r>
              <a:rPr lang="zh-CN" altLang="en-US" sz="1000" dirty="0">
                <a:solidFill>
                  <a:schemeClr val="bg1"/>
                </a:solidFill>
                <a:latin typeface="Source Han Serif CN ExtraLight" panose="02020400000000000000" pitchFamily="18" charset="-128"/>
                <a:ea typeface="Source Han Serif CN ExtraLight" panose="02020400000000000000" pitchFamily="18" charset="-128"/>
              </a:rPr>
              <a:t>成都著名景点:都江堰、青城山、杜甫草堂、武侯祠、金沙遗址、青羊宫、大熊猫繁育研究基地、宽窄巷子、春熙路、安仁古镇、成都远洋太古里、锦里</a:t>
            </a:r>
          </a:p>
        </p:txBody>
      </p:sp>
      <p:sp>
        <p:nvSpPr>
          <p:cNvPr id="39" name="文本框 38">
            <a:extLst>
              <a:ext uri="{FF2B5EF4-FFF2-40B4-BE49-F238E27FC236}">
                <a16:creationId xmlns:a16="http://schemas.microsoft.com/office/drawing/2014/main" xmlns="" id="{8771BAAE-DC2C-0D4A-A522-1D161569973E}"/>
              </a:ext>
            </a:extLst>
          </p:cNvPr>
          <p:cNvSpPr txBox="1"/>
          <p:nvPr/>
        </p:nvSpPr>
        <p:spPr>
          <a:xfrm>
            <a:off x="676757" y="651094"/>
            <a:ext cx="1920139" cy="415498"/>
          </a:xfrm>
          <a:prstGeom prst="rect">
            <a:avLst/>
          </a:prstGeom>
          <a:noFill/>
        </p:spPr>
        <p:txBody>
          <a:bodyPr wrap="square">
            <a:spAutoFit/>
          </a:bodyPr>
          <a:lstStyle/>
          <a:p>
            <a:pPr algn="dist">
              <a:lnSpc>
                <a:spcPct val="150000"/>
              </a:lnSpc>
            </a:pPr>
            <a:r>
              <a:rPr lang="zh-CN" altLang="en-US" sz="1400" spc="300" dirty="0">
                <a:solidFill>
                  <a:schemeClr val="bg1"/>
                </a:solidFill>
                <a:latin typeface="Source Han Serif CN Light" panose="02020400000000000000" pitchFamily="18" charset="-128"/>
                <a:ea typeface="Source Han Serif CN Light" panose="02020400000000000000" pitchFamily="18" charset="-128"/>
              </a:rPr>
              <a:t>成都 </a:t>
            </a:r>
            <a:r>
              <a:rPr lang="en-US" altLang="zh-CN" sz="1400" spc="300" dirty="0">
                <a:solidFill>
                  <a:schemeClr val="bg1"/>
                </a:solidFill>
                <a:latin typeface="Source Han Serif CN Light" panose="02020400000000000000" pitchFamily="18" charset="-128"/>
                <a:ea typeface="Source Han Serif CN Light" panose="02020400000000000000" pitchFamily="18" charset="-128"/>
              </a:rPr>
              <a:t>·</a:t>
            </a:r>
            <a:r>
              <a:rPr lang="zh-CN" altLang="en-US" sz="1400" spc="300" dirty="0">
                <a:solidFill>
                  <a:schemeClr val="bg1"/>
                </a:solidFill>
                <a:latin typeface="Source Han Serif CN Light" panose="02020400000000000000" pitchFamily="18" charset="-128"/>
                <a:ea typeface="Source Han Serif CN Light" panose="02020400000000000000" pitchFamily="18" charset="-128"/>
              </a:rPr>
              <a:t> 天府之国</a:t>
            </a:r>
          </a:p>
        </p:txBody>
      </p:sp>
      <p:sp>
        <p:nvSpPr>
          <p:cNvPr id="40" name="文本框 39">
            <a:extLst>
              <a:ext uri="{FF2B5EF4-FFF2-40B4-BE49-F238E27FC236}">
                <a16:creationId xmlns:a16="http://schemas.microsoft.com/office/drawing/2014/main" xmlns="" id="{2315910F-D6C6-5A7A-1CC3-E31677D4C631}"/>
              </a:ext>
            </a:extLst>
          </p:cNvPr>
          <p:cNvSpPr txBox="1"/>
          <p:nvPr/>
        </p:nvSpPr>
        <p:spPr>
          <a:xfrm>
            <a:off x="695048" y="5845648"/>
            <a:ext cx="2121305" cy="336823"/>
          </a:xfrm>
          <a:prstGeom prst="rect">
            <a:avLst/>
          </a:prstGeom>
          <a:noFill/>
        </p:spPr>
        <p:txBody>
          <a:bodyPr wrap="square">
            <a:spAutoFit/>
          </a:bodyPr>
          <a:lstStyle/>
          <a:p>
            <a:pPr>
              <a:lnSpc>
                <a:spcPct val="150000"/>
              </a:lnSpc>
            </a:pPr>
            <a:r>
              <a:rPr lang="zh-CN" altLang="en-US" sz="1200" spc="300" dirty="0">
                <a:solidFill>
                  <a:schemeClr val="bg1"/>
                </a:solidFill>
                <a:latin typeface="Source Han Serif CN Light" panose="02020400000000000000" pitchFamily="18" charset="-128"/>
                <a:ea typeface="Source Han Serif CN Light" panose="02020400000000000000" pitchFamily="18" charset="-128"/>
              </a:rPr>
              <a:t>优品</a:t>
            </a:r>
            <a:r>
              <a:rPr lang="en-US" altLang="zh-CN" sz="1200" spc="300" dirty="0" smtClean="0">
                <a:solidFill>
                  <a:schemeClr val="bg1"/>
                </a:solidFill>
                <a:latin typeface="Source Han Serif CN Light" panose="02020400000000000000" pitchFamily="18" charset="-128"/>
                <a:ea typeface="Source Han Serif CN Light" panose="02020400000000000000" pitchFamily="18" charset="-128"/>
              </a:rPr>
              <a:t>PPT</a:t>
            </a:r>
            <a:endParaRPr lang="zh-CN" altLang="en-US" sz="1200" spc="300" dirty="0">
              <a:solidFill>
                <a:schemeClr val="bg1"/>
              </a:solidFill>
              <a:latin typeface="Source Han Serif CN Light" panose="02020400000000000000" pitchFamily="18" charset="-128"/>
              <a:ea typeface="Source Han Serif CN Light" panose="02020400000000000000" pitchFamily="18" charset="-128"/>
            </a:endParaRPr>
          </a:p>
        </p:txBody>
      </p:sp>
      <p:grpSp>
        <p:nvGrpSpPr>
          <p:cNvPr id="60" name="组合 59">
            <a:extLst>
              <a:ext uri="{FF2B5EF4-FFF2-40B4-BE49-F238E27FC236}">
                <a16:creationId xmlns:a16="http://schemas.microsoft.com/office/drawing/2014/main" xmlns="" id="{343AAB24-3A55-8F94-F8AA-A7647B5C129A}"/>
              </a:ext>
            </a:extLst>
          </p:cNvPr>
          <p:cNvGrpSpPr/>
          <p:nvPr/>
        </p:nvGrpSpPr>
        <p:grpSpPr>
          <a:xfrm>
            <a:off x="36577" y="1072342"/>
            <a:ext cx="3947993" cy="1744010"/>
            <a:chOff x="36575" y="1072342"/>
            <a:chExt cx="3947993" cy="1744010"/>
          </a:xfrm>
        </p:grpSpPr>
        <p:sp>
          <p:nvSpPr>
            <p:cNvPr id="54" name="任意形状 53">
              <a:extLst>
                <a:ext uri="{FF2B5EF4-FFF2-40B4-BE49-F238E27FC236}">
                  <a16:creationId xmlns:a16="http://schemas.microsoft.com/office/drawing/2014/main" xmlns="" id="{AE69BB20-8BEF-DCC7-D433-0601F8DECE56}"/>
                </a:ext>
              </a:extLst>
            </p:cNvPr>
            <p:cNvSpPr/>
            <p:nvPr/>
          </p:nvSpPr>
          <p:spPr>
            <a:xfrm>
              <a:off x="36575" y="1737015"/>
              <a:ext cx="2051220" cy="1079337"/>
            </a:xfrm>
            <a:custGeom>
              <a:avLst/>
              <a:gdLst>
                <a:gd name="connsiteX0" fmla="*/ 0 w 2450592"/>
                <a:gd name="connsiteY0" fmla="*/ 1134201 h 1134201"/>
                <a:gd name="connsiteX1" fmla="*/ 676656 w 2450592"/>
                <a:gd name="connsiteY1" fmla="*/ 1061049 h 1134201"/>
                <a:gd name="connsiteX2" fmla="*/ 1005840 w 2450592"/>
                <a:gd name="connsiteY2" fmla="*/ 1024473 h 1134201"/>
                <a:gd name="connsiteX3" fmla="*/ 1060704 w 2450592"/>
                <a:gd name="connsiteY3" fmla="*/ 1024473 h 1134201"/>
                <a:gd name="connsiteX4" fmla="*/ 1005840 w 2450592"/>
                <a:gd name="connsiteY4" fmla="*/ 933033 h 1134201"/>
                <a:gd name="connsiteX5" fmla="*/ 1133856 w 2450592"/>
                <a:gd name="connsiteY5" fmla="*/ 1006185 h 1134201"/>
                <a:gd name="connsiteX6" fmla="*/ 1280160 w 2450592"/>
                <a:gd name="connsiteY6" fmla="*/ 951321 h 1134201"/>
                <a:gd name="connsiteX7" fmla="*/ 1280160 w 2450592"/>
                <a:gd name="connsiteY7" fmla="*/ 859881 h 1134201"/>
                <a:gd name="connsiteX8" fmla="*/ 1188720 w 2450592"/>
                <a:gd name="connsiteY8" fmla="*/ 805017 h 1134201"/>
                <a:gd name="connsiteX9" fmla="*/ 1060704 w 2450592"/>
                <a:gd name="connsiteY9" fmla="*/ 658713 h 1134201"/>
                <a:gd name="connsiteX10" fmla="*/ 1261872 w 2450592"/>
                <a:gd name="connsiteY10" fmla="*/ 695289 h 1134201"/>
                <a:gd name="connsiteX11" fmla="*/ 1481328 w 2450592"/>
                <a:gd name="connsiteY11" fmla="*/ 603849 h 1134201"/>
                <a:gd name="connsiteX12" fmla="*/ 1463040 w 2450592"/>
                <a:gd name="connsiteY12" fmla="*/ 494121 h 1134201"/>
                <a:gd name="connsiteX13" fmla="*/ 1298448 w 2450592"/>
                <a:gd name="connsiteY13" fmla="*/ 311241 h 1134201"/>
                <a:gd name="connsiteX14" fmla="*/ 1280160 w 2450592"/>
                <a:gd name="connsiteY14" fmla="*/ 256377 h 1134201"/>
                <a:gd name="connsiteX15" fmla="*/ 1371600 w 2450592"/>
                <a:gd name="connsiteY15" fmla="*/ 329529 h 1134201"/>
                <a:gd name="connsiteX16" fmla="*/ 1499616 w 2450592"/>
                <a:gd name="connsiteY16" fmla="*/ 311241 h 1134201"/>
                <a:gd name="connsiteX17" fmla="*/ 1920240 w 2450592"/>
                <a:gd name="connsiteY17" fmla="*/ 128361 h 1134201"/>
                <a:gd name="connsiteX18" fmla="*/ 1956816 w 2450592"/>
                <a:gd name="connsiteY18" fmla="*/ 345 h 1134201"/>
                <a:gd name="connsiteX19" fmla="*/ 2029968 w 2450592"/>
                <a:gd name="connsiteY19" fmla="*/ 91785 h 1134201"/>
                <a:gd name="connsiteX20" fmla="*/ 2011680 w 2450592"/>
                <a:gd name="connsiteY20" fmla="*/ 128361 h 1134201"/>
                <a:gd name="connsiteX21" fmla="*/ 2249424 w 2450592"/>
                <a:gd name="connsiteY21" fmla="*/ 274665 h 1134201"/>
                <a:gd name="connsiteX22" fmla="*/ 2450592 w 2450592"/>
                <a:gd name="connsiteY22" fmla="*/ 347817 h 1134201"/>
                <a:gd name="connsiteX0" fmla="*/ 0 w 2450592"/>
                <a:gd name="connsiteY0" fmla="*/ 1134201 h 1134201"/>
                <a:gd name="connsiteX1" fmla="*/ 548640 w 2450592"/>
                <a:gd name="connsiteY1" fmla="*/ 1079337 h 1134201"/>
                <a:gd name="connsiteX2" fmla="*/ 1005840 w 2450592"/>
                <a:gd name="connsiteY2" fmla="*/ 1024473 h 1134201"/>
                <a:gd name="connsiteX3" fmla="*/ 1060704 w 2450592"/>
                <a:gd name="connsiteY3" fmla="*/ 1024473 h 1134201"/>
                <a:gd name="connsiteX4" fmla="*/ 1005840 w 2450592"/>
                <a:gd name="connsiteY4" fmla="*/ 933033 h 1134201"/>
                <a:gd name="connsiteX5" fmla="*/ 1133856 w 2450592"/>
                <a:gd name="connsiteY5" fmla="*/ 1006185 h 1134201"/>
                <a:gd name="connsiteX6" fmla="*/ 1280160 w 2450592"/>
                <a:gd name="connsiteY6" fmla="*/ 951321 h 1134201"/>
                <a:gd name="connsiteX7" fmla="*/ 1280160 w 2450592"/>
                <a:gd name="connsiteY7" fmla="*/ 859881 h 1134201"/>
                <a:gd name="connsiteX8" fmla="*/ 1188720 w 2450592"/>
                <a:gd name="connsiteY8" fmla="*/ 805017 h 1134201"/>
                <a:gd name="connsiteX9" fmla="*/ 1060704 w 2450592"/>
                <a:gd name="connsiteY9" fmla="*/ 658713 h 1134201"/>
                <a:gd name="connsiteX10" fmla="*/ 1261872 w 2450592"/>
                <a:gd name="connsiteY10" fmla="*/ 695289 h 1134201"/>
                <a:gd name="connsiteX11" fmla="*/ 1481328 w 2450592"/>
                <a:gd name="connsiteY11" fmla="*/ 603849 h 1134201"/>
                <a:gd name="connsiteX12" fmla="*/ 1463040 w 2450592"/>
                <a:gd name="connsiteY12" fmla="*/ 494121 h 1134201"/>
                <a:gd name="connsiteX13" fmla="*/ 1298448 w 2450592"/>
                <a:gd name="connsiteY13" fmla="*/ 311241 h 1134201"/>
                <a:gd name="connsiteX14" fmla="*/ 1280160 w 2450592"/>
                <a:gd name="connsiteY14" fmla="*/ 256377 h 1134201"/>
                <a:gd name="connsiteX15" fmla="*/ 1371600 w 2450592"/>
                <a:gd name="connsiteY15" fmla="*/ 329529 h 1134201"/>
                <a:gd name="connsiteX16" fmla="*/ 1499616 w 2450592"/>
                <a:gd name="connsiteY16" fmla="*/ 311241 h 1134201"/>
                <a:gd name="connsiteX17" fmla="*/ 1920240 w 2450592"/>
                <a:gd name="connsiteY17" fmla="*/ 128361 h 1134201"/>
                <a:gd name="connsiteX18" fmla="*/ 1956816 w 2450592"/>
                <a:gd name="connsiteY18" fmla="*/ 345 h 1134201"/>
                <a:gd name="connsiteX19" fmla="*/ 2029968 w 2450592"/>
                <a:gd name="connsiteY19" fmla="*/ 91785 h 1134201"/>
                <a:gd name="connsiteX20" fmla="*/ 2011680 w 2450592"/>
                <a:gd name="connsiteY20" fmla="*/ 128361 h 1134201"/>
                <a:gd name="connsiteX21" fmla="*/ 2249424 w 2450592"/>
                <a:gd name="connsiteY21" fmla="*/ 274665 h 1134201"/>
                <a:gd name="connsiteX22" fmla="*/ 2450592 w 2450592"/>
                <a:gd name="connsiteY22" fmla="*/ 347817 h 1134201"/>
                <a:gd name="connsiteX0" fmla="*/ 0 w 1901952"/>
                <a:gd name="connsiteY0" fmla="*/ 1079337 h 1079337"/>
                <a:gd name="connsiteX1" fmla="*/ 457200 w 1901952"/>
                <a:gd name="connsiteY1" fmla="*/ 1024473 h 1079337"/>
                <a:gd name="connsiteX2" fmla="*/ 512064 w 1901952"/>
                <a:gd name="connsiteY2" fmla="*/ 1024473 h 1079337"/>
                <a:gd name="connsiteX3" fmla="*/ 457200 w 1901952"/>
                <a:gd name="connsiteY3" fmla="*/ 933033 h 1079337"/>
                <a:gd name="connsiteX4" fmla="*/ 585216 w 1901952"/>
                <a:gd name="connsiteY4" fmla="*/ 1006185 h 1079337"/>
                <a:gd name="connsiteX5" fmla="*/ 731520 w 1901952"/>
                <a:gd name="connsiteY5" fmla="*/ 951321 h 1079337"/>
                <a:gd name="connsiteX6" fmla="*/ 731520 w 1901952"/>
                <a:gd name="connsiteY6" fmla="*/ 859881 h 1079337"/>
                <a:gd name="connsiteX7" fmla="*/ 640080 w 1901952"/>
                <a:gd name="connsiteY7" fmla="*/ 805017 h 1079337"/>
                <a:gd name="connsiteX8" fmla="*/ 512064 w 1901952"/>
                <a:gd name="connsiteY8" fmla="*/ 658713 h 1079337"/>
                <a:gd name="connsiteX9" fmla="*/ 713232 w 1901952"/>
                <a:gd name="connsiteY9" fmla="*/ 695289 h 1079337"/>
                <a:gd name="connsiteX10" fmla="*/ 932688 w 1901952"/>
                <a:gd name="connsiteY10" fmla="*/ 603849 h 1079337"/>
                <a:gd name="connsiteX11" fmla="*/ 914400 w 1901952"/>
                <a:gd name="connsiteY11" fmla="*/ 494121 h 1079337"/>
                <a:gd name="connsiteX12" fmla="*/ 749808 w 1901952"/>
                <a:gd name="connsiteY12" fmla="*/ 311241 h 1079337"/>
                <a:gd name="connsiteX13" fmla="*/ 731520 w 1901952"/>
                <a:gd name="connsiteY13" fmla="*/ 256377 h 1079337"/>
                <a:gd name="connsiteX14" fmla="*/ 822960 w 1901952"/>
                <a:gd name="connsiteY14" fmla="*/ 329529 h 1079337"/>
                <a:gd name="connsiteX15" fmla="*/ 950976 w 1901952"/>
                <a:gd name="connsiteY15" fmla="*/ 311241 h 1079337"/>
                <a:gd name="connsiteX16" fmla="*/ 1371600 w 1901952"/>
                <a:gd name="connsiteY16" fmla="*/ 128361 h 1079337"/>
                <a:gd name="connsiteX17" fmla="*/ 1408176 w 1901952"/>
                <a:gd name="connsiteY17" fmla="*/ 345 h 1079337"/>
                <a:gd name="connsiteX18" fmla="*/ 1481328 w 1901952"/>
                <a:gd name="connsiteY18" fmla="*/ 91785 h 1079337"/>
                <a:gd name="connsiteX19" fmla="*/ 1463040 w 1901952"/>
                <a:gd name="connsiteY19" fmla="*/ 128361 h 1079337"/>
                <a:gd name="connsiteX20" fmla="*/ 1700784 w 1901952"/>
                <a:gd name="connsiteY20" fmla="*/ 274665 h 1079337"/>
                <a:gd name="connsiteX21" fmla="*/ 1901952 w 1901952"/>
                <a:gd name="connsiteY21" fmla="*/ 347817 h 1079337"/>
                <a:gd name="connsiteX0" fmla="*/ 0 w 1877013"/>
                <a:gd name="connsiteY0" fmla="*/ 1079337 h 1079337"/>
                <a:gd name="connsiteX1" fmla="*/ 457200 w 1877013"/>
                <a:gd name="connsiteY1" fmla="*/ 1024473 h 1079337"/>
                <a:gd name="connsiteX2" fmla="*/ 512064 w 1877013"/>
                <a:gd name="connsiteY2" fmla="*/ 1024473 h 1079337"/>
                <a:gd name="connsiteX3" fmla="*/ 457200 w 1877013"/>
                <a:gd name="connsiteY3" fmla="*/ 933033 h 1079337"/>
                <a:gd name="connsiteX4" fmla="*/ 585216 w 1877013"/>
                <a:gd name="connsiteY4" fmla="*/ 1006185 h 1079337"/>
                <a:gd name="connsiteX5" fmla="*/ 731520 w 1877013"/>
                <a:gd name="connsiteY5" fmla="*/ 951321 h 1079337"/>
                <a:gd name="connsiteX6" fmla="*/ 731520 w 1877013"/>
                <a:gd name="connsiteY6" fmla="*/ 859881 h 1079337"/>
                <a:gd name="connsiteX7" fmla="*/ 640080 w 1877013"/>
                <a:gd name="connsiteY7" fmla="*/ 805017 h 1079337"/>
                <a:gd name="connsiteX8" fmla="*/ 512064 w 1877013"/>
                <a:gd name="connsiteY8" fmla="*/ 658713 h 1079337"/>
                <a:gd name="connsiteX9" fmla="*/ 713232 w 1877013"/>
                <a:gd name="connsiteY9" fmla="*/ 695289 h 1079337"/>
                <a:gd name="connsiteX10" fmla="*/ 932688 w 1877013"/>
                <a:gd name="connsiteY10" fmla="*/ 603849 h 1079337"/>
                <a:gd name="connsiteX11" fmla="*/ 914400 w 1877013"/>
                <a:gd name="connsiteY11" fmla="*/ 494121 h 1079337"/>
                <a:gd name="connsiteX12" fmla="*/ 749808 w 1877013"/>
                <a:gd name="connsiteY12" fmla="*/ 311241 h 1079337"/>
                <a:gd name="connsiteX13" fmla="*/ 731520 w 1877013"/>
                <a:gd name="connsiteY13" fmla="*/ 256377 h 1079337"/>
                <a:gd name="connsiteX14" fmla="*/ 822960 w 1877013"/>
                <a:gd name="connsiteY14" fmla="*/ 329529 h 1079337"/>
                <a:gd name="connsiteX15" fmla="*/ 950976 w 1877013"/>
                <a:gd name="connsiteY15" fmla="*/ 311241 h 1079337"/>
                <a:gd name="connsiteX16" fmla="*/ 1371600 w 1877013"/>
                <a:gd name="connsiteY16" fmla="*/ 128361 h 1079337"/>
                <a:gd name="connsiteX17" fmla="*/ 1408176 w 1877013"/>
                <a:gd name="connsiteY17" fmla="*/ 345 h 1079337"/>
                <a:gd name="connsiteX18" fmla="*/ 1481328 w 1877013"/>
                <a:gd name="connsiteY18" fmla="*/ 91785 h 1079337"/>
                <a:gd name="connsiteX19" fmla="*/ 1463040 w 1877013"/>
                <a:gd name="connsiteY19" fmla="*/ 128361 h 1079337"/>
                <a:gd name="connsiteX20" fmla="*/ 1700784 w 1877013"/>
                <a:gd name="connsiteY20" fmla="*/ 274665 h 1079337"/>
                <a:gd name="connsiteX21" fmla="*/ 1877013 w 1877013"/>
                <a:gd name="connsiteY21" fmla="*/ 389381 h 1079337"/>
                <a:gd name="connsiteX0" fmla="*/ 0 w 1877013"/>
                <a:gd name="connsiteY0" fmla="*/ 1079337 h 1079337"/>
                <a:gd name="connsiteX1" fmla="*/ 457200 w 1877013"/>
                <a:gd name="connsiteY1" fmla="*/ 1024473 h 1079337"/>
                <a:gd name="connsiteX2" fmla="*/ 512064 w 1877013"/>
                <a:gd name="connsiteY2" fmla="*/ 1024473 h 1079337"/>
                <a:gd name="connsiteX3" fmla="*/ 457200 w 1877013"/>
                <a:gd name="connsiteY3" fmla="*/ 933033 h 1079337"/>
                <a:gd name="connsiteX4" fmla="*/ 585216 w 1877013"/>
                <a:gd name="connsiteY4" fmla="*/ 1006185 h 1079337"/>
                <a:gd name="connsiteX5" fmla="*/ 731520 w 1877013"/>
                <a:gd name="connsiteY5" fmla="*/ 951321 h 1079337"/>
                <a:gd name="connsiteX6" fmla="*/ 731520 w 1877013"/>
                <a:gd name="connsiteY6" fmla="*/ 859881 h 1079337"/>
                <a:gd name="connsiteX7" fmla="*/ 640080 w 1877013"/>
                <a:gd name="connsiteY7" fmla="*/ 805017 h 1079337"/>
                <a:gd name="connsiteX8" fmla="*/ 512064 w 1877013"/>
                <a:gd name="connsiteY8" fmla="*/ 658713 h 1079337"/>
                <a:gd name="connsiteX9" fmla="*/ 713232 w 1877013"/>
                <a:gd name="connsiteY9" fmla="*/ 695289 h 1079337"/>
                <a:gd name="connsiteX10" fmla="*/ 932688 w 1877013"/>
                <a:gd name="connsiteY10" fmla="*/ 603849 h 1079337"/>
                <a:gd name="connsiteX11" fmla="*/ 914400 w 1877013"/>
                <a:gd name="connsiteY11" fmla="*/ 494121 h 1079337"/>
                <a:gd name="connsiteX12" fmla="*/ 749808 w 1877013"/>
                <a:gd name="connsiteY12" fmla="*/ 311241 h 1079337"/>
                <a:gd name="connsiteX13" fmla="*/ 731520 w 1877013"/>
                <a:gd name="connsiteY13" fmla="*/ 256377 h 1079337"/>
                <a:gd name="connsiteX14" fmla="*/ 822960 w 1877013"/>
                <a:gd name="connsiteY14" fmla="*/ 329529 h 1079337"/>
                <a:gd name="connsiteX15" fmla="*/ 950976 w 1877013"/>
                <a:gd name="connsiteY15" fmla="*/ 311241 h 1079337"/>
                <a:gd name="connsiteX16" fmla="*/ 1371600 w 1877013"/>
                <a:gd name="connsiteY16" fmla="*/ 128361 h 1079337"/>
                <a:gd name="connsiteX17" fmla="*/ 1408176 w 1877013"/>
                <a:gd name="connsiteY17" fmla="*/ 345 h 1079337"/>
                <a:gd name="connsiteX18" fmla="*/ 1481328 w 1877013"/>
                <a:gd name="connsiteY18" fmla="*/ 91785 h 1079337"/>
                <a:gd name="connsiteX19" fmla="*/ 1463040 w 1877013"/>
                <a:gd name="connsiteY19" fmla="*/ 128361 h 1079337"/>
                <a:gd name="connsiteX20" fmla="*/ 1700784 w 1877013"/>
                <a:gd name="connsiteY20" fmla="*/ 274665 h 1079337"/>
                <a:gd name="connsiteX21" fmla="*/ 1877013 w 1877013"/>
                <a:gd name="connsiteY21" fmla="*/ 372756 h 1079337"/>
                <a:gd name="connsiteX0" fmla="*/ 0 w 2043268"/>
                <a:gd name="connsiteY0" fmla="*/ 1079337 h 1079337"/>
                <a:gd name="connsiteX1" fmla="*/ 457200 w 2043268"/>
                <a:gd name="connsiteY1" fmla="*/ 1024473 h 1079337"/>
                <a:gd name="connsiteX2" fmla="*/ 512064 w 2043268"/>
                <a:gd name="connsiteY2" fmla="*/ 1024473 h 1079337"/>
                <a:gd name="connsiteX3" fmla="*/ 457200 w 2043268"/>
                <a:gd name="connsiteY3" fmla="*/ 933033 h 1079337"/>
                <a:gd name="connsiteX4" fmla="*/ 585216 w 2043268"/>
                <a:gd name="connsiteY4" fmla="*/ 1006185 h 1079337"/>
                <a:gd name="connsiteX5" fmla="*/ 731520 w 2043268"/>
                <a:gd name="connsiteY5" fmla="*/ 951321 h 1079337"/>
                <a:gd name="connsiteX6" fmla="*/ 731520 w 2043268"/>
                <a:gd name="connsiteY6" fmla="*/ 859881 h 1079337"/>
                <a:gd name="connsiteX7" fmla="*/ 640080 w 2043268"/>
                <a:gd name="connsiteY7" fmla="*/ 805017 h 1079337"/>
                <a:gd name="connsiteX8" fmla="*/ 512064 w 2043268"/>
                <a:gd name="connsiteY8" fmla="*/ 658713 h 1079337"/>
                <a:gd name="connsiteX9" fmla="*/ 713232 w 2043268"/>
                <a:gd name="connsiteY9" fmla="*/ 695289 h 1079337"/>
                <a:gd name="connsiteX10" fmla="*/ 932688 w 2043268"/>
                <a:gd name="connsiteY10" fmla="*/ 603849 h 1079337"/>
                <a:gd name="connsiteX11" fmla="*/ 914400 w 2043268"/>
                <a:gd name="connsiteY11" fmla="*/ 494121 h 1079337"/>
                <a:gd name="connsiteX12" fmla="*/ 749808 w 2043268"/>
                <a:gd name="connsiteY12" fmla="*/ 311241 h 1079337"/>
                <a:gd name="connsiteX13" fmla="*/ 731520 w 2043268"/>
                <a:gd name="connsiteY13" fmla="*/ 256377 h 1079337"/>
                <a:gd name="connsiteX14" fmla="*/ 822960 w 2043268"/>
                <a:gd name="connsiteY14" fmla="*/ 329529 h 1079337"/>
                <a:gd name="connsiteX15" fmla="*/ 950976 w 2043268"/>
                <a:gd name="connsiteY15" fmla="*/ 311241 h 1079337"/>
                <a:gd name="connsiteX16" fmla="*/ 1371600 w 2043268"/>
                <a:gd name="connsiteY16" fmla="*/ 128361 h 1079337"/>
                <a:gd name="connsiteX17" fmla="*/ 1408176 w 2043268"/>
                <a:gd name="connsiteY17" fmla="*/ 345 h 1079337"/>
                <a:gd name="connsiteX18" fmla="*/ 1481328 w 2043268"/>
                <a:gd name="connsiteY18" fmla="*/ 91785 h 1079337"/>
                <a:gd name="connsiteX19" fmla="*/ 1463040 w 2043268"/>
                <a:gd name="connsiteY19" fmla="*/ 128361 h 1079337"/>
                <a:gd name="connsiteX20" fmla="*/ 1700784 w 2043268"/>
                <a:gd name="connsiteY20" fmla="*/ 274665 h 1079337"/>
                <a:gd name="connsiteX21" fmla="*/ 2043268 w 2043268"/>
                <a:gd name="connsiteY21" fmla="*/ 439258 h 1079337"/>
                <a:gd name="connsiteX0" fmla="*/ 0 w 2010017"/>
                <a:gd name="connsiteY0" fmla="*/ 1079337 h 1079337"/>
                <a:gd name="connsiteX1" fmla="*/ 457200 w 2010017"/>
                <a:gd name="connsiteY1" fmla="*/ 1024473 h 1079337"/>
                <a:gd name="connsiteX2" fmla="*/ 512064 w 2010017"/>
                <a:gd name="connsiteY2" fmla="*/ 1024473 h 1079337"/>
                <a:gd name="connsiteX3" fmla="*/ 457200 w 2010017"/>
                <a:gd name="connsiteY3" fmla="*/ 933033 h 1079337"/>
                <a:gd name="connsiteX4" fmla="*/ 585216 w 2010017"/>
                <a:gd name="connsiteY4" fmla="*/ 1006185 h 1079337"/>
                <a:gd name="connsiteX5" fmla="*/ 731520 w 2010017"/>
                <a:gd name="connsiteY5" fmla="*/ 951321 h 1079337"/>
                <a:gd name="connsiteX6" fmla="*/ 731520 w 2010017"/>
                <a:gd name="connsiteY6" fmla="*/ 859881 h 1079337"/>
                <a:gd name="connsiteX7" fmla="*/ 640080 w 2010017"/>
                <a:gd name="connsiteY7" fmla="*/ 805017 h 1079337"/>
                <a:gd name="connsiteX8" fmla="*/ 512064 w 2010017"/>
                <a:gd name="connsiteY8" fmla="*/ 658713 h 1079337"/>
                <a:gd name="connsiteX9" fmla="*/ 713232 w 2010017"/>
                <a:gd name="connsiteY9" fmla="*/ 695289 h 1079337"/>
                <a:gd name="connsiteX10" fmla="*/ 932688 w 2010017"/>
                <a:gd name="connsiteY10" fmla="*/ 603849 h 1079337"/>
                <a:gd name="connsiteX11" fmla="*/ 914400 w 2010017"/>
                <a:gd name="connsiteY11" fmla="*/ 494121 h 1079337"/>
                <a:gd name="connsiteX12" fmla="*/ 749808 w 2010017"/>
                <a:gd name="connsiteY12" fmla="*/ 311241 h 1079337"/>
                <a:gd name="connsiteX13" fmla="*/ 731520 w 2010017"/>
                <a:gd name="connsiteY13" fmla="*/ 256377 h 1079337"/>
                <a:gd name="connsiteX14" fmla="*/ 822960 w 2010017"/>
                <a:gd name="connsiteY14" fmla="*/ 329529 h 1079337"/>
                <a:gd name="connsiteX15" fmla="*/ 950976 w 2010017"/>
                <a:gd name="connsiteY15" fmla="*/ 311241 h 1079337"/>
                <a:gd name="connsiteX16" fmla="*/ 1371600 w 2010017"/>
                <a:gd name="connsiteY16" fmla="*/ 128361 h 1079337"/>
                <a:gd name="connsiteX17" fmla="*/ 1408176 w 2010017"/>
                <a:gd name="connsiteY17" fmla="*/ 345 h 1079337"/>
                <a:gd name="connsiteX18" fmla="*/ 1481328 w 2010017"/>
                <a:gd name="connsiteY18" fmla="*/ 91785 h 1079337"/>
                <a:gd name="connsiteX19" fmla="*/ 1463040 w 2010017"/>
                <a:gd name="connsiteY19" fmla="*/ 128361 h 1079337"/>
                <a:gd name="connsiteX20" fmla="*/ 1700784 w 2010017"/>
                <a:gd name="connsiteY20" fmla="*/ 274665 h 1079337"/>
                <a:gd name="connsiteX21" fmla="*/ 2010017 w 2010017"/>
                <a:gd name="connsiteY21" fmla="*/ 422632 h 1079337"/>
                <a:gd name="connsiteX0" fmla="*/ 0 w 2030250"/>
                <a:gd name="connsiteY0" fmla="*/ 1079337 h 1079337"/>
                <a:gd name="connsiteX1" fmla="*/ 457200 w 2030250"/>
                <a:gd name="connsiteY1" fmla="*/ 1024473 h 1079337"/>
                <a:gd name="connsiteX2" fmla="*/ 512064 w 2030250"/>
                <a:gd name="connsiteY2" fmla="*/ 1024473 h 1079337"/>
                <a:gd name="connsiteX3" fmla="*/ 457200 w 2030250"/>
                <a:gd name="connsiteY3" fmla="*/ 933033 h 1079337"/>
                <a:gd name="connsiteX4" fmla="*/ 585216 w 2030250"/>
                <a:gd name="connsiteY4" fmla="*/ 1006185 h 1079337"/>
                <a:gd name="connsiteX5" fmla="*/ 731520 w 2030250"/>
                <a:gd name="connsiteY5" fmla="*/ 951321 h 1079337"/>
                <a:gd name="connsiteX6" fmla="*/ 731520 w 2030250"/>
                <a:gd name="connsiteY6" fmla="*/ 859881 h 1079337"/>
                <a:gd name="connsiteX7" fmla="*/ 640080 w 2030250"/>
                <a:gd name="connsiteY7" fmla="*/ 805017 h 1079337"/>
                <a:gd name="connsiteX8" fmla="*/ 512064 w 2030250"/>
                <a:gd name="connsiteY8" fmla="*/ 658713 h 1079337"/>
                <a:gd name="connsiteX9" fmla="*/ 713232 w 2030250"/>
                <a:gd name="connsiteY9" fmla="*/ 695289 h 1079337"/>
                <a:gd name="connsiteX10" fmla="*/ 932688 w 2030250"/>
                <a:gd name="connsiteY10" fmla="*/ 603849 h 1079337"/>
                <a:gd name="connsiteX11" fmla="*/ 914400 w 2030250"/>
                <a:gd name="connsiteY11" fmla="*/ 494121 h 1079337"/>
                <a:gd name="connsiteX12" fmla="*/ 749808 w 2030250"/>
                <a:gd name="connsiteY12" fmla="*/ 311241 h 1079337"/>
                <a:gd name="connsiteX13" fmla="*/ 731520 w 2030250"/>
                <a:gd name="connsiteY13" fmla="*/ 256377 h 1079337"/>
                <a:gd name="connsiteX14" fmla="*/ 822960 w 2030250"/>
                <a:gd name="connsiteY14" fmla="*/ 329529 h 1079337"/>
                <a:gd name="connsiteX15" fmla="*/ 950976 w 2030250"/>
                <a:gd name="connsiteY15" fmla="*/ 311241 h 1079337"/>
                <a:gd name="connsiteX16" fmla="*/ 1371600 w 2030250"/>
                <a:gd name="connsiteY16" fmla="*/ 128361 h 1079337"/>
                <a:gd name="connsiteX17" fmla="*/ 1408176 w 2030250"/>
                <a:gd name="connsiteY17" fmla="*/ 345 h 1079337"/>
                <a:gd name="connsiteX18" fmla="*/ 1481328 w 2030250"/>
                <a:gd name="connsiteY18" fmla="*/ 91785 h 1079337"/>
                <a:gd name="connsiteX19" fmla="*/ 1463040 w 2030250"/>
                <a:gd name="connsiteY19" fmla="*/ 128361 h 1079337"/>
                <a:gd name="connsiteX20" fmla="*/ 1700784 w 2030250"/>
                <a:gd name="connsiteY20" fmla="*/ 274665 h 1079337"/>
                <a:gd name="connsiteX21" fmla="*/ 2010017 w 2030250"/>
                <a:gd name="connsiteY21" fmla="*/ 422632 h 1079337"/>
                <a:gd name="connsiteX22" fmla="*/ 2000043 w 2030250"/>
                <a:gd name="connsiteY22" fmla="*/ 424294 h 1079337"/>
                <a:gd name="connsiteX0" fmla="*/ 0 w 2083288"/>
                <a:gd name="connsiteY0" fmla="*/ 1079337 h 1079337"/>
                <a:gd name="connsiteX1" fmla="*/ 457200 w 2083288"/>
                <a:gd name="connsiteY1" fmla="*/ 1024473 h 1079337"/>
                <a:gd name="connsiteX2" fmla="*/ 512064 w 2083288"/>
                <a:gd name="connsiteY2" fmla="*/ 1024473 h 1079337"/>
                <a:gd name="connsiteX3" fmla="*/ 457200 w 2083288"/>
                <a:gd name="connsiteY3" fmla="*/ 933033 h 1079337"/>
                <a:gd name="connsiteX4" fmla="*/ 585216 w 2083288"/>
                <a:gd name="connsiteY4" fmla="*/ 1006185 h 1079337"/>
                <a:gd name="connsiteX5" fmla="*/ 731520 w 2083288"/>
                <a:gd name="connsiteY5" fmla="*/ 951321 h 1079337"/>
                <a:gd name="connsiteX6" fmla="*/ 731520 w 2083288"/>
                <a:gd name="connsiteY6" fmla="*/ 859881 h 1079337"/>
                <a:gd name="connsiteX7" fmla="*/ 640080 w 2083288"/>
                <a:gd name="connsiteY7" fmla="*/ 805017 h 1079337"/>
                <a:gd name="connsiteX8" fmla="*/ 512064 w 2083288"/>
                <a:gd name="connsiteY8" fmla="*/ 658713 h 1079337"/>
                <a:gd name="connsiteX9" fmla="*/ 713232 w 2083288"/>
                <a:gd name="connsiteY9" fmla="*/ 695289 h 1079337"/>
                <a:gd name="connsiteX10" fmla="*/ 932688 w 2083288"/>
                <a:gd name="connsiteY10" fmla="*/ 603849 h 1079337"/>
                <a:gd name="connsiteX11" fmla="*/ 914400 w 2083288"/>
                <a:gd name="connsiteY11" fmla="*/ 494121 h 1079337"/>
                <a:gd name="connsiteX12" fmla="*/ 749808 w 2083288"/>
                <a:gd name="connsiteY12" fmla="*/ 311241 h 1079337"/>
                <a:gd name="connsiteX13" fmla="*/ 731520 w 2083288"/>
                <a:gd name="connsiteY13" fmla="*/ 256377 h 1079337"/>
                <a:gd name="connsiteX14" fmla="*/ 822960 w 2083288"/>
                <a:gd name="connsiteY14" fmla="*/ 329529 h 1079337"/>
                <a:gd name="connsiteX15" fmla="*/ 950976 w 2083288"/>
                <a:gd name="connsiteY15" fmla="*/ 311241 h 1079337"/>
                <a:gd name="connsiteX16" fmla="*/ 1371600 w 2083288"/>
                <a:gd name="connsiteY16" fmla="*/ 128361 h 1079337"/>
                <a:gd name="connsiteX17" fmla="*/ 1408176 w 2083288"/>
                <a:gd name="connsiteY17" fmla="*/ 345 h 1079337"/>
                <a:gd name="connsiteX18" fmla="*/ 1481328 w 2083288"/>
                <a:gd name="connsiteY18" fmla="*/ 91785 h 1079337"/>
                <a:gd name="connsiteX19" fmla="*/ 1463040 w 2083288"/>
                <a:gd name="connsiteY19" fmla="*/ 128361 h 1079337"/>
                <a:gd name="connsiteX20" fmla="*/ 1700784 w 2083288"/>
                <a:gd name="connsiteY20" fmla="*/ 274665 h 1079337"/>
                <a:gd name="connsiteX21" fmla="*/ 2010017 w 2083288"/>
                <a:gd name="connsiteY21" fmla="*/ 422632 h 1079337"/>
                <a:gd name="connsiteX22" fmla="*/ 2083170 w 2083288"/>
                <a:gd name="connsiteY22" fmla="*/ 357792 h 1079337"/>
                <a:gd name="connsiteX0" fmla="*/ 0 w 2083212"/>
                <a:gd name="connsiteY0" fmla="*/ 1079337 h 1079337"/>
                <a:gd name="connsiteX1" fmla="*/ 457200 w 2083212"/>
                <a:gd name="connsiteY1" fmla="*/ 1024473 h 1079337"/>
                <a:gd name="connsiteX2" fmla="*/ 512064 w 2083212"/>
                <a:gd name="connsiteY2" fmla="*/ 1024473 h 1079337"/>
                <a:gd name="connsiteX3" fmla="*/ 457200 w 2083212"/>
                <a:gd name="connsiteY3" fmla="*/ 933033 h 1079337"/>
                <a:gd name="connsiteX4" fmla="*/ 585216 w 2083212"/>
                <a:gd name="connsiteY4" fmla="*/ 1006185 h 1079337"/>
                <a:gd name="connsiteX5" fmla="*/ 731520 w 2083212"/>
                <a:gd name="connsiteY5" fmla="*/ 951321 h 1079337"/>
                <a:gd name="connsiteX6" fmla="*/ 731520 w 2083212"/>
                <a:gd name="connsiteY6" fmla="*/ 859881 h 1079337"/>
                <a:gd name="connsiteX7" fmla="*/ 640080 w 2083212"/>
                <a:gd name="connsiteY7" fmla="*/ 805017 h 1079337"/>
                <a:gd name="connsiteX8" fmla="*/ 512064 w 2083212"/>
                <a:gd name="connsiteY8" fmla="*/ 658713 h 1079337"/>
                <a:gd name="connsiteX9" fmla="*/ 713232 w 2083212"/>
                <a:gd name="connsiteY9" fmla="*/ 695289 h 1079337"/>
                <a:gd name="connsiteX10" fmla="*/ 932688 w 2083212"/>
                <a:gd name="connsiteY10" fmla="*/ 603849 h 1079337"/>
                <a:gd name="connsiteX11" fmla="*/ 914400 w 2083212"/>
                <a:gd name="connsiteY11" fmla="*/ 494121 h 1079337"/>
                <a:gd name="connsiteX12" fmla="*/ 749808 w 2083212"/>
                <a:gd name="connsiteY12" fmla="*/ 311241 h 1079337"/>
                <a:gd name="connsiteX13" fmla="*/ 731520 w 2083212"/>
                <a:gd name="connsiteY13" fmla="*/ 256377 h 1079337"/>
                <a:gd name="connsiteX14" fmla="*/ 822960 w 2083212"/>
                <a:gd name="connsiteY14" fmla="*/ 329529 h 1079337"/>
                <a:gd name="connsiteX15" fmla="*/ 950976 w 2083212"/>
                <a:gd name="connsiteY15" fmla="*/ 311241 h 1079337"/>
                <a:gd name="connsiteX16" fmla="*/ 1371600 w 2083212"/>
                <a:gd name="connsiteY16" fmla="*/ 128361 h 1079337"/>
                <a:gd name="connsiteX17" fmla="*/ 1408176 w 2083212"/>
                <a:gd name="connsiteY17" fmla="*/ 345 h 1079337"/>
                <a:gd name="connsiteX18" fmla="*/ 1481328 w 2083212"/>
                <a:gd name="connsiteY18" fmla="*/ 91785 h 1079337"/>
                <a:gd name="connsiteX19" fmla="*/ 1463040 w 2083212"/>
                <a:gd name="connsiteY19" fmla="*/ 128361 h 1079337"/>
                <a:gd name="connsiteX20" fmla="*/ 1700784 w 2083212"/>
                <a:gd name="connsiteY20" fmla="*/ 274665 h 1079337"/>
                <a:gd name="connsiteX21" fmla="*/ 1960140 w 2083212"/>
                <a:gd name="connsiteY21" fmla="*/ 397694 h 1079337"/>
                <a:gd name="connsiteX22" fmla="*/ 2083170 w 2083212"/>
                <a:gd name="connsiteY22" fmla="*/ 357792 h 1079337"/>
                <a:gd name="connsiteX0" fmla="*/ 0 w 2049992"/>
                <a:gd name="connsiteY0" fmla="*/ 1079337 h 1079337"/>
                <a:gd name="connsiteX1" fmla="*/ 457200 w 2049992"/>
                <a:gd name="connsiteY1" fmla="*/ 1024473 h 1079337"/>
                <a:gd name="connsiteX2" fmla="*/ 512064 w 2049992"/>
                <a:gd name="connsiteY2" fmla="*/ 1024473 h 1079337"/>
                <a:gd name="connsiteX3" fmla="*/ 457200 w 2049992"/>
                <a:gd name="connsiteY3" fmla="*/ 933033 h 1079337"/>
                <a:gd name="connsiteX4" fmla="*/ 585216 w 2049992"/>
                <a:gd name="connsiteY4" fmla="*/ 1006185 h 1079337"/>
                <a:gd name="connsiteX5" fmla="*/ 731520 w 2049992"/>
                <a:gd name="connsiteY5" fmla="*/ 951321 h 1079337"/>
                <a:gd name="connsiteX6" fmla="*/ 731520 w 2049992"/>
                <a:gd name="connsiteY6" fmla="*/ 859881 h 1079337"/>
                <a:gd name="connsiteX7" fmla="*/ 640080 w 2049992"/>
                <a:gd name="connsiteY7" fmla="*/ 805017 h 1079337"/>
                <a:gd name="connsiteX8" fmla="*/ 512064 w 2049992"/>
                <a:gd name="connsiteY8" fmla="*/ 658713 h 1079337"/>
                <a:gd name="connsiteX9" fmla="*/ 713232 w 2049992"/>
                <a:gd name="connsiteY9" fmla="*/ 695289 h 1079337"/>
                <a:gd name="connsiteX10" fmla="*/ 932688 w 2049992"/>
                <a:gd name="connsiteY10" fmla="*/ 603849 h 1079337"/>
                <a:gd name="connsiteX11" fmla="*/ 914400 w 2049992"/>
                <a:gd name="connsiteY11" fmla="*/ 494121 h 1079337"/>
                <a:gd name="connsiteX12" fmla="*/ 749808 w 2049992"/>
                <a:gd name="connsiteY12" fmla="*/ 311241 h 1079337"/>
                <a:gd name="connsiteX13" fmla="*/ 731520 w 2049992"/>
                <a:gd name="connsiteY13" fmla="*/ 256377 h 1079337"/>
                <a:gd name="connsiteX14" fmla="*/ 822960 w 2049992"/>
                <a:gd name="connsiteY14" fmla="*/ 329529 h 1079337"/>
                <a:gd name="connsiteX15" fmla="*/ 950976 w 2049992"/>
                <a:gd name="connsiteY15" fmla="*/ 311241 h 1079337"/>
                <a:gd name="connsiteX16" fmla="*/ 1371600 w 2049992"/>
                <a:gd name="connsiteY16" fmla="*/ 128361 h 1079337"/>
                <a:gd name="connsiteX17" fmla="*/ 1408176 w 2049992"/>
                <a:gd name="connsiteY17" fmla="*/ 345 h 1079337"/>
                <a:gd name="connsiteX18" fmla="*/ 1481328 w 2049992"/>
                <a:gd name="connsiteY18" fmla="*/ 91785 h 1079337"/>
                <a:gd name="connsiteX19" fmla="*/ 1463040 w 2049992"/>
                <a:gd name="connsiteY19" fmla="*/ 128361 h 1079337"/>
                <a:gd name="connsiteX20" fmla="*/ 1700784 w 2049992"/>
                <a:gd name="connsiteY20" fmla="*/ 274665 h 1079337"/>
                <a:gd name="connsiteX21" fmla="*/ 1960140 w 2049992"/>
                <a:gd name="connsiteY21" fmla="*/ 397694 h 1079337"/>
                <a:gd name="connsiteX22" fmla="*/ 2049919 w 2049992"/>
                <a:gd name="connsiteY22" fmla="*/ 407668 h 1079337"/>
                <a:gd name="connsiteX0" fmla="*/ 0 w 2066544"/>
                <a:gd name="connsiteY0" fmla="*/ 1079337 h 1079337"/>
                <a:gd name="connsiteX1" fmla="*/ 457200 w 2066544"/>
                <a:gd name="connsiteY1" fmla="*/ 1024473 h 1079337"/>
                <a:gd name="connsiteX2" fmla="*/ 512064 w 2066544"/>
                <a:gd name="connsiteY2" fmla="*/ 1024473 h 1079337"/>
                <a:gd name="connsiteX3" fmla="*/ 457200 w 2066544"/>
                <a:gd name="connsiteY3" fmla="*/ 933033 h 1079337"/>
                <a:gd name="connsiteX4" fmla="*/ 585216 w 2066544"/>
                <a:gd name="connsiteY4" fmla="*/ 1006185 h 1079337"/>
                <a:gd name="connsiteX5" fmla="*/ 731520 w 2066544"/>
                <a:gd name="connsiteY5" fmla="*/ 951321 h 1079337"/>
                <a:gd name="connsiteX6" fmla="*/ 731520 w 2066544"/>
                <a:gd name="connsiteY6" fmla="*/ 859881 h 1079337"/>
                <a:gd name="connsiteX7" fmla="*/ 640080 w 2066544"/>
                <a:gd name="connsiteY7" fmla="*/ 805017 h 1079337"/>
                <a:gd name="connsiteX8" fmla="*/ 512064 w 2066544"/>
                <a:gd name="connsiteY8" fmla="*/ 658713 h 1079337"/>
                <a:gd name="connsiteX9" fmla="*/ 713232 w 2066544"/>
                <a:gd name="connsiteY9" fmla="*/ 695289 h 1079337"/>
                <a:gd name="connsiteX10" fmla="*/ 932688 w 2066544"/>
                <a:gd name="connsiteY10" fmla="*/ 603849 h 1079337"/>
                <a:gd name="connsiteX11" fmla="*/ 914400 w 2066544"/>
                <a:gd name="connsiteY11" fmla="*/ 494121 h 1079337"/>
                <a:gd name="connsiteX12" fmla="*/ 749808 w 2066544"/>
                <a:gd name="connsiteY12" fmla="*/ 311241 h 1079337"/>
                <a:gd name="connsiteX13" fmla="*/ 731520 w 2066544"/>
                <a:gd name="connsiteY13" fmla="*/ 256377 h 1079337"/>
                <a:gd name="connsiteX14" fmla="*/ 822960 w 2066544"/>
                <a:gd name="connsiteY14" fmla="*/ 329529 h 1079337"/>
                <a:gd name="connsiteX15" fmla="*/ 950976 w 2066544"/>
                <a:gd name="connsiteY15" fmla="*/ 311241 h 1079337"/>
                <a:gd name="connsiteX16" fmla="*/ 1371600 w 2066544"/>
                <a:gd name="connsiteY16" fmla="*/ 128361 h 1079337"/>
                <a:gd name="connsiteX17" fmla="*/ 1408176 w 2066544"/>
                <a:gd name="connsiteY17" fmla="*/ 345 h 1079337"/>
                <a:gd name="connsiteX18" fmla="*/ 1481328 w 2066544"/>
                <a:gd name="connsiteY18" fmla="*/ 91785 h 1079337"/>
                <a:gd name="connsiteX19" fmla="*/ 1463040 w 2066544"/>
                <a:gd name="connsiteY19" fmla="*/ 128361 h 1079337"/>
                <a:gd name="connsiteX20" fmla="*/ 1700784 w 2066544"/>
                <a:gd name="connsiteY20" fmla="*/ 274665 h 1079337"/>
                <a:gd name="connsiteX21" fmla="*/ 1960140 w 2066544"/>
                <a:gd name="connsiteY21" fmla="*/ 397694 h 1079337"/>
                <a:gd name="connsiteX22" fmla="*/ 2049919 w 2066544"/>
                <a:gd name="connsiteY22" fmla="*/ 407668 h 1079337"/>
                <a:gd name="connsiteX23" fmla="*/ 2066544 w 2066544"/>
                <a:gd name="connsiteY23" fmla="*/ 407669 h 1079337"/>
                <a:gd name="connsiteX0" fmla="*/ 0 w 2066544"/>
                <a:gd name="connsiteY0" fmla="*/ 1079337 h 1079337"/>
                <a:gd name="connsiteX1" fmla="*/ 457200 w 2066544"/>
                <a:gd name="connsiteY1" fmla="*/ 1024473 h 1079337"/>
                <a:gd name="connsiteX2" fmla="*/ 512064 w 2066544"/>
                <a:gd name="connsiteY2" fmla="*/ 1024473 h 1079337"/>
                <a:gd name="connsiteX3" fmla="*/ 457200 w 2066544"/>
                <a:gd name="connsiteY3" fmla="*/ 933033 h 1079337"/>
                <a:gd name="connsiteX4" fmla="*/ 585216 w 2066544"/>
                <a:gd name="connsiteY4" fmla="*/ 1006185 h 1079337"/>
                <a:gd name="connsiteX5" fmla="*/ 731520 w 2066544"/>
                <a:gd name="connsiteY5" fmla="*/ 951321 h 1079337"/>
                <a:gd name="connsiteX6" fmla="*/ 731520 w 2066544"/>
                <a:gd name="connsiteY6" fmla="*/ 859881 h 1079337"/>
                <a:gd name="connsiteX7" fmla="*/ 640080 w 2066544"/>
                <a:gd name="connsiteY7" fmla="*/ 805017 h 1079337"/>
                <a:gd name="connsiteX8" fmla="*/ 512064 w 2066544"/>
                <a:gd name="connsiteY8" fmla="*/ 658713 h 1079337"/>
                <a:gd name="connsiteX9" fmla="*/ 713232 w 2066544"/>
                <a:gd name="connsiteY9" fmla="*/ 695289 h 1079337"/>
                <a:gd name="connsiteX10" fmla="*/ 932688 w 2066544"/>
                <a:gd name="connsiteY10" fmla="*/ 603849 h 1079337"/>
                <a:gd name="connsiteX11" fmla="*/ 914400 w 2066544"/>
                <a:gd name="connsiteY11" fmla="*/ 494121 h 1079337"/>
                <a:gd name="connsiteX12" fmla="*/ 749808 w 2066544"/>
                <a:gd name="connsiteY12" fmla="*/ 311241 h 1079337"/>
                <a:gd name="connsiteX13" fmla="*/ 731520 w 2066544"/>
                <a:gd name="connsiteY13" fmla="*/ 256377 h 1079337"/>
                <a:gd name="connsiteX14" fmla="*/ 822960 w 2066544"/>
                <a:gd name="connsiteY14" fmla="*/ 329529 h 1079337"/>
                <a:gd name="connsiteX15" fmla="*/ 950976 w 2066544"/>
                <a:gd name="connsiteY15" fmla="*/ 311241 h 1079337"/>
                <a:gd name="connsiteX16" fmla="*/ 1371600 w 2066544"/>
                <a:gd name="connsiteY16" fmla="*/ 128361 h 1079337"/>
                <a:gd name="connsiteX17" fmla="*/ 1408176 w 2066544"/>
                <a:gd name="connsiteY17" fmla="*/ 345 h 1079337"/>
                <a:gd name="connsiteX18" fmla="*/ 1481328 w 2066544"/>
                <a:gd name="connsiteY18" fmla="*/ 91785 h 1079337"/>
                <a:gd name="connsiteX19" fmla="*/ 1463040 w 2066544"/>
                <a:gd name="connsiteY19" fmla="*/ 128361 h 1079337"/>
                <a:gd name="connsiteX20" fmla="*/ 1700784 w 2066544"/>
                <a:gd name="connsiteY20" fmla="*/ 274665 h 1079337"/>
                <a:gd name="connsiteX21" fmla="*/ 1960140 w 2066544"/>
                <a:gd name="connsiteY21" fmla="*/ 397694 h 1079337"/>
                <a:gd name="connsiteX22" fmla="*/ 2049919 w 2066544"/>
                <a:gd name="connsiteY22" fmla="*/ 407668 h 1079337"/>
                <a:gd name="connsiteX23" fmla="*/ 2066544 w 2066544"/>
                <a:gd name="connsiteY23" fmla="*/ 407669 h 1079337"/>
                <a:gd name="connsiteX0" fmla="*/ 0 w 2051509"/>
                <a:gd name="connsiteY0" fmla="*/ 1079337 h 1079337"/>
                <a:gd name="connsiteX1" fmla="*/ 457200 w 2051509"/>
                <a:gd name="connsiteY1" fmla="*/ 1024473 h 1079337"/>
                <a:gd name="connsiteX2" fmla="*/ 512064 w 2051509"/>
                <a:gd name="connsiteY2" fmla="*/ 1024473 h 1079337"/>
                <a:gd name="connsiteX3" fmla="*/ 457200 w 2051509"/>
                <a:gd name="connsiteY3" fmla="*/ 933033 h 1079337"/>
                <a:gd name="connsiteX4" fmla="*/ 585216 w 2051509"/>
                <a:gd name="connsiteY4" fmla="*/ 1006185 h 1079337"/>
                <a:gd name="connsiteX5" fmla="*/ 731520 w 2051509"/>
                <a:gd name="connsiteY5" fmla="*/ 951321 h 1079337"/>
                <a:gd name="connsiteX6" fmla="*/ 731520 w 2051509"/>
                <a:gd name="connsiteY6" fmla="*/ 859881 h 1079337"/>
                <a:gd name="connsiteX7" fmla="*/ 640080 w 2051509"/>
                <a:gd name="connsiteY7" fmla="*/ 805017 h 1079337"/>
                <a:gd name="connsiteX8" fmla="*/ 512064 w 2051509"/>
                <a:gd name="connsiteY8" fmla="*/ 658713 h 1079337"/>
                <a:gd name="connsiteX9" fmla="*/ 713232 w 2051509"/>
                <a:gd name="connsiteY9" fmla="*/ 695289 h 1079337"/>
                <a:gd name="connsiteX10" fmla="*/ 932688 w 2051509"/>
                <a:gd name="connsiteY10" fmla="*/ 603849 h 1079337"/>
                <a:gd name="connsiteX11" fmla="*/ 914400 w 2051509"/>
                <a:gd name="connsiteY11" fmla="*/ 494121 h 1079337"/>
                <a:gd name="connsiteX12" fmla="*/ 749808 w 2051509"/>
                <a:gd name="connsiteY12" fmla="*/ 311241 h 1079337"/>
                <a:gd name="connsiteX13" fmla="*/ 731520 w 2051509"/>
                <a:gd name="connsiteY13" fmla="*/ 256377 h 1079337"/>
                <a:gd name="connsiteX14" fmla="*/ 822960 w 2051509"/>
                <a:gd name="connsiteY14" fmla="*/ 329529 h 1079337"/>
                <a:gd name="connsiteX15" fmla="*/ 950976 w 2051509"/>
                <a:gd name="connsiteY15" fmla="*/ 311241 h 1079337"/>
                <a:gd name="connsiteX16" fmla="*/ 1371600 w 2051509"/>
                <a:gd name="connsiteY16" fmla="*/ 128361 h 1079337"/>
                <a:gd name="connsiteX17" fmla="*/ 1408176 w 2051509"/>
                <a:gd name="connsiteY17" fmla="*/ 345 h 1079337"/>
                <a:gd name="connsiteX18" fmla="*/ 1481328 w 2051509"/>
                <a:gd name="connsiteY18" fmla="*/ 91785 h 1079337"/>
                <a:gd name="connsiteX19" fmla="*/ 1463040 w 2051509"/>
                <a:gd name="connsiteY19" fmla="*/ 128361 h 1079337"/>
                <a:gd name="connsiteX20" fmla="*/ 1700784 w 2051509"/>
                <a:gd name="connsiteY20" fmla="*/ 274665 h 1079337"/>
                <a:gd name="connsiteX21" fmla="*/ 1960140 w 2051509"/>
                <a:gd name="connsiteY21" fmla="*/ 397694 h 1079337"/>
                <a:gd name="connsiteX22" fmla="*/ 2049919 w 2051509"/>
                <a:gd name="connsiteY22" fmla="*/ 407668 h 1079337"/>
                <a:gd name="connsiteX23" fmla="*/ 1983417 w 2051509"/>
                <a:gd name="connsiteY23" fmla="*/ 449232 h 1079337"/>
                <a:gd name="connsiteX0" fmla="*/ 0 w 2051220"/>
                <a:gd name="connsiteY0" fmla="*/ 1079337 h 1079337"/>
                <a:gd name="connsiteX1" fmla="*/ 457200 w 2051220"/>
                <a:gd name="connsiteY1" fmla="*/ 1024473 h 1079337"/>
                <a:gd name="connsiteX2" fmla="*/ 512064 w 2051220"/>
                <a:gd name="connsiteY2" fmla="*/ 1024473 h 1079337"/>
                <a:gd name="connsiteX3" fmla="*/ 457200 w 2051220"/>
                <a:gd name="connsiteY3" fmla="*/ 933033 h 1079337"/>
                <a:gd name="connsiteX4" fmla="*/ 585216 w 2051220"/>
                <a:gd name="connsiteY4" fmla="*/ 1006185 h 1079337"/>
                <a:gd name="connsiteX5" fmla="*/ 731520 w 2051220"/>
                <a:gd name="connsiteY5" fmla="*/ 951321 h 1079337"/>
                <a:gd name="connsiteX6" fmla="*/ 731520 w 2051220"/>
                <a:gd name="connsiteY6" fmla="*/ 859881 h 1079337"/>
                <a:gd name="connsiteX7" fmla="*/ 640080 w 2051220"/>
                <a:gd name="connsiteY7" fmla="*/ 805017 h 1079337"/>
                <a:gd name="connsiteX8" fmla="*/ 512064 w 2051220"/>
                <a:gd name="connsiteY8" fmla="*/ 658713 h 1079337"/>
                <a:gd name="connsiteX9" fmla="*/ 713232 w 2051220"/>
                <a:gd name="connsiteY9" fmla="*/ 695289 h 1079337"/>
                <a:gd name="connsiteX10" fmla="*/ 932688 w 2051220"/>
                <a:gd name="connsiteY10" fmla="*/ 603849 h 1079337"/>
                <a:gd name="connsiteX11" fmla="*/ 914400 w 2051220"/>
                <a:gd name="connsiteY11" fmla="*/ 494121 h 1079337"/>
                <a:gd name="connsiteX12" fmla="*/ 749808 w 2051220"/>
                <a:gd name="connsiteY12" fmla="*/ 311241 h 1079337"/>
                <a:gd name="connsiteX13" fmla="*/ 731520 w 2051220"/>
                <a:gd name="connsiteY13" fmla="*/ 256377 h 1079337"/>
                <a:gd name="connsiteX14" fmla="*/ 822960 w 2051220"/>
                <a:gd name="connsiteY14" fmla="*/ 329529 h 1079337"/>
                <a:gd name="connsiteX15" fmla="*/ 950976 w 2051220"/>
                <a:gd name="connsiteY15" fmla="*/ 311241 h 1079337"/>
                <a:gd name="connsiteX16" fmla="*/ 1371600 w 2051220"/>
                <a:gd name="connsiteY16" fmla="*/ 128361 h 1079337"/>
                <a:gd name="connsiteX17" fmla="*/ 1408176 w 2051220"/>
                <a:gd name="connsiteY17" fmla="*/ 345 h 1079337"/>
                <a:gd name="connsiteX18" fmla="*/ 1481328 w 2051220"/>
                <a:gd name="connsiteY18" fmla="*/ 91785 h 1079337"/>
                <a:gd name="connsiteX19" fmla="*/ 1463040 w 2051220"/>
                <a:gd name="connsiteY19" fmla="*/ 128361 h 1079337"/>
                <a:gd name="connsiteX20" fmla="*/ 1700784 w 2051220"/>
                <a:gd name="connsiteY20" fmla="*/ 274665 h 1079337"/>
                <a:gd name="connsiteX21" fmla="*/ 1960140 w 2051220"/>
                <a:gd name="connsiteY21" fmla="*/ 397694 h 1079337"/>
                <a:gd name="connsiteX22" fmla="*/ 2049919 w 2051220"/>
                <a:gd name="connsiteY22" fmla="*/ 407668 h 1079337"/>
                <a:gd name="connsiteX23" fmla="*/ 1983417 w 2051220"/>
                <a:gd name="connsiteY23" fmla="*/ 449232 h 107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51220" h="1079337">
                  <a:moveTo>
                    <a:pt x="0" y="1079337"/>
                  </a:moveTo>
                  <a:lnTo>
                    <a:pt x="457200" y="1024473"/>
                  </a:lnTo>
                  <a:cubicBezTo>
                    <a:pt x="521208" y="1018377"/>
                    <a:pt x="512064" y="1024473"/>
                    <a:pt x="512064" y="1024473"/>
                  </a:cubicBezTo>
                  <a:cubicBezTo>
                    <a:pt x="512064" y="1009233"/>
                    <a:pt x="445008" y="936081"/>
                    <a:pt x="457200" y="933033"/>
                  </a:cubicBezTo>
                  <a:cubicBezTo>
                    <a:pt x="469392" y="929985"/>
                    <a:pt x="539496" y="1003137"/>
                    <a:pt x="585216" y="1006185"/>
                  </a:cubicBezTo>
                  <a:cubicBezTo>
                    <a:pt x="630936" y="1009233"/>
                    <a:pt x="731520" y="951321"/>
                    <a:pt x="731520" y="951321"/>
                  </a:cubicBezTo>
                  <a:lnTo>
                    <a:pt x="731520" y="859881"/>
                  </a:lnTo>
                  <a:cubicBezTo>
                    <a:pt x="716280" y="835497"/>
                    <a:pt x="676656" y="838545"/>
                    <a:pt x="640080" y="805017"/>
                  </a:cubicBezTo>
                  <a:cubicBezTo>
                    <a:pt x="603504" y="771489"/>
                    <a:pt x="499872" y="677001"/>
                    <a:pt x="512064" y="658713"/>
                  </a:cubicBezTo>
                  <a:cubicBezTo>
                    <a:pt x="524256" y="640425"/>
                    <a:pt x="643128" y="704433"/>
                    <a:pt x="713232" y="695289"/>
                  </a:cubicBezTo>
                  <a:cubicBezTo>
                    <a:pt x="783336" y="686145"/>
                    <a:pt x="932688" y="603849"/>
                    <a:pt x="932688" y="603849"/>
                  </a:cubicBezTo>
                  <a:cubicBezTo>
                    <a:pt x="966216" y="570321"/>
                    <a:pt x="944880" y="542889"/>
                    <a:pt x="914400" y="494121"/>
                  </a:cubicBezTo>
                  <a:cubicBezTo>
                    <a:pt x="883920" y="445353"/>
                    <a:pt x="780288" y="350865"/>
                    <a:pt x="749808" y="311241"/>
                  </a:cubicBezTo>
                  <a:cubicBezTo>
                    <a:pt x="719328" y="271617"/>
                    <a:pt x="719328" y="253329"/>
                    <a:pt x="731520" y="256377"/>
                  </a:cubicBezTo>
                  <a:cubicBezTo>
                    <a:pt x="743712" y="259425"/>
                    <a:pt x="786384" y="320385"/>
                    <a:pt x="822960" y="329529"/>
                  </a:cubicBezTo>
                  <a:cubicBezTo>
                    <a:pt x="859536" y="338673"/>
                    <a:pt x="859536" y="344769"/>
                    <a:pt x="950976" y="311241"/>
                  </a:cubicBezTo>
                  <a:cubicBezTo>
                    <a:pt x="1042416" y="277713"/>
                    <a:pt x="1295400" y="180177"/>
                    <a:pt x="1371600" y="128361"/>
                  </a:cubicBezTo>
                  <a:cubicBezTo>
                    <a:pt x="1447800" y="76545"/>
                    <a:pt x="1389888" y="6441"/>
                    <a:pt x="1408176" y="345"/>
                  </a:cubicBezTo>
                  <a:cubicBezTo>
                    <a:pt x="1426464" y="-5751"/>
                    <a:pt x="1472184" y="70449"/>
                    <a:pt x="1481328" y="91785"/>
                  </a:cubicBezTo>
                  <a:cubicBezTo>
                    <a:pt x="1490472" y="113121"/>
                    <a:pt x="1426464" y="97881"/>
                    <a:pt x="1463040" y="128361"/>
                  </a:cubicBezTo>
                  <a:cubicBezTo>
                    <a:pt x="1499616" y="158841"/>
                    <a:pt x="1627632" y="238089"/>
                    <a:pt x="1700784" y="274665"/>
                  </a:cubicBezTo>
                  <a:cubicBezTo>
                    <a:pt x="1773936" y="311241"/>
                    <a:pt x="1896132" y="379406"/>
                    <a:pt x="1960140" y="397694"/>
                  </a:cubicBezTo>
                  <a:cubicBezTo>
                    <a:pt x="2010016" y="422632"/>
                    <a:pt x="2051997" y="407322"/>
                    <a:pt x="2049919" y="407668"/>
                  </a:cubicBezTo>
                  <a:cubicBezTo>
                    <a:pt x="2067653" y="409330"/>
                    <a:pt x="1896827" y="573923"/>
                    <a:pt x="1983417" y="449232"/>
                  </a:cubicBezTo>
                </a:path>
              </a:pathLst>
            </a:custGeom>
            <a:noFill/>
            <a:ln w="25400">
              <a:gradFill flip="none" rotWithShape="1">
                <a:gsLst>
                  <a:gs pos="14000">
                    <a:srgbClr val="FFD659">
                      <a:alpha val="43336"/>
                    </a:srgbClr>
                  </a:gs>
                  <a:gs pos="63000">
                    <a:srgbClr val="FFC000"/>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59" name="组合 58">
              <a:extLst>
                <a:ext uri="{FF2B5EF4-FFF2-40B4-BE49-F238E27FC236}">
                  <a16:creationId xmlns:a16="http://schemas.microsoft.com/office/drawing/2014/main" xmlns="" id="{B576F32D-3F79-676F-43BC-305FEBDE1BC4}"/>
                </a:ext>
              </a:extLst>
            </p:cNvPr>
            <p:cNvGrpSpPr/>
            <p:nvPr/>
          </p:nvGrpSpPr>
          <p:grpSpPr>
            <a:xfrm>
              <a:off x="2754630" y="1072342"/>
              <a:ext cx="1229938" cy="834043"/>
              <a:chOff x="2754630" y="1072342"/>
              <a:chExt cx="1229938" cy="834043"/>
            </a:xfrm>
          </p:grpSpPr>
          <p:sp>
            <p:nvSpPr>
              <p:cNvPr id="57" name="任意形状 56">
                <a:extLst>
                  <a:ext uri="{FF2B5EF4-FFF2-40B4-BE49-F238E27FC236}">
                    <a16:creationId xmlns:a16="http://schemas.microsoft.com/office/drawing/2014/main" xmlns="" id="{F09627DB-14FA-3517-8B50-338F50652F23}"/>
                  </a:ext>
                </a:extLst>
              </p:cNvPr>
              <p:cNvSpPr/>
              <p:nvPr/>
            </p:nvSpPr>
            <p:spPr>
              <a:xfrm>
                <a:off x="2754630" y="1072342"/>
                <a:ext cx="636963" cy="798022"/>
              </a:xfrm>
              <a:custGeom>
                <a:avLst/>
                <a:gdLst>
                  <a:gd name="connsiteX0" fmla="*/ 628650 w 628650"/>
                  <a:gd name="connsiteY0" fmla="*/ 0 h 798022"/>
                  <a:gd name="connsiteX1" fmla="*/ 587086 w 628650"/>
                  <a:gd name="connsiteY1" fmla="*/ 141316 h 798022"/>
                  <a:gd name="connsiteX2" fmla="*/ 587086 w 628650"/>
                  <a:gd name="connsiteY2" fmla="*/ 216131 h 798022"/>
                  <a:gd name="connsiteX3" fmla="*/ 570461 w 628650"/>
                  <a:gd name="connsiteY3" fmla="*/ 266007 h 798022"/>
                  <a:gd name="connsiteX4" fmla="*/ 479021 w 628650"/>
                  <a:gd name="connsiteY4" fmla="*/ 349134 h 798022"/>
                  <a:gd name="connsiteX5" fmla="*/ 354330 w 628650"/>
                  <a:gd name="connsiteY5" fmla="*/ 457200 h 798022"/>
                  <a:gd name="connsiteX6" fmla="*/ 246265 w 628650"/>
                  <a:gd name="connsiteY6" fmla="*/ 490451 h 798022"/>
                  <a:gd name="connsiteX7" fmla="*/ 279515 w 628650"/>
                  <a:gd name="connsiteY7" fmla="*/ 515389 h 798022"/>
                  <a:gd name="connsiteX8" fmla="*/ 213014 w 628650"/>
                  <a:gd name="connsiteY8" fmla="*/ 540327 h 798022"/>
                  <a:gd name="connsiteX9" fmla="*/ 138199 w 628650"/>
                  <a:gd name="connsiteY9" fmla="*/ 556953 h 798022"/>
                  <a:gd name="connsiteX10" fmla="*/ 154825 w 628650"/>
                  <a:gd name="connsiteY10" fmla="*/ 590203 h 798022"/>
                  <a:gd name="connsiteX11" fmla="*/ 38446 w 628650"/>
                  <a:gd name="connsiteY11" fmla="*/ 573578 h 798022"/>
                  <a:gd name="connsiteX12" fmla="*/ 5195 w 628650"/>
                  <a:gd name="connsiteY12" fmla="*/ 515389 h 798022"/>
                  <a:gd name="connsiteX13" fmla="*/ 13508 w 628650"/>
                  <a:gd name="connsiteY13" fmla="*/ 598516 h 798022"/>
                  <a:gd name="connsiteX14" fmla="*/ 129886 w 628650"/>
                  <a:gd name="connsiteY14" fmla="*/ 673331 h 798022"/>
                  <a:gd name="connsiteX15" fmla="*/ 221326 w 628650"/>
                  <a:gd name="connsiteY15" fmla="*/ 731520 h 798022"/>
                  <a:gd name="connsiteX16" fmla="*/ 221326 w 628650"/>
                  <a:gd name="connsiteY16" fmla="*/ 781396 h 798022"/>
                  <a:gd name="connsiteX17" fmla="*/ 196388 w 628650"/>
                  <a:gd name="connsiteY17" fmla="*/ 798022 h 798022"/>
                  <a:gd name="connsiteX0" fmla="*/ 628650 w 636963"/>
                  <a:gd name="connsiteY0" fmla="*/ 0 h 798022"/>
                  <a:gd name="connsiteX1" fmla="*/ 636963 w 636963"/>
                  <a:gd name="connsiteY1" fmla="*/ 8313 h 798022"/>
                  <a:gd name="connsiteX2" fmla="*/ 587086 w 636963"/>
                  <a:gd name="connsiteY2" fmla="*/ 141316 h 798022"/>
                  <a:gd name="connsiteX3" fmla="*/ 587086 w 636963"/>
                  <a:gd name="connsiteY3" fmla="*/ 216131 h 798022"/>
                  <a:gd name="connsiteX4" fmla="*/ 570461 w 636963"/>
                  <a:gd name="connsiteY4" fmla="*/ 266007 h 798022"/>
                  <a:gd name="connsiteX5" fmla="*/ 479021 w 636963"/>
                  <a:gd name="connsiteY5" fmla="*/ 349134 h 798022"/>
                  <a:gd name="connsiteX6" fmla="*/ 354330 w 636963"/>
                  <a:gd name="connsiteY6" fmla="*/ 457200 h 798022"/>
                  <a:gd name="connsiteX7" fmla="*/ 246265 w 636963"/>
                  <a:gd name="connsiteY7" fmla="*/ 490451 h 798022"/>
                  <a:gd name="connsiteX8" fmla="*/ 279515 w 636963"/>
                  <a:gd name="connsiteY8" fmla="*/ 515389 h 798022"/>
                  <a:gd name="connsiteX9" fmla="*/ 213014 w 636963"/>
                  <a:gd name="connsiteY9" fmla="*/ 540327 h 798022"/>
                  <a:gd name="connsiteX10" fmla="*/ 138199 w 636963"/>
                  <a:gd name="connsiteY10" fmla="*/ 556953 h 798022"/>
                  <a:gd name="connsiteX11" fmla="*/ 154825 w 636963"/>
                  <a:gd name="connsiteY11" fmla="*/ 590203 h 798022"/>
                  <a:gd name="connsiteX12" fmla="*/ 38446 w 636963"/>
                  <a:gd name="connsiteY12" fmla="*/ 573578 h 798022"/>
                  <a:gd name="connsiteX13" fmla="*/ 5195 w 636963"/>
                  <a:gd name="connsiteY13" fmla="*/ 515389 h 798022"/>
                  <a:gd name="connsiteX14" fmla="*/ 13508 w 636963"/>
                  <a:gd name="connsiteY14" fmla="*/ 598516 h 798022"/>
                  <a:gd name="connsiteX15" fmla="*/ 129886 w 636963"/>
                  <a:gd name="connsiteY15" fmla="*/ 673331 h 798022"/>
                  <a:gd name="connsiteX16" fmla="*/ 221326 w 636963"/>
                  <a:gd name="connsiteY16" fmla="*/ 731520 h 798022"/>
                  <a:gd name="connsiteX17" fmla="*/ 221326 w 636963"/>
                  <a:gd name="connsiteY17" fmla="*/ 781396 h 798022"/>
                  <a:gd name="connsiteX18" fmla="*/ 196388 w 636963"/>
                  <a:gd name="connsiteY18" fmla="*/ 798022 h 79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6963" h="798022">
                    <a:moveTo>
                      <a:pt x="628650" y="0"/>
                    </a:moveTo>
                    <a:lnTo>
                      <a:pt x="636963" y="8313"/>
                    </a:lnTo>
                    <a:cubicBezTo>
                      <a:pt x="630036" y="31866"/>
                      <a:pt x="595399" y="106680"/>
                      <a:pt x="587086" y="141316"/>
                    </a:cubicBezTo>
                    <a:cubicBezTo>
                      <a:pt x="578773" y="175952"/>
                      <a:pt x="587086" y="216131"/>
                      <a:pt x="587086" y="216131"/>
                    </a:cubicBezTo>
                    <a:cubicBezTo>
                      <a:pt x="584315" y="236913"/>
                      <a:pt x="588472" y="243840"/>
                      <a:pt x="570461" y="266007"/>
                    </a:cubicBezTo>
                    <a:cubicBezTo>
                      <a:pt x="552450" y="288174"/>
                      <a:pt x="515043" y="317269"/>
                      <a:pt x="479021" y="349134"/>
                    </a:cubicBezTo>
                    <a:cubicBezTo>
                      <a:pt x="442999" y="380999"/>
                      <a:pt x="393123" y="433647"/>
                      <a:pt x="354330" y="457200"/>
                    </a:cubicBezTo>
                    <a:cubicBezTo>
                      <a:pt x="315537" y="480753"/>
                      <a:pt x="258734" y="480753"/>
                      <a:pt x="246265" y="490451"/>
                    </a:cubicBezTo>
                    <a:cubicBezTo>
                      <a:pt x="233796" y="500149"/>
                      <a:pt x="285057" y="507076"/>
                      <a:pt x="279515" y="515389"/>
                    </a:cubicBezTo>
                    <a:cubicBezTo>
                      <a:pt x="273973" y="523702"/>
                      <a:pt x="236567" y="533400"/>
                      <a:pt x="213014" y="540327"/>
                    </a:cubicBezTo>
                    <a:cubicBezTo>
                      <a:pt x="189461" y="547254"/>
                      <a:pt x="138199" y="556953"/>
                      <a:pt x="138199" y="556953"/>
                    </a:cubicBezTo>
                    <a:cubicBezTo>
                      <a:pt x="128501" y="565266"/>
                      <a:pt x="171450" y="587432"/>
                      <a:pt x="154825" y="590203"/>
                    </a:cubicBezTo>
                    <a:cubicBezTo>
                      <a:pt x="138200" y="592974"/>
                      <a:pt x="63384" y="586047"/>
                      <a:pt x="38446" y="573578"/>
                    </a:cubicBezTo>
                    <a:cubicBezTo>
                      <a:pt x="13508" y="561109"/>
                      <a:pt x="9351" y="511233"/>
                      <a:pt x="5195" y="515389"/>
                    </a:cubicBezTo>
                    <a:cubicBezTo>
                      <a:pt x="1039" y="519545"/>
                      <a:pt x="-7274" y="572192"/>
                      <a:pt x="13508" y="598516"/>
                    </a:cubicBezTo>
                    <a:cubicBezTo>
                      <a:pt x="34290" y="624840"/>
                      <a:pt x="129886" y="673331"/>
                      <a:pt x="129886" y="673331"/>
                    </a:cubicBezTo>
                    <a:lnTo>
                      <a:pt x="221326" y="731520"/>
                    </a:lnTo>
                    <a:cubicBezTo>
                      <a:pt x="236566" y="749531"/>
                      <a:pt x="225482" y="770312"/>
                      <a:pt x="221326" y="781396"/>
                    </a:cubicBezTo>
                    <a:cubicBezTo>
                      <a:pt x="217170" y="792480"/>
                      <a:pt x="206779" y="795251"/>
                      <a:pt x="196388" y="798022"/>
                    </a:cubicBezTo>
                  </a:path>
                </a:pathLst>
              </a:custGeom>
              <a:noFill/>
              <a:ln w="25400">
                <a:gradFill flip="none" rotWithShape="1">
                  <a:gsLst>
                    <a:gs pos="14000">
                      <a:srgbClr val="FFD659">
                        <a:alpha val="43336"/>
                      </a:srgbClr>
                    </a:gs>
                    <a:gs pos="63000">
                      <a:srgbClr val="FFC000"/>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8" name="任意形状 57">
                <a:extLst>
                  <a:ext uri="{FF2B5EF4-FFF2-40B4-BE49-F238E27FC236}">
                    <a16:creationId xmlns:a16="http://schemas.microsoft.com/office/drawing/2014/main" xmlns="" id="{8407278F-17AF-AA6B-8F36-734961AC077B}"/>
                  </a:ext>
                </a:extLst>
              </p:cNvPr>
              <p:cNvSpPr/>
              <p:nvPr/>
            </p:nvSpPr>
            <p:spPr>
              <a:xfrm flipH="1">
                <a:off x="3389169" y="1100050"/>
                <a:ext cx="595399" cy="806335"/>
              </a:xfrm>
              <a:custGeom>
                <a:avLst/>
                <a:gdLst>
                  <a:gd name="connsiteX0" fmla="*/ 628650 w 628650"/>
                  <a:gd name="connsiteY0" fmla="*/ 0 h 798022"/>
                  <a:gd name="connsiteX1" fmla="*/ 587086 w 628650"/>
                  <a:gd name="connsiteY1" fmla="*/ 141316 h 798022"/>
                  <a:gd name="connsiteX2" fmla="*/ 587086 w 628650"/>
                  <a:gd name="connsiteY2" fmla="*/ 216131 h 798022"/>
                  <a:gd name="connsiteX3" fmla="*/ 570461 w 628650"/>
                  <a:gd name="connsiteY3" fmla="*/ 266007 h 798022"/>
                  <a:gd name="connsiteX4" fmla="*/ 479021 w 628650"/>
                  <a:gd name="connsiteY4" fmla="*/ 349134 h 798022"/>
                  <a:gd name="connsiteX5" fmla="*/ 354330 w 628650"/>
                  <a:gd name="connsiteY5" fmla="*/ 457200 h 798022"/>
                  <a:gd name="connsiteX6" fmla="*/ 246265 w 628650"/>
                  <a:gd name="connsiteY6" fmla="*/ 490451 h 798022"/>
                  <a:gd name="connsiteX7" fmla="*/ 279515 w 628650"/>
                  <a:gd name="connsiteY7" fmla="*/ 515389 h 798022"/>
                  <a:gd name="connsiteX8" fmla="*/ 213014 w 628650"/>
                  <a:gd name="connsiteY8" fmla="*/ 540327 h 798022"/>
                  <a:gd name="connsiteX9" fmla="*/ 138199 w 628650"/>
                  <a:gd name="connsiteY9" fmla="*/ 556953 h 798022"/>
                  <a:gd name="connsiteX10" fmla="*/ 154825 w 628650"/>
                  <a:gd name="connsiteY10" fmla="*/ 590203 h 798022"/>
                  <a:gd name="connsiteX11" fmla="*/ 38446 w 628650"/>
                  <a:gd name="connsiteY11" fmla="*/ 573578 h 798022"/>
                  <a:gd name="connsiteX12" fmla="*/ 5195 w 628650"/>
                  <a:gd name="connsiteY12" fmla="*/ 515389 h 798022"/>
                  <a:gd name="connsiteX13" fmla="*/ 13508 w 628650"/>
                  <a:gd name="connsiteY13" fmla="*/ 598516 h 798022"/>
                  <a:gd name="connsiteX14" fmla="*/ 129886 w 628650"/>
                  <a:gd name="connsiteY14" fmla="*/ 673331 h 798022"/>
                  <a:gd name="connsiteX15" fmla="*/ 221326 w 628650"/>
                  <a:gd name="connsiteY15" fmla="*/ 731520 h 798022"/>
                  <a:gd name="connsiteX16" fmla="*/ 221326 w 628650"/>
                  <a:gd name="connsiteY16" fmla="*/ 781396 h 798022"/>
                  <a:gd name="connsiteX17" fmla="*/ 196388 w 628650"/>
                  <a:gd name="connsiteY17" fmla="*/ 798022 h 798022"/>
                  <a:gd name="connsiteX0" fmla="*/ 628650 w 636963"/>
                  <a:gd name="connsiteY0" fmla="*/ 0 h 798022"/>
                  <a:gd name="connsiteX1" fmla="*/ 636963 w 636963"/>
                  <a:gd name="connsiteY1" fmla="*/ 8313 h 798022"/>
                  <a:gd name="connsiteX2" fmla="*/ 587086 w 636963"/>
                  <a:gd name="connsiteY2" fmla="*/ 141316 h 798022"/>
                  <a:gd name="connsiteX3" fmla="*/ 587086 w 636963"/>
                  <a:gd name="connsiteY3" fmla="*/ 216131 h 798022"/>
                  <a:gd name="connsiteX4" fmla="*/ 570461 w 636963"/>
                  <a:gd name="connsiteY4" fmla="*/ 266007 h 798022"/>
                  <a:gd name="connsiteX5" fmla="*/ 479021 w 636963"/>
                  <a:gd name="connsiteY5" fmla="*/ 349134 h 798022"/>
                  <a:gd name="connsiteX6" fmla="*/ 354330 w 636963"/>
                  <a:gd name="connsiteY6" fmla="*/ 457200 h 798022"/>
                  <a:gd name="connsiteX7" fmla="*/ 246265 w 636963"/>
                  <a:gd name="connsiteY7" fmla="*/ 490451 h 798022"/>
                  <a:gd name="connsiteX8" fmla="*/ 279515 w 636963"/>
                  <a:gd name="connsiteY8" fmla="*/ 515389 h 798022"/>
                  <a:gd name="connsiteX9" fmla="*/ 213014 w 636963"/>
                  <a:gd name="connsiteY9" fmla="*/ 540327 h 798022"/>
                  <a:gd name="connsiteX10" fmla="*/ 138199 w 636963"/>
                  <a:gd name="connsiteY10" fmla="*/ 556953 h 798022"/>
                  <a:gd name="connsiteX11" fmla="*/ 154825 w 636963"/>
                  <a:gd name="connsiteY11" fmla="*/ 590203 h 798022"/>
                  <a:gd name="connsiteX12" fmla="*/ 38446 w 636963"/>
                  <a:gd name="connsiteY12" fmla="*/ 573578 h 798022"/>
                  <a:gd name="connsiteX13" fmla="*/ 5195 w 636963"/>
                  <a:gd name="connsiteY13" fmla="*/ 515389 h 798022"/>
                  <a:gd name="connsiteX14" fmla="*/ 13508 w 636963"/>
                  <a:gd name="connsiteY14" fmla="*/ 598516 h 798022"/>
                  <a:gd name="connsiteX15" fmla="*/ 129886 w 636963"/>
                  <a:gd name="connsiteY15" fmla="*/ 673331 h 798022"/>
                  <a:gd name="connsiteX16" fmla="*/ 221326 w 636963"/>
                  <a:gd name="connsiteY16" fmla="*/ 731520 h 798022"/>
                  <a:gd name="connsiteX17" fmla="*/ 221326 w 636963"/>
                  <a:gd name="connsiteY17" fmla="*/ 781396 h 798022"/>
                  <a:gd name="connsiteX18" fmla="*/ 196388 w 636963"/>
                  <a:gd name="connsiteY18" fmla="*/ 798022 h 798022"/>
                  <a:gd name="connsiteX0" fmla="*/ 628650 w 628650"/>
                  <a:gd name="connsiteY0" fmla="*/ 0 h 798022"/>
                  <a:gd name="connsiteX1" fmla="*/ 587086 w 628650"/>
                  <a:gd name="connsiteY1" fmla="*/ 141316 h 798022"/>
                  <a:gd name="connsiteX2" fmla="*/ 587086 w 628650"/>
                  <a:gd name="connsiteY2" fmla="*/ 216131 h 798022"/>
                  <a:gd name="connsiteX3" fmla="*/ 570461 w 628650"/>
                  <a:gd name="connsiteY3" fmla="*/ 266007 h 798022"/>
                  <a:gd name="connsiteX4" fmla="*/ 479021 w 628650"/>
                  <a:gd name="connsiteY4" fmla="*/ 349134 h 798022"/>
                  <a:gd name="connsiteX5" fmla="*/ 354330 w 628650"/>
                  <a:gd name="connsiteY5" fmla="*/ 457200 h 798022"/>
                  <a:gd name="connsiteX6" fmla="*/ 246265 w 628650"/>
                  <a:gd name="connsiteY6" fmla="*/ 490451 h 798022"/>
                  <a:gd name="connsiteX7" fmla="*/ 279515 w 628650"/>
                  <a:gd name="connsiteY7" fmla="*/ 515389 h 798022"/>
                  <a:gd name="connsiteX8" fmla="*/ 213014 w 628650"/>
                  <a:gd name="connsiteY8" fmla="*/ 540327 h 798022"/>
                  <a:gd name="connsiteX9" fmla="*/ 138199 w 628650"/>
                  <a:gd name="connsiteY9" fmla="*/ 556953 h 798022"/>
                  <a:gd name="connsiteX10" fmla="*/ 154825 w 628650"/>
                  <a:gd name="connsiteY10" fmla="*/ 590203 h 798022"/>
                  <a:gd name="connsiteX11" fmla="*/ 38446 w 628650"/>
                  <a:gd name="connsiteY11" fmla="*/ 573578 h 798022"/>
                  <a:gd name="connsiteX12" fmla="*/ 5195 w 628650"/>
                  <a:gd name="connsiteY12" fmla="*/ 515389 h 798022"/>
                  <a:gd name="connsiteX13" fmla="*/ 13508 w 628650"/>
                  <a:gd name="connsiteY13" fmla="*/ 598516 h 798022"/>
                  <a:gd name="connsiteX14" fmla="*/ 129886 w 628650"/>
                  <a:gd name="connsiteY14" fmla="*/ 673331 h 798022"/>
                  <a:gd name="connsiteX15" fmla="*/ 221326 w 628650"/>
                  <a:gd name="connsiteY15" fmla="*/ 731520 h 798022"/>
                  <a:gd name="connsiteX16" fmla="*/ 221326 w 628650"/>
                  <a:gd name="connsiteY16" fmla="*/ 781396 h 798022"/>
                  <a:gd name="connsiteX17" fmla="*/ 196388 w 628650"/>
                  <a:gd name="connsiteY17" fmla="*/ 798022 h 798022"/>
                  <a:gd name="connsiteX0" fmla="*/ 595399 w 595399"/>
                  <a:gd name="connsiteY0" fmla="*/ 0 h 806335"/>
                  <a:gd name="connsiteX1" fmla="*/ 587086 w 595399"/>
                  <a:gd name="connsiteY1" fmla="*/ 149629 h 806335"/>
                  <a:gd name="connsiteX2" fmla="*/ 587086 w 595399"/>
                  <a:gd name="connsiteY2" fmla="*/ 224444 h 806335"/>
                  <a:gd name="connsiteX3" fmla="*/ 570461 w 595399"/>
                  <a:gd name="connsiteY3" fmla="*/ 274320 h 806335"/>
                  <a:gd name="connsiteX4" fmla="*/ 479021 w 595399"/>
                  <a:gd name="connsiteY4" fmla="*/ 357447 h 806335"/>
                  <a:gd name="connsiteX5" fmla="*/ 354330 w 595399"/>
                  <a:gd name="connsiteY5" fmla="*/ 465513 h 806335"/>
                  <a:gd name="connsiteX6" fmla="*/ 246265 w 595399"/>
                  <a:gd name="connsiteY6" fmla="*/ 498764 h 806335"/>
                  <a:gd name="connsiteX7" fmla="*/ 279515 w 595399"/>
                  <a:gd name="connsiteY7" fmla="*/ 523702 h 806335"/>
                  <a:gd name="connsiteX8" fmla="*/ 213014 w 595399"/>
                  <a:gd name="connsiteY8" fmla="*/ 548640 h 806335"/>
                  <a:gd name="connsiteX9" fmla="*/ 138199 w 595399"/>
                  <a:gd name="connsiteY9" fmla="*/ 565266 h 806335"/>
                  <a:gd name="connsiteX10" fmla="*/ 154825 w 595399"/>
                  <a:gd name="connsiteY10" fmla="*/ 598516 h 806335"/>
                  <a:gd name="connsiteX11" fmla="*/ 38446 w 595399"/>
                  <a:gd name="connsiteY11" fmla="*/ 581891 h 806335"/>
                  <a:gd name="connsiteX12" fmla="*/ 5195 w 595399"/>
                  <a:gd name="connsiteY12" fmla="*/ 523702 h 806335"/>
                  <a:gd name="connsiteX13" fmla="*/ 13508 w 595399"/>
                  <a:gd name="connsiteY13" fmla="*/ 606829 h 806335"/>
                  <a:gd name="connsiteX14" fmla="*/ 129886 w 595399"/>
                  <a:gd name="connsiteY14" fmla="*/ 681644 h 806335"/>
                  <a:gd name="connsiteX15" fmla="*/ 221326 w 595399"/>
                  <a:gd name="connsiteY15" fmla="*/ 739833 h 806335"/>
                  <a:gd name="connsiteX16" fmla="*/ 221326 w 595399"/>
                  <a:gd name="connsiteY16" fmla="*/ 789709 h 806335"/>
                  <a:gd name="connsiteX17" fmla="*/ 196388 w 595399"/>
                  <a:gd name="connsiteY17" fmla="*/ 806335 h 806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399" h="806335">
                    <a:moveTo>
                      <a:pt x="595399" y="0"/>
                    </a:moveTo>
                    <a:cubicBezTo>
                      <a:pt x="592628" y="49876"/>
                      <a:pt x="588472" y="112222"/>
                      <a:pt x="587086" y="149629"/>
                    </a:cubicBezTo>
                    <a:cubicBezTo>
                      <a:pt x="585700" y="187036"/>
                      <a:pt x="587086" y="224444"/>
                      <a:pt x="587086" y="224444"/>
                    </a:cubicBezTo>
                    <a:cubicBezTo>
                      <a:pt x="584315" y="245226"/>
                      <a:pt x="588472" y="252153"/>
                      <a:pt x="570461" y="274320"/>
                    </a:cubicBezTo>
                    <a:cubicBezTo>
                      <a:pt x="552450" y="296487"/>
                      <a:pt x="515043" y="325582"/>
                      <a:pt x="479021" y="357447"/>
                    </a:cubicBezTo>
                    <a:cubicBezTo>
                      <a:pt x="442999" y="389312"/>
                      <a:pt x="393123" y="441960"/>
                      <a:pt x="354330" y="465513"/>
                    </a:cubicBezTo>
                    <a:cubicBezTo>
                      <a:pt x="315537" y="489066"/>
                      <a:pt x="258734" y="489066"/>
                      <a:pt x="246265" y="498764"/>
                    </a:cubicBezTo>
                    <a:cubicBezTo>
                      <a:pt x="233796" y="508462"/>
                      <a:pt x="285057" y="515389"/>
                      <a:pt x="279515" y="523702"/>
                    </a:cubicBezTo>
                    <a:cubicBezTo>
                      <a:pt x="273973" y="532015"/>
                      <a:pt x="236567" y="541713"/>
                      <a:pt x="213014" y="548640"/>
                    </a:cubicBezTo>
                    <a:cubicBezTo>
                      <a:pt x="189461" y="555567"/>
                      <a:pt x="138199" y="565266"/>
                      <a:pt x="138199" y="565266"/>
                    </a:cubicBezTo>
                    <a:cubicBezTo>
                      <a:pt x="128501" y="573579"/>
                      <a:pt x="171450" y="595745"/>
                      <a:pt x="154825" y="598516"/>
                    </a:cubicBezTo>
                    <a:cubicBezTo>
                      <a:pt x="138200" y="601287"/>
                      <a:pt x="63384" y="594360"/>
                      <a:pt x="38446" y="581891"/>
                    </a:cubicBezTo>
                    <a:cubicBezTo>
                      <a:pt x="13508" y="569422"/>
                      <a:pt x="9351" y="519546"/>
                      <a:pt x="5195" y="523702"/>
                    </a:cubicBezTo>
                    <a:cubicBezTo>
                      <a:pt x="1039" y="527858"/>
                      <a:pt x="-7274" y="580505"/>
                      <a:pt x="13508" y="606829"/>
                    </a:cubicBezTo>
                    <a:cubicBezTo>
                      <a:pt x="34290" y="633153"/>
                      <a:pt x="129886" y="681644"/>
                      <a:pt x="129886" y="681644"/>
                    </a:cubicBezTo>
                    <a:lnTo>
                      <a:pt x="221326" y="739833"/>
                    </a:lnTo>
                    <a:cubicBezTo>
                      <a:pt x="236566" y="757844"/>
                      <a:pt x="225482" y="778625"/>
                      <a:pt x="221326" y="789709"/>
                    </a:cubicBezTo>
                    <a:cubicBezTo>
                      <a:pt x="217170" y="800793"/>
                      <a:pt x="206779" y="803564"/>
                      <a:pt x="196388" y="806335"/>
                    </a:cubicBezTo>
                  </a:path>
                </a:pathLst>
              </a:custGeom>
              <a:noFill/>
              <a:ln w="25400">
                <a:gradFill flip="none" rotWithShape="1">
                  <a:gsLst>
                    <a:gs pos="14000">
                      <a:srgbClr val="FFD659">
                        <a:alpha val="43336"/>
                      </a:srgbClr>
                    </a:gs>
                    <a:gs pos="63000">
                      <a:srgbClr val="FFC000"/>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spTree>
    <p:extLst>
      <p:ext uri="{BB962C8B-B14F-4D97-AF65-F5344CB8AC3E}">
        <p14:creationId xmlns:p14="http://schemas.microsoft.com/office/powerpoint/2010/main" val="2334399838"/>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p:tgtEl>
                                          <p:spTgt spid="39"/>
                                        </p:tgtEl>
                                        <p:attrNameLst>
                                          <p:attrName>ppt_y</p:attrName>
                                        </p:attrNameLst>
                                      </p:cBhvr>
                                      <p:tavLst>
                                        <p:tav tm="0">
                                          <p:val>
                                            <p:strVal val="#ppt_y+#ppt_h*1.125000"/>
                                          </p:val>
                                        </p:tav>
                                        <p:tav tm="100000">
                                          <p:val>
                                            <p:strVal val="#ppt_y"/>
                                          </p:val>
                                        </p:tav>
                                      </p:tavLst>
                                    </p:anim>
                                    <p:animEffect transition="in" filter="wipe(up)">
                                      <p:cBhvr>
                                        <p:cTn id="13" dur="500"/>
                                        <p:tgtEl>
                                          <p:spTgt spid="39"/>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p:tgtEl>
                                          <p:spTgt spid="40"/>
                                        </p:tgtEl>
                                        <p:attrNameLst>
                                          <p:attrName>ppt_y</p:attrName>
                                        </p:attrNameLst>
                                      </p:cBhvr>
                                      <p:tavLst>
                                        <p:tav tm="0">
                                          <p:val>
                                            <p:strVal val="#ppt_y+#ppt_h*1.125000"/>
                                          </p:val>
                                        </p:tav>
                                        <p:tav tm="100000">
                                          <p:val>
                                            <p:strVal val="#ppt_y"/>
                                          </p:val>
                                        </p:tav>
                                      </p:tavLst>
                                    </p:anim>
                                    <p:animEffect transition="in" filter="wipe(up)">
                                      <p:cBhvr>
                                        <p:cTn id="19" dur="500"/>
                                        <p:tgtEl>
                                          <p:spTgt spid="4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wipe(left)">
                                      <p:cBhvr>
                                        <p:cTn id="24" dur="500"/>
                                        <p:tgtEl>
                                          <p:spTgt spid="6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500"/>
                                        <p:tgtEl>
                                          <p:spTgt spid="45"/>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000"/>
                                        <p:tgtEl>
                                          <p:spTgt spid="37"/>
                                        </p:tgtEl>
                                      </p:cBhvr>
                                    </p:animEffect>
                                    <p:anim calcmode="lin" valueType="num">
                                      <p:cBhvr>
                                        <p:cTn id="35" dur="1000" fill="hold"/>
                                        <p:tgtEl>
                                          <p:spTgt spid="37"/>
                                        </p:tgtEl>
                                        <p:attrNameLst>
                                          <p:attrName>ppt_x</p:attrName>
                                        </p:attrNameLst>
                                      </p:cBhvr>
                                      <p:tavLst>
                                        <p:tav tm="0">
                                          <p:val>
                                            <p:strVal val="#ppt_x"/>
                                          </p:val>
                                        </p:tav>
                                        <p:tav tm="100000">
                                          <p:val>
                                            <p:strVal val="#ppt_x"/>
                                          </p:val>
                                        </p:tav>
                                      </p:tavLst>
                                    </p:anim>
                                    <p:anim calcmode="lin" valueType="num">
                                      <p:cBhvr>
                                        <p:cTn id="3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down)">
                                      <p:cBhvr>
                                        <p:cTn id="41" dur="5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1000"/>
                                        <p:tgtEl>
                                          <p:spTgt spid="38"/>
                                        </p:tgtEl>
                                      </p:cBhvr>
                                    </p:animEffect>
                                    <p:anim calcmode="lin" valueType="num">
                                      <p:cBhvr>
                                        <p:cTn id="47" dur="1000" fill="hold"/>
                                        <p:tgtEl>
                                          <p:spTgt spid="38"/>
                                        </p:tgtEl>
                                        <p:attrNameLst>
                                          <p:attrName>ppt_x</p:attrName>
                                        </p:attrNameLst>
                                      </p:cBhvr>
                                      <p:tavLst>
                                        <p:tav tm="0">
                                          <p:val>
                                            <p:strVal val="#ppt_x"/>
                                          </p:val>
                                        </p:tav>
                                        <p:tav tm="100000">
                                          <p:val>
                                            <p:strVal val="#ppt_x"/>
                                          </p:val>
                                        </p:tav>
                                      </p:tavLst>
                                    </p:anim>
                                    <p:anim calcmode="lin" valueType="num">
                                      <p:cBhvr>
                                        <p:cTn id="48"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5" grpId="0" animBg="1"/>
      <p:bldP spid="37" grpId="0"/>
      <p:bldP spid="39" grpId="0"/>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C20ECC95-B7F0-D1EF-0A01-61E025565436}"/>
              </a:ext>
            </a:extLst>
          </p:cNvPr>
          <p:cNvGrpSpPr/>
          <p:nvPr/>
        </p:nvGrpSpPr>
        <p:grpSpPr>
          <a:xfrm>
            <a:off x="798653" y="1600202"/>
            <a:ext cx="10783747" cy="4487984"/>
            <a:chOff x="798653" y="1600200"/>
            <a:chExt cx="10783747" cy="4487984"/>
          </a:xfrm>
        </p:grpSpPr>
        <p:grpSp>
          <p:nvGrpSpPr>
            <p:cNvPr id="4" name="组合 3">
              <a:extLst>
                <a:ext uri="{FF2B5EF4-FFF2-40B4-BE49-F238E27FC236}">
                  <a16:creationId xmlns:a16="http://schemas.microsoft.com/office/drawing/2014/main" xmlns="" id="{219FFCA8-9364-2E03-5163-0A52F42315AB}"/>
                </a:ext>
              </a:extLst>
            </p:cNvPr>
            <p:cNvGrpSpPr/>
            <p:nvPr/>
          </p:nvGrpSpPr>
          <p:grpSpPr>
            <a:xfrm>
              <a:off x="935990" y="1803401"/>
              <a:ext cx="10593070" cy="2971425"/>
              <a:chOff x="935990" y="1803401"/>
              <a:chExt cx="10593070" cy="2971425"/>
            </a:xfrm>
            <a:blipFill dpi="0" rotWithShape="1">
              <a:blip r:embed="rId2"/>
              <a:srcRect/>
              <a:stretch>
                <a:fillRect b="-118000"/>
              </a:stretch>
            </a:blipFill>
          </p:grpSpPr>
          <p:sp>
            <p:nvSpPr>
              <p:cNvPr id="18" name="矩形 17"/>
              <p:cNvSpPr/>
              <p:nvPr/>
            </p:nvSpPr>
            <p:spPr>
              <a:xfrm>
                <a:off x="935990" y="1803401"/>
                <a:ext cx="5662929" cy="29707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dirty="0">
                  <a:solidFill>
                    <a:srgbClr val="FFFFFF"/>
                  </a:solidFill>
                  <a:latin typeface="思源黑体 CN" panose="020B0500000000000000" pitchFamily="34" charset="-122"/>
                  <a:ea typeface="PangMenZhengDao" panose="02010600030101010101" pitchFamily="2" charset="-122"/>
                  <a:sym typeface="Ebrima" panose="02000000000000000000" pitchFamily="2" charset="0"/>
                </a:endParaRPr>
              </a:p>
            </p:txBody>
          </p:sp>
          <p:sp>
            <p:nvSpPr>
              <p:cNvPr id="21" name="矩形 20"/>
              <p:cNvSpPr/>
              <p:nvPr/>
            </p:nvSpPr>
            <p:spPr>
              <a:xfrm>
                <a:off x="6807893" y="3132715"/>
                <a:ext cx="2266892" cy="16421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dirty="0">
                  <a:solidFill>
                    <a:srgbClr val="FFFFFF"/>
                  </a:solidFill>
                  <a:latin typeface="思源黑体 CN" panose="020B0500000000000000" pitchFamily="34" charset="-122"/>
                  <a:ea typeface="PangMenZhengDao" panose="02010600030101010101" pitchFamily="2" charset="-122"/>
                  <a:sym typeface="Ebrima" panose="02000000000000000000" pitchFamily="2" charset="0"/>
                </a:endParaRPr>
              </a:p>
            </p:txBody>
          </p:sp>
          <p:sp>
            <p:nvSpPr>
              <p:cNvPr id="22" name="矩形 21"/>
              <p:cNvSpPr/>
              <p:nvPr/>
            </p:nvSpPr>
            <p:spPr>
              <a:xfrm>
                <a:off x="9283757" y="3132715"/>
                <a:ext cx="2245303" cy="16421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dirty="0">
                  <a:solidFill>
                    <a:srgbClr val="FFFFFF"/>
                  </a:solidFill>
                  <a:latin typeface="思源黑体 CN" panose="020B0500000000000000" pitchFamily="34" charset="-122"/>
                  <a:ea typeface="PangMenZhengDao" panose="02010600030101010101" pitchFamily="2" charset="-122"/>
                  <a:sym typeface="Ebrima" panose="02000000000000000000" pitchFamily="2" charset="0"/>
                </a:endParaRPr>
              </a:p>
            </p:txBody>
          </p:sp>
        </p:grpSp>
        <p:sp>
          <p:nvSpPr>
            <p:cNvPr id="23" name="文本框 22"/>
            <p:cNvSpPr txBox="1"/>
            <p:nvPr/>
          </p:nvSpPr>
          <p:spPr>
            <a:xfrm>
              <a:off x="6807200" y="1600200"/>
              <a:ext cx="4677728" cy="1356140"/>
            </a:xfrm>
            <a:prstGeom prst="rect">
              <a:avLst/>
            </a:prstGeom>
            <a:noFill/>
          </p:spPr>
          <p:txBody>
            <a:bodyPr wrap="square" rtlCol="0">
              <a:spAutoFit/>
            </a:bodyPr>
            <a:lstStyle/>
            <a:p>
              <a:pPr defTabSz="1219170">
                <a:lnSpc>
                  <a:spcPct val="140000"/>
                </a:lnSpc>
              </a:pPr>
              <a:r>
                <a:rPr lang="zh-CN" altLang="en-US" sz="2933" dirty="0">
                  <a:solidFill>
                    <a:srgbClr val="000000"/>
                  </a:solidFill>
                  <a:latin typeface="思源黑体 CN Regular"/>
                  <a:ea typeface="思源黑体 CN Regular"/>
                  <a:sym typeface="Ebrima" panose="02000000000000000000" pitchFamily="2" charset="0"/>
                </a:rPr>
                <a:t>宽巷子集中展现了其所代表的成都生活精神。</a:t>
              </a:r>
            </a:p>
          </p:txBody>
        </p:sp>
        <p:sp>
          <p:nvSpPr>
            <p:cNvPr id="24" name="文本框 23"/>
            <p:cNvSpPr txBox="1"/>
            <p:nvPr/>
          </p:nvSpPr>
          <p:spPr>
            <a:xfrm>
              <a:off x="798653" y="4887855"/>
              <a:ext cx="10783747" cy="1200329"/>
            </a:xfrm>
            <a:prstGeom prst="rect">
              <a:avLst/>
            </a:prstGeom>
            <a:noFill/>
          </p:spPr>
          <p:txBody>
            <a:bodyPr wrap="square" rtlCol="0">
              <a:spAutoFit/>
            </a:bodyPr>
            <a:lstStyle/>
            <a:p>
              <a:pPr defTabSz="1219170">
                <a:lnSpc>
                  <a:spcPct val="150000"/>
                </a:lnSpc>
              </a:pPr>
              <a:r>
                <a:rPr lang="zh-CN" altLang="en-US" sz="1600" dirty="0">
                  <a:solidFill>
                    <a:srgbClr val="000000"/>
                  </a:solidFill>
                  <a:latin typeface="思源黑体 CN Regular"/>
                  <a:ea typeface="思源黑体 CN Regular"/>
                  <a:cs typeface="+mn-ea"/>
                  <a:sym typeface="Ebrima" panose="02000000000000000000" pitchFamily="2" charset="0"/>
                </a:rPr>
                <a:t>观众可以在其中听几十年前的老成都人摆龙门阵，看成都女孩绣蜀锦，晚上看皮影、看木偶戏、即兴写书法等。宽巷子唤起了我们对老成都的亲切回忆。穿过南北向的通道，我们就到了窄巷子，通过改造，窄巷子植绿主要以黄金竹和攀爬植物为主，街面以古朴壁灯为装饰照明，临街院落将透过橱窗展示其业态精髓。</a:t>
              </a:r>
            </a:p>
          </p:txBody>
        </p:sp>
      </p:grpSp>
      <p:sp>
        <p:nvSpPr>
          <p:cNvPr id="2" name="文本框 1">
            <a:extLst>
              <a:ext uri="{FF2B5EF4-FFF2-40B4-BE49-F238E27FC236}">
                <a16:creationId xmlns:a16="http://schemas.microsoft.com/office/drawing/2014/main" xmlns="" id="{350284BD-9599-448C-56A8-BCF38844B93F}"/>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成都景点篇</a:t>
            </a:r>
          </a:p>
        </p:txBody>
      </p:sp>
      <p:sp>
        <p:nvSpPr>
          <p:cNvPr id="3" name="菱形 2">
            <a:extLst>
              <a:ext uri="{FF2B5EF4-FFF2-40B4-BE49-F238E27FC236}">
                <a16:creationId xmlns:a16="http://schemas.microsoft.com/office/drawing/2014/main" xmlns="" id="{91BCFE72-EAF2-8C74-D831-78E3B6104FB7}"/>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171017804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0.7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4A04F2E8-326A-B70B-664A-50CAC6F39FD0}"/>
              </a:ext>
            </a:extLst>
          </p:cNvPr>
          <p:cNvGrpSpPr/>
          <p:nvPr/>
        </p:nvGrpSpPr>
        <p:grpSpPr>
          <a:xfrm>
            <a:off x="766763" y="1840953"/>
            <a:ext cx="10525387" cy="4447860"/>
            <a:chOff x="766762" y="1840953"/>
            <a:chExt cx="10525387" cy="4447860"/>
          </a:xfrm>
        </p:grpSpPr>
        <p:pic>
          <p:nvPicPr>
            <p:cNvPr id="4" name="图片 3">
              <a:extLst>
                <a:ext uri="{FF2B5EF4-FFF2-40B4-BE49-F238E27FC236}">
                  <a16:creationId xmlns:a16="http://schemas.microsoft.com/office/drawing/2014/main" xmlns="" id="{39E23F57-4035-B2EF-50DA-B2E8A4FFDCC8}"/>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766762" y="1840953"/>
              <a:ext cx="3844367" cy="2671269"/>
            </a:xfrm>
            <a:prstGeom prst="rect">
              <a:avLst/>
            </a:prstGeom>
          </p:spPr>
        </p:pic>
        <p:sp>
          <p:nvSpPr>
            <p:cNvPr id="21" name="矩形 20"/>
            <p:cNvSpPr/>
            <p:nvPr/>
          </p:nvSpPr>
          <p:spPr>
            <a:xfrm>
              <a:off x="3566738" y="3427502"/>
              <a:ext cx="3646863" cy="28613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dirty="0">
                <a:solidFill>
                  <a:srgbClr val="FFFFFF"/>
                </a:solidFill>
                <a:latin typeface="思源黑体 CN" panose="020B0500000000000000" pitchFamily="34" charset="-122"/>
                <a:ea typeface="思源黑体 CN" panose="020B0500000000000000" pitchFamily="34" charset="-122"/>
                <a:sym typeface="字魂35号-经典雅黑" panose="00000500000000000000" pitchFamily="2" charset="-122"/>
              </a:endParaRPr>
            </a:p>
          </p:txBody>
        </p:sp>
        <p:sp>
          <p:nvSpPr>
            <p:cNvPr id="22" name="矩形 21"/>
            <p:cNvSpPr/>
            <p:nvPr/>
          </p:nvSpPr>
          <p:spPr>
            <a:xfrm>
              <a:off x="7315200" y="3463767"/>
              <a:ext cx="3929323" cy="2677656"/>
            </a:xfrm>
            <a:prstGeom prst="rect">
              <a:avLst/>
            </a:prstGeom>
          </p:spPr>
          <p:txBody>
            <a:bodyPr wrap="square">
              <a:spAutoFit/>
            </a:bodyPr>
            <a:lstStyle/>
            <a:p>
              <a:pPr defTabSz="1219170">
                <a:lnSpc>
                  <a:spcPct val="150000"/>
                </a:lnSpc>
              </a:pPr>
              <a:r>
                <a:rPr lang="zh-CN" altLang="en-US" sz="1600" dirty="0">
                  <a:solidFill>
                    <a:srgbClr val="000000">
                      <a:lumMod val="75000"/>
                      <a:lumOff val="25000"/>
                    </a:srgbClr>
                  </a:solidFill>
                  <a:latin typeface="思源黑体 CN" panose="020B0500000000000000" pitchFamily="34" charset="-122"/>
                  <a:ea typeface="思源黑体 CN" panose="020B0500000000000000" pitchFamily="34" charset="-122"/>
                  <a:sym typeface="字魂35号-经典雅黑" panose="00000500000000000000" pitchFamily="2" charset="-122"/>
                </a:rPr>
                <a:t>就走进了最成都、最世界、最古老、最时尚的老成都名片、新都市会客厅。井巷子是宽窄巷子最开放、最多元、最动感的消费空间</a:t>
              </a:r>
              <a:r>
                <a:rPr lang="en-US" altLang="zh-CN" sz="1600" dirty="0">
                  <a:solidFill>
                    <a:srgbClr val="000000">
                      <a:lumMod val="75000"/>
                      <a:lumOff val="25000"/>
                    </a:srgbClr>
                  </a:solidFill>
                  <a:latin typeface="思源黑体 CN" panose="020B0500000000000000" pitchFamily="34" charset="-122"/>
                  <a:ea typeface="思源黑体 CN" panose="020B0500000000000000" pitchFamily="34" charset="-122"/>
                  <a:sym typeface="字魂35号-经典雅黑" panose="00000500000000000000" pitchFamily="2" charset="-122"/>
                </a:rPr>
                <a:t>——</a:t>
              </a:r>
              <a:r>
                <a:rPr lang="zh-CN" altLang="en-US" sz="1600" dirty="0">
                  <a:solidFill>
                    <a:srgbClr val="000000">
                      <a:lumMod val="75000"/>
                      <a:lumOff val="25000"/>
                    </a:srgbClr>
                  </a:solidFill>
                  <a:latin typeface="思源黑体 CN" panose="020B0500000000000000" pitchFamily="34" charset="-122"/>
                  <a:ea typeface="思源黑体 CN" panose="020B0500000000000000" pitchFamily="34" charset="-122"/>
                  <a:sym typeface="字魂35号-经典雅黑" panose="00000500000000000000" pitchFamily="2" charset="-122"/>
                </a:rPr>
                <a:t>在成都最美的历史街区里，享受丰富多彩的美食；在成都最精致的传统建筑里，享受声色斑斓的夜晚；在成都最经典的悠长巷子里，享受自由创意的快乐。</a:t>
              </a:r>
            </a:p>
          </p:txBody>
        </p:sp>
        <p:sp>
          <p:nvSpPr>
            <p:cNvPr id="23" name="矩形 22"/>
            <p:cNvSpPr/>
            <p:nvPr/>
          </p:nvSpPr>
          <p:spPr>
            <a:xfrm>
              <a:off x="3875983" y="3835400"/>
              <a:ext cx="3032816" cy="1938992"/>
            </a:xfrm>
            <a:prstGeom prst="rect">
              <a:avLst/>
            </a:prstGeom>
          </p:spPr>
          <p:txBody>
            <a:bodyPr wrap="square">
              <a:spAutoFit/>
            </a:bodyPr>
            <a:lstStyle/>
            <a:p>
              <a:pPr defTabSz="1219170">
                <a:lnSpc>
                  <a:spcPct val="150000"/>
                </a:lnSpc>
              </a:pPr>
              <a:r>
                <a:rPr lang="zh-CN" altLang="en-US" sz="1600" dirty="0">
                  <a:solidFill>
                    <a:srgbClr val="FFFFFF"/>
                  </a:solidFill>
                  <a:latin typeface="思源黑体 CN" panose="020B0500000000000000" pitchFamily="34" charset="-122"/>
                  <a:ea typeface="思源黑体 CN" panose="020B0500000000000000" pitchFamily="34" charset="-122"/>
                  <a:sym typeface="字魂35号-经典雅黑" panose="00000500000000000000" pitchFamily="2" charset="-122"/>
                </a:rPr>
                <a:t>宽窄巷子是一张有着悠久历史的成都名片，在这里你能触摸到历史留下的痕迹，也能体味到成都最原滋原味的休闲生活方式。走进宽窄巷子，</a:t>
              </a:r>
            </a:p>
          </p:txBody>
        </p:sp>
        <p:sp>
          <p:nvSpPr>
            <p:cNvPr id="24" name="文本框 23"/>
            <p:cNvSpPr txBox="1"/>
            <p:nvPr/>
          </p:nvSpPr>
          <p:spPr>
            <a:xfrm>
              <a:off x="5762569" y="2468224"/>
              <a:ext cx="5529580" cy="781689"/>
            </a:xfrm>
            <a:prstGeom prst="rect">
              <a:avLst/>
            </a:prstGeom>
            <a:noFill/>
          </p:spPr>
          <p:txBody>
            <a:bodyPr wrap="square" rtlCol="0">
              <a:spAutoFit/>
            </a:bodyPr>
            <a:lstStyle/>
            <a:p>
              <a:pPr defTabSz="1219170">
                <a:lnSpc>
                  <a:spcPct val="120000"/>
                </a:lnSpc>
              </a:pPr>
              <a:r>
                <a:rPr lang="zh-CN" altLang="en-US" sz="3733" dirty="0">
                  <a:solidFill>
                    <a:srgbClr val="000000">
                      <a:lumMod val="75000"/>
                      <a:lumOff val="25000"/>
                    </a:srgbClr>
                  </a:solidFill>
                  <a:latin typeface="思源黑体 CN Regular"/>
                  <a:ea typeface="思源黑体 CN Regular"/>
                  <a:sym typeface="字魂35号-经典雅黑" panose="00000500000000000000" pitchFamily="2" charset="-122"/>
                </a:rPr>
                <a:t>井巷子</a:t>
              </a:r>
              <a:r>
                <a:rPr lang="en-US" altLang="zh-CN" sz="3733" dirty="0">
                  <a:solidFill>
                    <a:srgbClr val="000000">
                      <a:lumMod val="75000"/>
                      <a:lumOff val="25000"/>
                    </a:srgbClr>
                  </a:solidFill>
                  <a:latin typeface="思源黑体 CN Regular"/>
                  <a:ea typeface="思源黑体 CN Regular"/>
                  <a:sym typeface="字魂35号-经典雅黑" panose="00000500000000000000" pitchFamily="2" charset="-122"/>
                </a:rPr>
                <a:t>—</a:t>
              </a:r>
              <a:r>
                <a:rPr lang="zh-CN" altLang="en-US" sz="3733" dirty="0">
                  <a:solidFill>
                    <a:srgbClr val="000000">
                      <a:lumMod val="75000"/>
                      <a:lumOff val="25000"/>
                    </a:srgbClr>
                  </a:solidFill>
                  <a:latin typeface="思源黑体 CN Regular"/>
                  <a:ea typeface="思源黑体 CN Regular"/>
                  <a:sym typeface="字魂35号-经典雅黑" panose="00000500000000000000" pitchFamily="2" charset="-122"/>
                </a:rPr>
                <a:t>老成都的新生活</a:t>
              </a:r>
            </a:p>
          </p:txBody>
        </p:sp>
      </p:grpSp>
      <p:sp>
        <p:nvSpPr>
          <p:cNvPr id="2" name="文本框 1">
            <a:extLst>
              <a:ext uri="{FF2B5EF4-FFF2-40B4-BE49-F238E27FC236}">
                <a16:creationId xmlns:a16="http://schemas.microsoft.com/office/drawing/2014/main" xmlns="" id="{707DF500-142C-8295-C730-BD5753446E20}"/>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成都景点篇</a:t>
            </a:r>
          </a:p>
        </p:txBody>
      </p:sp>
      <p:sp>
        <p:nvSpPr>
          <p:cNvPr id="3" name="菱形 2">
            <a:extLst>
              <a:ext uri="{FF2B5EF4-FFF2-40B4-BE49-F238E27FC236}">
                <a16:creationId xmlns:a16="http://schemas.microsoft.com/office/drawing/2014/main" xmlns="" id="{6A6B4484-9BC9-A917-871E-BC5F18167951}"/>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172875844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4" grpId="1"/>
      <p:bldP spid="2" grpId="0"/>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河边的城市&#10;&#10;描述已自动生成">
            <a:extLst>
              <a:ext uri="{FF2B5EF4-FFF2-40B4-BE49-F238E27FC236}">
                <a16:creationId xmlns:a16="http://schemas.microsoft.com/office/drawing/2014/main" xmlns="" id="{F0CE665F-F9D4-13D5-D997-E41B8953706E}"/>
              </a:ext>
            </a:extLst>
          </p:cNvPr>
          <p:cNvPicPr>
            <a:picLocks noChangeAspect="1"/>
          </p:cNvPicPr>
          <p:nvPr/>
        </p:nvPicPr>
        <p:blipFill rotWithShape="1">
          <a:blip r:embed="rId3"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a:noFill/>
          <a:ln w="25400">
            <a:noFill/>
          </a:ln>
        </p:spPr>
      </p:pic>
      <p:sp>
        <p:nvSpPr>
          <p:cNvPr id="8" name="矩形 7"/>
          <p:cNvSpPr/>
          <p:nvPr/>
        </p:nvSpPr>
        <p:spPr>
          <a:xfrm>
            <a:off x="5348040" y="0"/>
            <a:ext cx="6843960" cy="68715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FFFFFF"/>
              </a:solidFill>
              <a:latin typeface="Calibri"/>
              <a:ea typeface="思源黑体 CN Regular"/>
            </a:endParaRPr>
          </a:p>
        </p:txBody>
      </p:sp>
      <p:grpSp>
        <p:nvGrpSpPr>
          <p:cNvPr id="17" name="组合 16"/>
          <p:cNvGrpSpPr/>
          <p:nvPr/>
        </p:nvGrpSpPr>
        <p:grpSpPr>
          <a:xfrm>
            <a:off x="4373623" y="2108200"/>
            <a:ext cx="1572292" cy="4749800"/>
            <a:chOff x="4419600" y="1581150"/>
            <a:chExt cx="1179219" cy="3562350"/>
          </a:xfrm>
        </p:grpSpPr>
        <p:sp>
          <p:nvSpPr>
            <p:cNvPr id="18" name="矩形 17"/>
            <p:cNvSpPr/>
            <p:nvPr/>
          </p:nvSpPr>
          <p:spPr>
            <a:xfrm>
              <a:off x="4419600" y="1581150"/>
              <a:ext cx="1179219" cy="3562350"/>
            </a:xfrm>
            <a:prstGeom prst="rect">
              <a:avLst/>
            </a:prstGeom>
            <a:solidFill>
              <a:schemeClr val="accent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FFFFFF"/>
                </a:solidFill>
                <a:latin typeface="Calibri"/>
                <a:ea typeface="思源黑体 CN Regular"/>
              </a:endParaRPr>
            </a:p>
          </p:txBody>
        </p:sp>
        <p:sp>
          <p:nvSpPr>
            <p:cNvPr id="19" name="矩形 18"/>
            <p:cNvSpPr/>
            <p:nvPr/>
          </p:nvSpPr>
          <p:spPr>
            <a:xfrm>
              <a:off x="4495800" y="2190750"/>
              <a:ext cx="1083310" cy="807914"/>
            </a:xfrm>
            <a:prstGeom prst="rect">
              <a:avLst/>
            </a:prstGeom>
          </p:spPr>
          <p:txBody>
            <a:bodyPr vert="horz" wrap="square" lIns="91440" tIns="45720" rIns="91440" bIns="45720">
              <a:spAutoFit/>
            </a:bodyPr>
            <a:lstStyle/>
            <a:p>
              <a:pPr algn="ctr" defTabSz="914377"/>
              <a:r>
                <a:rPr lang="en-US" altLang="zh-CN" sz="6400" spc="300" dirty="0">
                  <a:solidFill>
                    <a:srgbClr val="FFFFFF"/>
                  </a:solidFill>
                  <a:latin typeface="Impact" pitchFamily="34" charset="0"/>
                  <a:ea typeface="思源黑体 CN Bold"/>
                  <a:cs typeface="+mn-ea"/>
                  <a:sym typeface="+mn-lt"/>
                </a:rPr>
                <a:t>02</a:t>
              </a:r>
              <a:endParaRPr sz="6400" spc="300" dirty="0">
                <a:solidFill>
                  <a:srgbClr val="FFFFFF"/>
                </a:solidFill>
                <a:latin typeface="Impact" pitchFamily="34" charset="0"/>
                <a:ea typeface="思源黑体 CN Bold"/>
                <a:cs typeface="+mn-ea"/>
                <a:sym typeface="+mn-lt"/>
              </a:endParaRPr>
            </a:p>
          </p:txBody>
        </p:sp>
      </p:grpSp>
      <p:sp>
        <p:nvSpPr>
          <p:cNvPr id="20" name="TextBox 48"/>
          <p:cNvSpPr txBox="1"/>
          <p:nvPr/>
        </p:nvSpPr>
        <p:spPr>
          <a:xfrm>
            <a:off x="6365100" y="3020298"/>
            <a:ext cx="4810901" cy="984885"/>
          </a:xfrm>
          <a:prstGeom prst="rect">
            <a:avLst/>
          </a:prstGeom>
          <a:noFill/>
        </p:spPr>
        <p:txBody>
          <a:bodyPr wrap="square" lIns="0" tIns="0" rIns="0" bIns="0" rtlCol="0">
            <a:spAutoFit/>
          </a:bodyPr>
          <a:lstStyle>
            <a:defPPr>
              <a:defRPr lang="zh-CN"/>
            </a:defPPr>
            <a:lvl1pPr defTabSz="914377">
              <a:defRPr sz="6400" b="1" spc="800">
                <a:solidFill>
                  <a:srgbClr val="FFFFFF"/>
                </a:solidFill>
                <a:latin typeface="思源宋体 CN Heavy" pitchFamily="18" charset="-122"/>
                <a:ea typeface="思源宋体 CN Heavy" pitchFamily="18" charset="-122"/>
                <a:cs typeface="+mn-ea"/>
              </a:defRPr>
            </a:lvl1pPr>
          </a:lstStyle>
          <a:p>
            <a:r>
              <a:rPr lang="zh-CN" altLang="en-US" dirty="0">
                <a:sym typeface="+mn-lt"/>
              </a:rPr>
              <a:t>成都美食篇</a:t>
            </a:r>
          </a:p>
        </p:txBody>
      </p:sp>
      <p:sp>
        <p:nvSpPr>
          <p:cNvPr id="21" name="TextBox 48"/>
          <p:cNvSpPr txBox="1"/>
          <p:nvPr/>
        </p:nvSpPr>
        <p:spPr>
          <a:xfrm>
            <a:off x="6373537" y="1973184"/>
            <a:ext cx="3048000" cy="820674"/>
          </a:xfrm>
          <a:prstGeom prst="rect">
            <a:avLst/>
          </a:prstGeom>
          <a:noFill/>
        </p:spPr>
        <p:txBody>
          <a:bodyPr wrap="square" lIns="0" tIns="0" rIns="0" bIns="0" rtlCol="0">
            <a:spAutoFit/>
          </a:bodyPr>
          <a:lstStyle>
            <a:defPPr>
              <a:defRPr lang="zh-CN"/>
            </a:defPPr>
            <a:lvl1pPr defTabSz="914377">
              <a:defRPr sz="5333" spc="400">
                <a:solidFill>
                  <a:srgbClr val="FFFFFF"/>
                </a:solidFill>
                <a:latin typeface="微软雅黑" pitchFamily="34" charset="-122"/>
                <a:ea typeface="微软雅黑" pitchFamily="34" charset="-122"/>
                <a:cs typeface="+mn-ea"/>
              </a:defRPr>
            </a:lvl1pPr>
          </a:lstStyle>
          <a:p>
            <a:r>
              <a:rPr lang="zh-CN" altLang="en-US" dirty="0">
                <a:sym typeface="+mn-lt"/>
              </a:rPr>
              <a:t>第二部分</a:t>
            </a:r>
            <a:endParaRPr lang="en-US" altLang="zh-CN" dirty="0">
              <a:sym typeface="+mn-lt"/>
            </a:endParaRPr>
          </a:p>
        </p:txBody>
      </p:sp>
      <p:sp>
        <p:nvSpPr>
          <p:cNvPr id="22" name="矩形 21"/>
          <p:cNvSpPr/>
          <p:nvPr/>
        </p:nvSpPr>
        <p:spPr>
          <a:xfrm>
            <a:off x="6358470" y="4297792"/>
            <a:ext cx="4397409" cy="923330"/>
          </a:xfrm>
          <a:prstGeom prst="rect">
            <a:avLst/>
          </a:prstGeom>
        </p:spPr>
        <p:txBody>
          <a:bodyPr wrap="square">
            <a:spAutoFit/>
          </a:bodyPr>
          <a:lstStyle/>
          <a:p>
            <a:pPr defTabSz="1219170">
              <a:lnSpc>
                <a:spcPct val="150000"/>
              </a:lnSpc>
            </a:pPr>
            <a:r>
              <a:rPr lang="zh-CN" altLang="en-US" sz="1200" dirty="0">
                <a:solidFill>
                  <a:srgbClr val="FFFFFF"/>
                </a:solidFill>
                <a:latin typeface="Source Han Sans CN Regular" panose="020B0500000000000000" pitchFamily="34" charset="-128"/>
                <a:ea typeface="Source Han Sans CN Regular" panose="020B0500000000000000" pitchFamily="34" charset="-128"/>
              </a:rPr>
              <a:t>都江堰市境西部的青城山是道教发祥地之一，也是正一道的祖庭，素有“青城天下幽”之称。青城山分为前山后山两个景区。前山面积相对较小，密布宫观，半天时间就可游完。</a:t>
            </a:r>
          </a:p>
        </p:txBody>
      </p:sp>
    </p:spTree>
    <p:extLst>
      <p:ext uri="{BB962C8B-B14F-4D97-AF65-F5344CB8AC3E}">
        <p14:creationId xmlns:p14="http://schemas.microsoft.com/office/powerpoint/2010/main" val="4189103300"/>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up)">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3DAEDFF9-D598-F78B-690C-18370BC629D9}"/>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成都美食篇</a:t>
            </a:r>
          </a:p>
        </p:txBody>
      </p:sp>
      <p:sp>
        <p:nvSpPr>
          <p:cNvPr id="3" name="菱形 2">
            <a:extLst>
              <a:ext uri="{FF2B5EF4-FFF2-40B4-BE49-F238E27FC236}">
                <a16:creationId xmlns:a16="http://schemas.microsoft.com/office/drawing/2014/main" xmlns="" id="{B442A46F-8668-CE33-A271-77D9671CCE55}"/>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5" name="组合 4">
            <a:extLst>
              <a:ext uri="{FF2B5EF4-FFF2-40B4-BE49-F238E27FC236}">
                <a16:creationId xmlns:a16="http://schemas.microsoft.com/office/drawing/2014/main" xmlns="" id="{AC9886EC-B0D6-C9E1-71E2-FD62F3ECBE51}"/>
              </a:ext>
            </a:extLst>
          </p:cNvPr>
          <p:cNvGrpSpPr/>
          <p:nvPr/>
        </p:nvGrpSpPr>
        <p:grpSpPr>
          <a:xfrm>
            <a:off x="766762" y="1950831"/>
            <a:ext cx="10811575" cy="3611770"/>
            <a:chOff x="766762" y="1950831"/>
            <a:chExt cx="10811574" cy="3611770"/>
          </a:xfrm>
        </p:grpSpPr>
        <p:grpSp>
          <p:nvGrpSpPr>
            <p:cNvPr id="8" name="PA-组合 1">
              <a:extLst>
                <a:ext uri="{FF2B5EF4-FFF2-40B4-BE49-F238E27FC236}">
                  <a16:creationId xmlns:a16="http://schemas.microsoft.com/office/drawing/2014/main" xmlns="" id="{0A8CF740-7764-4384-A630-01022CDC65C5}"/>
                </a:ext>
              </a:extLst>
            </p:cNvPr>
            <p:cNvGrpSpPr/>
            <p:nvPr>
              <p:custDataLst>
                <p:tags r:id="rId1"/>
              </p:custDataLst>
            </p:nvPr>
          </p:nvGrpSpPr>
          <p:grpSpPr>
            <a:xfrm>
              <a:off x="1036644" y="4983618"/>
              <a:ext cx="3344888" cy="578983"/>
              <a:chOff x="1681595" y="1610980"/>
              <a:chExt cx="3425843" cy="578982"/>
            </a:xfrm>
          </p:grpSpPr>
          <p:sp>
            <p:nvSpPr>
              <p:cNvPr id="9" name="PA-矩形 18">
                <a:extLst>
                  <a:ext uri="{FF2B5EF4-FFF2-40B4-BE49-F238E27FC236}">
                    <a16:creationId xmlns:a16="http://schemas.microsoft.com/office/drawing/2014/main" xmlns="" id="{0256EB42-1F96-4F05-A6E3-2A256E3A0170}"/>
                  </a:ext>
                </a:extLst>
              </p:cNvPr>
              <p:cNvSpPr/>
              <p:nvPr>
                <p:custDataLst>
                  <p:tags r:id="rId8"/>
                </p:custDataLst>
              </p:nvPr>
            </p:nvSpPr>
            <p:spPr>
              <a:xfrm>
                <a:off x="1681595" y="1610980"/>
                <a:ext cx="3425843" cy="578982"/>
              </a:xfrm>
              <a:prstGeom prst="roundRect">
                <a:avLst>
                  <a:gd name="adj" fmla="val 0"/>
                </a:avLst>
              </a:prstGeom>
              <a:solidFill>
                <a:srgbClr val="192C56"/>
              </a:solidFill>
              <a:ln w="12700" cap="flat" cmpd="sng" algn="ctr">
                <a:noFill/>
                <a:prstDash val="solid"/>
                <a:miter lim="800000"/>
              </a:ln>
              <a:effectLst/>
            </p:spPr>
            <p:txBody>
              <a:bodyPr rtlCol="0" anchor="ctr"/>
              <a:lstStyle/>
              <a:p>
                <a:pPr algn="ctr" defTabSz="914377">
                  <a:defRPr/>
                </a:pPr>
                <a:endParaRPr lang="zh-CN" altLang="en-US" kern="0" spc="-151">
                  <a:solidFill>
                    <a:srgbClr val="323B43"/>
                  </a:solidFill>
                  <a:latin typeface="Calibri"/>
                  <a:ea typeface="思源黑体 CN Regular"/>
                  <a:cs typeface="+mn-ea"/>
                  <a:sym typeface="+mn-lt"/>
                </a:endParaRPr>
              </a:p>
            </p:txBody>
          </p:sp>
          <p:sp>
            <p:nvSpPr>
              <p:cNvPr id="11" name="PA-标题 4">
                <a:extLst>
                  <a:ext uri="{FF2B5EF4-FFF2-40B4-BE49-F238E27FC236}">
                    <a16:creationId xmlns:a16="http://schemas.microsoft.com/office/drawing/2014/main" xmlns="" id="{19B436CC-2588-4257-A1FA-FA0F074BC489}"/>
                  </a:ext>
                </a:extLst>
              </p:cNvPr>
              <p:cNvSpPr txBox="1">
                <a:spLocks/>
              </p:cNvSpPr>
              <p:nvPr>
                <p:custDataLst>
                  <p:tags r:id="rId9"/>
                </p:custDataLst>
              </p:nvPr>
            </p:nvSpPr>
            <p:spPr>
              <a:xfrm>
                <a:off x="1912009" y="1631761"/>
                <a:ext cx="3047929" cy="528182"/>
              </a:xfrm>
              <a:prstGeom prst="rect">
                <a:avLst/>
              </a:prstGeom>
            </p:spPr>
            <p:txBody>
              <a:bodyPr vert="horz" lIns="68563" tIns="34281" rIns="68563" bIns="34281"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r>
                  <a:rPr lang="zh-CN" altLang="en-US" sz="3200" spc="-151" dirty="0">
                    <a:gradFill>
                      <a:gsLst>
                        <a:gs pos="0">
                          <a:srgbClr val="FFFFFF"/>
                        </a:gs>
                        <a:gs pos="100000">
                          <a:srgbClr val="FFFFFF">
                            <a:lumMod val="95000"/>
                          </a:srgbClr>
                        </a:gs>
                      </a:gsLst>
                      <a:lin ang="5400000" scaled="1"/>
                    </a:gradFill>
                    <a:effectLst>
                      <a:outerShdw blurRad="38100" dist="38100" dir="2700000" algn="tl">
                        <a:srgbClr val="000000">
                          <a:alpha val="43137"/>
                        </a:srgbClr>
                      </a:outerShdw>
                    </a:effectLst>
                    <a:latin typeface="Calibri"/>
                    <a:ea typeface="思源黑体 CN Regular"/>
                    <a:cs typeface="+mn-ea"/>
                    <a:sym typeface="+mn-lt"/>
                  </a:rPr>
                  <a:t>博采众家之长</a:t>
                </a:r>
              </a:p>
            </p:txBody>
          </p:sp>
        </p:grpSp>
        <p:sp>
          <p:nvSpPr>
            <p:cNvPr id="12" name="PA-îSľidê">
              <a:extLst>
                <a:ext uri="{FF2B5EF4-FFF2-40B4-BE49-F238E27FC236}">
                  <a16:creationId xmlns:a16="http://schemas.microsoft.com/office/drawing/2014/main" xmlns="" id="{70F82440-40D5-4487-AF98-1BF130329E00}"/>
                </a:ext>
              </a:extLst>
            </p:cNvPr>
            <p:cNvSpPr/>
            <p:nvPr>
              <p:custDataLst>
                <p:tags r:id="rId2"/>
              </p:custDataLst>
            </p:nvPr>
          </p:nvSpPr>
          <p:spPr bwMode="auto">
            <a:xfrm>
              <a:off x="5080926" y="2006601"/>
              <a:ext cx="1347695" cy="566519"/>
            </a:xfrm>
            <a:prstGeom prst="roundRect">
              <a:avLst>
                <a:gd name="adj" fmla="val 0"/>
              </a:avLst>
            </a:prstGeom>
            <a:solidFill>
              <a:srgbClr val="FFC000"/>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川菜</a:t>
              </a:r>
            </a:p>
          </p:txBody>
        </p:sp>
        <p:sp>
          <p:nvSpPr>
            <p:cNvPr id="13" name="PA-矩形 43">
              <a:extLst>
                <a:ext uri="{FF2B5EF4-FFF2-40B4-BE49-F238E27FC236}">
                  <a16:creationId xmlns:a16="http://schemas.microsoft.com/office/drawing/2014/main" xmlns="" id="{3AEA9045-5479-4B2A-BC77-69644E0AE257}"/>
                </a:ext>
              </a:extLst>
            </p:cNvPr>
            <p:cNvSpPr/>
            <p:nvPr>
              <p:custDataLst>
                <p:tags r:id="rId3"/>
              </p:custDataLst>
            </p:nvPr>
          </p:nvSpPr>
          <p:spPr>
            <a:xfrm>
              <a:off x="6604925" y="1950831"/>
              <a:ext cx="4973411" cy="921327"/>
            </a:xfrm>
            <a:prstGeom prst="rect">
              <a:avLst/>
            </a:prstGeom>
          </p:spPr>
          <p:txBody>
            <a:bodyPr wrap="square" lIns="0" tIns="0" rIns="0" bIns="0">
              <a:noAutofit/>
            </a:bodyPr>
            <a:lstStyle/>
            <a:p>
              <a:pPr defTabSz="1219170">
                <a:lnSpc>
                  <a:spcPct val="120000"/>
                </a:lnSpc>
                <a:defRPr/>
              </a:pPr>
              <a:r>
                <a:rPr lang="zh-CN" altLang="en-US" sz="1600" dirty="0">
                  <a:solidFill>
                    <a:srgbClr val="000000">
                      <a:lumMod val="75000"/>
                      <a:lumOff val="25000"/>
                    </a:srgbClr>
                  </a:solidFill>
                  <a:latin typeface="Calibri"/>
                  <a:ea typeface="思源黑体 CN Regular"/>
                  <a:cs typeface="+mn-ea"/>
                  <a:sym typeface="+mn-lt"/>
                </a:rPr>
                <a:t>川菜即四川菜肴，是中国特色传统的四大菜系之一、中国八大菜系之一。</a:t>
              </a:r>
            </a:p>
          </p:txBody>
        </p:sp>
        <p:sp>
          <p:nvSpPr>
            <p:cNvPr id="15" name="PA-îSľidê">
              <a:extLst>
                <a:ext uri="{FF2B5EF4-FFF2-40B4-BE49-F238E27FC236}">
                  <a16:creationId xmlns:a16="http://schemas.microsoft.com/office/drawing/2014/main" xmlns="" id="{70F82440-40D5-4487-AF98-1BF130329E00}"/>
                </a:ext>
              </a:extLst>
            </p:cNvPr>
            <p:cNvSpPr/>
            <p:nvPr>
              <p:custDataLst>
                <p:tags r:id="rId4"/>
              </p:custDataLst>
            </p:nvPr>
          </p:nvSpPr>
          <p:spPr bwMode="auto">
            <a:xfrm>
              <a:off x="5080926" y="3099942"/>
              <a:ext cx="1347695" cy="566519"/>
            </a:xfrm>
            <a:prstGeom prst="roundRect">
              <a:avLst>
                <a:gd name="adj" fmla="val 0"/>
              </a:avLst>
            </a:prstGeom>
            <a:solidFill>
              <a:schemeClr val="accent1"/>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川菜</a:t>
              </a:r>
            </a:p>
          </p:txBody>
        </p:sp>
        <p:sp>
          <p:nvSpPr>
            <p:cNvPr id="16" name="PA-矩形 43">
              <a:extLst>
                <a:ext uri="{FF2B5EF4-FFF2-40B4-BE49-F238E27FC236}">
                  <a16:creationId xmlns:a16="http://schemas.microsoft.com/office/drawing/2014/main" xmlns="" id="{3AEA9045-5479-4B2A-BC77-69644E0AE257}"/>
                </a:ext>
              </a:extLst>
            </p:cNvPr>
            <p:cNvSpPr/>
            <p:nvPr>
              <p:custDataLst>
                <p:tags r:id="rId5"/>
              </p:custDataLst>
            </p:nvPr>
          </p:nvSpPr>
          <p:spPr>
            <a:xfrm>
              <a:off x="6604925" y="3114678"/>
              <a:ext cx="4973411" cy="664953"/>
            </a:xfrm>
            <a:prstGeom prst="rect">
              <a:avLst/>
            </a:prstGeom>
          </p:spPr>
          <p:txBody>
            <a:bodyPr wrap="square" lIns="0" tIns="0" rIns="0" bIns="0">
              <a:noAutofit/>
            </a:bodyPr>
            <a:lstStyle/>
            <a:p>
              <a:pPr defTabSz="1219170">
                <a:lnSpc>
                  <a:spcPct val="120000"/>
                </a:lnSpc>
                <a:defRPr/>
              </a:pPr>
              <a:r>
                <a:rPr lang="zh-CN" altLang="en-US" sz="1600" dirty="0">
                  <a:solidFill>
                    <a:srgbClr val="000000">
                      <a:lumMod val="75000"/>
                      <a:lumOff val="25000"/>
                    </a:srgbClr>
                  </a:solidFill>
                  <a:latin typeface="Calibri"/>
                  <a:ea typeface="思源黑体 CN Regular"/>
                  <a:cs typeface="+mn-ea"/>
                  <a:sym typeface="+mn-lt"/>
                </a:rPr>
                <a:t>川菜取材广泛，调味多变，菜式多样，口味清鲜醇浓并重，以善用麻辣调味著称</a:t>
              </a:r>
            </a:p>
          </p:txBody>
        </p:sp>
        <p:sp>
          <p:nvSpPr>
            <p:cNvPr id="17" name="PA-îSľidê">
              <a:extLst>
                <a:ext uri="{FF2B5EF4-FFF2-40B4-BE49-F238E27FC236}">
                  <a16:creationId xmlns:a16="http://schemas.microsoft.com/office/drawing/2014/main" xmlns="" id="{70F82440-40D5-4487-AF98-1BF130329E00}"/>
                </a:ext>
              </a:extLst>
            </p:cNvPr>
            <p:cNvSpPr/>
            <p:nvPr>
              <p:custDataLst>
                <p:tags r:id="rId6"/>
              </p:custDataLst>
            </p:nvPr>
          </p:nvSpPr>
          <p:spPr bwMode="auto">
            <a:xfrm>
              <a:off x="5080926" y="4147127"/>
              <a:ext cx="1347695" cy="566519"/>
            </a:xfrm>
            <a:prstGeom prst="roundRect">
              <a:avLst>
                <a:gd name="adj" fmla="val 0"/>
              </a:avLst>
            </a:prstGeom>
            <a:solidFill>
              <a:srgbClr val="FFC000"/>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川菜</a:t>
              </a:r>
            </a:p>
          </p:txBody>
        </p:sp>
        <p:sp>
          <p:nvSpPr>
            <p:cNvPr id="18" name="PA-矩形 43">
              <a:extLst>
                <a:ext uri="{FF2B5EF4-FFF2-40B4-BE49-F238E27FC236}">
                  <a16:creationId xmlns:a16="http://schemas.microsoft.com/office/drawing/2014/main" xmlns="" id="{3AEA9045-5479-4B2A-BC77-69644E0AE257}"/>
                </a:ext>
              </a:extLst>
            </p:cNvPr>
            <p:cNvSpPr/>
            <p:nvPr>
              <p:custDataLst>
                <p:tags r:id="rId7"/>
              </p:custDataLst>
            </p:nvPr>
          </p:nvSpPr>
          <p:spPr>
            <a:xfrm>
              <a:off x="6604925" y="4186032"/>
              <a:ext cx="4973411" cy="563353"/>
            </a:xfrm>
            <a:prstGeom prst="rect">
              <a:avLst/>
            </a:prstGeom>
          </p:spPr>
          <p:txBody>
            <a:bodyPr wrap="square" lIns="0" tIns="0" rIns="0" bIns="0">
              <a:noAutofit/>
            </a:bodyPr>
            <a:lstStyle/>
            <a:p>
              <a:pPr defTabSz="1219170">
                <a:lnSpc>
                  <a:spcPct val="120000"/>
                </a:lnSpc>
                <a:defRPr/>
              </a:pPr>
              <a:r>
                <a:rPr lang="zh-CN" altLang="en-US" sz="1600" dirty="0">
                  <a:solidFill>
                    <a:srgbClr val="000000">
                      <a:lumMod val="75000"/>
                      <a:lumOff val="25000"/>
                    </a:srgbClr>
                  </a:solidFill>
                  <a:latin typeface="Calibri"/>
                  <a:ea typeface="思源黑体 CN Regular"/>
                  <a:cs typeface="+mn-ea"/>
                  <a:sym typeface="+mn-lt"/>
                </a:rPr>
                <a:t>并以其别具一格的烹调方法和浓郁的地方风味，融会了东南西北各方的特点，善于吸收，善于创新，享誉中外。</a:t>
              </a:r>
            </a:p>
          </p:txBody>
        </p:sp>
        <p:pic>
          <p:nvPicPr>
            <p:cNvPr id="4" name="图片 3" descr="河边的城市&#10;&#10;描述已自动生成">
              <a:extLst>
                <a:ext uri="{FF2B5EF4-FFF2-40B4-BE49-F238E27FC236}">
                  <a16:creationId xmlns:a16="http://schemas.microsoft.com/office/drawing/2014/main" xmlns="" id="{18E919B4-B6AD-FF9A-3776-30FDFC7CE347}"/>
                </a:ext>
              </a:extLst>
            </p:cNvPr>
            <p:cNvPicPr>
              <a:picLocks noChangeAspect="1"/>
            </p:cNvPicPr>
            <p:nvPr/>
          </p:nvPicPr>
          <p:blipFill rotWithShape="1">
            <a:blip r:embed="rId12"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a:stretch/>
          </p:blipFill>
          <p:spPr>
            <a:xfrm>
              <a:off x="766762" y="1993583"/>
              <a:ext cx="3658933" cy="2366010"/>
            </a:xfrm>
            <a:prstGeom prst="rect">
              <a:avLst/>
            </a:prstGeom>
            <a:noFill/>
            <a:ln w="25400">
              <a:noFill/>
            </a:ln>
          </p:spPr>
        </p:pic>
      </p:grpSp>
    </p:spTree>
    <p:extLst>
      <p:ext uri="{BB962C8B-B14F-4D97-AF65-F5344CB8AC3E}">
        <p14:creationId xmlns:p14="http://schemas.microsoft.com/office/powerpoint/2010/main" val="236255043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0.7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921F5417-2959-51B9-87C5-F6506257005B}"/>
              </a:ext>
            </a:extLst>
          </p:cNvPr>
          <p:cNvGrpSpPr/>
          <p:nvPr/>
        </p:nvGrpSpPr>
        <p:grpSpPr>
          <a:xfrm>
            <a:off x="1320800" y="2209802"/>
            <a:ext cx="9245600" cy="3770375"/>
            <a:chOff x="1320800" y="2209801"/>
            <a:chExt cx="9245600" cy="3770375"/>
          </a:xfrm>
        </p:grpSpPr>
        <p:sp>
          <p:nvSpPr>
            <p:cNvPr id="8" name="矩形 7"/>
            <p:cNvSpPr/>
            <p:nvPr/>
          </p:nvSpPr>
          <p:spPr>
            <a:xfrm>
              <a:off x="5663186" y="3622041"/>
              <a:ext cx="4673599" cy="2358135"/>
            </a:xfrm>
            <a:prstGeom prst="rect">
              <a:avLst/>
            </a:prstGeom>
            <a:blipFill rotWithShape="1">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dirty="0">
                <a:solidFill>
                  <a:srgbClr val="FFFFFF"/>
                </a:solidFill>
                <a:latin typeface="思源黑体 CN" panose="020B0500000000000000" pitchFamily="34" charset="-122"/>
                <a:ea typeface="PangMenZhengDao" panose="02010600030101010101" pitchFamily="2" charset="-122"/>
                <a:sym typeface="Ebrima" panose="02000000000000000000" pitchFamily="2" charset="0"/>
              </a:endParaRPr>
            </a:p>
          </p:txBody>
        </p:sp>
        <p:sp>
          <p:nvSpPr>
            <p:cNvPr id="9" name="文本框 8"/>
            <p:cNvSpPr txBox="1"/>
            <p:nvPr/>
          </p:nvSpPr>
          <p:spPr>
            <a:xfrm>
              <a:off x="5588000" y="2311400"/>
              <a:ext cx="4978400" cy="1126462"/>
            </a:xfrm>
            <a:prstGeom prst="rect">
              <a:avLst/>
            </a:prstGeom>
            <a:noFill/>
          </p:spPr>
          <p:txBody>
            <a:bodyPr wrap="square" rtlCol="0">
              <a:spAutoFit/>
            </a:bodyPr>
            <a:lstStyle/>
            <a:p>
              <a:pPr defTabSz="1219170">
                <a:lnSpc>
                  <a:spcPct val="140000"/>
                </a:lnSpc>
              </a:pPr>
              <a:r>
                <a:rPr lang="zh-CN" altLang="en-US" sz="1600" dirty="0">
                  <a:solidFill>
                    <a:srgbClr val="000000"/>
                  </a:solidFill>
                  <a:latin typeface="思源黑体 CN Regular"/>
                  <a:ea typeface="思源黑体 CN Regular"/>
                  <a:sym typeface="Ebrima" panose="02000000000000000000" pitchFamily="2" charset="0"/>
                </a:rPr>
                <a:t>还是红男绿女、黄发垂髫，其消费群体涵盖之广泛、人均消费次数之大，都是他地望尘莫及的。作为一种美食，火锅已成为四川和重庆两地的代表美食。</a:t>
              </a:r>
            </a:p>
          </p:txBody>
        </p:sp>
        <p:sp>
          <p:nvSpPr>
            <p:cNvPr id="10" name="文本框 9"/>
            <p:cNvSpPr txBox="1"/>
            <p:nvPr/>
          </p:nvSpPr>
          <p:spPr>
            <a:xfrm>
              <a:off x="1320800" y="2209801"/>
              <a:ext cx="3860800" cy="3046988"/>
            </a:xfrm>
            <a:prstGeom prst="rect">
              <a:avLst/>
            </a:prstGeom>
            <a:noFill/>
          </p:spPr>
          <p:txBody>
            <a:bodyPr wrap="square" rtlCol="0">
              <a:spAutoFit/>
            </a:bodyPr>
            <a:lstStyle/>
            <a:p>
              <a:pPr defTabSz="1219170">
                <a:lnSpc>
                  <a:spcPct val="150000"/>
                </a:lnSpc>
              </a:pPr>
              <a:r>
                <a:rPr lang="zh-CN" altLang="en-US" sz="1600" dirty="0">
                  <a:solidFill>
                    <a:srgbClr val="000000"/>
                  </a:solidFill>
                  <a:latin typeface="思源黑体 CN Regular"/>
                  <a:ea typeface="思源黑体 CN Regular"/>
                  <a:cs typeface="+mn-ea"/>
                  <a:sym typeface="Ebrima" panose="02000000000000000000" pitchFamily="2" charset="0"/>
                </a:rPr>
                <a:t>火锅”一词既是炊具、盛具的名称，还是技法、“吃”法与炊具、盛具的统一。</a:t>
              </a:r>
            </a:p>
            <a:p>
              <a:pPr defTabSz="1219170">
                <a:lnSpc>
                  <a:spcPct val="150000"/>
                </a:lnSpc>
              </a:pPr>
              <a:r>
                <a:rPr lang="zh-CN" altLang="en-US" sz="1600" dirty="0">
                  <a:solidFill>
                    <a:srgbClr val="000000"/>
                  </a:solidFill>
                  <a:latin typeface="思源黑体 CN Regular"/>
                  <a:ea typeface="思源黑体 CN Regular"/>
                  <a:cs typeface="+mn-ea"/>
                  <a:sym typeface="Ebrima" panose="02000000000000000000" pitchFamily="2" charset="0"/>
                </a:rPr>
                <a:t>表现了中国饮食之道蕴含的和谐性。四川火锅集中体现了中国美食的包容性，也是川菜里面最有代表特色的美食。</a:t>
              </a:r>
            </a:p>
            <a:p>
              <a:pPr defTabSz="1219170">
                <a:lnSpc>
                  <a:spcPct val="150000"/>
                </a:lnSpc>
              </a:pPr>
              <a:r>
                <a:rPr lang="zh-CN" altLang="en-US" sz="1600" dirty="0">
                  <a:solidFill>
                    <a:srgbClr val="000000"/>
                  </a:solidFill>
                  <a:latin typeface="思源黑体 CN Regular"/>
                  <a:ea typeface="思源黑体 CN Regular"/>
                  <a:cs typeface="+mn-ea"/>
                  <a:sym typeface="Ebrima" panose="02000000000000000000" pitchFamily="2" charset="0"/>
                </a:rPr>
                <a:t>四川火锅，以麻，辣，鲜，香著称，他来源于民间，升华于庙堂，无论是贩夫走卒、达官显宦、文人骚客、商贾农工</a:t>
              </a:r>
            </a:p>
          </p:txBody>
        </p:sp>
      </p:grpSp>
      <p:sp>
        <p:nvSpPr>
          <p:cNvPr id="6" name="文本框 5">
            <a:extLst>
              <a:ext uri="{FF2B5EF4-FFF2-40B4-BE49-F238E27FC236}">
                <a16:creationId xmlns:a16="http://schemas.microsoft.com/office/drawing/2014/main" xmlns="" id="{49AF489B-ACEE-21A7-6B5A-8F0716A41A70}"/>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成都美食篇</a:t>
            </a:r>
          </a:p>
        </p:txBody>
      </p:sp>
      <p:sp>
        <p:nvSpPr>
          <p:cNvPr id="7" name="菱形 6">
            <a:extLst>
              <a:ext uri="{FF2B5EF4-FFF2-40B4-BE49-F238E27FC236}">
                <a16:creationId xmlns:a16="http://schemas.microsoft.com/office/drawing/2014/main" xmlns="" id="{B54E44E3-DF61-21F2-E20A-459E4A03BB7F}"/>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141077370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FEB8F89-1008-78C3-3857-54C9B7FF8386}"/>
              </a:ext>
            </a:extLst>
          </p:cNvPr>
          <p:cNvGrpSpPr/>
          <p:nvPr/>
        </p:nvGrpSpPr>
        <p:grpSpPr>
          <a:xfrm>
            <a:off x="1219200" y="2446319"/>
            <a:ext cx="9573115" cy="2921944"/>
            <a:chOff x="1219200" y="2446318"/>
            <a:chExt cx="9573114" cy="2921944"/>
          </a:xfrm>
        </p:grpSpPr>
        <p:sp>
          <p:nvSpPr>
            <p:cNvPr id="10" name="PA-îSľidê">
              <a:extLst>
                <a:ext uri="{FF2B5EF4-FFF2-40B4-BE49-F238E27FC236}">
                  <a16:creationId xmlns:a16="http://schemas.microsoft.com/office/drawing/2014/main" xmlns="" id="{70F82440-40D5-4487-AF98-1BF130329E00}"/>
                </a:ext>
              </a:extLst>
            </p:cNvPr>
            <p:cNvSpPr/>
            <p:nvPr>
              <p:custDataLst>
                <p:tags r:id="rId1"/>
              </p:custDataLst>
            </p:nvPr>
          </p:nvSpPr>
          <p:spPr bwMode="auto">
            <a:xfrm>
              <a:off x="1320801" y="2446318"/>
              <a:ext cx="4705484" cy="566519"/>
            </a:xfrm>
            <a:prstGeom prst="roundRect">
              <a:avLst>
                <a:gd name="adj" fmla="val 0"/>
              </a:avLst>
            </a:prstGeom>
            <a:solidFill>
              <a:srgbClr val="FFC000"/>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龙抄手</a:t>
              </a:r>
            </a:p>
          </p:txBody>
        </p:sp>
        <p:sp>
          <p:nvSpPr>
            <p:cNvPr id="12" name="PA-îSľidê">
              <a:extLst>
                <a:ext uri="{FF2B5EF4-FFF2-40B4-BE49-F238E27FC236}">
                  <a16:creationId xmlns:a16="http://schemas.microsoft.com/office/drawing/2014/main" xmlns="" id="{70F82440-40D5-4487-AF98-1BF130329E00}"/>
                </a:ext>
              </a:extLst>
            </p:cNvPr>
            <p:cNvSpPr/>
            <p:nvPr>
              <p:custDataLst>
                <p:tags r:id="rId2"/>
              </p:custDataLst>
            </p:nvPr>
          </p:nvSpPr>
          <p:spPr bwMode="auto">
            <a:xfrm>
              <a:off x="1320801" y="3360718"/>
              <a:ext cx="4705484" cy="566519"/>
            </a:xfrm>
            <a:prstGeom prst="roundRect">
              <a:avLst>
                <a:gd name="adj" fmla="val 0"/>
              </a:avLst>
            </a:prstGeom>
            <a:solidFill>
              <a:schemeClr val="accent1"/>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夫妻肺片</a:t>
              </a:r>
            </a:p>
          </p:txBody>
        </p:sp>
        <p:sp>
          <p:nvSpPr>
            <p:cNvPr id="14" name="文本框 13"/>
            <p:cNvSpPr txBox="1"/>
            <p:nvPr/>
          </p:nvSpPr>
          <p:spPr>
            <a:xfrm>
              <a:off x="1219200" y="4241800"/>
              <a:ext cx="4978400" cy="1126462"/>
            </a:xfrm>
            <a:prstGeom prst="rect">
              <a:avLst/>
            </a:prstGeom>
            <a:noFill/>
          </p:spPr>
          <p:txBody>
            <a:bodyPr wrap="square" rtlCol="0">
              <a:spAutoFit/>
            </a:bodyPr>
            <a:lstStyle/>
            <a:p>
              <a:pPr defTabSz="1219170">
                <a:lnSpc>
                  <a:spcPct val="140000"/>
                </a:lnSpc>
              </a:pPr>
              <a:r>
                <a:rPr lang="zh-CN" altLang="en-US" sz="1600" dirty="0">
                  <a:solidFill>
                    <a:srgbClr val="000000"/>
                  </a:solidFill>
                  <a:latin typeface="思源黑体 CN Regular"/>
                  <a:ea typeface="思源黑体 CN Regular"/>
                  <a:sym typeface="Ebrima" panose="02000000000000000000" pitchFamily="2" charset="0"/>
                </a:rPr>
                <a:t>其消费群体涵盖之广泛、人均消费次数之大，都是他地望尘莫及的。作为一种美食，火锅已成为四川和重庆两地的代表美食。</a:t>
              </a:r>
            </a:p>
          </p:txBody>
        </p:sp>
        <p:pic>
          <p:nvPicPr>
            <p:cNvPr id="2" name="图片 1"/>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6400801" y="2660449"/>
              <a:ext cx="4391513" cy="2470226"/>
            </a:xfrm>
            <a:prstGeom prst="rect">
              <a:avLst/>
            </a:prstGeom>
          </p:spPr>
        </p:pic>
      </p:grpSp>
      <p:sp>
        <p:nvSpPr>
          <p:cNvPr id="3" name="文本框 2">
            <a:extLst>
              <a:ext uri="{FF2B5EF4-FFF2-40B4-BE49-F238E27FC236}">
                <a16:creationId xmlns:a16="http://schemas.microsoft.com/office/drawing/2014/main" xmlns="" id="{E29E3A29-F93A-55EB-824B-5D72F82F3B6E}"/>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成都美食篇</a:t>
            </a:r>
          </a:p>
        </p:txBody>
      </p:sp>
      <p:sp>
        <p:nvSpPr>
          <p:cNvPr id="4" name="菱形 3">
            <a:extLst>
              <a:ext uri="{FF2B5EF4-FFF2-40B4-BE49-F238E27FC236}">
                <a16:creationId xmlns:a16="http://schemas.microsoft.com/office/drawing/2014/main" xmlns="" id="{E6238134-5590-5CCC-805F-E7E0B8A75EA7}"/>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659193523"/>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河边的城市&#10;&#10;描述已自动生成">
            <a:extLst>
              <a:ext uri="{FF2B5EF4-FFF2-40B4-BE49-F238E27FC236}">
                <a16:creationId xmlns:a16="http://schemas.microsoft.com/office/drawing/2014/main" xmlns="" id="{F0CE665F-F9D4-13D5-D997-E41B8953706E}"/>
              </a:ext>
            </a:extLst>
          </p:cNvPr>
          <p:cNvPicPr>
            <a:picLocks noChangeAspect="1"/>
          </p:cNvPicPr>
          <p:nvPr/>
        </p:nvPicPr>
        <p:blipFill rotWithShape="1">
          <a:blip r:embed="rId3"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a:noFill/>
          <a:ln w="25400">
            <a:noFill/>
          </a:ln>
        </p:spPr>
      </p:pic>
      <p:sp>
        <p:nvSpPr>
          <p:cNvPr id="8" name="矩形 7"/>
          <p:cNvSpPr/>
          <p:nvPr/>
        </p:nvSpPr>
        <p:spPr>
          <a:xfrm>
            <a:off x="5348040" y="0"/>
            <a:ext cx="6843960" cy="68715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FFFFFF"/>
              </a:solidFill>
              <a:latin typeface="Calibri"/>
              <a:ea typeface="思源黑体 CN Regular"/>
            </a:endParaRPr>
          </a:p>
        </p:txBody>
      </p:sp>
      <p:grpSp>
        <p:nvGrpSpPr>
          <p:cNvPr id="17" name="组合 16"/>
          <p:cNvGrpSpPr/>
          <p:nvPr/>
        </p:nvGrpSpPr>
        <p:grpSpPr>
          <a:xfrm>
            <a:off x="4373623" y="2108200"/>
            <a:ext cx="1572292" cy="4749800"/>
            <a:chOff x="4419600" y="1581150"/>
            <a:chExt cx="1179219" cy="3562350"/>
          </a:xfrm>
        </p:grpSpPr>
        <p:sp>
          <p:nvSpPr>
            <p:cNvPr id="18" name="矩形 17"/>
            <p:cNvSpPr/>
            <p:nvPr/>
          </p:nvSpPr>
          <p:spPr>
            <a:xfrm>
              <a:off x="4419600" y="1581150"/>
              <a:ext cx="1179219" cy="3562350"/>
            </a:xfrm>
            <a:prstGeom prst="rect">
              <a:avLst/>
            </a:prstGeom>
            <a:solidFill>
              <a:schemeClr val="accent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FFFFFF"/>
                </a:solidFill>
                <a:latin typeface="Calibri"/>
                <a:ea typeface="思源黑体 CN Regular"/>
              </a:endParaRPr>
            </a:p>
          </p:txBody>
        </p:sp>
        <p:sp>
          <p:nvSpPr>
            <p:cNvPr id="19" name="矩形 18"/>
            <p:cNvSpPr/>
            <p:nvPr/>
          </p:nvSpPr>
          <p:spPr>
            <a:xfrm>
              <a:off x="4495800" y="2190750"/>
              <a:ext cx="1083310" cy="807914"/>
            </a:xfrm>
            <a:prstGeom prst="rect">
              <a:avLst/>
            </a:prstGeom>
          </p:spPr>
          <p:txBody>
            <a:bodyPr vert="horz" wrap="square" lIns="91440" tIns="45720" rIns="91440" bIns="45720">
              <a:spAutoFit/>
            </a:bodyPr>
            <a:lstStyle/>
            <a:p>
              <a:pPr algn="ctr" defTabSz="914377">
                <a:defRPr/>
              </a:pPr>
              <a:r>
                <a:rPr lang="en-US" altLang="zh-CN" sz="6400" spc="300" dirty="0">
                  <a:solidFill>
                    <a:srgbClr val="FFFFFF"/>
                  </a:solidFill>
                  <a:latin typeface="Impact" pitchFamily="34" charset="0"/>
                  <a:ea typeface="思源黑体 CN Bold"/>
                  <a:cs typeface="+mn-ea"/>
                  <a:sym typeface="+mn-lt"/>
                </a:rPr>
                <a:t>03</a:t>
              </a:r>
              <a:endParaRPr sz="6400" spc="300" dirty="0">
                <a:solidFill>
                  <a:srgbClr val="FFFFFF"/>
                </a:solidFill>
                <a:latin typeface="Impact" pitchFamily="34" charset="0"/>
                <a:ea typeface="思源黑体 CN Bold"/>
                <a:cs typeface="+mn-ea"/>
                <a:sym typeface="+mn-lt"/>
              </a:endParaRPr>
            </a:p>
          </p:txBody>
        </p:sp>
      </p:grpSp>
      <p:sp>
        <p:nvSpPr>
          <p:cNvPr id="20" name="TextBox 48"/>
          <p:cNvSpPr txBox="1"/>
          <p:nvPr/>
        </p:nvSpPr>
        <p:spPr>
          <a:xfrm>
            <a:off x="6365100" y="3020298"/>
            <a:ext cx="4810901" cy="984885"/>
          </a:xfrm>
          <a:prstGeom prst="rect">
            <a:avLst/>
          </a:prstGeom>
          <a:noFill/>
        </p:spPr>
        <p:txBody>
          <a:bodyPr wrap="square" lIns="0" tIns="0" rIns="0" bIns="0" rtlCol="0">
            <a:spAutoFit/>
          </a:bodyPr>
          <a:lstStyle>
            <a:defPPr>
              <a:defRPr lang="zh-CN"/>
            </a:defPPr>
            <a:lvl1pPr defTabSz="914377">
              <a:defRPr sz="6400" b="1" spc="800">
                <a:solidFill>
                  <a:srgbClr val="FFFFFF"/>
                </a:solidFill>
                <a:latin typeface="思源宋体 CN Heavy" pitchFamily="18" charset="-122"/>
                <a:ea typeface="思源宋体 CN Heavy" pitchFamily="18" charset="-122"/>
                <a:cs typeface="+mn-ea"/>
              </a:defRPr>
            </a:lvl1pPr>
          </a:lstStyle>
          <a:p>
            <a:r>
              <a:rPr lang="zh-CN" altLang="en-US" dirty="0">
                <a:sym typeface="+mn-lt"/>
              </a:rPr>
              <a:t>成都人文篇</a:t>
            </a:r>
          </a:p>
        </p:txBody>
      </p:sp>
      <p:sp>
        <p:nvSpPr>
          <p:cNvPr id="21" name="TextBox 48"/>
          <p:cNvSpPr txBox="1"/>
          <p:nvPr/>
        </p:nvSpPr>
        <p:spPr>
          <a:xfrm>
            <a:off x="6373537" y="1973184"/>
            <a:ext cx="3048000" cy="820674"/>
          </a:xfrm>
          <a:prstGeom prst="rect">
            <a:avLst/>
          </a:prstGeom>
          <a:noFill/>
        </p:spPr>
        <p:txBody>
          <a:bodyPr wrap="square" lIns="0" tIns="0" rIns="0" bIns="0" rtlCol="0">
            <a:spAutoFit/>
          </a:bodyPr>
          <a:lstStyle>
            <a:defPPr>
              <a:defRPr lang="zh-CN"/>
            </a:defPPr>
            <a:lvl1pPr defTabSz="914377">
              <a:defRPr sz="5333" spc="400">
                <a:solidFill>
                  <a:srgbClr val="FFFFFF"/>
                </a:solidFill>
                <a:latin typeface="微软雅黑" pitchFamily="34" charset="-122"/>
                <a:ea typeface="微软雅黑" pitchFamily="34" charset="-122"/>
                <a:cs typeface="+mn-ea"/>
              </a:defRPr>
            </a:lvl1pPr>
          </a:lstStyle>
          <a:p>
            <a:r>
              <a:rPr lang="zh-CN" altLang="en-US" dirty="0">
                <a:sym typeface="+mn-lt"/>
              </a:rPr>
              <a:t>第三部分</a:t>
            </a:r>
            <a:endParaRPr lang="en-US" altLang="zh-CN" dirty="0">
              <a:sym typeface="+mn-lt"/>
            </a:endParaRPr>
          </a:p>
        </p:txBody>
      </p:sp>
      <p:sp>
        <p:nvSpPr>
          <p:cNvPr id="22" name="矩形 21"/>
          <p:cNvSpPr/>
          <p:nvPr/>
        </p:nvSpPr>
        <p:spPr>
          <a:xfrm>
            <a:off x="6358470" y="4297792"/>
            <a:ext cx="4397409" cy="923330"/>
          </a:xfrm>
          <a:prstGeom prst="rect">
            <a:avLst/>
          </a:prstGeom>
        </p:spPr>
        <p:txBody>
          <a:bodyPr wrap="square">
            <a:spAutoFit/>
          </a:bodyPr>
          <a:lstStyle/>
          <a:p>
            <a:pPr defTabSz="1219170">
              <a:lnSpc>
                <a:spcPct val="150000"/>
              </a:lnSpc>
            </a:pPr>
            <a:r>
              <a:rPr lang="zh-CN" altLang="en-US" sz="1200" dirty="0">
                <a:solidFill>
                  <a:srgbClr val="FFFFFF"/>
                </a:solidFill>
                <a:latin typeface="Source Han Sans CN Regular" panose="020B0500000000000000" pitchFamily="34" charset="-128"/>
                <a:ea typeface="Source Han Sans CN Regular" panose="020B0500000000000000" pitchFamily="34" charset="-128"/>
              </a:rPr>
              <a:t>都江堰市境西部的青城山是道教发祥地之一，也是正一道的祖庭，素有“青城天下幽”之称。青城山分为前山后山两个景区。前山面积相对较小，密布宫观，半天时间就可游完。</a:t>
            </a:r>
          </a:p>
        </p:txBody>
      </p:sp>
    </p:spTree>
    <p:extLst>
      <p:ext uri="{BB962C8B-B14F-4D97-AF65-F5344CB8AC3E}">
        <p14:creationId xmlns:p14="http://schemas.microsoft.com/office/powerpoint/2010/main" val="755642798"/>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up)">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îSľidê">
            <a:extLst>
              <a:ext uri="{FF2B5EF4-FFF2-40B4-BE49-F238E27FC236}">
                <a16:creationId xmlns:a16="http://schemas.microsoft.com/office/drawing/2014/main" xmlns="" id="{70F82440-40D5-4487-AF98-1BF130329E00}"/>
              </a:ext>
            </a:extLst>
          </p:cNvPr>
          <p:cNvSpPr/>
          <p:nvPr>
            <p:custDataLst>
              <p:tags r:id="rId1"/>
            </p:custDataLst>
          </p:nvPr>
        </p:nvSpPr>
        <p:spPr bwMode="auto">
          <a:xfrm>
            <a:off x="1117602" y="2032304"/>
            <a:ext cx="4705484" cy="566519"/>
          </a:xfrm>
          <a:prstGeom prst="roundRect">
            <a:avLst>
              <a:gd name="adj" fmla="val 0"/>
            </a:avLst>
          </a:prstGeom>
          <a:solidFill>
            <a:schemeClr val="accent1"/>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川剧</a:t>
            </a:r>
          </a:p>
        </p:txBody>
      </p:sp>
      <p:sp>
        <p:nvSpPr>
          <p:cNvPr id="9" name="文本框 8"/>
          <p:cNvSpPr txBox="1"/>
          <p:nvPr/>
        </p:nvSpPr>
        <p:spPr>
          <a:xfrm>
            <a:off x="1016000" y="2641902"/>
            <a:ext cx="4978400" cy="3194721"/>
          </a:xfrm>
          <a:prstGeom prst="rect">
            <a:avLst/>
          </a:prstGeom>
          <a:noFill/>
        </p:spPr>
        <p:txBody>
          <a:bodyPr wrap="square" rtlCol="0">
            <a:spAutoFit/>
          </a:bodyPr>
          <a:lstStyle/>
          <a:p>
            <a:pPr defTabSz="1219170">
              <a:lnSpc>
                <a:spcPct val="140000"/>
              </a:lnSpc>
            </a:pPr>
            <a:r>
              <a:rPr lang="zh-CN" altLang="en-US" sz="1600" dirty="0">
                <a:solidFill>
                  <a:srgbClr val="000000"/>
                </a:solidFill>
                <a:latin typeface="思源黑体 CN Regular"/>
                <a:ea typeface="思源黑体 CN Regular"/>
                <a:sym typeface="Ebrima" panose="02000000000000000000" pitchFamily="2" charset="0"/>
              </a:rPr>
              <a:t>成都，是戏剧之乡，早在唐代就有“蜀戏冠天下”的说法。中国戏剧中一个古老的剧种：川剧，则是四川文化的一大特色，已有着</a:t>
            </a:r>
            <a:r>
              <a:rPr lang="en-US" altLang="zh-CN" sz="1600" dirty="0">
                <a:solidFill>
                  <a:srgbClr val="000000"/>
                </a:solidFill>
                <a:latin typeface="思源黑体 CN Regular"/>
                <a:ea typeface="思源黑体 CN Regular"/>
                <a:sym typeface="Ebrima" panose="02000000000000000000" pitchFamily="2" charset="0"/>
              </a:rPr>
              <a:t>300</a:t>
            </a:r>
            <a:r>
              <a:rPr lang="zh-CN" altLang="en-US" sz="1600" dirty="0">
                <a:solidFill>
                  <a:srgbClr val="000000"/>
                </a:solidFill>
                <a:latin typeface="思源黑体 CN Regular"/>
                <a:ea typeface="思源黑体 CN Regular"/>
                <a:sym typeface="Ebrima" panose="02000000000000000000" pitchFamily="2" charset="0"/>
              </a:rPr>
              <a:t>多年的历史，令人为之惊叹。川剧有自己的艺术特色</a:t>
            </a:r>
            <a:r>
              <a:rPr lang="en-US" altLang="zh-CN" sz="1600" dirty="0">
                <a:solidFill>
                  <a:srgbClr val="000000"/>
                </a:solidFill>
                <a:latin typeface="思源黑体 CN Regular"/>
                <a:ea typeface="思源黑体 CN Regular"/>
                <a:sym typeface="Ebrima" panose="02000000000000000000" pitchFamily="2" charset="0"/>
              </a:rPr>
              <a:t>——</a:t>
            </a:r>
            <a:r>
              <a:rPr lang="zh-CN" altLang="en-US" sz="1600" dirty="0">
                <a:solidFill>
                  <a:srgbClr val="000000"/>
                </a:solidFill>
                <a:latin typeface="思源黑体 CN Regular"/>
                <a:ea typeface="思源黑体 CN Regular"/>
                <a:sym typeface="Ebrima" panose="02000000000000000000" pitchFamily="2" charset="0"/>
              </a:rPr>
              <a:t>变脸。变脸是川剧表演艺术的特殊技巧之一，它是剧中人物内心思想感情的一种浪漫主义表现手法。变脸的方法大体为三种</a:t>
            </a:r>
            <a:r>
              <a:rPr lang="en-US" altLang="zh-CN" sz="1600" dirty="0">
                <a:solidFill>
                  <a:srgbClr val="000000"/>
                </a:solidFill>
                <a:latin typeface="思源黑体 CN Regular"/>
                <a:ea typeface="思源黑体 CN Regular"/>
                <a:sym typeface="Ebrima" panose="02000000000000000000" pitchFamily="2" charset="0"/>
              </a:rPr>
              <a:t>——</a:t>
            </a:r>
            <a:r>
              <a:rPr lang="zh-CN" altLang="en-US" sz="1600" dirty="0">
                <a:solidFill>
                  <a:srgbClr val="000000"/>
                </a:solidFill>
                <a:latin typeface="思源黑体 CN Regular"/>
                <a:ea typeface="思源黑体 CN Regular"/>
                <a:sym typeface="Ebrima" panose="02000000000000000000" pitchFamily="2" charset="0"/>
              </a:rPr>
              <a:t>抹脸、吹脸、扯脸。变脸可是川剧的精华所在，醉人之所。以浪漫主义手法塑造出一个个鲜活的人物，衬托出一幅幅优美的场景。</a:t>
            </a:r>
          </a:p>
        </p:txBody>
      </p:sp>
      <p:pic>
        <p:nvPicPr>
          <p:cNvPr id="10" name="图片 9"/>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6197602" y="2125363"/>
            <a:ext cx="4693305" cy="3268275"/>
          </a:xfrm>
          <a:prstGeom prst="rect">
            <a:avLst/>
          </a:prstGeom>
        </p:spPr>
      </p:pic>
      <p:sp>
        <p:nvSpPr>
          <p:cNvPr id="2" name="文本框 1">
            <a:extLst>
              <a:ext uri="{FF2B5EF4-FFF2-40B4-BE49-F238E27FC236}">
                <a16:creationId xmlns:a16="http://schemas.microsoft.com/office/drawing/2014/main" xmlns="" id="{72A9EBCC-A269-81D7-BF45-3DD76C339ECD}"/>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成都人文篇</a:t>
            </a:r>
          </a:p>
        </p:txBody>
      </p:sp>
      <p:sp>
        <p:nvSpPr>
          <p:cNvPr id="3" name="菱形 2">
            <a:extLst>
              <a:ext uri="{FF2B5EF4-FFF2-40B4-BE49-F238E27FC236}">
                <a16:creationId xmlns:a16="http://schemas.microsoft.com/office/drawing/2014/main" xmlns="" id="{150C4A45-9987-F8AA-2D62-47469F213607}"/>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1952854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2" grpId="0"/>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îSľidê">
            <a:extLst>
              <a:ext uri="{FF2B5EF4-FFF2-40B4-BE49-F238E27FC236}">
                <a16:creationId xmlns:a16="http://schemas.microsoft.com/office/drawing/2014/main" xmlns="" id="{9D6934D7-0F98-4C66-96DC-B4EA0E1CB934}"/>
              </a:ext>
            </a:extLst>
          </p:cNvPr>
          <p:cNvSpPr/>
          <p:nvPr>
            <p:custDataLst>
              <p:tags r:id="rId1"/>
            </p:custDataLst>
          </p:nvPr>
        </p:nvSpPr>
        <p:spPr bwMode="auto">
          <a:xfrm>
            <a:off x="5364391" y="1782972"/>
            <a:ext cx="1347695" cy="566519"/>
          </a:xfrm>
          <a:prstGeom prst="roundRect">
            <a:avLst>
              <a:gd name="adj" fmla="val 0"/>
            </a:avLst>
          </a:prstGeom>
          <a:solidFill>
            <a:srgbClr val="FFC000"/>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蜀锦</a:t>
            </a:r>
          </a:p>
        </p:txBody>
      </p:sp>
      <p:sp>
        <p:nvSpPr>
          <p:cNvPr id="3" name="PA-矩形 43">
            <a:extLst>
              <a:ext uri="{FF2B5EF4-FFF2-40B4-BE49-F238E27FC236}">
                <a16:creationId xmlns:a16="http://schemas.microsoft.com/office/drawing/2014/main" xmlns="" id="{AE5162AA-5085-A00C-E458-173A127BC1EF}"/>
              </a:ext>
            </a:extLst>
          </p:cNvPr>
          <p:cNvSpPr/>
          <p:nvPr>
            <p:custDataLst>
              <p:tags r:id="rId2"/>
            </p:custDataLst>
          </p:nvPr>
        </p:nvSpPr>
        <p:spPr>
          <a:xfrm>
            <a:off x="5311050" y="2715926"/>
            <a:ext cx="2598511" cy="921327"/>
          </a:xfrm>
          <a:prstGeom prst="rect">
            <a:avLst/>
          </a:prstGeom>
        </p:spPr>
        <p:txBody>
          <a:bodyPr wrap="square" lIns="0" tIns="0" rIns="0" bIns="0">
            <a:noAutofit/>
          </a:bodyPr>
          <a:lstStyle/>
          <a:p>
            <a:pPr defTabSz="1219170">
              <a:lnSpc>
                <a:spcPct val="120000"/>
              </a:lnSpc>
              <a:defRPr/>
            </a:pPr>
            <a:r>
              <a:rPr lang="zh-CN" altLang="en-US" sz="1600" dirty="0">
                <a:solidFill>
                  <a:srgbClr val="000000">
                    <a:lumMod val="75000"/>
                    <a:lumOff val="25000"/>
                  </a:srgbClr>
                </a:solidFill>
                <a:latin typeface="Calibri"/>
                <a:ea typeface="思源黑体 CN Regular"/>
                <a:cs typeface="+mn-ea"/>
                <a:sym typeface="+mn-lt"/>
              </a:rPr>
              <a:t>蜀锦是指成都所出产的锦类丝织品，大多以经向彩条为基础起彩，并彩条添花，其图案繁华、织纹精细，配色典雅，独具一格，是一种具有民族特色和地方风格的多彩织锦。它有中国四大名锦之首的美誉，以年代久远，工艺独特而被誉为“东方瑰宝，中华一绝”，是中国珍贵的传统文化遗产。</a:t>
            </a:r>
          </a:p>
        </p:txBody>
      </p:sp>
      <p:pic>
        <p:nvPicPr>
          <p:cNvPr id="4" name="图片 3">
            <a:extLst>
              <a:ext uri="{FF2B5EF4-FFF2-40B4-BE49-F238E27FC236}">
                <a16:creationId xmlns:a16="http://schemas.microsoft.com/office/drawing/2014/main" xmlns="" id="{B1BDC9FD-C280-8FB8-C508-87C85B1BD6D8}"/>
              </a:ext>
            </a:extLst>
          </p:cNvPr>
          <p:cNvPicPr>
            <a:picLocks noChangeAspect="1"/>
          </p:cNvPicPr>
          <p:nvPr/>
        </p:nvPicPr>
        <p:blipFill>
          <a:blip r:embed="rId7" cstate="email">
            <a:extLst>
              <a:ext uri="{28A0092B-C50C-407E-A947-70E740481C1C}">
                <a14:useLocalDpi xmlns:a14="http://schemas.microsoft.com/office/drawing/2010/main"/>
              </a:ext>
            </a:extLst>
          </a:blip>
          <a:srcRect/>
          <a:stretch/>
        </p:blipFill>
        <p:spPr>
          <a:xfrm>
            <a:off x="1117600" y="3004685"/>
            <a:ext cx="3251200" cy="1828800"/>
          </a:xfrm>
          <a:prstGeom prst="rect">
            <a:avLst/>
          </a:prstGeom>
        </p:spPr>
      </p:pic>
      <p:sp>
        <p:nvSpPr>
          <p:cNvPr id="5" name="PA-îSľidê">
            <a:extLst>
              <a:ext uri="{FF2B5EF4-FFF2-40B4-BE49-F238E27FC236}">
                <a16:creationId xmlns:a16="http://schemas.microsoft.com/office/drawing/2014/main" xmlns="" id="{90473AC4-C71B-9CD5-9488-CCABCC59A889}"/>
              </a:ext>
            </a:extLst>
          </p:cNvPr>
          <p:cNvSpPr/>
          <p:nvPr>
            <p:custDataLst>
              <p:tags r:id="rId3"/>
            </p:custDataLst>
          </p:nvPr>
        </p:nvSpPr>
        <p:spPr bwMode="auto">
          <a:xfrm>
            <a:off x="8555878" y="1740933"/>
            <a:ext cx="1347695" cy="566519"/>
          </a:xfrm>
          <a:prstGeom prst="roundRect">
            <a:avLst>
              <a:gd name="adj" fmla="val 0"/>
            </a:avLst>
          </a:prstGeom>
          <a:solidFill>
            <a:schemeClr val="accent1"/>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蜀绣</a:t>
            </a:r>
          </a:p>
        </p:txBody>
      </p:sp>
      <p:sp>
        <p:nvSpPr>
          <p:cNvPr id="6" name="PA-矩形 43">
            <a:extLst>
              <a:ext uri="{FF2B5EF4-FFF2-40B4-BE49-F238E27FC236}">
                <a16:creationId xmlns:a16="http://schemas.microsoft.com/office/drawing/2014/main" xmlns="" id="{EEE30DDB-7FAD-75BA-5BED-9EA25702B4B9}"/>
              </a:ext>
            </a:extLst>
          </p:cNvPr>
          <p:cNvSpPr/>
          <p:nvPr>
            <p:custDataLst>
              <p:tags r:id="rId4"/>
            </p:custDataLst>
          </p:nvPr>
        </p:nvSpPr>
        <p:spPr>
          <a:xfrm>
            <a:off x="8566355" y="2715926"/>
            <a:ext cx="2598511" cy="921327"/>
          </a:xfrm>
          <a:prstGeom prst="rect">
            <a:avLst/>
          </a:prstGeom>
        </p:spPr>
        <p:txBody>
          <a:bodyPr wrap="square" lIns="0" tIns="0" rIns="0" bIns="0">
            <a:noAutofit/>
          </a:bodyPr>
          <a:lstStyle/>
          <a:p>
            <a:pPr defTabSz="1219170">
              <a:lnSpc>
                <a:spcPct val="120000"/>
              </a:lnSpc>
              <a:defRPr/>
            </a:pPr>
            <a:r>
              <a:rPr lang="zh-CN" altLang="en-US" sz="1600" dirty="0">
                <a:solidFill>
                  <a:srgbClr val="000000">
                    <a:lumMod val="75000"/>
                    <a:lumOff val="25000"/>
                  </a:srgbClr>
                </a:solidFill>
                <a:latin typeface="Calibri"/>
                <a:ea typeface="思源黑体 CN Regular"/>
                <a:cs typeface="+mn-ea"/>
                <a:sym typeface="+mn-lt"/>
              </a:rPr>
              <a:t>蜀锦是指成都所出产的锦类丝织品，大多以经向彩条为基础起彩，并彩条添花，其图案繁华、织纹精细，配色典雅，独具一格，是一种具有民族特色和地方风格的多彩织锦。它有中国四大名锦之首的美誉，以年代久远，工艺独特而被誉为“东方瑰宝，中华一绝”，是中国珍贵的传统文化遗产。</a:t>
            </a:r>
          </a:p>
        </p:txBody>
      </p:sp>
      <p:sp>
        <p:nvSpPr>
          <p:cNvPr id="11" name="文本框 10">
            <a:extLst>
              <a:ext uri="{FF2B5EF4-FFF2-40B4-BE49-F238E27FC236}">
                <a16:creationId xmlns:a16="http://schemas.microsoft.com/office/drawing/2014/main" xmlns="" id="{A9743750-0242-FB4D-EE19-0EA7F25A3F1A}"/>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成都人文篇</a:t>
            </a:r>
          </a:p>
        </p:txBody>
      </p:sp>
      <p:sp>
        <p:nvSpPr>
          <p:cNvPr id="12" name="菱形 11">
            <a:extLst>
              <a:ext uri="{FF2B5EF4-FFF2-40B4-BE49-F238E27FC236}">
                <a16:creationId xmlns:a16="http://schemas.microsoft.com/office/drawing/2014/main" xmlns="" id="{B0F36F6A-EFDA-775C-C063-9B9D953200F3}"/>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365514797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par>
                                <p:cTn id="27" presetID="53"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animBg="1"/>
      <p:bldP spid="6" grpId="0"/>
      <p:bldP spid="11" grpId="0"/>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5588000" y="2311401"/>
            <a:ext cx="4978400" cy="609398"/>
          </a:xfrm>
          <a:prstGeom prst="rect">
            <a:avLst/>
          </a:prstGeom>
          <a:noFill/>
        </p:spPr>
        <p:txBody>
          <a:bodyPr wrap="square" rtlCol="0">
            <a:spAutoFit/>
          </a:bodyPr>
          <a:lstStyle/>
          <a:p>
            <a:pPr defTabSz="1219170">
              <a:lnSpc>
                <a:spcPct val="140000"/>
              </a:lnSpc>
            </a:pPr>
            <a:r>
              <a:rPr lang="zh-CN" altLang="en-US" sz="2400" dirty="0">
                <a:solidFill>
                  <a:srgbClr val="000000"/>
                </a:solidFill>
                <a:latin typeface="思源黑体 CN Regular"/>
                <a:ea typeface="思源黑体 CN Regular"/>
                <a:sym typeface="Ebrima" panose="02000000000000000000" pitchFamily="2" charset="0"/>
              </a:rPr>
              <a:t>边打麻将边喝茶，体味市井的快乐</a:t>
            </a:r>
          </a:p>
        </p:txBody>
      </p:sp>
      <p:sp>
        <p:nvSpPr>
          <p:cNvPr id="11" name="文本框 10"/>
          <p:cNvSpPr txBox="1"/>
          <p:nvPr/>
        </p:nvSpPr>
        <p:spPr>
          <a:xfrm>
            <a:off x="1422400" y="2195535"/>
            <a:ext cx="3860800" cy="3109441"/>
          </a:xfrm>
          <a:prstGeom prst="rect">
            <a:avLst/>
          </a:prstGeom>
          <a:noFill/>
        </p:spPr>
        <p:txBody>
          <a:bodyPr wrap="square" rtlCol="0">
            <a:spAutoFit/>
          </a:bodyPr>
          <a:lstStyle/>
          <a:p>
            <a:pPr defTabSz="1219170">
              <a:lnSpc>
                <a:spcPct val="150000"/>
              </a:lnSpc>
            </a:pPr>
            <a:r>
              <a:rPr lang="zh-CN" altLang="en-US" sz="1867" dirty="0">
                <a:solidFill>
                  <a:srgbClr val="000000"/>
                </a:solidFill>
                <a:latin typeface="思源黑体 CN Regular"/>
                <a:ea typeface="思源黑体 CN Regular"/>
                <a:cs typeface="+mn-ea"/>
                <a:sym typeface="Ebrima" panose="02000000000000000000" pitchFamily="2" charset="0"/>
              </a:rPr>
              <a:t>在成都的大街小巷，甚者在自己的家中，麻将的身影总是层出不穷。上到七八十岁的老头老太太，下到三五岁的小孩子，在成都生活的人，没有几个是不会打麻将的，而且说到麻将，人们的情绪总是很嗨。这与这座城市的闲适气氛非常吻合</a:t>
            </a:r>
          </a:p>
        </p:txBody>
      </p:sp>
      <p:grpSp>
        <p:nvGrpSpPr>
          <p:cNvPr id="4" name="组合 3">
            <a:extLst>
              <a:ext uri="{FF2B5EF4-FFF2-40B4-BE49-F238E27FC236}">
                <a16:creationId xmlns:a16="http://schemas.microsoft.com/office/drawing/2014/main" xmlns="" id="{C24947FF-D285-CB07-B8D0-176CFDE41B5D}"/>
              </a:ext>
            </a:extLst>
          </p:cNvPr>
          <p:cNvGrpSpPr/>
          <p:nvPr/>
        </p:nvGrpSpPr>
        <p:grpSpPr>
          <a:xfrm>
            <a:off x="5588002" y="3124202"/>
            <a:ext cx="4876797" cy="2048510"/>
            <a:chOff x="5588001" y="3124202"/>
            <a:chExt cx="4876797" cy="2048510"/>
          </a:xfrm>
          <a:blipFill dpi="0" rotWithShape="1">
            <a:blip r:embed="rId3"/>
            <a:srcRect/>
            <a:stretch>
              <a:fillRect b="-17000"/>
            </a:stretch>
          </a:blipFill>
        </p:grpSpPr>
        <p:sp>
          <p:nvSpPr>
            <p:cNvPr id="8" name="矩形 7"/>
            <p:cNvSpPr/>
            <p:nvPr/>
          </p:nvSpPr>
          <p:spPr>
            <a:xfrm>
              <a:off x="5588001" y="3124203"/>
              <a:ext cx="2438399" cy="20485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dirty="0">
                <a:solidFill>
                  <a:srgbClr val="FFFFFF"/>
                </a:solidFill>
                <a:latin typeface="思源黑体 CN" panose="020B0500000000000000" pitchFamily="34" charset="-122"/>
                <a:ea typeface="PangMenZhengDao" panose="02010600030101010101" pitchFamily="2" charset="-122"/>
                <a:sym typeface="Ebrima" panose="02000000000000000000" pitchFamily="2" charset="0"/>
              </a:endParaRPr>
            </a:p>
          </p:txBody>
        </p:sp>
        <p:sp>
          <p:nvSpPr>
            <p:cNvPr id="12" name="矩形 11"/>
            <p:cNvSpPr/>
            <p:nvPr/>
          </p:nvSpPr>
          <p:spPr>
            <a:xfrm>
              <a:off x="8229599" y="3124202"/>
              <a:ext cx="2235199" cy="20485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dirty="0">
                <a:solidFill>
                  <a:srgbClr val="FFFFFF"/>
                </a:solidFill>
                <a:latin typeface="思源黑体 CN" panose="020B0500000000000000" pitchFamily="34" charset="-122"/>
                <a:ea typeface="PangMenZhengDao" panose="02010600030101010101" pitchFamily="2" charset="-122"/>
                <a:sym typeface="Ebrima" panose="02000000000000000000" pitchFamily="2" charset="0"/>
              </a:endParaRPr>
            </a:p>
          </p:txBody>
        </p:sp>
      </p:grpSp>
      <p:sp>
        <p:nvSpPr>
          <p:cNvPr id="2" name="文本框 1">
            <a:extLst>
              <a:ext uri="{FF2B5EF4-FFF2-40B4-BE49-F238E27FC236}">
                <a16:creationId xmlns:a16="http://schemas.microsoft.com/office/drawing/2014/main" xmlns="" id="{BF6011FF-566F-1682-BCCC-BC7153BDC208}"/>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成都人文篇</a:t>
            </a:r>
          </a:p>
        </p:txBody>
      </p:sp>
      <p:sp>
        <p:nvSpPr>
          <p:cNvPr id="3" name="菱形 2">
            <a:extLst>
              <a:ext uri="{FF2B5EF4-FFF2-40B4-BE49-F238E27FC236}">
                <a16:creationId xmlns:a16="http://schemas.microsoft.com/office/drawing/2014/main" xmlns="" id="{3472AA3B-E341-EC1C-2EDE-26B7943CFD31}"/>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192734840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 grpId="0"/>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水中的桥和建筑&#10;&#10;描述已自动生成">
            <a:extLst>
              <a:ext uri="{FF2B5EF4-FFF2-40B4-BE49-F238E27FC236}">
                <a16:creationId xmlns:a16="http://schemas.microsoft.com/office/drawing/2014/main" xmlns="" id="{9540D56C-2931-8A49-FDF6-FC4229459865}"/>
              </a:ext>
            </a:extLst>
          </p:cNvPr>
          <p:cNvPicPr>
            <a:picLocks noChangeAspect="1"/>
          </p:cNvPicPr>
          <p:nvPr/>
        </p:nvPicPr>
        <p:blipFill rotWithShape="1">
          <a:blip r:embed="rId3"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p:blipFill>
        <p:spPr>
          <a:xfrm flipH="1">
            <a:off x="2277034" y="1"/>
            <a:ext cx="9914967" cy="6858000"/>
          </a:xfrm>
          <a:prstGeom prst="rect">
            <a:avLst/>
          </a:prstGeom>
        </p:spPr>
      </p:pic>
      <p:sp>
        <p:nvSpPr>
          <p:cNvPr id="8" name="矩形 7"/>
          <p:cNvSpPr/>
          <p:nvPr/>
        </p:nvSpPr>
        <p:spPr>
          <a:xfrm flipH="1">
            <a:off x="-529" y="0"/>
            <a:ext cx="5892800" cy="68715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b="1">
              <a:solidFill>
                <a:srgbClr val="FFFFFF"/>
              </a:solidFill>
              <a:latin typeface="Source Han Sans CN Bold" panose="020B0500000000000000" pitchFamily="34" charset="-128"/>
              <a:ea typeface="Source Han Sans CN Bold" panose="020B0500000000000000" pitchFamily="34" charset="-128"/>
            </a:endParaRPr>
          </a:p>
        </p:txBody>
      </p:sp>
      <p:sp>
        <p:nvSpPr>
          <p:cNvPr id="28" name="矩形 27"/>
          <p:cNvSpPr/>
          <p:nvPr/>
        </p:nvSpPr>
        <p:spPr>
          <a:xfrm>
            <a:off x="5323004" y="0"/>
            <a:ext cx="1687397" cy="5664200"/>
          </a:xfrm>
          <a:prstGeom prst="rect">
            <a:avLst/>
          </a:prstGeom>
          <a:solidFill>
            <a:srgbClr val="022647">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b="1">
              <a:solidFill>
                <a:srgbClr val="FFFFFF"/>
              </a:solidFill>
              <a:latin typeface="Source Han Sans CN Bold" panose="020B0500000000000000" pitchFamily="34" charset="-128"/>
              <a:ea typeface="Source Han Sans CN Bold" panose="020B0500000000000000" pitchFamily="34" charset="-128"/>
            </a:endParaRPr>
          </a:p>
        </p:txBody>
      </p:sp>
      <p:grpSp>
        <p:nvGrpSpPr>
          <p:cNvPr id="29" name="组合 28"/>
          <p:cNvGrpSpPr/>
          <p:nvPr/>
        </p:nvGrpSpPr>
        <p:grpSpPr>
          <a:xfrm>
            <a:off x="813032" y="1906284"/>
            <a:ext cx="4064001" cy="470010"/>
            <a:chOff x="3113365" y="1214277"/>
            <a:chExt cx="3048001" cy="352507"/>
          </a:xfrm>
        </p:grpSpPr>
        <p:sp>
          <p:nvSpPr>
            <p:cNvPr id="32" name="文本框 7"/>
            <p:cNvSpPr txBox="1"/>
            <p:nvPr/>
          </p:nvSpPr>
          <p:spPr>
            <a:xfrm>
              <a:off x="3113365" y="1220536"/>
              <a:ext cx="489752" cy="346248"/>
            </a:xfrm>
            <a:prstGeom prst="rect">
              <a:avLst/>
            </a:prstGeom>
            <a:solidFill>
              <a:schemeClr val="bg1"/>
            </a:solidFill>
            <a:ln>
              <a:noFill/>
            </a:ln>
          </p:spPr>
          <p:txBody>
            <a:bodyPr wrap="square" lIns="91440" tIns="45720" rIns="91440" bIns="45720" rtlCol="0">
              <a:spAutoFit/>
            </a:bodyPr>
            <a:lstStyle/>
            <a:p>
              <a:pPr algn="ctr" defTabSz="914377"/>
              <a:r>
                <a:rPr lang="en-US" altLang="zh-CN" sz="2400" b="1" dirty="0">
                  <a:solidFill>
                    <a:srgbClr val="1A2D56"/>
                  </a:solidFill>
                  <a:latin typeface="Source Han Sans CN Bold" panose="020B0500000000000000" pitchFamily="34" charset="-128"/>
                  <a:ea typeface="Source Han Sans CN Bold" panose="020B0500000000000000" pitchFamily="34" charset="-128"/>
                  <a:cs typeface="+mn-ea"/>
                  <a:sym typeface="+mn-lt"/>
                </a:rPr>
                <a:t>01</a:t>
              </a:r>
            </a:p>
          </p:txBody>
        </p:sp>
        <p:sp>
          <p:nvSpPr>
            <p:cNvPr id="33" name="文本框 15"/>
            <p:cNvSpPr txBox="1"/>
            <p:nvPr/>
          </p:nvSpPr>
          <p:spPr>
            <a:xfrm>
              <a:off x="3679318" y="1214277"/>
              <a:ext cx="2482048" cy="346249"/>
            </a:xfrm>
            <a:prstGeom prst="rect">
              <a:avLst/>
            </a:prstGeom>
            <a:noFill/>
            <a:ln>
              <a:solidFill>
                <a:schemeClr val="bg1"/>
              </a:solidFill>
            </a:ln>
          </p:spPr>
          <p:txBody>
            <a:bodyPr wrap="square" lIns="91440" tIns="45720" rIns="91440" bIns="45720" rtlCol="0">
              <a:spAutoFit/>
            </a:bodyPr>
            <a:lstStyle/>
            <a:p>
              <a:pPr algn="ctr" defTabSz="914377"/>
              <a:r>
                <a:rPr lang="zh-CN" altLang="en-US" sz="2400" b="1" dirty="0">
                  <a:solidFill>
                    <a:srgbClr val="FFFFFF"/>
                  </a:solidFill>
                  <a:latin typeface="思源宋体 CN Heavy" pitchFamily="18" charset="-122"/>
                  <a:ea typeface="思源宋体 CN Heavy" pitchFamily="18" charset="-122"/>
                  <a:cs typeface="+mn-ea"/>
                  <a:sym typeface="+mn-lt"/>
                </a:rPr>
                <a:t>成都景点篇</a:t>
              </a:r>
            </a:p>
          </p:txBody>
        </p:sp>
      </p:grpSp>
      <p:grpSp>
        <p:nvGrpSpPr>
          <p:cNvPr id="34" name="组合 33"/>
          <p:cNvGrpSpPr/>
          <p:nvPr/>
        </p:nvGrpSpPr>
        <p:grpSpPr>
          <a:xfrm>
            <a:off x="813032" y="3429644"/>
            <a:ext cx="4064001" cy="470010"/>
            <a:chOff x="3113365" y="1214277"/>
            <a:chExt cx="3048001" cy="352507"/>
          </a:xfrm>
        </p:grpSpPr>
        <p:sp>
          <p:nvSpPr>
            <p:cNvPr id="35" name="文本框 7"/>
            <p:cNvSpPr txBox="1"/>
            <p:nvPr/>
          </p:nvSpPr>
          <p:spPr>
            <a:xfrm>
              <a:off x="3113365" y="1220536"/>
              <a:ext cx="489752" cy="346248"/>
            </a:xfrm>
            <a:prstGeom prst="rect">
              <a:avLst/>
            </a:prstGeom>
            <a:solidFill>
              <a:schemeClr val="bg1"/>
            </a:solidFill>
            <a:ln>
              <a:noFill/>
            </a:ln>
          </p:spPr>
          <p:txBody>
            <a:bodyPr wrap="square" lIns="91440" tIns="45720" rIns="91440" bIns="45720" rtlCol="0">
              <a:spAutoFit/>
            </a:bodyPr>
            <a:lstStyle/>
            <a:p>
              <a:pPr algn="ctr" defTabSz="914377"/>
              <a:r>
                <a:rPr lang="en-US" altLang="zh-CN" sz="2400" b="1" dirty="0">
                  <a:solidFill>
                    <a:srgbClr val="1A2D56"/>
                  </a:solidFill>
                  <a:latin typeface="Source Han Sans CN Bold" panose="020B0500000000000000" pitchFamily="34" charset="-128"/>
                  <a:ea typeface="Source Han Sans CN Bold" panose="020B0500000000000000" pitchFamily="34" charset="-128"/>
                  <a:cs typeface="+mn-ea"/>
                  <a:sym typeface="+mn-lt"/>
                </a:rPr>
                <a:t>02</a:t>
              </a:r>
            </a:p>
          </p:txBody>
        </p:sp>
        <p:sp>
          <p:nvSpPr>
            <p:cNvPr id="36" name="文本框 15"/>
            <p:cNvSpPr txBox="1"/>
            <p:nvPr/>
          </p:nvSpPr>
          <p:spPr>
            <a:xfrm>
              <a:off x="3679318" y="1214277"/>
              <a:ext cx="2482048" cy="346249"/>
            </a:xfrm>
            <a:prstGeom prst="rect">
              <a:avLst/>
            </a:prstGeom>
            <a:noFill/>
            <a:ln>
              <a:solidFill>
                <a:schemeClr val="bg1"/>
              </a:solidFill>
            </a:ln>
          </p:spPr>
          <p:txBody>
            <a:bodyPr wrap="square" lIns="91440" tIns="45720" rIns="91440" bIns="45720" rtlCol="0">
              <a:spAutoFit/>
            </a:bodyPr>
            <a:lstStyle>
              <a:defPPr>
                <a:defRPr lang="zh-CN"/>
              </a:defPPr>
              <a:lvl1pPr algn="ctr" defTabSz="914377">
                <a:defRPr sz="2400" b="1">
                  <a:solidFill>
                    <a:srgbClr val="FFFFFF"/>
                  </a:solidFill>
                  <a:latin typeface="思源宋体 CN Heavy" pitchFamily="18" charset="-122"/>
                  <a:ea typeface="思源宋体 CN Heavy" pitchFamily="18" charset="-122"/>
                  <a:cs typeface="+mn-ea"/>
                </a:defRPr>
              </a:lvl1pPr>
            </a:lstStyle>
            <a:p>
              <a:r>
                <a:rPr lang="zh-CN" altLang="en-US" dirty="0">
                  <a:sym typeface="+mn-lt"/>
                </a:rPr>
                <a:t>成都美食篇</a:t>
              </a:r>
            </a:p>
          </p:txBody>
        </p:sp>
      </p:grpSp>
      <p:grpSp>
        <p:nvGrpSpPr>
          <p:cNvPr id="37" name="组合 36"/>
          <p:cNvGrpSpPr/>
          <p:nvPr/>
        </p:nvGrpSpPr>
        <p:grpSpPr>
          <a:xfrm>
            <a:off x="813032" y="4953005"/>
            <a:ext cx="4064001" cy="470010"/>
            <a:chOff x="3113365" y="1214277"/>
            <a:chExt cx="3048001" cy="352507"/>
          </a:xfrm>
        </p:grpSpPr>
        <p:sp>
          <p:nvSpPr>
            <p:cNvPr id="38" name="文本框 7"/>
            <p:cNvSpPr txBox="1"/>
            <p:nvPr/>
          </p:nvSpPr>
          <p:spPr>
            <a:xfrm>
              <a:off x="3113365" y="1220536"/>
              <a:ext cx="489752" cy="346248"/>
            </a:xfrm>
            <a:prstGeom prst="rect">
              <a:avLst/>
            </a:prstGeom>
            <a:solidFill>
              <a:schemeClr val="bg1"/>
            </a:solidFill>
            <a:ln>
              <a:noFill/>
            </a:ln>
          </p:spPr>
          <p:txBody>
            <a:bodyPr wrap="square" lIns="91440" tIns="45720" rIns="91440" bIns="45720" rtlCol="0">
              <a:spAutoFit/>
            </a:bodyPr>
            <a:lstStyle/>
            <a:p>
              <a:pPr algn="ctr" defTabSz="914377"/>
              <a:r>
                <a:rPr lang="en-US" altLang="zh-CN" sz="2400" b="1" dirty="0">
                  <a:solidFill>
                    <a:srgbClr val="1A2D56"/>
                  </a:solidFill>
                  <a:latin typeface="Source Han Sans CN Bold" panose="020B0500000000000000" pitchFamily="34" charset="-128"/>
                  <a:ea typeface="Source Han Sans CN Bold" panose="020B0500000000000000" pitchFamily="34" charset="-128"/>
                  <a:cs typeface="+mn-ea"/>
                  <a:sym typeface="+mn-lt"/>
                </a:rPr>
                <a:t>03</a:t>
              </a:r>
            </a:p>
          </p:txBody>
        </p:sp>
        <p:sp>
          <p:nvSpPr>
            <p:cNvPr id="39" name="文本框 15"/>
            <p:cNvSpPr txBox="1"/>
            <p:nvPr/>
          </p:nvSpPr>
          <p:spPr>
            <a:xfrm>
              <a:off x="3679318" y="1214277"/>
              <a:ext cx="2482048" cy="346249"/>
            </a:xfrm>
            <a:prstGeom prst="rect">
              <a:avLst/>
            </a:prstGeom>
            <a:noFill/>
            <a:ln>
              <a:solidFill>
                <a:schemeClr val="bg1"/>
              </a:solidFill>
            </a:ln>
          </p:spPr>
          <p:txBody>
            <a:bodyPr wrap="square" lIns="91440" tIns="45720" rIns="91440" bIns="45720" rtlCol="0">
              <a:spAutoFit/>
            </a:bodyPr>
            <a:lstStyle>
              <a:defPPr>
                <a:defRPr lang="zh-CN"/>
              </a:defPPr>
              <a:lvl1pPr algn="ctr" defTabSz="914377">
                <a:defRPr sz="2400" b="1">
                  <a:solidFill>
                    <a:srgbClr val="FFFFFF"/>
                  </a:solidFill>
                  <a:latin typeface="思源宋体 CN Heavy" pitchFamily="18" charset="-122"/>
                  <a:ea typeface="思源宋体 CN Heavy" pitchFamily="18" charset="-122"/>
                  <a:cs typeface="+mn-ea"/>
                </a:defRPr>
              </a:lvl1pPr>
            </a:lstStyle>
            <a:p>
              <a:r>
                <a:rPr lang="zh-CN" altLang="en-US" dirty="0">
                  <a:sym typeface="+mn-lt"/>
                </a:rPr>
                <a:t>成都人文篇</a:t>
              </a:r>
            </a:p>
          </p:txBody>
        </p:sp>
      </p:grpSp>
      <p:sp>
        <p:nvSpPr>
          <p:cNvPr id="40" name="矩形 39"/>
          <p:cNvSpPr/>
          <p:nvPr/>
        </p:nvSpPr>
        <p:spPr>
          <a:xfrm>
            <a:off x="6095935" y="2367946"/>
            <a:ext cx="1087542" cy="1891771"/>
          </a:xfrm>
          <a:prstGeom prst="rect">
            <a:avLst/>
          </a:prstGeom>
        </p:spPr>
        <p:txBody>
          <a:bodyPr vert="eaVert" wrap="square" lIns="91440" tIns="45720" rIns="91440" bIns="45720">
            <a:spAutoFit/>
          </a:bodyPr>
          <a:lstStyle/>
          <a:p>
            <a:pPr defTabSz="914377">
              <a:defRPr/>
            </a:pPr>
            <a:r>
              <a:rPr lang="zh-CN" altLang="en-US" sz="5867" b="1" spc="600" dirty="0">
                <a:solidFill>
                  <a:srgbClr val="FFFFFF"/>
                </a:solidFill>
                <a:latin typeface="思源宋体 CN Heavy" pitchFamily="18" charset="-122"/>
                <a:ea typeface="思源宋体 CN Heavy" pitchFamily="18" charset="-122"/>
                <a:cs typeface="+mn-ea"/>
                <a:sym typeface="+mn-lt"/>
              </a:rPr>
              <a:t>目录</a:t>
            </a:r>
            <a:endParaRPr sz="5867" b="1" spc="600" dirty="0">
              <a:solidFill>
                <a:srgbClr val="FFFFFF"/>
              </a:solidFill>
              <a:latin typeface="思源宋体 CN Heavy" pitchFamily="18" charset="-122"/>
              <a:ea typeface="思源宋体 CN Heavy" pitchFamily="18" charset="-122"/>
              <a:cs typeface="+mn-ea"/>
              <a:sym typeface="+mn-lt"/>
            </a:endParaRPr>
          </a:p>
        </p:txBody>
      </p:sp>
      <p:sp>
        <p:nvSpPr>
          <p:cNvPr id="41" name="矩形 40"/>
          <p:cNvSpPr/>
          <p:nvPr/>
        </p:nvSpPr>
        <p:spPr>
          <a:xfrm>
            <a:off x="5486467" y="2871217"/>
            <a:ext cx="512897" cy="2043155"/>
          </a:xfrm>
          <a:prstGeom prst="rect">
            <a:avLst/>
          </a:prstGeom>
        </p:spPr>
        <p:txBody>
          <a:bodyPr vert="eaVert" wrap="square" lIns="91440" tIns="45720" rIns="91440" bIns="45720">
            <a:spAutoFit/>
          </a:bodyPr>
          <a:lstStyle/>
          <a:p>
            <a:pPr algn="dist" defTabSz="914377">
              <a:defRPr/>
            </a:pPr>
            <a:r>
              <a:rPr lang="en-US" altLang="zh-CN" sz="2133" dirty="0">
                <a:solidFill>
                  <a:srgbClr val="FFFFFF"/>
                </a:solidFill>
                <a:latin typeface="Source Han Sans CN Regular" panose="020B0500000000000000" pitchFamily="34" charset="-128"/>
                <a:ea typeface="Source Han Sans CN Regular" panose="020B0500000000000000" pitchFamily="34" charset="-128"/>
                <a:cs typeface="+mn-ea"/>
                <a:sym typeface="+mn-lt"/>
              </a:rPr>
              <a:t>CONTENTS</a:t>
            </a:r>
          </a:p>
        </p:txBody>
      </p:sp>
      <p:sp>
        <p:nvSpPr>
          <p:cNvPr id="16" name="TextBox 4">
            <a:extLst>
              <a:ext uri="{FF2B5EF4-FFF2-40B4-BE49-F238E27FC236}">
                <a16:creationId xmlns:a16="http://schemas.microsoft.com/office/drawing/2014/main" xmlns="" id="{EB684C7E-20A7-9694-F2D4-694B922B40F4}"/>
              </a:ext>
            </a:extLst>
          </p:cNvPr>
          <p:cNvSpPr txBox="1"/>
          <p:nvPr/>
        </p:nvSpPr>
        <p:spPr>
          <a:xfrm>
            <a:off x="2646" y="9426"/>
            <a:ext cx="453650" cy="118430"/>
          </a:xfrm>
          <a:prstGeom prst="rect">
            <a:avLst/>
          </a:prstGeom>
          <a:noFill/>
        </p:spPr>
        <p:txBody>
          <a:bodyPr wrap="square" rtlCol="0">
            <a:spAutoFit/>
          </a:bodyPr>
          <a:lstStyle/>
          <a:p>
            <a:pPr>
              <a:lnSpc>
                <a:spcPct val="200000"/>
              </a:lnSpc>
            </a:pPr>
            <a:r>
              <a:rPr lang="zh-CN" altLang="en-US" sz="100" dirty="0">
                <a:noFill/>
                <a:latin typeface="微软雅黑" panose="020B0503020204020204" pitchFamily="34" charset="-122"/>
                <a:ea typeface="微软雅黑" panose="020B0503020204020204" pitchFamily="34" charset="-122"/>
              </a:rPr>
              <a:t>行业</a:t>
            </a:r>
            <a:r>
              <a:rPr lang="en-US" altLang="zh-CN" sz="100" dirty="0">
                <a:noFill/>
                <a:latin typeface="微软雅黑" panose="020B0503020204020204" pitchFamily="34" charset="-122"/>
                <a:ea typeface="微软雅黑" panose="020B0503020204020204" pitchFamily="34" charset="-122"/>
              </a:rPr>
              <a:t>PPT</a:t>
            </a:r>
            <a:r>
              <a:rPr lang="zh-CN" altLang="en-US" sz="100" dirty="0">
                <a:noFill/>
                <a:latin typeface="微软雅黑" panose="020B0503020204020204" pitchFamily="34" charset="-122"/>
                <a:ea typeface="微软雅黑" panose="020B0503020204020204" pitchFamily="34" charset="-122"/>
              </a:rPr>
              <a:t>模板</a:t>
            </a:r>
            <a:r>
              <a:rPr lang="en-US" altLang="zh-CN" sz="100" dirty="0">
                <a:noFill/>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152857569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par>
                                <p:cTn id="38" presetID="22" presetClass="entr" presetSubtype="8" fill="hold"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wipe(left)">
                                      <p:cBhvr>
                                        <p:cTn id="4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8" grpId="0" animBg="1"/>
      <p:bldP spid="40"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îSľidê">
            <a:extLst>
              <a:ext uri="{FF2B5EF4-FFF2-40B4-BE49-F238E27FC236}">
                <a16:creationId xmlns:a16="http://schemas.microsoft.com/office/drawing/2014/main" xmlns="" id="{70F82440-40D5-4487-AF98-1BF130329E00}"/>
              </a:ext>
            </a:extLst>
          </p:cNvPr>
          <p:cNvSpPr/>
          <p:nvPr>
            <p:custDataLst>
              <p:tags r:id="rId1"/>
            </p:custDataLst>
          </p:nvPr>
        </p:nvSpPr>
        <p:spPr bwMode="auto">
          <a:xfrm>
            <a:off x="4111663" y="2468772"/>
            <a:ext cx="1347695" cy="566519"/>
          </a:xfrm>
          <a:prstGeom prst="roundRect">
            <a:avLst>
              <a:gd name="adj" fmla="val 0"/>
            </a:avLst>
          </a:prstGeom>
          <a:solidFill>
            <a:srgbClr val="FFC000"/>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蜀锦</a:t>
            </a:r>
          </a:p>
        </p:txBody>
      </p:sp>
      <p:sp>
        <p:nvSpPr>
          <p:cNvPr id="10" name="PA-矩形 43">
            <a:extLst>
              <a:ext uri="{FF2B5EF4-FFF2-40B4-BE49-F238E27FC236}">
                <a16:creationId xmlns:a16="http://schemas.microsoft.com/office/drawing/2014/main" xmlns="" id="{3AEA9045-5479-4B2A-BC77-69644E0AE257}"/>
              </a:ext>
            </a:extLst>
          </p:cNvPr>
          <p:cNvSpPr/>
          <p:nvPr>
            <p:custDataLst>
              <p:tags r:id="rId2"/>
            </p:custDataLst>
          </p:nvPr>
        </p:nvSpPr>
        <p:spPr>
          <a:xfrm>
            <a:off x="6202589" y="2413003"/>
            <a:ext cx="4973411" cy="921327"/>
          </a:xfrm>
          <a:prstGeom prst="rect">
            <a:avLst/>
          </a:prstGeom>
        </p:spPr>
        <p:txBody>
          <a:bodyPr wrap="square" lIns="0" tIns="0" rIns="0" bIns="0">
            <a:noAutofit/>
          </a:bodyPr>
          <a:lstStyle/>
          <a:p>
            <a:pPr defTabSz="1219170">
              <a:lnSpc>
                <a:spcPct val="120000"/>
              </a:lnSpc>
              <a:defRPr/>
            </a:pPr>
            <a:r>
              <a:rPr lang="zh-CN" altLang="en-US" sz="1600" dirty="0">
                <a:solidFill>
                  <a:srgbClr val="000000">
                    <a:lumMod val="75000"/>
                    <a:lumOff val="25000"/>
                  </a:srgbClr>
                </a:solidFill>
                <a:latin typeface="Calibri"/>
                <a:ea typeface="思源黑体 CN Regular"/>
                <a:cs typeface="+mn-ea"/>
                <a:sym typeface="+mn-lt"/>
              </a:rPr>
              <a:t>蜀锦是指成都所出产的锦类丝织品，大多以经向彩条为基础起彩，并彩条添花，其图案繁华、织纹精细，配色典雅，独具一格，是一种具有民族特色和地方风格的多彩织锦。它有中国四大名锦之首的美誉，以年代久远，工艺独特而被誉为“东方瑰宝，中华一绝”，是中国珍贵的传统文化遗产。</a:t>
            </a:r>
          </a:p>
        </p:txBody>
      </p:sp>
      <p:pic>
        <p:nvPicPr>
          <p:cNvPr id="13" name="图片 12">
            <a:extLst>
              <a:ext uri="{FF2B5EF4-FFF2-40B4-BE49-F238E27FC236}">
                <a16:creationId xmlns:a16="http://schemas.microsoft.com/office/drawing/2014/main" xmlns="" id="{A68AA816-C1AA-4B99-8218-BE44C09CCA64}"/>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66763" y="2395728"/>
            <a:ext cx="2302224" cy="2980944"/>
          </a:xfrm>
          <a:prstGeom prst="rect">
            <a:avLst/>
          </a:prstGeom>
        </p:spPr>
      </p:pic>
      <p:sp>
        <p:nvSpPr>
          <p:cNvPr id="15" name="PA-îSľidê">
            <a:extLst>
              <a:ext uri="{FF2B5EF4-FFF2-40B4-BE49-F238E27FC236}">
                <a16:creationId xmlns:a16="http://schemas.microsoft.com/office/drawing/2014/main" xmlns="" id="{70F82440-40D5-4487-AF98-1BF130329E00}"/>
              </a:ext>
            </a:extLst>
          </p:cNvPr>
          <p:cNvSpPr/>
          <p:nvPr>
            <p:custDataLst>
              <p:tags r:id="rId3"/>
            </p:custDataLst>
          </p:nvPr>
        </p:nvSpPr>
        <p:spPr bwMode="auto">
          <a:xfrm>
            <a:off x="4111663" y="4781313"/>
            <a:ext cx="1347695" cy="566519"/>
          </a:xfrm>
          <a:prstGeom prst="roundRect">
            <a:avLst>
              <a:gd name="adj" fmla="val 0"/>
            </a:avLst>
          </a:prstGeom>
          <a:solidFill>
            <a:schemeClr val="accent1"/>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蜀绣</a:t>
            </a:r>
          </a:p>
        </p:txBody>
      </p:sp>
      <p:sp>
        <p:nvSpPr>
          <p:cNvPr id="16" name="PA-矩形 43">
            <a:extLst>
              <a:ext uri="{FF2B5EF4-FFF2-40B4-BE49-F238E27FC236}">
                <a16:creationId xmlns:a16="http://schemas.microsoft.com/office/drawing/2014/main" xmlns="" id="{3AEA9045-5479-4B2A-BC77-69644E0AE257}"/>
              </a:ext>
            </a:extLst>
          </p:cNvPr>
          <p:cNvSpPr/>
          <p:nvPr>
            <p:custDataLst>
              <p:tags r:id="rId4"/>
            </p:custDataLst>
          </p:nvPr>
        </p:nvSpPr>
        <p:spPr>
          <a:xfrm>
            <a:off x="6202589" y="4546603"/>
            <a:ext cx="4973411" cy="664953"/>
          </a:xfrm>
          <a:prstGeom prst="rect">
            <a:avLst/>
          </a:prstGeom>
        </p:spPr>
        <p:txBody>
          <a:bodyPr wrap="square" lIns="0" tIns="0" rIns="0" bIns="0">
            <a:noAutofit/>
          </a:bodyPr>
          <a:lstStyle/>
          <a:p>
            <a:pPr defTabSz="1219170">
              <a:lnSpc>
                <a:spcPct val="120000"/>
              </a:lnSpc>
              <a:defRPr/>
            </a:pPr>
            <a:r>
              <a:rPr lang="zh-CN" altLang="en-US" sz="1600" dirty="0">
                <a:solidFill>
                  <a:srgbClr val="000000">
                    <a:lumMod val="75000"/>
                    <a:lumOff val="25000"/>
                  </a:srgbClr>
                </a:solidFill>
                <a:latin typeface="Calibri"/>
                <a:ea typeface="思源黑体 CN Regular"/>
                <a:cs typeface="+mn-ea"/>
                <a:sym typeface="+mn-lt"/>
              </a:rPr>
              <a:t>蜀绣又称“川绣”，是以四川成都为中心的刺绣品的总称。产于四川成都，绵阳等地。蜀绣与苏绣、湘绣、粤绣齐名，为中国四大名绣之一。同时，蜀绣也是一些艺术作品的名称。</a:t>
            </a:r>
          </a:p>
        </p:txBody>
      </p:sp>
      <p:sp>
        <p:nvSpPr>
          <p:cNvPr id="4" name="文本框 3">
            <a:extLst>
              <a:ext uri="{FF2B5EF4-FFF2-40B4-BE49-F238E27FC236}">
                <a16:creationId xmlns:a16="http://schemas.microsoft.com/office/drawing/2014/main" xmlns="" id="{99F0EF65-C601-A7BC-FF55-DDBA65CC5ECC}"/>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成都人文篇</a:t>
            </a:r>
          </a:p>
        </p:txBody>
      </p:sp>
      <p:sp>
        <p:nvSpPr>
          <p:cNvPr id="5" name="菱形 4">
            <a:extLst>
              <a:ext uri="{FF2B5EF4-FFF2-40B4-BE49-F238E27FC236}">
                <a16:creationId xmlns:a16="http://schemas.microsoft.com/office/drawing/2014/main" xmlns="" id="{C010469F-78BA-ACB8-AED6-7B973E08F902}"/>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79694960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par>
                                <p:cTn id="27" presetID="53" presetClass="entr" presetSubtype="16"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5" grpId="0" animBg="1"/>
      <p:bldP spid="16" grpId="0"/>
      <p:bldP spid="4" grpId="0"/>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河边的城市&#10;&#10;描述已自动生成">
            <a:extLst>
              <a:ext uri="{FF2B5EF4-FFF2-40B4-BE49-F238E27FC236}">
                <a16:creationId xmlns:a16="http://schemas.microsoft.com/office/drawing/2014/main" xmlns="" id="{D2337B62-3EDA-F5E2-14ED-D59F85D8CE4D}"/>
              </a:ext>
            </a:extLst>
          </p:cNvPr>
          <p:cNvPicPr>
            <a:picLocks noChangeAspect="1"/>
          </p:cNvPicPr>
          <p:nvPr/>
        </p:nvPicPr>
        <p:blipFill rotWithShape="1">
          <a:blip r:embed="rId3"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a:noFill/>
          <a:ln w="25400">
            <a:noFill/>
          </a:ln>
        </p:spPr>
      </p:pic>
      <p:sp>
        <p:nvSpPr>
          <p:cNvPr id="8" name="矩形 7"/>
          <p:cNvSpPr/>
          <p:nvPr/>
        </p:nvSpPr>
        <p:spPr>
          <a:xfrm>
            <a:off x="6484621" y="0"/>
            <a:ext cx="4608513" cy="6871507"/>
          </a:xfrm>
          <a:prstGeom prst="rect">
            <a:avLst/>
          </a:prstGeom>
          <a:solidFill>
            <a:srgbClr val="142344">
              <a:alpha val="8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FFFFFF"/>
              </a:solidFill>
              <a:latin typeface="Calibri"/>
              <a:ea typeface="思源黑体 CN Regular"/>
            </a:endParaRPr>
          </a:p>
        </p:txBody>
      </p:sp>
      <p:sp>
        <p:nvSpPr>
          <p:cNvPr id="45" name="矩形 44"/>
          <p:cNvSpPr/>
          <p:nvPr/>
        </p:nvSpPr>
        <p:spPr>
          <a:xfrm>
            <a:off x="-529" y="4414223"/>
            <a:ext cx="6492769" cy="986619"/>
          </a:xfrm>
          <a:prstGeom prst="rect">
            <a:avLst/>
          </a:prstGeom>
          <a:solidFill>
            <a:srgbClr val="02264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FFFFFF"/>
              </a:solidFill>
              <a:latin typeface="Calibri"/>
              <a:ea typeface="思源黑体 CN Regular"/>
            </a:endParaRPr>
          </a:p>
        </p:txBody>
      </p:sp>
      <p:grpSp>
        <p:nvGrpSpPr>
          <p:cNvPr id="38" name="组合 37">
            <a:extLst>
              <a:ext uri="{FF2B5EF4-FFF2-40B4-BE49-F238E27FC236}">
                <a16:creationId xmlns:a16="http://schemas.microsoft.com/office/drawing/2014/main" xmlns="" id="{AE31D3DB-BD04-B812-C2A5-0B0BA21D017F}"/>
              </a:ext>
            </a:extLst>
          </p:cNvPr>
          <p:cNvGrpSpPr/>
          <p:nvPr/>
        </p:nvGrpSpPr>
        <p:grpSpPr>
          <a:xfrm>
            <a:off x="7205345" y="783106"/>
            <a:ext cx="3651815" cy="5309721"/>
            <a:chOff x="6816725" y="783104"/>
            <a:chExt cx="3651815" cy="5309721"/>
          </a:xfrm>
        </p:grpSpPr>
        <p:sp>
          <p:nvSpPr>
            <p:cNvPr id="10" name="矩形 9"/>
            <p:cNvSpPr/>
            <p:nvPr/>
          </p:nvSpPr>
          <p:spPr>
            <a:xfrm>
              <a:off x="8292918" y="3459075"/>
              <a:ext cx="1538883" cy="2615821"/>
            </a:xfrm>
            <a:prstGeom prst="rect">
              <a:avLst/>
            </a:prstGeom>
          </p:spPr>
          <p:txBody>
            <a:bodyPr vert="eaVert" wrap="square">
              <a:spAutoFit/>
            </a:bodyPr>
            <a:lstStyle/>
            <a:p>
              <a:pPr algn="ctr" defTabSz="1219170"/>
              <a:r>
                <a:rPr lang="zh-CN" altLang="en-US" sz="8800" b="1" spc="800"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旅游</a:t>
              </a:r>
            </a:p>
          </p:txBody>
        </p:sp>
        <p:grpSp>
          <p:nvGrpSpPr>
            <p:cNvPr id="33" name="组合 32">
              <a:extLst>
                <a:ext uri="{FF2B5EF4-FFF2-40B4-BE49-F238E27FC236}">
                  <a16:creationId xmlns:a16="http://schemas.microsoft.com/office/drawing/2014/main" xmlns="" id="{D370B824-07C3-8F22-D24D-887A539B6BF7}"/>
                </a:ext>
              </a:extLst>
            </p:cNvPr>
            <p:cNvGrpSpPr/>
            <p:nvPr/>
          </p:nvGrpSpPr>
          <p:grpSpPr>
            <a:xfrm>
              <a:off x="7814456" y="3429000"/>
              <a:ext cx="778750" cy="1480247"/>
              <a:chOff x="7564636" y="3323988"/>
              <a:chExt cx="778750" cy="1480247"/>
            </a:xfrm>
          </p:grpSpPr>
          <p:sp>
            <p:nvSpPr>
              <p:cNvPr id="18" name="矩形 17"/>
              <p:cNvSpPr/>
              <p:nvPr/>
            </p:nvSpPr>
            <p:spPr>
              <a:xfrm>
                <a:off x="7604722" y="3913310"/>
                <a:ext cx="738664" cy="323165"/>
              </a:xfrm>
              <a:prstGeom prst="rect">
                <a:avLst/>
              </a:prstGeom>
            </p:spPr>
            <p:txBody>
              <a:bodyPr vert="eaVert" wrap="none">
                <a:spAutoFit/>
              </a:bodyPr>
              <a:lstStyle/>
              <a:p>
                <a:pPr algn="ctr" defTabSz="1219170"/>
                <a:r>
                  <a:rPr lang="zh-CN" altLang="en-US"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
                </a:r>
                <a:br>
                  <a:rPr lang="zh-CN" altLang="en-US"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br>
                <a:r>
                  <a:rPr lang="zh-CN" altLang="en-US"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蓉</a:t>
                </a:r>
              </a:p>
            </p:txBody>
          </p:sp>
          <p:grpSp>
            <p:nvGrpSpPr>
              <p:cNvPr id="32" name="组合 31">
                <a:extLst>
                  <a:ext uri="{FF2B5EF4-FFF2-40B4-BE49-F238E27FC236}">
                    <a16:creationId xmlns:a16="http://schemas.microsoft.com/office/drawing/2014/main" xmlns="" id="{E5606C14-B28F-219A-690A-6F633950383C}"/>
                  </a:ext>
                </a:extLst>
              </p:cNvPr>
              <p:cNvGrpSpPr/>
              <p:nvPr/>
            </p:nvGrpSpPr>
            <p:grpSpPr>
              <a:xfrm>
                <a:off x="7564636" y="3323988"/>
                <a:ext cx="509808" cy="1480247"/>
                <a:chOff x="7564636" y="3306059"/>
                <a:chExt cx="509808" cy="1480247"/>
              </a:xfrm>
            </p:grpSpPr>
            <p:sp>
              <p:nvSpPr>
                <p:cNvPr id="20" name="椭圆 19"/>
                <p:cNvSpPr/>
                <p:nvPr/>
              </p:nvSpPr>
              <p:spPr>
                <a:xfrm>
                  <a:off x="7564636" y="3306059"/>
                  <a:ext cx="473337" cy="47333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000">
                    <a:solidFill>
                      <a:srgbClr val="FFFFFF"/>
                    </a:solidFill>
                    <a:latin typeface="Source Han Serif CN" panose="02020400000000000000" pitchFamily="18" charset="-128"/>
                    <a:ea typeface="Source Han Serif CN" panose="02020400000000000000" pitchFamily="18" charset="-128"/>
                  </a:endParaRPr>
                </a:p>
              </p:txBody>
            </p:sp>
            <p:sp>
              <p:nvSpPr>
                <p:cNvPr id="21" name="矩形 20"/>
                <p:cNvSpPr/>
                <p:nvPr/>
              </p:nvSpPr>
              <p:spPr>
                <a:xfrm>
                  <a:off x="7612779" y="3373999"/>
                  <a:ext cx="461665" cy="323165"/>
                </a:xfrm>
                <a:prstGeom prst="rect">
                  <a:avLst/>
                </a:prstGeom>
              </p:spPr>
              <p:txBody>
                <a:bodyPr vert="eaVert" wrap="none">
                  <a:spAutoFit/>
                </a:bodyPr>
                <a:lstStyle/>
                <a:p>
                  <a:pPr algn="ctr" defTabSz="1219170"/>
                  <a:r>
                    <a:rPr lang="zh-CN" altLang="en-US"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游</a:t>
                  </a:r>
                </a:p>
              </p:txBody>
            </p:sp>
            <p:sp>
              <p:nvSpPr>
                <p:cNvPr id="17" name="椭圆 16"/>
                <p:cNvSpPr/>
                <p:nvPr/>
              </p:nvSpPr>
              <p:spPr>
                <a:xfrm>
                  <a:off x="7564636" y="3809515"/>
                  <a:ext cx="473337" cy="47333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000">
                    <a:solidFill>
                      <a:srgbClr val="FFFFFF"/>
                    </a:solidFill>
                    <a:latin typeface="Source Han Serif CN" panose="02020400000000000000" pitchFamily="18" charset="-128"/>
                    <a:ea typeface="Source Han Serif CN" panose="02020400000000000000" pitchFamily="18" charset="-128"/>
                  </a:endParaRPr>
                </a:p>
              </p:txBody>
            </p:sp>
            <p:sp>
              <p:nvSpPr>
                <p:cNvPr id="15" name="椭圆 14"/>
                <p:cNvSpPr/>
                <p:nvPr/>
              </p:nvSpPr>
              <p:spPr>
                <a:xfrm>
                  <a:off x="7564636" y="4312969"/>
                  <a:ext cx="473337" cy="47333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000">
                    <a:solidFill>
                      <a:srgbClr val="FFFFFF"/>
                    </a:solidFill>
                    <a:latin typeface="Source Han Serif CN" panose="02020400000000000000" pitchFamily="18" charset="-128"/>
                    <a:ea typeface="Source Han Serif CN" panose="02020400000000000000" pitchFamily="18" charset="-128"/>
                  </a:endParaRPr>
                </a:p>
              </p:txBody>
            </p:sp>
            <p:sp>
              <p:nvSpPr>
                <p:cNvPr id="16" name="矩形 15"/>
                <p:cNvSpPr/>
                <p:nvPr/>
              </p:nvSpPr>
              <p:spPr>
                <a:xfrm>
                  <a:off x="7576920" y="4380908"/>
                  <a:ext cx="461665" cy="323165"/>
                </a:xfrm>
                <a:prstGeom prst="rect">
                  <a:avLst/>
                </a:prstGeom>
              </p:spPr>
              <p:txBody>
                <a:bodyPr vert="eaVert" wrap="none">
                  <a:spAutoFit/>
                </a:bodyPr>
                <a:lstStyle/>
                <a:p>
                  <a:pPr algn="ctr" defTabSz="1219170"/>
                  <a:r>
                    <a:rPr lang="zh-CN" altLang="en-US"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城</a:t>
                  </a:r>
                </a:p>
              </p:txBody>
            </p:sp>
          </p:grpSp>
        </p:grpSp>
        <p:grpSp>
          <p:nvGrpSpPr>
            <p:cNvPr id="7" name="组合 6">
              <a:extLst>
                <a:ext uri="{FF2B5EF4-FFF2-40B4-BE49-F238E27FC236}">
                  <a16:creationId xmlns:a16="http://schemas.microsoft.com/office/drawing/2014/main" xmlns="" id="{D20E9F5A-6AB0-4579-855B-D3563AF4CFA1}"/>
                </a:ext>
              </a:extLst>
            </p:cNvPr>
            <p:cNvGrpSpPr/>
            <p:nvPr/>
          </p:nvGrpSpPr>
          <p:grpSpPr>
            <a:xfrm>
              <a:off x="6816725" y="4799778"/>
              <a:ext cx="951989" cy="1293047"/>
              <a:chOff x="6494924" y="4902005"/>
              <a:chExt cx="951989" cy="1293047"/>
            </a:xfrm>
          </p:grpSpPr>
          <p:cxnSp>
            <p:nvCxnSpPr>
              <p:cNvPr id="24" name="直接连接符 23"/>
              <p:cNvCxnSpPr/>
              <p:nvPr/>
            </p:nvCxnSpPr>
            <p:spPr>
              <a:xfrm flipV="1">
                <a:off x="6829235" y="4902005"/>
                <a:ext cx="617678" cy="6684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6494924" y="5265391"/>
                <a:ext cx="859014" cy="9296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 name="矩形 4">
              <a:extLst>
                <a:ext uri="{FF2B5EF4-FFF2-40B4-BE49-F238E27FC236}">
                  <a16:creationId xmlns:a16="http://schemas.microsoft.com/office/drawing/2014/main" xmlns="" id="{F1323A76-86D0-51B6-F3D3-7C8CB1C53443}"/>
                </a:ext>
              </a:extLst>
            </p:cNvPr>
            <p:cNvSpPr/>
            <p:nvPr/>
          </p:nvSpPr>
          <p:spPr>
            <a:xfrm>
              <a:off x="7005042" y="783104"/>
              <a:ext cx="1538883" cy="2615821"/>
            </a:xfrm>
            <a:prstGeom prst="rect">
              <a:avLst/>
            </a:prstGeom>
          </p:spPr>
          <p:txBody>
            <a:bodyPr vert="eaVert" wrap="square">
              <a:spAutoFit/>
            </a:bodyPr>
            <a:lstStyle/>
            <a:p>
              <a:pPr algn="ctr" defTabSz="1219170"/>
              <a:r>
                <a:rPr lang="zh-CN" altLang="en-US" sz="8800" b="1" spc="800" dirty="0">
                  <a:solidFill>
                    <a:srgbClr val="FFFFFF"/>
                  </a:solidFill>
                  <a:latin typeface="Source Han Serif CN" panose="02020400000000000000" pitchFamily="18" charset="-128"/>
                  <a:ea typeface="Source Han Serif CN" panose="02020400000000000000" pitchFamily="18" charset="-128"/>
                  <a:cs typeface="思源宋体 CN" panose="02020700000000000000" charset="-122"/>
                </a:rPr>
                <a:t>成都</a:t>
              </a:r>
            </a:p>
          </p:txBody>
        </p:sp>
        <p:grpSp>
          <p:nvGrpSpPr>
            <p:cNvPr id="19" name="组合 18">
              <a:extLst>
                <a:ext uri="{FF2B5EF4-FFF2-40B4-BE49-F238E27FC236}">
                  <a16:creationId xmlns:a16="http://schemas.microsoft.com/office/drawing/2014/main" xmlns="" id="{57778E6C-2D70-E855-84A8-5BEBF17544F8}"/>
                </a:ext>
              </a:extLst>
            </p:cNvPr>
            <p:cNvGrpSpPr/>
            <p:nvPr/>
          </p:nvGrpSpPr>
          <p:grpSpPr>
            <a:xfrm flipH="1" flipV="1">
              <a:off x="9031799" y="801033"/>
              <a:ext cx="951989" cy="1293047"/>
              <a:chOff x="6494924" y="4902005"/>
              <a:chExt cx="951989" cy="1293047"/>
            </a:xfrm>
          </p:grpSpPr>
          <p:cxnSp>
            <p:nvCxnSpPr>
              <p:cNvPr id="28" name="直接连接符 23">
                <a:extLst>
                  <a:ext uri="{FF2B5EF4-FFF2-40B4-BE49-F238E27FC236}">
                    <a16:creationId xmlns:a16="http://schemas.microsoft.com/office/drawing/2014/main" xmlns="" id="{CF2F1571-9B6A-DACB-B523-A1826E8E4A7A}"/>
                  </a:ext>
                </a:extLst>
              </p:cNvPr>
              <p:cNvCxnSpPr/>
              <p:nvPr/>
            </p:nvCxnSpPr>
            <p:spPr>
              <a:xfrm flipV="1">
                <a:off x="6829235" y="4902005"/>
                <a:ext cx="617678" cy="6684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4">
                <a:extLst>
                  <a:ext uri="{FF2B5EF4-FFF2-40B4-BE49-F238E27FC236}">
                    <a16:creationId xmlns:a16="http://schemas.microsoft.com/office/drawing/2014/main" xmlns="" id="{C565C528-9E7B-BFD3-E7F5-0D89A0CF0991}"/>
                  </a:ext>
                </a:extLst>
              </p:cNvPr>
              <p:cNvCxnSpPr/>
              <p:nvPr/>
            </p:nvCxnSpPr>
            <p:spPr>
              <a:xfrm flipV="1">
                <a:off x="6494924" y="5265391"/>
                <a:ext cx="859014" cy="9296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4" name="文本框 33">
              <a:extLst>
                <a:ext uri="{FF2B5EF4-FFF2-40B4-BE49-F238E27FC236}">
                  <a16:creationId xmlns:a16="http://schemas.microsoft.com/office/drawing/2014/main" xmlns="" id="{C2E886C5-7478-44A7-1B7B-E61153B526CE}"/>
                </a:ext>
              </a:extLst>
            </p:cNvPr>
            <p:cNvSpPr txBox="1"/>
            <p:nvPr/>
          </p:nvSpPr>
          <p:spPr>
            <a:xfrm>
              <a:off x="8328777" y="1670517"/>
              <a:ext cx="461665" cy="1541929"/>
            </a:xfrm>
            <a:prstGeom prst="rect">
              <a:avLst/>
            </a:prstGeom>
            <a:noFill/>
          </p:spPr>
          <p:txBody>
            <a:bodyPr vert="eaVert" wrap="square" rtlCol="0">
              <a:spAutoFit/>
            </a:bodyPr>
            <a:lstStyle/>
            <a:p>
              <a:pPr algn="dist"/>
              <a:r>
                <a:rPr kumimoji="1" lang="zh-CN" altLang="en-US" dirty="0">
                  <a:solidFill>
                    <a:schemeClr val="bg1"/>
                  </a:solidFill>
                  <a:latin typeface="Source Han Serif CN" panose="02020400000000000000" pitchFamily="18" charset="-128"/>
                  <a:ea typeface="Source Han Serif CN" panose="02020400000000000000" pitchFamily="18" charset="-128"/>
                </a:rPr>
                <a:t>天府之国</a:t>
              </a:r>
            </a:p>
          </p:txBody>
        </p:sp>
        <p:sp>
          <p:nvSpPr>
            <p:cNvPr id="35" name="文本框 34">
              <a:extLst>
                <a:ext uri="{FF2B5EF4-FFF2-40B4-BE49-F238E27FC236}">
                  <a16:creationId xmlns:a16="http://schemas.microsoft.com/office/drawing/2014/main" xmlns="" id="{80201FA5-28F4-95FB-CCC0-7955CBA0D71D}"/>
                </a:ext>
              </a:extLst>
            </p:cNvPr>
            <p:cNvSpPr txBox="1"/>
            <p:nvPr/>
          </p:nvSpPr>
          <p:spPr>
            <a:xfrm>
              <a:off x="8721891" y="2637831"/>
              <a:ext cx="1746649" cy="646331"/>
            </a:xfrm>
            <a:prstGeom prst="rect">
              <a:avLst/>
            </a:prstGeom>
            <a:noFill/>
          </p:spPr>
          <p:txBody>
            <a:bodyPr vert="horz" wrap="square" rtlCol="0">
              <a:spAutoFit/>
            </a:bodyPr>
            <a:lstStyle/>
            <a:p>
              <a:pPr>
                <a:lnSpc>
                  <a:spcPct val="150000"/>
                </a:lnSpc>
              </a:pPr>
              <a:r>
                <a:rPr kumimoji="1" lang="en-US" altLang="zh-CN" sz="1200" spc="300" dirty="0">
                  <a:solidFill>
                    <a:schemeClr val="bg1"/>
                  </a:solidFill>
                  <a:latin typeface="Source Han Serif CN Light" panose="02020400000000000000" pitchFamily="18" charset="-128"/>
                  <a:ea typeface="Source Han Serif CN Light" panose="02020400000000000000" pitchFamily="18" charset="-128"/>
                </a:rPr>
                <a:t>CHENG</a:t>
              </a:r>
            </a:p>
            <a:p>
              <a:pPr>
                <a:lnSpc>
                  <a:spcPct val="150000"/>
                </a:lnSpc>
              </a:pPr>
              <a:r>
                <a:rPr kumimoji="1" lang="en-US" altLang="zh-CN" sz="1200" spc="300" dirty="0">
                  <a:solidFill>
                    <a:schemeClr val="bg1"/>
                  </a:solidFill>
                  <a:latin typeface="Source Han Serif CN Light" panose="02020400000000000000" pitchFamily="18" charset="-128"/>
                  <a:ea typeface="Source Han Serif CN Light" panose="02020400000000000000" pitchFamily="18" charset="-128"/>
                </a:rPr>
                <a:t>DU</a:t>
              </a:r>
              <a:endParaRPr kumimoji="1" lang="zh-CN" altLang="en-US" sz="1200" spc="300" dirty="0">
                <a:solidFill>
                  <a:schemeClr val="bg1"/>
                </a:solidFill>
                <a:latin typeface="Source Han Serif CN Light" panose="02020400000000000000" pitchFamily="18" charset="-128"/>
                <a:ea typeface="Source Han Serif CN Light" panose="02020400000000000000" pitchFamily="18" charset="-128"/>
              </a:endParaRPr>
            </a:p>
          </p:txBody>
        </p:sp>
      </p:grpSp>
      <p:sp>
        <p:nvSpPr>
          <p:cNvPr id="37" name="文本框 36">
            <a:extLst>
              <a:ext uri="{FF2B5EF4-FFF2-40B4-BE49-F238E27FC236}">
                <a16:creationId xmlns:a16="http://schemas.microsoft.com/office/drawing/2014/main" xmlns="" id="{4A00A292-2C52-09D5-B42A-3C4B3CC7BF14}"/>
              </a:ext>
            </a:extLst>
          </p:cNvPr>
          <p:cNvSpPr txBox="1"/>
          <p:nvPr/>
        </p:nvSpPr>
        <p:spPr>
          <a:xfrm>
            <a:off x="695049" y="4626133"/>
            <a:ext cx="5568593" cy="553998"/>
          </a:xfrm>
          <a:prstGeom prst="rect">
            <a:avLst/>
          </a:prstGeom>
          <a:noFill/>
        </p:spPr>
        <p:txBody>
          <a:bodyPr wrap="square">
            <a:spAutoFit/>
          </a:bodyPr>
          <a:lstStyle/>
          <a:p>
            <a:pPr>
              <a:lnSpc>
                <a:spcPct val="150000"/>
              </a:lnSpc>
            </a:pPr>
            <a:r>
              <a:rPr lang="zh-CN" altLang="en-US" sz="1000" dirty="0">
                <a:solidFill>
                  <a:schemeClr val="bg1"/>
                </a:solidFill>
                <a:latin typeface="Source Han Serif CN ExtraLight" panose="02020400000000000000" pitchFamily="18" charset="-128"/>
                <a:ea typeface="Source Han Serif CN ExtraLight" panose="02020400000000000000" pitchFamily="18" charset="-128"/>
              </a:rPr>
              <a:t>成都著名景点:都江堰、青城山、杜甫草堂、武侯祠、金沙遗址、青羊宫、大熊猫繁育研究基地、宽窄巷子、春熙路、安仁古镇、成都远洋太古里、锦里</a:t>
            </a:r>
          </a:p>
        </p:txBody>
      </p:sp>
      <p:sp>
        <p:nvSpPr>
          <p:cNvPr id="39" name="文本框 38">
            <a:extLst>
              <a:ext uri="{FF2B5EF4-FFF2-40B4-BE49-F238E27FC236}">
                <a16:creationId xmlns:a16="http://schemas.microsoft.com/office/drawing/2014/main" xmlns="" id="{8771BAAE-DC2C-0D4A-A522-1D161569973E}"/>
              </a:ext>
            </a:extLst>
          </p:cNvPr>
          <p:cNvSpPr txBox="1"/>
          <p:nvPr/>
        </p:nvSpPr>
        <p:spPr>
          <a:xfrm>
            <a:off x="676757" y="651094"/>
            <a:ext cx="1920139" cy="415498"/>
          </a:xfrm>
          <a:prstGeom prst="rect">
            <a:avLst/>
          </a:prstGeom>
          <a:noFill/>
        </p:spPr>
        <p:txBody>
          <a:bodyPr wrap="square">
            <a:spAutoFit/>
          </a:bodyPr>
          <a:lstStyle/>
          <a:p>
            <a:pPr algn="dist">
              <a:lnSpc>
                <a:spcPct val="150000"/>
              </a:lnSpc>
            </a:pPr>
            <a:r>
              <a:rPr lang="zh-CN" altLang="en-US" sz="1400" spc="300" dirty="0">
                <a:solidFill>
                  <a:schemeClr val="bg1"/>
                </a:solidFill>
                <a:latin typeface="Source Han Serif CN Light" panose="02020400000000000000" pitchFamily="18" charset="-128"/>
                <a:ea typeface="Source Han Serif CN Light" panose="02020400000000000000" pitchFamily="18" charset="-128"/>
              </a:rPr>
              <a:t>成都 </a:t>
            </a:r>
            <a:r>
              <a:rPr lang="en-US" altLang="zh-CN" sz="1400" spc="300" dirty="0">
                <a:solidFill>
                  <a:schemeClr val="bg1"/>
                </a:solidFill>
                <a:latin typeface="Source Han Serif CN Light" panose="02020400000000000000" pitchFamily="18" charset="-128"/>
                <a:ea typeface="Source Han Serif CN Light" panose="02020400000000000000" pitchFamily="18" charset="-128"/>
              </a:rPr>
              <a:t>·</a:t>
            </a:r>
            <a:r>
              <a:rPr lang="zh-CN" altLang="en-US" sz="1400" spc="300" dirty="0">
                <a:solidFill>
                  <a:schemeClr val="bg1"/>
                </a:solidFill>
                <a:latin typeface="Source Han Serif CN Light" panose="02020400000000000000" pitchFamily="18" charset="-128"/>
                <a:ea typeface="Source Han Serif CN Light" panose="02020400000000000000" pitchFamily="18" charset="-128"/>
              </a:rPr>
              <a:t> 天府之国</a:t>
            </a:r>
          </a:p>
        </p:txBody>
      </p:sp>
      <p:sp>
        <p:nvSpPr>
          <p:cNvPr id="40" name="文本框 39">
            <a:extLst>
              <a:ext uri="{FF2B5EF4-FFF2-40B4-BE49-F238E27FC236}">
                <a16:creationId xmlns:a16="http://schemas.microsoft.com/office/drawing/2014/main" xmlns="" id="{2315910F-D6C6-5A7A-1CC3-E31677D4C631}"/>
              </a:ext>
            </a:extLst>
          </p:cNvPr>
          <p:cNvSpPr txBox="1"/>
          <p:nvPr/>
        </p:nvSpPr>
        <p:spPr>
          <a:xfrm>
            <a:off x="695048" y="5845648"/>
            <a:ext cx="2121305" cy="336823"/>
          </a:xfrm>
          <a:prstGeom prst="rect">
            <a:avLst/>
          </a:prstGeom>
          <a:noFill/>
        </p:spPr>
        <p:txBody>
          <a:bodyPr wrap="square">
            <a:spAutoFit/>
          </a:bodyPr>
          <a:lstStyle/>
          <a:p>
            <a:pPr>
              <a:lnSpc>
                <a:spcPct val="150000"/>
              </a:lnSpc>
            </a:pPr>
            <a:r>
              <a:rPr lang="zh-CN" altLang="en-US" sz="1200" spc="300">
                <a:solidFill>
                  <a:schemeClr val="bg1"/>
                </a:solidFill>
                <a:latin typeface="Source Han Serif CN Light" panose="02020400000000000000" pitchFamily="18" charset="-128"/>
                <a:ea typeface="Source Han Serif CN Light" panose="02020400000000000000" pitchFamily="18" charset="-128"/>
              </a:rPr>
              <a:t>优品</a:t>
            </a:r>
            <a:r>
              <a:rPr lang="en-US" altLang="zh-CN" sz="1200" spc="300" smtClean="0">
                <a:solidFill>
                  <a:schemeClr val="bg1"/>
                </a:solidFill>
                <a:latin typeface="Source Han Serif CN Light" panose="02020400000000000000" pitchFamily="18" charset="-128"/>
                <a:ea typeface="Source Han Serif CN Light" panose="02020400000000000000" pitchFamily="18" charset="-128"/>
              </a:rPr>
              <a:t>PPT</a:t>
            </a:r>
            <a:endParaRPr lang="zh-CN" altLang="en-US" sz="1200" spc="300" dirty="0">
              <a:solidFill>
                <a:schemeClr val="bg1"/>
              </a:solidFill>
              <a:latin typeface="Source Han Serif CN Light" panose="02020400000000000000" pitchFamily="18" charset="-128"/>
              <a:ea typeface="Source Han Serif CN Light" panose="02020400000000000000" pitchFamily="18" charset="-128"/>
            </a:endParaRPr>
          </a:p>
        </p:txBody>
      </p:sp>
      <p:grpSp>
        <p:nvGrpSpPr>
          <p:cNvPr id="60" name="组合 59">
            <a:extLst>
              <a:ext uri="{FF2B5EF4-FFF2-40B4-BE49-F238E27FC236}">
                <a16:creationId xmlns:a16="http://schemas.microsoft.com/office/drawing/2014/main" xmlns="" id="{343AAB24-3A55-8F94-F8AA-A7647B5C129A}"/>
              </a:ext>
            </a:extLst>
          </p:cNvPr>
          <p:cNvGrpSpPr/>
          <p:nvPr/>
        </p:nvGrpSpPr>
        <p:grpSpPr>
          <a:xfrm>
            <a:off x="36577" y="1072342"/>
            <a:ext cx="3947993" cy="1744010"/>
            <a:chOff x="36575" y="1072342"/>
            <a:chExt cx="3947993" cy="1744010"/>
          </a:xfrm>
        </p:grpSpPr>
        <p:sp>
          <p:nvSpPr>
            <p:cNvPr id="54" name="任意形状 53">
              <a:extLst>
                <a:ext uri="{FF2B5EF4-FFF2-40B4-BE49-F238E27FC236}">
                  <a16:creationId xmlns:a16="http://schemas.microsoft.com/office/drawing/2014/main" xmlns="" id="{AE69BB20-8BEF-DCC7-D433-0601F8DECE56}"/>
                </a:ext>
              </a:extLst>
            </p:cNvPr>
            <p:cNvSpPr/>
            <p:nvPr/>
          </p:nvSpPr>
          <p:spPr>
            <a:xfrm>
              <a:off x="36575" y="1737015"/>
              <a:ext cx="2051220" cy="1079337"/>
            </a:xfrm>
            <a:custGeom>
              <a:avLst/>
              <a:gdLst>
                <a:gd name="connsiteX0" fmla="*/ 0 w 2450592"/>
                <a:gd name="connsiteY0" fmla="*/ 1134201 h 1134201"/>
                <a:gd name="connsiteX1" fmla="*/ 676656 w 2450592"/>
                <a:gd name="connsiteY1" fmla="*/ 1061049 h 1134201"/>
                <a:gd name="connsiteX2" fmla="*/ 1005840 w 2450592"/>
                <a:gd name="connsiteY2" fmla="*/ 1024473 h 1134201"/>
                <a:gd name="connsiteX3" fmla="*/ 1060704 w 2450592"/>
                <a:gd name="connsiteY3" fmla="*/ 1024473 h 1134201"/>
                <a:gd name="connsiteX4" fmla="*/ 1005840 w 2450592"/>
                <a:gd name="connsiteY4" fmla="*/ 933033 h 1134201"/>
                <a:gd name="connsiteX5" fmla="*/ 1133856 w 2450592"/>
                <a:gd name="connsiteY5" fmla="*/ 1006185 h 1134201"/>
                <a:gd name="connsiteX6" fmla="*/ 1280160 w 2450592"/>
                <a:gd name="connsiteY6" fmla="*/ 951321 h 1134201"/>
                <a:gd name="connsiteX7" fmla="*/ 1280160 w 2450592"/>
                <a:gd name="connsiteY7" fmla="*/ 859881 h 1134201"/>
                <a:gd name="connsiteX8" fmla="*/ 1188720 w 2450592"/>
                <a:gd name="connsiteY8" fmla="*/ 805017 h 1134201"/>
                <a:gd name="connsiteX9" fmla="*/ 1060704 w 2450592"/>
                <a:gd name="connsiteY9" fmla="*/ 658713 h 1134201"/>
                <a:gd name="connsiteX10" fmla="*/ 1261872 w 2450592"/>
                <a:gd name="connsiteY10" fmla="*/ 695289 h 1134201"/>
                <a:gd name="connsiteX11" fmla="*/ 1481328 w 2450592"/>
                <a:gd name="connsiteY11" fmla="*/ 603849 h 1134201"/>
                <a:gd name="connsiteX12" fmla="*/ 1463040 w 2450592"/>
                <a:gd name="connsiteY12" fmla="*/ 494121 h 1134201"/>
                <a:gd name="connsiteX13" fmla="*/ 1298448 w 2450592"/>
                <a:gd name="connsiteY13" fmla="*/ 311241 h 1134201"/>
                <a:gd name="connsiteX14" fmla="*/ 1280160 w 2450592"/>
                <a:gd name="connsiteY14" fmla="*/ 256377 h 1134201"/>
                <a:gd name="connsiteX15" fmla="*/ 1371600 w 2450592"/>
                <a:gd name="connsiteY15" fmla="*/ 329529 h 1134201"/>
                <a:gd name="connsiteX16" fmla="*/ 1499616 w 2450592"/>
                <a:gd name="connsiteY16" fmla="*/ 311241 h 1134201"/>
                <a:gd name="connsiteX17" fmla="*/ 1920240 w 2450592"/>
                <a:gd name="connsiteY17" fmla="*/ 128361 h 1134201"/>
                <a:gd name="connsiteX18" fmla="*/ 1956816 w 2450592"/>
                <a:gd name="connsiteY18" fmla="*/ 345 h 1134201"/>
                <a:gd name="connsiteX19" fmla="*/ 2029968 w 2450592"/>
                <a:gd name="connsiteY19" fmla="*/ 91785 h 1134201"/>
                <a:gd name="connsiteX20" fmla="*/ 2011680 w 2450592"/>
                <a:gd name="connsiteY20" fmla="*/ 128361 h 1134201"/>
                <a:gd name="connsiteX21" fmla="*/ 2249424 w 2450592"/>
                <a:gd name="connsiteY21" fmla="*/ 274665 h 1134201"/>
                <a:gd name="connsiteX22" fmla="*/ 2450592 w 2450592"/>
                <a:gd name="connsiteY22" fmla="*/ 347817 h 1134201"/>
                <a:gd name="connsiteX0" fmla="*/ 0 w 2450592"/>
                <a:gd name="connsiteY0" fmla="*/ 1134201 h 1134201"/>
                <a:gd name="connsiteX1" fmla="*/ 548640 w 2450592"/>
                <a:gd name="connsiteY1" fmla="*/ 1079337 h 1134201"/>
                <a:gd name="connsiteX2" fmla="*/ 1005840 w 2450592"/>
                <a:gd name="connsiteY2" fmla="*/ 1024473 h 1134201"/>
                <a:gd name="connsiteX3" fmla="*/ 1060704 w 2450592"/>
                <a:gd name="connsiteY3" fmla="*/ 1024473 h 1134201"/>
                <a:gd name="connsiteX4" fmla="*/ 1005840 w 2450592"/>
                <a:gd name="connsiteY4" fmla="*/ 933033 h 1134201"/>
                <a:gd name="connsiteX5" fmla="*/ 1133856 w 2450592"/>
                <a:gd name="connsiteY5" fmla="*/ 1006185 h 1134201"/>
                <a:gd name="connsiteX6" fmla="*/ 1280160 w 2450592"/>
                <a:gd name="connsiteY6" fmla="*/ 951321 h 1134201"/>
                <a:gd name="connsiteX7" fmla="*/ 1280160 w 2450592"/>
                <a:gd name="connsiteY7" fmla="*/ 859881 h 1134201"/>
                <a:gd name="connsiteX8" fmla="*/ 1188720 w 2450592"/>
                <a:gd name="connsiteY8" fmla="*/ 805017 h 1134201"/>
                <a:gd name="connsiteX9" fmla="*/ 1060704 w 2450592"/>
                <a:gd name="connsiteY9" fmla="*/ 658713 h 1134201"/>
                <a:gd name="connsiteX10" fmla="*/ 1261872 w 2450592"/>
                <a:gd name="connsiteY10" fmla="*/ 695289 h 1134201"/>
                <a:gd name="connsiteX11" fmla="*/ 1481328 w 2450592"/>
                <a:gd name="connsiteY11" fmla="*/ 603849 h 1134201"/>
                <a:gd name="connsiteX12" fmla="*/ 1463040 w 2450592"/>
                <a:gd name="connsiteY12" fmla="*/ 494121 h 1134201"/>
                <a:gd name="connsiteX13" fmla="*/ 1298448 w 2450592"/>
                <a:gd name="connsiteY13" fmla="*/ 311241 h 1134201"/>
                <a:gd name="connsiteX14" fmla="*/ 1280160 w 2450592"/>
                <a:gd name="connsiteY14" fmla="*/ 256377 h 1134201"/>
                <a:gd name="connsiteX15" fmla="*/ 1371600 w 2450592"/>
                <a:gd name="connsiteY15" fmla="*/ 329529 h 1134201"/>
                <a:gd name="connsiteX16" fmla="*/ 1499616 w 2450592"/>
                <a:gd name="connsiteY16" fmla="*/ 311241 h 1134201"/>
                <a:gd name="connsiteX17" fmla="*/ 1920240 w 2450592"/>
                <a:gd name="connsiteY17" fmla="*/ 128361 h 1134201"/>
                <a:gd name="connsiteX18" fmla="*/ 1956816 w 2450592"/>
                <a:gd name="connsiteY18" fmla="*/ 345 h 1134201"/>
                <a:gd name="connsiteX19" fmla="*/ 2029968 w 2450592"/>
                <a:gd name="connsiteY19" fmla="*/ 91785 h 1134201"/>
                <a:gd name="connsiteX20" fmla="*/ 2011680 w 2450592"/>
                <a:gd name="connsiteY20" fmla="*/ 128361 h 1134201"/>
                <a:gd name="connsiteX21" fmla="*/ 2249424 w 2450592"/>
                <a:gd name="connsiteY21" fmla="*/ 274665 h 1134201"/>
                <a:gd name="connsiteX22" fmla="*/ 2450592 w 2450592"/>
                <a:gd name="connsiteY22" fmla="*/ 347817 h 1134201"/>
                <a:gd name="connsiteX0" fmla="*/ 0 w 1901952"/>
                <a:gd name="connsiteY0" fmla="*/ 1079337 h 1079337"/>
                <a:gd name="connsiteX1" fmla="*/ 457200 w 1901952"/>
                <a:gd name="connsiteY1" fmla="*/ 1024473 h 1079337"/>
                <a:gd name="connsiteX2" fmla="*/ 512064 w 1901952"/>
                <a:gd name="connsiteY2" fmla="*/ 1024473 h 1079337"/>
                <a:gd name="connsiteX3" fmla="*/ 457200 w 1901952"/>
                <a:gd name="connsiteY3" fmla="*/ 933033 h 1079337"/>
                <a:gd name="connsiteX4" fmla="*/ 585216 w 1901952"/>
                <a:gd name="connsiteY4" fmla="*/ 1006185 h 1079337"/>
                <a:gd name="connsiteX5" fmla="*/ 731520 w 1901952"/>
                <a:gd name="connsiteY5" fmla="*/ 951321 h 1079337"/>
                <a:gd name="connsiteX6" fmla="*/ 731520 w 1901952"/>
                <a:gd name="connsiteY6" fmla="*/ 859881 h 1079337"/>
                <a:gd name="connsiteX7" fmla="*/ 640080 w 1901952"/>
                <a:gd name="connsiteY7" fmla="*/ 805017 h 1079337"/>
                <a:gd name="connsiteX8" fmla="*/ 512064 w 1901952"/>
                <a:gd name="connsiteY8" fmla="*/ 658713 h 1079337"/>
                <a:gd name="connsiteX9" fmla="*/ 713232 w 1901952"/>
                <a:gd name="connsiteY9" fmla="*/ 695289 h 1079337"/>
                <a:gd name="connsiteX10" fmla="*/ 932688 w 1901952"/>
                <a:gd name="connsiteY10" fmla="*/ 603849 h 1079337"/>
                <a:gd name="connsiteX11" fmla="*/ 914400 w 1901952"/>
                <a:gd name="connsiteY11" fmla="*/ 494121 h 1079337"/>
                <a:gd name="connsiteX12" fmla="*/ 749808 w 1901952"/>
                <a:gd name="connsiteY12" fmla="*/ 311241 h 1079337"/>
                <a:gd name="connsiteX13" fmla="*/ 731520 w 1901952"/>
                <a:gd name="connsiteY13" fmla="*/ 256377 h 1079337"/>
                <a:gd name="connsiteX14" fmla="*/ 822960 w 1901952"/>
                <a:gd name="connsiteY14" fmla="*/ 329529 h 1079337"/>
                <a:gd name="connsiteX15" fmla="*/ 950976 w 1901952"/>
                <a:gd name="connsiteY15" fmla="*/ 311241 h 1079337"/>
                <a:gd name="connsiteX16" fmla="*/ 1371600 w 1901952"/>
                <a:gd name="connsiteY16" fmla="*/ 128361 h 1079337"/>
                <a:gd name="connsiteX17" fmla="*/ 1408176 w 1901952"/>
                <a:gd name="connsiteY17" fmla="*/ 345 h 1079337"/>
                <a:gd name="connsiteX18" fmla="*/ 1481328 w 1901952"/>
                <a:gd name="connsiteY18" fmla="*/ 91785 h 1079337"/>
                <a:gd name="connsiteX19" fmla="*/ 1463040 w 1901952"/>
                <a:gd name="connsiteY19" fmla="*/ 128361 h 1079337"/>
                <a:gd name="connsiteX20" fmla="*/ 1700784 w 1901952"/>
                <a:gd name="connsiteY20" fmla="*/ 274665 h 1079337"/>
                <a:gd name="connsiteX21" fmla="*/ 1901952 w 1901952"/>
                <a:gd name="connsiteY21" fmla="*/ 347817 h 1079337"/>
                <a:gd name="connsiteX0" fmla="*/ 0 w 1877013"/>
                <a:gd name="connsiteY0" fmla="*/ 1079337 h 1079337"/>
                <a:gd name="connsiteX1" fmla="*/ 457200 w 1877013"/>
                <a:gd name="connsiteY1" fmla="*/ 1024473 h 1079337"/>
                <a:gd name="connsiteX2" fmla="*/ 512064 w 1877013"/>
                <a:gd name="connsiteY2" fmla="*/ 1024473 h 1079337"/>
                <a:gd name="connsiteX3" fmla="*/ 457200 w 1877013"/>
                <a:gd name="connsiteY3" fmla="*/ 933033 h 1079337"/>
                <a:gd name="connsiteX4" fmla="*/ 585216 w 1877013"/>
                <a:gd name="connsiteY4" fmla="*/ 1006185 h 1079337"/>
                <a:gd name="connsiteX5" fmla="*/ 731520 w 1877013"/>
                <a:gd name="connsiteY5" fmla="*/ 951321 h 1079337"/>
                <a:gd name="connsiteX6" fmla="*/ 731520 w 1877013"/>
                <a:gd name="connsiteY6" fmla="*/ 859881 h 1079337"/>
                <a:gd name="connsiteX7" fmla="*/ 640080 w 1877013"/>
                <a:gd name="connsiteY7" fmla="*/ 805017 h 1079337"/>
                <a:gd name="connsiteX8" fmla="*/ 512064 w 1877013"/>
                <a:gd name="connsiteY8" fmla="*/ 658713 h 1079337"/>
                <a:gd name="connsiteX9" fmla="*/ 713232 w 1877013"/>
                <a:gd name="connsiteY9" fmla="*/ 695289 h 1079337"/>
                <a:gd name="connsiteX10" fmla="*/ 932688 w 1877013"/>
                <a:gd name="connsiteY10" fmla="*/ 603849 h 1079337"/>
                <a:gd name="connsiteX11" fmla="*/ 914400 w 1877013"/>
                <a:gd name="connsiteY11" fmla="*/ 494121 h 1079337"/>
                <a:gd name="connsiteX12" fmla="*/ 749808 w 1877013"/>
                <a:gd name="connsiteY12" fmla="*/ 311241 h 1079337"/>
                <a:gd name="connsiteX13" fmla="*/ 731520 w 1877013"/>
                <a:gd name="connsiteY13" fmla="*/ 256377 h 1079337"/>
                <a:gd name="connsiteX14" fmla="*/ 822960 w 1877013"/>
                <a:gd name="connsiteY14" fmla="*/ 329529 h 1079337"/>
                <a:gd name="connsiteX15" fmla="*/ 950976 w 1877013"/>
                <a:gd name="connsiteY15" fmla="*/ 311241 h 1079337"/>
                <a:gd name="connsiteX16" fmla="*/ 1371600 w 1877013"/>
                <a:gd name="connsiteY16" fmla="*/ 128361 h 1079337"/>
                <a:gd name="connsiteX17" fmla="*/ 1408176 w 1877013"/>
                <a:gd name="connsiteY17" fmla="*/ 345 h 1079337"/>
                <a:gd name="connsiteX18" fmla="*/ 1481328 w 1877013"/>
                <a:gd name="connsiteY18" fmla="*/ 91785 h 1079337"/>
                <a:gd name="connsiteX19" fmla="*/ 1463040 w 1877013"/>
                <a:gd name="connsiteY19" fmla="*/ 128361 h 1079337"/>
                <a:gd name="connsiteX20" fmla="*/ 1700784 w 1877013"/>
                <a:gd name="connsiteY20" fmla="*/ 274665 h 1079337"/>
                <a:gd name="connsiteX21" fmla="*/ 1877013 w 1877013"/>
                <a:gd name="connsiteY21" fmla="*/ 389381 h 1079337"/>
                <a:gd name="connsiteX0" fmla="*/ 0 w 1877013"/>
                <a:gd name="connsiteY0" fmla="*/ 1079337 h 1079337"/>
                <a:gd name="connsiteX1" fmla="*/ 457200 w 1877013"/>
                <a:gd name="connsiteY1" fmla="*/ 1024473 h 1079337"/>
                <a:gd name="connsiteX2" fmla="*/ 512064 w 1877013"/>
                <a:gd name="connsiteY2" fmla="*/ 1024473 h 1079337"/>
                <a:gd name="connsiteX3" fmla="*/ 457200 w 1877013"/>
                <a:gd name="connsiteY3" fmla="*/ 933033 h 1079337"/>
                <a:gd name="connsiteX4" fmla="*/ 585216 w 1877013"/>
                <a:gd name="connsiteY4" fmla="*/ 1006185 h 1079337"/>
                <a:gd name="connsiteX5" fmla="*/ 731520 w 1877013"/>
                <a:gd name="connsiteY5" fmla="*/ 951321 h 1079337"/>
                <a:gd name="connsiteX6" fmla="*/ 731520 w 1877013"/>
                <a:gd name="connsiteY6" fmla="*/ 859881 h 1079337"/>
                <a:gd name="connsiteX7" fmla="*/ 640080 w 1877013"/>
                <a:gd name="connsiteY7" fmla="*/ 805017 h 1079337"/>
                <a:gd name="connsiteX8" fmla="*/ 512064 w 1877013"/>
                <a:gd name="connsiteY8" fmla="*/ 658713 h 1079337"/>
                <a:gd name="connsiteX9" fmla="*/ 713232 w 1877013"/>
                <a:gd name="connsiteY9" fmla="*/ 695289 h 1079337"/>
                <a:gd name="connsiteX10" fmla="*/ 932688 w 1877013"/>
                <a:gd name="connsiteY10" fmla="*/ 603849 h 1079337"/>
                <a:gd name="connsiteX11" fmla="*/ 914400 w 1877013"/>
                <a:gd name="connsiteY11" fmla="*/ 494121 h 1079337"/>
                <a:gd name="connsiteX12" fmla="*/ 749808 w 1877013"/>
                <a:gd name="connsiteY12" fmla="*/ 311241 h 1079337"/>
                <a:gd name="connsiteX13" fmla="*/ 731520 w 1877013"/>
                <a:gd name="connsiteY13" fmla="*/ 256377 h 1079337"/>
                <a:gd name="connsiteX14" fmla="*/ 822960 w 1877013"/>
                <a:gd name="connsiteY14" fmla="*/ 329529 h 1079337"/>
                <a:gd name="connsiteX15" fmla="*/ 950976 w 1877013"/>
                <a:gd name="connsiteY15" fmla="*/ 311241 h 1079337"/>
                <a:gd name="connsiteX16" fmla="*/ 1371600 w 1877013"/>
                <a:gd name="connsiteY16" fmla="*/ 128361 h 1079337"/>
                <a:gd name="connsiteX17" fmla="*/ 1408176 w 1877013"/>
                <a:gd name="connsiteY17" fmla="*/ 345 h 1079337"/>
                <a:gd name="connsiteX18" fmla="*/ 1481328 w 1877013"/>
                <a:gd name="connsiteY18" fmla="*/ 91785 h 1079337"/>
                <a:gd name="connsiteX19" fmla="*/ 1463040 w 1877013"/>
                <a:gd name="connsiteY19" fmla="*/ 128361 h 1079337"/>
                <a:gd name="connsiteX20" fmla="*/ 1700784 w 1877013"/>
                <a:gd name="connsiteY20" fmla="*/ 274665 h 1079337"/>
                <a:gd name="connsiteX21" fmla="*/ 1877013 w 1877013"/>
                <a:gd name="connsiteY21" fmla="*/ 372756 h 1079337"/>
                <a:gd name="connsiteX0" fmla="*/ 0 w 2043268"/>
                <a:gd name="connsiteY0" fmla="*/ 1079337 h 1079337"/>
                <a:gd name="connsiteX1" fmla="*/ 457200 w 2043268"/>
                <a:gd name="connsiteY1" fmla="*/ 1024473 h 1079337"/>
                <a:gd name="connsiteX2" fmla="*/ 512064 w 2043268"/>
                <a:gd name="connsiteY2" fmla="*/ 1024473 h 1079337"/>
                <a:gd name="connsiteX3" fmla="*/ 457200 w 2043268"/>
                <a:gd name="connsiteY3" fmla="*/ 933033 h 1079337"/>
                <a:gd name="connsiteX4" fmla="*/ 585216 w 2043268"/>
                <a:gd name="connsiteY4" fmla="*/ 1006185 h 1079337"/>
                <a:gd name="connsiteX5" fmla="*/ 731520 w 2043268"/>
                <a:gd name="connsiteY5" fmla="*/ 951321 h 1079337"/>
                <a:gd name="connsiteX6" fmla="*/ 731520 w 2043268"/>
                <a:gd name="connsiteY6" fmla="*/ 859881 h 1079337"/>
                <a:gd name="connsiteX7" fmla="*/ 640080 w 2043268"/>
                <a:gd name="connsiteY7" fmla="*/ 805017 h 1079337"/>
                <a:gd name="connsiteX8" fmla="*/ 512064 w 2043268"/>
                <a:gd name="connsiteY8" fmla="*/ 658713 h 1079337"/>
                <a:gd name="connsiteX9" fmla="*/ 713232 w 2043268"/>
                <a:gd name="connsiteY9" fmla="*/ 695289 h 1079337"/>
                <a:gd name="connsiteX10" fmla="*/ 932688 w 2043268"/>
                <a:gd name="connsiteY10" fmla="*/ 603849 h 1079337"/>
                <a:gd name="connsiteX11" fmla="*/ 914400 w 2043268"/>
                <a:gd name="connsiteY11" fmla="*/ 494121 h 1079337"/>
                <a:gd name="connsiteX12" fmla="*/ 749808 w 2043268"/>
                <a:gd name="connsiteY12" fmla="*/ 311241 h 1079337"/>
                <a:gd name="connsiteX13" fmla="*/ 731520 w 2043268"/>
                <a:gd name="connsiteY13" fmla="*/ 256377 h 1079337"/>
                <a:gd name="connsiteX14" fmla="*/ 822960 w 2043268"/>
                <a:gd name="connsiteY14" fmla="*/ 329529 h 1079337"/>
                <a:gd name="connsiteX15" fmla="*/ 950976 w 2043268"/>
                <a:gd name="connsiteY15" fmla="*/ 311241 h 1079337"/>
                <a:gd name="connsiteX16" fmla="*/ 1371600 w 2043268"/>
                <a:gd name="connsiteY16" fmla="*/ 128361 h 1079337"/>
                <a:gd name="connsiteX17" fmla="*/ 1408176 w 2043268"/>
                <a:gd name="connsiteY17" fmla="*/ 345 h 1079337"/>
                <a:gd name="connsiteX18" fmla="*/ 1481328 w 2043268"/>
                <a:gd name="connsiteY18" fmla="*/ 91785 h 1079337"/>
                <a:gd name="connsiteX19" fmla="*/ 1463040 w 2043268"/>
                <a:gd name="connsiteY19" fmla="*/ 128361 h 1079337"/>
                <a:gd name="connsiteX20" fmla="*/ 1700784 w 2043268"/>
                <a:gd name="connsiteY20" fmla="*/ 274665 h 1079337"/>
                <a:gd name="connsiteX21" fmla="*/ 2043268 w 2043268"/>
                <a:gd name="connsiteY21" fmla="*/ 439258 h 1079337"/>
                <a:gd name="connsiteX0" fmla="*/ 0 w 2010017"/>
                <a:gd name="connsiteY0" fmla="*/ 1079337 h 1079337"/>
                <a:gd name="connsiteX1" fmla="*/ 457200 w 2010017"/>
                <a:gd name="connsiteY1" fmla="*/ 1024473 h 1079337"/>
                <a:gd name="connsiteX2" fmla="*/ 512064 w 2010017"/>
                <a:gd name="connsiteY2" fmla="*/ 1024473 h 1079337"/>
                <a:gd name="connsiteX3" fmla="*/ 457200 w 2010017"/>
                <a:gd name="connsiteY3" fmla="*/ 933033 h 1079337"/>
                <a:gd name="connsiteX4" fmla="*/ 585216 w 2010017"/>
                <a:gd name="connsiteY4" fmla="*/ 1006185 h 1079337"/>
                <a:gd name="connsiteX5" fmla="*/ 731520 w 2010017"/>
                <a:gd name="connsiteY5" fmla="*/ 951321 h 1079337"/>
                <a:gd name="connsiteX6" fmla="*/ 731520 w 2010017"/>
                <a:gd name="connsiteY6" fmla="*/ 859881 h 1079337"/>
                <a:gd name="connsiteX7" fmla="*/ 640080 w 2010017"/>
                <a:gd name="connsiteY7" fmla="*/ 805017 h 1079337"/>
                <a:gd name="connsiteX8" fmla="*/ 512064 w 2010017"/>
                <a:gd name="connsiteY8" fmla="*/ 658713 h 1079337"/>
                <a:gd name="connsiteX9" fmla="*/ 713232 w 2010017"/>
                <a:gd name="connsiteY9" fmla="*/ 695289 h 1079337"/>
                <a:gd name="connsiteX10" fmla="*/ 932688 w 2010017"/>
                <a:gd name="connsiteY10" fmla="*/ 603849 h 1079337"/>
                <a:gd name="connsiteX11" fmla="*/ 914400 w 2010017"/>
                <a:gd name="connsiteY11" fmla="*/ 494121 h 1079337"/>
                <a:gd name="connsiteX12" fmla="*/ 749808 w 2010017"/>
                <a:gd name="connsiteY12" fmla="*/ 311241 h 1079337"/>
                <a:gd name="connsiteX13" fmla="*/ 731520 w 2010017"/>
                <a:gd name="connsiteY13" fmla="*/ 256377 h 1079337"/>
                <a:gd name="connsiteX14" fmla="*/ 822960 w 2010017"/>
                <a:gd name="connsiteY14" fmla="*/ 329529 h 1079337"/>
                <a:gd name="connsiteX15" fmla="*/ 950976 w 2010017"/>
                <a:gd name="connsiteY15" fmla="*/ 311241 h 1079337"/>
                <a:gd name="connsiteX16" fmla="*/ 1371600 w 2010017"/>
                <a:gd name="connsiteY16" fmla="*/ 128361 h 1079337"/>
                <a:gd name="connsiteX17" fmla="*/ 1408176 w 2010017"/>
                <a:gd name="connsiteY17" fmla="*/ 345 h 1079337"/>
                <a:gd name="connsiteX18" fmla="*/ 1481328 w 2010017"/>
                <a:gd name="connsiteY18" fmla="*/ 91785 h 1079337"/>
                <a:gd name="connsiteX19" fmla="*/ 1463040 w 2010017"/>
                <a:gd name="connsiteY19" fmla="*/ 128361 h 1079337"/>
                <a:gd name="connsiteX20" fmla="*/ 1700784 w 2010017"/>
                <a:gd name="connsiteY20" fmla="*/ 274665 h 1079337"/>
                <a:gd name="connsiteX21" fmla="*/ 2010017 w 2010017"/>
                <a:gd name="connsiteY21" fmla="*/ 422632 h 1079337"/>
                <a:gd name="connsiteX0" fmla="*/ 0 w 2030250"/>
                <a:gd name="connsiteY0" fmla="*/ 1079337 h 1079337"/>
                <a:gd name="connsiteX1" fmla="*/ 457200 w 2030250"/>
                <a:gd name="connsiteY1" fmla="*/ 1024473 h 1079337"/>
                <a:gd name="connsiteX2" fmla="*/ 512064 w 2030250"/>
                <a:gd name="connsiteY2" fmla="*/ 1024473 h 1079337"/>
                <a:gd name="connsiteX3" fmla="*/ 457200 w 2030250"/>
                <a:gd name="connsiteY3" fmla="*/ 933033 h 1079337"/>
                <a:gd name="connsiteX4" fmla="*/ 585216 w 2030250"/>
                <a:gd name="connsiteY4" fmla="*/ 1006185 h 1079337"/>
                <a:gd name="connsiteX5" fmla="*/ 731520 w 2030250"/>
                <a:gd name="connsiteY5" fmla="*/ 951321 h 1079337"/>
                <a:gd name="connsiteX6" fmla="*/ 731520 w 2030250"/>
                <a:gd name="connsiteY6" fmla="*/ 859881 h 1079337"/>
                <a:gd name="connsiteX7" fmla="*/ 640080 w 2030250"/>
                <a:gd name="connsiteY7" fmla="*/ 805017 h 1079337"/>
                <a:gd name="connsiteX8" fmla="*/ 512064 w 2030250"/>
                <a:gd name="connsiteY8" fmla="*/ 658713 h 1079337"/>
                <a:gd name="connsiteX9" fmla="*/ 713232 w 2030250"/>
                <a:gd name="connsiteY9" fmla="*/ 695289 h 1079337"/>
                <a:gd name="connsiteX10" fmla="*/ 932688 w 2030250"/>
                <a:gd name="connsiteY10" fmla="*/ 603849 h 1079337"/>
                <a:gd name="connsiteX11" fmla="*/ 914400 w 2030250"/>
                <a:gd name="connsiteY11" fmla="*/ 494121 h 1079337"/>
                <a:gd name="connsiteX12" fmla="*/ 749808 w 2030250"/>
                <a:gd name="connsiteY12" fmla="*/ 311241 h 1079337"/>
                <a:gd name="connsiteX13" fmla="*/ 731520 w 2030250"/>
                <a:gd name="connsiteY13" fmla="*/ 256377 h 1079337"/>
                <a:gd name="connsiteX14" fmla="*/ 822960 w 2030250"/>
                <a:gd name="connsiteY14" fmla="*/ 329529 h 1079337"/>
                <a:gd name="connsiteX15" fmla="*/ 950976 w 2030250"/>
                <a:gd name="connsiteY15" fmla="*/ 311241 h 1079337"/>
                <a:gd name="connsiteX16" fmla="*/ 1371600 w 2030250"/>
                <a:gd name="connsiteY16" fmla="*/ 128361 h 1079337"/>
                <a:gd name="connsiteX17" fmla="*/ 1408176 w 2030250"/>
                <a:gd name="connsiteY17" fmla="*/ 345 h 1079337"/>
                <a:gd name="connsiteX18" fmla="*/ 1481328 w 2030250"/>
                <a:gd name="connsiteY18" fmla="*/ 91785 h 1079337"/>
                <a:gd name="connsiteX19" fmla="*/ 1463040 w 2030250"/>
                <a:gd name="connsiteY19" fmla="*/ 128361 h 1079337"/>
                <a:gd name="connsiteX20" fmla="*/ 1700784 w 2030250"/>
                <a:gd name="connsiteY20" fmla="*/ 274665 h 1079337"/>
                <a:gd name="connsiteX21" fmla="*/ 2010017 w 2030250"/>
                <a:gd name="connsiteY21" fmla="*/ 422632 h 1079337"/>
                <a:gd name="connsiteX22" fmla="*/ 2000043 w 2030250"/>
                <a:gd name="connsiteY22" fmla="*/ 424294 h 1079337"/>
                <a:gd name="connsiteX0" fmla="*/ 0 w 2083288"/>
                <a:gd name="connsiteY0" fmla="*/ 1079337 h 1079337"/>
                <a:gd name="connsiteX1" fmla="*/ 457200 w 2083288"/>
                <a:gd name="connsiteY1" fmla="*/ 1024473 h 1079337"/>
                <a:gd name="connsiteX2" fmla="*/ 512064 w 2083288"/>
                <a:gd name="connsiteY2" fmla="*/ 1024473 h 1079337"/>
                <a:gd name="connsiteX3" fmla="*/ 457200 w 2083288"/>
                <a:gd name="connsiteY3" fmla="*/ 933033 h 1079337"/>
                <a:gd name="connsiteX4" fmla="*/ 585216 w 2083288"/>
                <a:gd name="connsiteY4" fmla="*/ 1006185 h 1079337"/>
                <a:gd name="connsiteX5" fmla="*/ 731520 w 2083288"/>
                <a:gd name="connsiteY5" fmla="*/ 951321 h 1079337"/>
                <a:gd name="connsiteX6" fmla="*/ 731520 w 2083288"/>
                <a:gd name="connsiteY6" fmla="*/ 859881 h 1079337"/>
                <a:gd name="connsiteX7" fmla="*/ 640080 w 2083288"/>
                <a:gd name="connsiteY7" fmla="*/ 805017 h 1079337"/>
                <a:gd name="connsiteX8" fmla="*/ 512064 w 2083288"/>
                <a:gd name="connsiteY8" fmla="*/ 658713 h 1079337"/>
                <a:gd name="connsiteX9" fmla="*/ 713232 w 2083288"/>
                <a:gd name="connsiteY9" fmla="*/ 695289 h 1079337"/>
                <a:gd name="connsiteX10" fmla="*/ 932688 w 2083288"/>
                <a:gd name="connsiteY10" fmla="*/ 603849 h 1079337"/>
                <a:gd name="connsiteX11" fmla="*/ 914400 w 2083288"/>
                <a:gd name="connsiteY11" fmla="*/ 494121 h 1079337"/>
                <a:gd name="connsiteX12" fmla="*/ 749808 w 2083288"/>
                <a:gd name="connsiteY12" fmla="*/ 311241 h 1079337"/>
                <a:gd name="connsiteX13" fmla="*/ 731520 w 2083288"/>
                <a:gd name="connsiteY13" fmla="*/ 256377 h 1079337"/>
                <a:gd name="connsiteX14" fmla="*/ 822960 w 2083288"/>
                <a:gd name="connsiteY14" fmla="*/ 329529 h 1079337"/>
                <a:gd name="connsiteX15" fmla="*/ 950976 w 2083288"/>
                <a:gd name="connsiteY15" fmla="*/ 311241 h 1079337"/>
                <a:gd name="connsiteX16" fmla="*/ 1371600 w 2083288"/>
                <a:gd name="connsiteY16" fmla="*/ 128361 h 1079337"/>
                <a:gd name="connsiteX17" fmla="*/ 1408176 w 2083288"/>
                <a:gd name="connsiteY17" fmla="*/ 345 h 1079337"/>
                <a:gd name="connsiteX18" fmla="*/ 1481328 w 2083288"/>
                <a:gd name="connsiteY18" fmla="*/ 91785 h 1079337"/>
                <a:gd name="connsiteX19" fmla="*/ 1463040 w 2083288"/>
                <a:gd name="connsiteY19" fmla="*/ 128361 h 1079337"/>
                <a:gd name="connsiteX20" fmla="*/ 1700784 w 2083288"/>
                <a:gd name="connsiteY20" fmla="*/ 274665 h 1079337"/>
                <a:gd name="connsiteX21" fmla="*/ 2010017 w 2083288"/>
                <a:gd name="connsiteY21" fmla="*/ 422632 h 1079337"/>
                <a:gd name="connsiteX22" fmla="*/ 2083170 w 2083288"/>
                <a:gd name="connsiteY22" fmla="*/ 357792 h 1079337"/>
                <a:gd name="connsiteX0" fmla="*/ 0 w 2083212"/>
                <a:gd name="connsiteY0" fmla="*/ 1079337 h 1079337"/>
                <a:gd name="connsiteX1" fmla="*/ 457200 w 2083212"/>
                <a:gd name="connsiteY1" fmla="*/ 1024473 h 1079337"/>
                <a:gd name="connsiteX2" fmla="*/ 512064 w 2083212"/>
                <a:gd name="connsiteY2" fmla="*/ 1024473 h 1079337"/>
                <a:gd name="connsiteX3" fmla="*/ 457200 w 2083212"/>
                <a:gd name="connsiteY3" fmla="*/ 933033 h 1079337"/>
                <a:gd name="connsiteX4" fmla="*/ 585216 w 2083212"/>
                <a:gd name="connsiteY4" fmla="*/ 1006185 h 1079337"/>
                <a:gd name="connsiteX5" fmla="*/ 731520 w 2083212"/>
                <a:gd name="connsiteY5" fmla="*/ 951321 h 1079337"/>
                <a:gd name="connsiteX6" fmla="*/ 731520 w 2083212"/>
                <a:gd name="connsiteY6" fmla="*/ 859881 h 1079337"/>
                <a:gd name="connsiteX7" fmla="*/ 640080 w 2083212"/>
                <a:gd name="connsiteY7" fmla="*/ 805017 h 1079337"/>
                <a:gd name="connsiteX8" fmla="*/ 512064 w 2083212"/>
                <a:gd name="connsiteY8" fmla="*/ 658713 h 1079337"/>
                <a:gd name="connsiteX9" fmla="*/ 713232 w 2083212"/>
                <a:gd name="connsiteY9" fmla="*/ 695289 h 1079337"/>
                <a:gd name="connsiteX10" fmla="*/ 932688 w 2083212"/>
                <a:gd name="connsiteY10" fmla="*/ 603849 h 1079337"/>
                <a:gd name="connsiteX11" fmla="*/ 914400 w 2083212"/>
                <a:gd name="connsiteY11" fmla="*/ 494121 h 1079337"/>
                <a:gd name="connsiteX12" fmla="*/ 749808 w 2083212"/>
                <a:gd name="connsiteY12" fmla="*/ 311241 h 1079337"/>
                <a:gd name="connsiteX13" fmla="*/ 731520 w 2083212"/>
                <a:gd name="connsiteY13" fmla="*/ 256377 h 1079337"/>
                <a:gd name="connsiteX14" fmla="*/ 822960 w 2083212"/>
                <a:gd name="connsiteY14" fmla="*/ 329529 h 1079337"/>
                <a:gd name="connsiteX15" fmla="*/ 950976 w 2083212"/>
                <a:gd name="connsiteY15" fmla="*/ 311241 h 1079337"/>
                <a:gd name="connsiteX16" fmla="*/ 1371600 w 2083212"/>
                <a:gd name="connsiteY16" fmla="*/ 128361 h 1079337"/>
                <a:gd name="connsiteX17" fmla="*/ 1408176 w 2083212"/>
                <a:gd name="connsiteY17" fmla="*/ 345 h 1079337"/>
                <a:gd name="connsiteX18" fmla="*/ 1481328 w 2083212"/>
                <a:gd name="connsiteY18" fmla="*/ 91785 h 1079337"/>
                <a:gd name="connsiteX19" fmla="*/ 1463040 w 2083212"/>
                <a:gd name="connsiteY19" fmla="*/ 128361 h 1079337"/>
                <a:gd name="connsiteX20" fmla="*/ 1700784 w 2083212"/>
                <a:gd name="connsiteY20" fmla="*/ 274665 h 1079337"/>
                <a:gd name="connsiteX21" fmla="*/ 1960140 w 2083212"/>
                <a:gd name="connsiteY21" fmla="*/ 397694 h 1079337"/>
                <a:gd name="connsiteX22" fmla="*/ 2083170 w 2083212"/>
                <a:gd name="connsiteY22" fmla="*/ 357792 h 1079337"/>
                <a:gd name="connsiteX0" fmla="*/ 0 w 2049992"/>
                <a:gd name="connsiteY0" fmla="*/ 1079337 h 1079337"/>
                <a:gd name="connsiteX1" fmla="*/ 457200 w 2049992"/>
                <a:gd name="connsiteY1" fmla="*/ 1024473 h 1079337"/>
                <a:gd name="connsiteX2" fmla="*/ 512064 w 2049992"/>
                <a:gd name="connsiteY2" fmla="*/ 1024473 h 1079337"/>
                <a:gd name="connsiteX3" fmla="*/ 457200 w 2049992"/>
                <a:gd name="connsiteY3" fmla="*/ 933033 h 1079337"/>
                <a:gd name="connsiteX4" fmla="*/ 585216 w 2049992"/>
                <a:gd name="connsiteY4" fmla="*/ 1006185 h 1079337"/>
                <a:gd name="connsiteX5" fmla="*/ 731520 w 2049992"/>
                <a:gd name="connsiteY5" fmla="*/ 951321 h 1079337"/>
                <a:gd name="connsiteX6" fmla="*/ 731520 w 2049992"/>
                <a:gd name="connsiteY6" fmla="*/ 859881 h 1079337"/>
                <a:gd name="connsiteX7" fmla="*/ 640080 w 2049992"/>
                <a:gd name="connsiteY7" fmla="*/ 805017 h 1079337"/>
                <a:gd name="connsiteX8" fmla="*/ 512064 w 2049992"/>
                <a:gd name="connsiteY8" fmla="*/ 658713 h 1079337"/>
                <a:gd name="connsiteX9" fmla="*/ 713232 w 2049992"/>
                <a:gd name="connsiteY9" fmla="*/ 695289 h 1079337"/>
                <a:gd name="connsiteX10" fmla="*/ 932688 w 2049992"/>
                <a:gd name="connsiteY10" fmla="*/ 603849 h 1079337"/>
                <a:gd name="connsiteX11" fmla="*/ 914400 w 2049992"/>
                <a:gd name="connsiteY11" fmla="*/ 494121 h 1079337"/>
                <a:gd name="connsiteX12" fmla="*/ 749808 w 2049992"/>
                <a:gd name="connsiteY12" fmla="*/ 311241 h 1079337"/>
                <a:gd name="connsiteX13" fmla="*/ 731520 w 2049992"/>
                <a:gd name="connsiteY13" fmla="*/ 256377 h 1079337"/>
                <a:gd name="connsiteX14" fmla="*/ 822960 w 2049992"/>
                <a:gd name="connsiteY14" fmla="*/ 329529 h 1079337"/>
                <a:gd name="connsiteX15" fmla="*/ 950976 w 2049992"/>
                <a:gd name="connsiteY15" fmla="*/ 311241 h 1079337"/>
                <a:gd name="connsiteX16" fmla="*/ 1371600 w 2049992"/>
                <a:gd name="connsiteY16" fmla="*/ 128361 h 1079337"/>
                <a:gd name="connsiteX17" fmla="*/ 1408176 w 2049992"/>
                <a:gd name="connsiteY17" fmla="*/ 345 h 1079337"/>
                <a:gd name="connsiteX18" fmla="*/ 1481328 w 2049992"/>
                <a:gd name="connsiteY18" fmla="*/ 91785 h 1079337"/>
                <a:gd name="connsiteX19" fmla="*/ 1463040 w 2049992"/>
                <a:gd name="connsiteY19" fmla="*/ 128361 h 1079337"/>
                <a:gd name="connsiteX20" fmla="*/ 1700784 w 2049992"/>
                <a:gd name="connsiteY20" fmla="*/ 274665 h 1079337"/>
                <a:gd name="connsiteX21" fmla="*/ 1960140 w 2049992"/>
                <a:gd name="connsiteY21" fmla="*/ 397694 h 1079337"/>
                <a:gd name="connsiteX22" fmla="*/ 2049919 w 2049992"/>
                <a:gd name="connsiteY22" fmla="*/ 407668 h 1079337"/>
                <a:gd name="connsiteX0" fmla="*/ 0 w 2066544"/>
                <a:gd name="connsiteY0" fmla="*/ 1079337 h 1079337"/>
                <a:gd name="connsiteX1" fmla="*/ 457200 w 2066544"/>
                <a:gd name="connsiteY1" fmla="*/ 1024473 h 1079337"/>
                <a:gd name="connsiteX2" fmla="*/ 512064 w 2066544"/>
                <a:gd name="connsiteY2" fmla="*/ 1024473 h 1079337"/>
                <a:gd name="connsiteX3" fmla="*/ 457200 w 2066544"/>
                <a:gd name="connsiteY3" fmla="*/ 933033 h 1079337"/>
                <a:gd name="connsiteX4" fmla="*/ 585216 w 2066544"/>
                <a:gd name="connsiteY4" fmla="*/ 1006185 h 1079337"/>
                <a:gd name="connsiteX5" fmla="*/ 731520 w 2066544"/>
                <a:gd name="connsiteY5" fmla="*/ 951321 h 1079337"/>
                <a:gd name="connsiteX6" fmla="*/ 731520 w 2066544"/>
                <a:gd name="connsiteY6" fmla="*/ 859881 h 1079337"/>
                <a:gd name="connsiteX7" fmla="*/ 640080 w 2066544"/>
                <a:gd name="connsiteY7" fmla="*/ 805017 h 1079337"/>
                <a:gd name="connsiteX8" fmla="*/ 512064 w 2066544"/>
                <a:gd name="connsiteY8" fmla="*/ 658713 h 1079337"/>
                <a:gd name="connsiteX9" fmla="*/ 713232 w 2066544"/>
                <a:gd name="connsiteY9" fmla="*/ 695289 h 1079337"/>
                <a:gd name="connsiteX10" fmla="*/ 932688 w 2066544"/>
                <a:gd name="connsiteY10" fmla="*/ 603849 h 1079337"/>
                <a:gd name="connsiteX11" fmla="*/ 914400 w 2066544"/>
                <a:gd name="connsiteY11" fmla="*/ 494121 h 1079337"/>
                <a:gd name="connsiteX12" fmla="*/ 749808 w 2066544"/>
                <a:gd name="connsiteY12" fmla="*/ 311241 h 1079337"/>
                <a:gd name="connsiteX13" fmla="*/ 731520 w 2066544"/>
                <a:gd name="connsiteY13" fmla="*/ 256377 h 1079337"/>
                <a:gd name="connsiteX14" fmla="*/ 822960 w 2066544"/>
                <a:gd name="connsiteY14" fmla="*/ 329529 h 1079337"/>
                <a:gd name="connsiteX15" fmla="*/ 950976 w 2066544"/>
                <a:gd name="connsiteY15" fmla="*/ 311241 h 1079337"/>
                <a:gd name="connsiteX16" fmla="*/ 1371600 w 2066544"/>
                <a:gd name="connsiteY16" fmla="*/ 128361 h 1079337"/>
                <a:gd name="connsiteX17" fmla="*/ 1408176 w 2066544"/>
                <a:gd name="connsiteY17" fmla="*/ 345 h 1079337"/>
                <a:gd name="connsiteX18" fmla="*/ 1481328 w 2066544"/>
                <a:gd name="connsiteY18" fmla="*/ 91785 h 1079337"/>
                <a:gd name="connsiteX19" fmla="*/ 1463040 w 2066544"/>
                <a:gd name="connsiteY19" fmla="*/ 128361 h 1079337"/>
                <a:gd name="connsiteX20" fmla="*/ 1700784 w 2066544"/>
                <a:gd name="connsiteY20" fmla="*/ 274665 h 1079337"/>
                <a:gd name="connsiteX21" fmla="*/ 1960140 w 2066544"/>
                <a:gd name="connsiteY21" fmla="*/ 397694 h 1079337"/>
                <a:gd name="connsiteX22" fmla="*/ 2049919 w 2066544"/>
                <a:gd name="connsiteY22" fmla="*/ 407668 h 1079337"/>
                <a:gd name="connsiteX23" fmla="*/ 2066544 w 2066544"/>
                <a:gd name="connsiteY23" fmla="*/ 407669 h 1079337"/>
                <a:gd name="connsiteX0" fmla="*/ 0 w 2066544"/>
                <a:gd name="connsiteY0" fmla="*/ 1079337 h 1079337"/>
                <a:gd name="connsiteX1" fmla="*/ 457200 w 2066544"/>
                <a:gd name="connsiteY1" fmla="*/ 1024473 h 1079337"/>
                <a:gd name="connsiteX2" fmla="*/ 512064 w 2066544"/>
                <a:gd name="connsiteY2" fmla="*/ 1024473 h 1079337"/>
                <a:gd name="connsiteX3" fmla="*/ 457200 w 2066544"/>
                <a:gd name="connsiteY3" fmla="*/ 933033 h 1079337"/>
                <a:gd name="connsiteX4" fmla="*/ 585216 w 2066544"/>
                <a:gd name="connsiteY4" fmla="*/ 1006185 h 1079337"/>
                <a:gd name="connsiteX5" fmla="*/ 731520 w 2066544"/>
                <a:gd name="connsiteY5" fmla="*/ 951321 h 1079337"/>
                <a:gd name="connsiteX6" fmla="*/ 731520 w 2066544"/>
                <a:gd name="connsiteY6" fmla="*/ 859881 h 1079337"/>
                <a:gd name="connsiteX7" fmla="*/ 640080 w 2066544"/>
                <a:gd name="connsiteY7" fmla="*/ 805017 h 1079337"/>
                <a:gd name="connsiteX8" fmla="*/ 512064 w 2066544"/>
                <a:gd name="connsiteY8" fmla="*/ 658713 h 1079337"/>
                <a:gd name="connsiteX9" fmla="*/ 713232 w 2066544"/>
                <a:gd name="connsiteY9" fmla="*/ 695289 h 1079337"/>
                <a:gd name="connsiteX10" fmla="*/ 932688 w 2066544"/>
                <a:gd name="connsiteY10" fmla="*/ 603849 h 1079337"/>
                <a:gd name="connsiteX11" fmla="*/ 914400 w 2066544"/>
                <a:gd name="connsiteY11" fmla="*/ 494121 h 1079337"/>
                <a:gd name="connsiteX12" fmla="*/ 749808 w 2066544"/>
                <a:gd name="connsiteY12" fmla="*/ 311241 h 1079337"/>
                <a:gd name="connsiteX13" fmla="*/ 731520 w 2066544"/>
                <a:gd name="connsiteY13" fmla="*/ 256377 h 1079337"/>
                <a:gd name="connsiteX14" fmla="*/ 822960 w 2066544"/>
                <a:gd name="connsiteY14" fmla="*/ 329529 h 1079337"/>
                <a:gd name="connsiteX15" fmla="*/ 950976 w 2066544"/>
                <a:gd name="connsiteY15" fmla="*/ 311241 h 1079337"/>
                <a:gd name="connsiteX16" fmla="*/ 1371600 w 2066544"/>
                <a:gd name="connsiteY16" fmla="*/ 128361 h 1079337"/>
                <a:gd name="connsiteX17" fmla="*/ 1408176 w 2066544"/>
                <a:gd name="connsiteY17" fmla="*/ 345 h 1079337"/>
                <a:gd name="connsiteX18" fmla="*/ 1481328 w 2066544"/>
                <a:gd name="connsiteY18" fmla="*/ 91785 h 1079337"/>
                <a:gd name="connsiteX19" fmla="*/ 1463040 w 2066544"/>
                <a:gd name="connsiteY19" fmla="*/ 128361 h 1079337"/>
                <a:gd name="connsiteX20" fmla="*/ 1700784 w 2066544"/>
                <a:gd name="connsiteY20" fmla="*/ 274665 h 1079337"/>
                <a:gd name="connsiteX21" fmla="*/ 1960140 w 2066544"/>
                <a:gd name="connsiteY21" fmla="*/ 397694 h 1079337"/>
                <a:gd name="connsiteX22" fmla="*/ 2049919 w 2066544"/>
                <a:gd name="connsiteY22" fmla="*/ 407668 h 1079337"/>
                <a:gd name="connsiteX23" fmla="*/ 2066544 w 2066544"/>
                <a:gd name="connsiteY23" fmla="*/ 407669 h 1079337"/>
                <a:gd name="connsiteX0" fmla="*/ 0 w 2051509"/>
                <a:gd name="connsiteY0" fmla="*/ 1079337 h 1079337"/>
                <a:gd name="connsiteX1" fmla="*/ 457200 w 2051509"/>
                <a:gd name="connsiteY1" fmla="*/ 1024473 h 1079337"/>
                <a:gd name="connsiteX2" fmla="*/ 512064 w 2051509"/>
                <a:gd name="connsiteY2" fmla="*/ 1024473 h 1079337"/>
                <a:gd name="connsiteX3" fmla="*/ 457200 w 2051509"/>
                <a:gd name="connsiteY3" fmla="*/ 933033 h 1079337"/>
                <a:gd name="connsiteX4" fmla="*/ 585216 w 2051509"/>
                <a:gd name="connsiteY4" fmla="*/ 1006185 h 1079337"/>
                <a:gd name="connsiteX5" fmla="*/ 731520 w 2051509"/>
                <a:gd name="connsiteY5" fmla="*/ 951321 h 1079337"/>
                <a:gd name="connsiteX6" fmla="*/ 731520 w 2051509"/>
                <a:gd name="connsiteY6" fmla="*/ 859881 h 1079337"/>
                <a:gd name="connsiteX7" fmla="*/ 640080 w 2051509"/>
                <a:gd name="connsiteY7" fmla="*/ 805017 h 1079337"/>
                <a:gd name="connsiteX8" fmla="*/ 512064 w 2051509"/>
                <a:gd name="connsiteY8" fmla="*/ 658713 h 1079337"/>
                <a:gd name="connsiteX9" fmla="*/ 713232 w 2051509"/>
                <a:gd name="connsiteY9" fmla="*/ 695289 h 1079337"/>
                <a:gd name="connsiteX10" fmla="*/ 932688 w 2051509"/>
                <a:gd name="connsiteY10" fmla="*/ 603849 h 1079337"/>
                <a:gd name="connsiteX11" fmla="*/ 914400 w 2051509"/>
                <a:gd name="connsiteY11" fmla="*/ 494121 h 1079337"/>
                <a:gd name="connsiteX12" fmla="*/ 749808 w 2051509"/>
                <a:gd name="connsiteY12" fmla="*/ 311241 h 1079337"/>
                <a:gd name="connsiteX13" fmla="*/ 731520 w 2051509"/>
                <a:gd name="connsiteY13" fmla="*/ 256377 h 1079337"/>
                <a:gd name="connsiteX14" fmla="*/ 822960 w 2051509"/>
                <a:gd name="connsiteY14" fmla="*/ 329529 h 1079337"/>
                <a:gd name="connsiteX15" fmla="*/ 950976 w 2051509"/>
                <a:gd name="connsiteY15" fmla="*/ 311241 h 1079337"/>
                <a:gd name="connsiteX16" fmla="*/ 1371600 w 2051509"/>
                <a:gd name="connsiteY16" fmla="*/ 128361 h 1079337"/>
                <a:gd name="connsiteX17" fmla="*/ 1408176 w 2051509"/>
                <a:gd name="connsiteY17" fmla="*/ 345 h 1079337"/>
                <a:gd name="connsiteX18" fmla="*/ 1481328 w 2051509"/>
                <a:gd name="connsiteY18" fmla="*/ 91785 h 1079337"/>
                <a:gd name="connsiteX19" fmla="*/ 1463040 w 2051509"/>
                <a:gd name="connsiteY19" fmla="*/ 128361 h 1079337"/>
                <a:gd name="connsiteX20" fmla="*/ 1700784 w 2051509"/>
                <a:gd name="connsiteY20" fmla="*/ 274665 h 1079337"/>
                <a:gd name="connsiteX21" fmla="*/ 1960140 w 2051509"/>
                <a:gd name="connsiteY21" fmla="*/ 397694 h 1079337"/>
                <a:gd name="connsiteX22" fmla="*/ 2049919 w 2051509"/>
                <a:gd name="connsiteY22" fmla="*/ 407668 h 1079337"/>
                <a:gd name="connsiteX23" fmla="*/ 1983417 w 2051509"/>
                <a:gd name="connsiteY23" fmla="*/ 449232 h 1079337"/>
                <a:gd name="connsiteX0" fmla="*/ 0 w 2051220"/>
                <a:gd name="connsiteY0" fmla="*/ 1079337 h 1079337"/>
                <a:gd name="connsiteX1" fmla="*/ 457200 w 2051220"/>
                <a:gd name="connsiteY1" fmla="*/ 1024473 h 1079337"/>
                <a:gd name="connsiteX2" fmla="*/ 512064 w 2051220"/>
                <a:gd name="connsiteY2" fmla="*/ 1024473 h 1079337"/>
                <a:gd name="connsiteX3" fmla="*/ 457200 w 2051220"/>
                <a:gd name="connsiteY3" fmla="*/ 933033 h 1079337"/>
                <a:gd name="connsiteX4" fmla="*/ 585216 w 2051220"/>
                <a:gd name="connsiteY4" fmla="*/ 1006185 h 1079337"/>
                <a:gd name="connsiteX5" fmla="*/ 731520 w 2051220"/>
                <a:gd name="connsiteY5" fmla="*/ 951321 h 1079337"/>
                <a:gd name="connsiteX6" fmla="*/ 731520 w 2051220"/>
                <a:gd name="connsiteY6" fmla="*/ 859881 h 1079337"/>
                <a:gd name="connsiteX7" fmla="*/ 640080 w 2051220"/>
                <a:gd name="connsiteY7" fmla="*/ 805017 h 1079337"/>
                <a:gd name="connsiteX8" fmla="*/ 512064 w 2051220"/>
                <a:gd name="connsiteY8" fmla="*/ 658713 h 1079337"/>
                <a:gd name="connsiteX9" fmla="*/ 713232 w 2051220"/>
                <a:gd name="connsiteY9" fmla="*/ 695289 h 1079337"/>
                <a:gd name="connsiteX10" fmla="*/ 932688 w 2051220"/>
                <a:gd name="connsiteY10" fmla="*/ 603849 h 1079337"/>
                <a:gd name="connsiteX11" fmla="*/ 914400 w 2051220"/>
                <a:gd name="connsiteY11" fmla="*/ 494121 h 1079337"/>
                <a:gd name="connsiteX12" fmla="*/ 749808 w 2051220"/>
                <a:gd name="connsiteY12" fmla="*/ 311241 h 1079337"/>
                <a:gd name="connsiteX13" fmla="*/ 731520 w 2051220"/>
                <a:gd name="connsiteY13" fmla="*/ 256377 h 1079337"/>
                <a:gd name="connsiteX14" fmla="*/ 822960 w 2051220"/>
                <a:gd name="connsiteY14" fmla="*/ 329529 h 1079337"/>
                <a:gd name="connsiteX15" fmla="*/ 950976 w 2051220"/>
                <a:gd name="connsiteY15" fmla="*/ 311241 h 1079337"/>
                <a:gd name="connsiteX16" fmla="*/ 1371600 w 2051220"/>
                <a:gd name="connsiteY16" fmla="*/ 128361 h 1079337"/>
                <a:gd name="connsiteX17" fmla="*/ 1408176 w 2051220"/>
                <a:gd name="connsiteY17" fmla="*/ 345 h 1079337"/>
                <a:gd name="connsiteX18" fmla="*/ 1481328 w 2051220"/>
                <a:gd name="connsiteY18" fmla="*/ 91785 h 1079337"/>
                <a:gd name="connsiteX19" fmla="*/ 1463040 w 2051220"/>
                <a:gd name="connsiteY19" fmla="*/ 128361 h 1079337"/>
                <a:gd name="connsiteX20" fmla="*/ 1700784 w 2051220"/>
                <a:gd name="connsiteY20" fmla="*/ 274665 h 1079337"/>
                <a:gd name="connsiteX21" fmla="*/ 1960140 w 2051220"/>
                <a:gd name="connsiteY21" fmla="*/ 397694 h 1079337"/>
                <a:gd name="connsiteX22" fmla="*/ 2049919 w 2051220"/>
                <a:gd name="connsiteY22" fmla="*/ 407668 h 1079337"/>
                <a:gd name="connsiteX23" fmla="*/ 1983417 w 2051220"/>
                <a:gd name="connsiteY23" fmla="*/ 449232 h 1079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051220" h="1079337">
                  <a:moveTo>
                    <a:pt x="0" y="1079337"/>
                  </a:moveTo>
                  <a:lnTo>
                    <a:pt x="457200" y="1024473"/>
                  </a:lnTo>
                  <a:cubicBezTo>
                    <a:pt x="521208" y="1018377"/>
                    <a:pt x="512064" y="1024473"/>
                    <a:pt x="512064" y="1024473"/>
                  </a:cubicBezTo>
                  <a:cubicBezTo>
                    <a:pt x="512064" y="1009233"/>
                    <a:pt x="445008" y="936081"/>
                    <a:pt x="457200" y="933033"/>
                  </a:cubicBezTo>
                  <a:cubicBezTo>
                    <a:pt x="469392" y="929985"/>
                    <a:pt x="539496" y="1003137"/>
                    <a:pt x="585216" y="1006185"/>
                  </a:cubicBezTo>
                  <a:cubicBezTo>
                    <a:pt x="630936" y="1009233"/>
                    <a:pt x="731520" y="951321"/>
                    <a:pt x="731520" y="951321"/>
                  </a:cubicBezTo>
                  <a:lnTo>
                    <a:pt x="731520" y="859881"/>
                  </a:lnTo>
                  <a:cubicBezTo>
                    <a:pt x="716280" y="835497"/>
                    <a:pt x="676656" y="838545"/>
                    <a:pt x="640080" y="805017"/>
                  </a:cubicBezTo>
                  <a:cubicBezTo>
                    <a:pt x="603504" y="771489"/>
                    <a:pt x="499872" y="677001"/>
                    <a:pt x="512064" y="658713"/>
                  </a:cubicBezTo>
                  <a:cubicBezTo>
                    <a:pt x="524256" y="640425"/>
                    <a:pt x="643128" y="704433"/>
                    <a:pt x="713232" y="695289"/>
                  </a:cubicBezTo>
                  <a:cubicBezTo>
                    <a:pt x="783336" y="686145"/>
                    <a:pt x="932688" y="603849"/>
                    <a:pt x="932688" y="603849"/>
                  </a:cubicBezTo>
                  <a:cubicBezTo>
                    <a:pt x="966216" y="570321"/>
                    <a:pt x="944880" y="542889"/>
                    <a:pt x="914400" y="494121"/>
                  </a:cubicBezTo>
                  <a:cubicBezTo>
                    <a:pt x="883920" y="445353"/>
                    <a:pt x="780288" y="350865"/>
                    <a:pt x="749808" y="311241"/>
                  </a:cubicBezTo>
                  <a:cubicBezTo>
                    <a:pt x="719328" y="271617"/>
                    <a:pt x="719328" y="253329"/>
                    <a:pt x="731520" y="256377"/>
                  </a:cubicBezTo>
                  <a:cubicBezTo>
                    <a:pt x="743712" y="259425"/>
                    <a:pt x="786384" y="320385"/>
                    <a:pt x="822960" y="329529"/>
                  </a:cubicBezTo>
                  <a:cubicBezTo>
                    <a:pt x="859536" y="338673"/>
                    <a:pt x="859536" y="344769"/>
                    <a:pt x="950976" y="311241"/>
                  </a:cubicBezTo>
                  <a:cubicBezTo>
                    <a:pt x="1042416" y="277713"/>
                    <a:pt x="1295400" y="180177"/>
                    <a:pt x="1371600" y="128361"/>
                  </a:cubicBezTo>
                  <a:cubicBezTo>
                    <a:pt x="1447800" y="76545"/>
                    <a:pt x="1389888" y="6441"/>
                    <a:pt x="1408176" y="345"/>
                  </a:cubicBezTo>
                  <a:cubicBezTo>
                    <a:pt x="1426464" y="-5751"/>
                    <a:pt x="1472184" y="70449"/>
                    <a:pt x="1481328" y="91785"/>
                  </a:cubicBezTo>
                  <a:cubicBezTo>
                    <a:pt x="1490472" y="113121"/>
                    <a:pt x="1426464" y="97881"/>
                    <a:pt x="1463040" y="128361"/>
                  </a:cubicBezTo>
                  <a:cubicBezTo>
                    <a:pt x="1499616" y="158841"/>
                    <a:pt x="1627632" y="238089"/>
                    <a:pt x="1700784" y="274665"/>
                  </a:cubicBezTo>
                  <a:cubicBezTo>
                    <a:pt x="1773936" y="311241"/>
                    <a:pt x="1896132" y="379406"/>
                    <a:pt x="1960140" y="397694"/>
                  </a:cubicBezTo>
                  <a:cubicBezTo>
                    <a:pt x="2010016" y="422632"/>
                    <a:pt x="2051997" y="407322"/>
                    <a:pt x="2049919" y="407668"/>
                  </a:cubicBezTo>
                  <a:cubicBezTo>
                    <a:pt x="2067653" y="409330"/>
                    <a:pt x="1896827" y="573923"/>
                    <a:pt x="1983417" y="449232"/>
                  </a:cubicBezTo>
                </a:path>
              </a:pathLst>
            </a:custGeom>
            <a:noFill/>
            <a:ln w="25400">
              <a:gradFill flip="none" rotWithShape="1">
                <a:gsLst>
                  <a:gs pos="14000">
                    <a:srgbClr val="FFD659">
                      <a:alpha val="43336"/>
                    </a:srgbClr>
                  </a:gs>
                  <a:gs pos="63000">
                    <a:srgbClr val="FFC000"/>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59" name="组合 58">
              <a:extLst>
                <a:ext uri="{FF2B5EF4-FFF2-40B4-BE49-F238E27FC236}">
                  <a16:creationId xmlns:a16="http://schemas.microsoft.com/office/drawing/2014/main" xmlns="" id="{B576F32D-3F79-676F-43BC-305FEBDE1BC4}"/>
                </a:ext>
              </a:extLst>
            </p:cNvPr>
            <p:cNvGrpSpPr/>
            <p:nvPr/>
          </p:nvGrpSpPr>
          <p:grpSpPr>
            <a:xfrm>
              <a:off x="2754630" y="1072342"/>
              <a:ext cx="1229938" cy="834043"/>
              <a:chOff x="2754630" y="1072342"/>
              <a:chExt cx="1229938" cy="834043"/>
            </a:xfrm>
          </p:grpSpPr>
          <p:sp>
            <p:nvSpPr>
              <p:cNvPr id="57" name="任意形状 56">
                <a:extLst>
                  <a:ext uri="{FF2B5EF4-FFF2-40B4-BE49-F238E27FC236}">
                    <a16:creationId xmlns:a16="http://schemas.microsoft.com/office/drawing/2014/main" xmlns="" id="{F09627DB-14FA-3517-8B50-338F50652F23}"/>
                  </a:ext>
                </a:extLst>
              </p:cNvPr>
              <p:cNvSpPr/>
              <p:nvPr/>
            </p:nvSpPr>
            <p:spPr>
              <a:xfrm>
                <a:off x="2754630" y="1072342"/>
                <a:ext cx="636963" cy="798022"/>
              </a:xfrm>
              <a:custGeom>
                <a:avLst/>
                <a:gdLst>
                  <a:gd name="connsiteX0" fmla="*/ 628650 w 628650"/>
                  <a:gd name="connsiteY0" fmla="*/ 0 h 798022"/>
                  <a:gd name="connsiteX1" fmla="*/ 587086 w 628650"/>
                  <a:gd name="connsiteY1" fmla="*/ 141316 h 798022"/>
                  <a:gd name="connsiteX2" fmla="*/ 587086 w 628650"/>
                  <a:gd name="connsiteY2" fmla="*/ 216131 h 798022"/>
                  <a:gd name="connsiteX3" fmla="*/ 570461 w 628650"/>
                  <a:gd name="connsiteY3" fmla="*/ 266007 h 798022"/>
                  <a:gd name="connsiteX4" fmla="*/ 479021 w 628650"/>
                  <a:gd name="connsiteY4" fmla="*/ 349134 h 798022"/>
                  <a:gd name="connsiteX5" fmla="*/ 354330 w 628650"/>
                  <a:gd name="connsiteY5" fmla="*/ 457200 h 798022"/>
                  <a:gd name="connsiteX6" fmla="*/ 246265 w 628650"/>
                  <a:gd name="connsiteY6" fmla="*/ 490451 h 798022"/>
                  <a:gd name="connsiteX7" fmla="*/ 279515 w 628650"/>
                  <a:gd name="connsiteY7" fmla="*/ 515389 h 798022"/>
                  <a:gd name="connsiteX8" fmla="*/ 213014 w 628650"/>
                  <a:gd name="connsiteY8" fmla="*/ 540327 h 798022"/>
                  <a:gd name="connsiteX9" fmla="*/ 138199 w 628650"/>
                  <a:gd name="connsiteY9" fmla="*/ 556953 h 798022"/>
                  <a:gd name="connsiteX10" fmla="*/ 154825 w 628650"/>
                  <a:gd name="connsiteY10" fmla="*/ 590203 h 798022"/>
                  <a:gd name="connsiteX11" fmla="*/ 38446 w 628650"/>
                  <a:gd name="connsiteY11" fmla="*/ 573578 h 798022"/>
                  <a:gd name="connsiteX12" fmla="*/ 5195 w 628650"/>
                  <a:gd name="connsiteY12" fmla="*/ 515389 h 798022"/>
                  <a:gd name="connsiteX13" fmla="*/ 13508 w 628650"/>
                  <a:gd name="connsiteY13" fmla="*/ 598516 h 798022"/>
                  <a:gd name="connsiteX14" fmla="*/ 129886 w 628650"/>
                  <a:gd name="connsiteY14" fmla="*/ 673331 h 798022"/>
                  <a:gd name="connsiteX15" fmla="*/ 221326 w 628650"/>
                  <a:gd name="connsiteY15" fmla="*/ 731520 h 798022"/>
                  <a:gd name="connsiteX16" fmla="*/ 221326 w 628650"/>
                  <a:gd name="connsiteY16" fmla="*/ 781396 h 798022"/>
                  <a:gd name="connsiteX17" fmla="*/ 196388 w 628650"/>
                  <a:gd name="connsiteY17" fmla="*/ 798022 h 798022"/>
                  <a:gd name="connsiteX0" fmla="*/ 628650 w 636963"/>
                  <a:gd name="connsiteY0" fmla="*/ 0 h 798022"/>
                  <a:gd name="connsiteX1" fmla="*/ 636963 w 636963"/>
                  <a:gd name="connsiteY1" fmla="*/ 8313 h 798022"/>
                  <a:gd name="connsiteX2" fmla="*/ 587086 w 636963"/>
                  <a:gd name="connsiteY2" fmla="*/ 141316 h 798022"/>
                  <a:gd name="connsiteX3" fmla="*/ 587086 w 636963"/>
                  <a:gd name="connsiteY3" fmla="*/ 216131 h 798022"/>
                  <a:gd name="connsiteX4" fmla="*/ 570461 w 636963"/>
                  <a:gd name="connsiteY4" fmla="*/ 266007 h 798022"/>
                  <a:gd name="connsiteX5" fmla="*/ 479021 w 636963"/>
                  <a:gd name="connsiteY5" fmla="*/ 349134 h 798022"/>
                  <a:gd name="connsiteX6" fmla="*/ 354330 w 636963"/>
                  <a:gd name="connsiteY6" fmla="*/ 457200 h 798022"/>
                  <a:gd name="connsiteX7" fmla="*/ 246265 w 636963"/>
                  <a:gd name="connsiteY7" fmla="*/ 490451 h 798022"/>
                  <a:gd name="connsiteX8" fmla="*/ 279515 w 636963"/>
                  <a:gd name="connsiteY8" fmla="*/ 515389 h 798022"/>
                  <a:gd name="connsiteX9" fmla="*/ 213014 w 636963"/>
                  <a:gd name="connsiteY9" fmla="*/ 540327 h 798022"/>
                  <a:gd name="connsiteX10" fmla="*/ 138199 w 636963"/>
                  <a:gd name="connsiteY10" fmla="*/ 556953 h 798022"/>
                  <a:gd name="connsiteX11" fmla="*/ 154825 w 636963"/>
                  <a:gd name="connsiteY11" fmla="*/ 590203 h 798022"/>
                  <a:gd name="connsiteX12" fmla="*/ 38446 w 636963"/>
                  <a:gd name="connsiteY12" fmla="*/ 573578 h 798022"/>
                  <a:gd name="connsiteX13" fmla="*/ 5195 w 636963"/>
                  <a:gd name="connsiteY13" fmla="*/ 515389 h 798022"/>
                  <a:gd name="connsiteX14" fmla="*/ 13508 w 636963"/>
                  <a:gd name="connsiteY14" fmla="*/ 598516 h 798022"/>
                  <a:gd name="connsiteX15" fmla="*/ 129886 w 636963"/>
                  <a:gd name="connsiteY15" fmla="*/ 673331 h 798022"/>
                  <a:gd name="connsiteX16" fmla="*/ 221326 w 636963"/>
                  <a:gd name="connsiteY16" fmla="*/ 731520 h 798022"/>
                  <a:gd name="connsiteX17" fmla="*/ 221326 w 636963"/>
                  <a:gd name="connsiteY17" fmla="*/ 781396 h 798022"/>
                  <a:gd name="connsiteX18" fmla="*/ 196388 w 636963"/>
                  <a:gd name="connsiteY18" fmla="*/ 798022 h 79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6963" h="798022">
                    <a:moveTo>
                      <a:pt x="628650" y="0"/>
                    </a:moveTo>
                    <a:lnTo>
                      <a:pt x="636963" y="8313"/>
                    </a:lnTo>
                    <a:cubicBezTo>
                      <a:pt x="630036" y="31866"/>
                      <a:pt x="595399" y="106680"/>
                      <a:pt x="587086" y="141316"/>
                    </a:cubicBezTo>
                    <a:cubicBezTo>
                      <a:pt x="578773" y="175952"/>
                      <a:pt x="587086" y="216131"/>
                      <a:pt x="587086" y="216131"/>
                    </a:cubicBezTo>
                    <a:cubicBezTo>
                      <a:pt x="584315" y="236913"/>
                      <a:pt x="588472" y="243840"/>
                      <a:pt x="570461" y="266007"/>
                    </a:cubicBezTo>
                    <a:cubicBezTo>
                      <a:pt x="552450" y="288174"/>
                      <a:pt x="515043" y="317269"/>
                      <a:pt x="479021" y="349134"/>
                    </a:cubicBezTo>
                    <a:cubicBezTo>
                      <a:pt x="442999" y="380999"/>
                      <a:pt x="393123" y="433647"/>
                      <a:pt x="354330" y="457200"/>
                    </a:cubicBezTo>
                    <a:cubicBezTo>
                      <a:pt x="315537" y="480753"/>
                      <a:pt x="258734" y="480753"/>
                      <a:pt x="246265" y="490451"/>
                    </a:cubicBezTo>
                    <a:cubicBezTo>
                      <a:pt x="233796" y="500149"/>
                      <a:pt x="285057" y="507076"/>
                      <a:pt x="279515" y="515389"/>
                    </a:cubicBezTo>
                    <a:cubicBezTo>
                      <a:pt x="273973" y="523702"/>
                      <a:pt x="236567" y="533400"/>
                      <a:pt x="213014" y="540327"/>
                    </a:cubicBezTo>
                    <a:cubicBezTo>
                      <a:pt x="189461" y="547254"/>
                      <a:pt x="138199" y="556953"/>
                      <a:pt x="138199" y="556953"/>
                    </a:cubicBezTo>
                    <a:cubicBezTo>
                      <a:pt x="128501" y="565266"/>
                      <a:pt x="171450" y="587432"/>
                      <a:pt x="154825" y="590203"/>
                    </a:cubicBezTo>
                    <a:cubicBezTo>
                      <a:pt x="138200" y="592974"/>
                      <a:pt x="63384" y="586047"/>
                      <a:pt x="38446" y="573578"/>
                    </a:cubicBezTo>
                    <a:cubicBezTo>
                      <a:pt x="13508" y="561109"/>
                      <a:pt x="9351" y="511233"/>
                      <a:pt x="5195" y="515389"/>
                    </a:cubicBezTo>
                    <a:cubicBezTo>
                      <a:pt x="1039" y="519545"/>
                      <a:pt x="-7274" y="572192"/>
                      <a:pt x="13508" y="598516"/>
                    </a:cubicBezTo>
                    <a:cubicBezTo>
                      <a:pt x="34290" y="624840"/>
                      <a:pt x="129886" y="673331"/>
                      <a:pt x="129886" y="673331"/>
                    </a:cubicBezTo>
                    <a:lnTo>
                      <a:pt x="221326" y="731520"/>
                    </a:lnTo>
                    <a:cubicBezTo>
                      <a:pt x="236566" y="749531"/>
                      <a:pt x="225482" y="770312"/>
                      <a:pt x="221326" y="781396"/>
                    </a:cubicBezTo>
                    <a:cubicBezTo>
                      <a:pt x="217170" y="792480"/>
                      <a:pt x="206779" y="795251"/>
                      <a:pt x="196388" y="798022"/>
                    </a:cubicBezTo>
                  </a:path>
                </a:pathLst>
              </a:custGeom>
              <a:noFill/>
              <a:ln w="25400">
                <a:gradFill flip="none" rotWithShape="1">
                  <a:gsLst>
                    <a:gs pos="14000">
                      <a:srgbClr val="FFD659">
                        <a:alpha val="43336"/>
                      </a:srgbClr>
                    </a:gs>
                    <a:gs pos="63000">
                      <a:srgbClr val="FFC000"/>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8" name="任意形状 57">
                <a:extLst>
                  <a:ext uri="{FF2B5EF4-FFF2-40B4-BE49-F238E27FC236}">
                    <a16:creationId xmlns:a16="http://schemas.microsoft.com/office/drawing/2014/main" xmlns="" id="{8407278F-17AF-AA6B-8F36-734961AC077B}"/>
                  </a:ext>
                </a:extLst>
              </p:cNvPr>
              <p:cNvSpPr/>
              <p:nvPr/>
            </p:nvSpPr>
            <p:spPr>
              <a:xfrm flipH="1">
                <a:off x="3389169" y="1100050"/>
                <a:ext cx="595399" cy="806335"/>
              </a:xfrm>
              <a:custGeom>
                <a:avLst/>
                <a:gdLst>
                  <a:gd name="connsiteX0" fmla="*/ 628650 w 628650"/>
                  <a:gd name="connsiteY0" fmla="*/ 0 h 798022"/>
                  <a:gd name="connsiteX1" fmla="*/ 587086 w 628650"/>
                  <a:gd name="connsiteY1" fmla="*/ 141316 h 798022"/>
                  <a:gd name="connsiteX2" fmla="*/ 587086 w 628650"/>
                  <a:gd name="connsiteY2" fmla="*/ 216131 h 798022"/>
                  <a:gd name="connsiteX3" fmla="*/ 570461 w 628650"/>
                  <a:gd name="connsiteY3" fmla="*/ 266007 h 798022"/>
                  <a:gd name="connsiteX4" fmla="*/ 479021 w 628650"/>
                  <a:gd name="connsiteY4" fmla="*/ 349134 h 798022"/>
                  <a:gd name="connsiteX5" fmla="*/ 354330 w 628650"/>
                  <a:gd name="connsiteY5" fmla="*/ 457200 h 798022"/>
                  <a:gd name="connsiteX6" fmla="*/ 246265 w 628650"/>
                  <a:gd name="connsiteY6" fmla="*/ 490451 h 798022"/>
                  <a:gd name="connsiteX7" fmla="*/ 279515 w 628650"/>
                  <a:gd name="connsiteY7" fmla="*/ 515389 h 798022"/>
                  <a:gd name="connsiteX8" fmla="*/ 213014 w 628650"/>
                  <a:gd name="connsiteY8" fmla="*/ 540327 h 798022"/>
                  <a:gd name="connsiteX9" fmla="*/ 138199 w 628650"/>
                  <a:gd name="connsiteY9" fmla="*/ 556953 h 798022"/>
                  <a:gd name="connsiteX10" fmla="*/ 154825 w 628650"/>
                  <a:gd name="connsiteY10" fmla="*/ 590203 h 798022"/>
                  <a:gd name="connsiteX11" fmla="*/ 38446 w 628650"/>
                  <a:gd name="connsiteY11" fmla="*/ 573578 h 798022"/>
                  <a:gd name="connsiteX12" fmla="*/ 5195 w 628650"/>
                  <a:gd name="connsiteY12" fmla="*/ 515389 h 798022"/>
                  <a:gd name="connsiteX13" fmla="*/ 13508 w 628650"/>
                  <a:gd name="connsiteY13" fmla="*/ 598516 h 798022"/>
                  <a:gd name="connsiteX14" fmla="*/ 129886 w 628650"/>
                  <a:gd name="connsiteY14" fmla="*/ 673331 h 798022"/>
                  <a:gd name="connsiteX15" fmla="*/ 221326 w 628650"/>
                  <a:gd name="connsiteY15" fmla="*/ 731520 h 798022"/>
                  <a:gd name="connsiteX16" fmla="*/ 221326 w 628650"/>
                  <a:gd name="connsiteY16" fmla="*/ 781396 h 798022"/>
                  <a:gd name="connsiteX17" fmla="*/ 196388 w 628650"/>
                  <a:gd name="connsiteY17" fmla="*/ 798022 h 798022"/>
                  <a:gd name="connsiteX0" fmla="*/ 628650 w 636963"/>
                  <a:gd name="connsiteY0" fmla="*/ 0 h 798022"/>
                  <a:gd name="connsiteX1" fmla="*/ 636963 w 636963"/>
                  <a:gd name="connsiteY1" fmla="*/ 8313 h 798022"/>
                  <a:gd name="connsiteX2" fmla="*/ 587086 w 636963"/>
                  <a:gd name="connsiteY2" fmla="*/ 141316 h 798022"/>
                  <a:gd name="connsiteX3" fmla="*/ 587086 w 636963"/>
                  <a:gd name="connsiteY3" fmla="*/ 216131 h 798022"/>
                  <a:gd name="connsiteX4" fmla="*/ 570461 w 636963"/>
                  <a:gd name="connsiteY4" fmla="*/ 266007 h 798022"/>
                  <a:gd name="connsiteX5" fmla="*/ 479021 w 636963"/>
                  <a:gd name="connsiteY5" fmla="*/ 349134 h 798022"/>
                  <a:gd name="connsiteX6" fmla="*/ 354330 w 636963"/>
                  <a:gd name="connsiteY6" fmla="*/ 457200 h 798022"/>
                  <a:gd name="connsiteX7" fmla="*/ 246265 w 636963"/>
                  <a:gd name="connsiteY7" fmla="*/ 490451 h 798022"/>
                  <a:gd name="connsiteX8" fmla="*/ 279515 w 636963"/>
                  <a:gd name="connsiteY8" fmla="*/ 515389 h 798022"/>
                  <a:gd name="connsiteX9" fmla="*/ 213014 w 636963"/>
                  <a:gd name="connsiteY9" fmla="*/ 540327 h 798022"/>
                  <a:gd name="connsiteX10" fmla="*/ 138199 w 636963"/>
                  <a:gd name="connsiteY10" fmla="*/ 556953 h 798022"/>
                  <a:gd name="connsiteX11" fmla="*/ 154825 w 636963"/>
                  <a:gd name="connsiteY11" fmla="*/ 590203 h 798022"/>
                  <a:gd name="connsiteX12" fmla="*/ 38446 w 636963"/>
                  <a:gd name="connsiteY12" fmla="*/ 573578 h 798022"/>
                  <a:gd name="connsiteX13" fmla="*/ 5195 w 636963"/>
                  <a:gd name="connsiteY13" fmla="*/ 515389 h 798022"/>
                  <a:gd name="connsiteX14" fmla="*/ 13508 w 636963"/>
                  <a:gd name="connsiteY14" fmla="*/ 598516 h 798022"/>
                  <a:gd name="connsiteX15" fmla="*/ 129886 w 636963"/>
                  <a:gd name="connsiteY15" fmla="*/ 673331 h 798022"/>
                  <a:gd name="connsiteX16" fmla="*/ 221326 w 636963"/>
                  <a:gd name="connsiteY16" fmla="*/ 731520 h 798022"/>
                  <a:gd name="connsiteX17" fmla="*/ 221326 w 636963"/>
                  <a:gd name="connsiteY17" fmla="*/ 781396 h 798022"/>
                  <a:gd name="connsiteX18" fmla="*/ 196388 w 636963"/>
                  <a:gd name="connsiteY18" fmla="*/ 798022 h 798022"/>
                  <a:gd name="connsiteX0" fmla="*/ 628650 w 628650"/>
                  <a:gd name="connsiteY0" fmla="*/ 0 h 798022"/>
                  <a:gd name="connsiteX1" fmla="*/ 587086 w 628650"/>
                  <a:gd name="connsiteY1" fmla="*/ 141316 h 798022"/>
                  <a:gd name="connsiteX2" fmla="*/ 587086 w 628650"/>
                  <a:gd name="connsiteY2" fmla="*/ 216131 h 798022"/>
                  <a:gd name="connsiteX3" fmla="*/ 570461 w 628650"/>
                  <a:gd name="connsiteY3" fmla="*/ 266007 h 798022"/>
                  <a:gd name="connsiteX4" fmla="*/ 479021 w 628650"/>
                  <a:gd name="connsiteY4" fmla="*/ 349134 h 798022"/>
                  <a:gd name="connsiteX5" fmla="*/ 354330 w 628650"/>
                  <a:gd name="connsiteY5" fmla="*/ 457200 h 798022"/>
                  <a:gd name="connsiteX6" fmla="*/ 246265 w 628650"/>
                  <a:gd name="connsiteY6" fmla="*/ 490451 h 798022"/>
                  <a:gd name="connsiteX7" fmla="*/ 279515 w 628650"/>
                  <a:gd name="connsiteY7" fmla="*/ 515389 h 798022"/>
                  <a:gd name="connsiteX8" fmla="*/ 213014 w 628650"/>
                  <a:gd name="connsiteY8" fmla="*/ 540327 h 798022"/>
                  <a:gd name="connsiteX9" fmla="*/ 138199 w 628650"/>
                  <a:gd name="connsiteY9" fmla="*/ 556953 h 798022"/>
                  <a:gd name="connsiteX10" fmla="*/ 154825 w 628650"/>
                  <a:gd name="connsiteY10" fmla="*/ 590203 h 798022"/>
                  <a:gd name="connsiteX11" fmla="*/ 38446 w 628650"/>
                  <a:gd name="connsiteY11" fmla="*/ 573578 h 798022"/>
                  <a:gd name="connsiteX12" fmla="*/ 5195 w 628650"/>
                  <a:gd name="connsiteY12" fmla="*/ 515389 h 798022"/>
                  <a:gd name="connsiteX13" fmla="*/ 13508 w 628650"/>
                  <a:gd name="connsiteY13" fmla="*/ 598516 h 798022"/>
                  <a:gd name="connsiteX14" fmla="*/ 129886 w 628650"/>
                  <a:gd name="connsiteY14" fmla="*/ 673331 h 798022"/>
                  <a:gd name="connsiteX15" fmla="*/ 221326 w 628650"/>
                  <a:gd name="connsiteY15" fmla="*/ 731520 h 798022"/>
                  <a:gd name="connsiteX16" fmla="*/ 221326 w 628650"/>
                  <a:gd name="connsiteY16" fmla="*/ 781396 h 798022"/>
                  <a:gd name="connsiteX17" fmla="*/ 196388 w 628650"/>
                  <a:gd name="connsiteY17" fmla="*/ 798022 h 798022"/>
                  <a:gd name="connsiteX0" fmla="*/ 595399 w 595399"/>
                  <a:gd name="connsiteY0" fmla="*/ 0 h 806335"/>
                  <a:gd name="connsiteX1" fmla="*/ 587086 w 595399"/>
                  <a:gd name="connsiteY1" fmla="*/ 149629 h 806335"/>
                  <a:gd name="connsiteX2" fmla="*/ 587086 w 595399"/>
                  <a:gd name="connsiteY2" fmla="*/ 224444 h 806335"/>
                  <a:gd name="connsiteX3" fmla="*/ 570461 w 595399"/>
                  <a:gd name="connsiteY3" fmla="*/ 274320 h 806335"/>
                  <a:gd name="connsiteX4" fmla="*/ 479021 w 595399"/>
                  <a:gd name="connsiteY4" fmla="*/ 357447 h 806335"/>
                  <a:gd name="connsiteX5" fmla="*/ 354330 w 595399"/>
                  <a:gd name="connsiteY5" fmla="*/ 465513 h 806335"/>
                  <a:gd name="connsiteX6" fmla="*/ 246265 w 595399"/>
                  <a:gd name="connsiteY6" fmla="*/ 498764 h 806335"/>
                  <a:gd name="connsiteX7" fmla="*/ 279515 w 595399"/>
                  <a:gd name="connsiteY7" fmla="*/ 523702 h 806335"/>
                  <a:gd name="connsiteX8" fmla="*/ 213014 w 595399"/>
                  <a:gd name="connsiteY8" fmla="*/ 548640 h 806335"/>
                  <a:gd name="connsiteX9" fmla="*/ 138199 w 595399"/>
                  <a:gd name="connsiteY9" fmla="*/ 565266 h 806335"/>
                  <a:gd name="connsiteX10" fmla="*/ 154825 w 595399"/>
                  <a:gd name="connsiteY10" fmla="*/ 598516 h 806335"/>
                  <a:gd name="connsiteX11" fmla="*/ 38446 w 595399"/>
                  <a:gd name="connsiteY11" fmla="*/ 581891 h 806335"/>
                  <a:gd name="connsiteX12" fmla="*/ 5195 w 595399"/>
                  <a:gd name="connsiteY12" fmla="*/ 523702 h 806335"/>
                  <a:gd name="connsiteX13" fmla="*/ 13508 w 595399"/>
                  <a:gd name="connsiteY13" fmla="*/ 606829 h 806335"/>
                  <a:gd name="connsiteX14" fmla="*/ 129886 w 595399"/>
                  <a:gd name="connsiteY14" fmla="*/ 681644 h 806335"/>
                  <a:gd name="connsiteX15" fmla="*/ 221326 w 595399"/>
                  <a:gd name="connsiteY15" fmla="*/ 739833 h 806335"/>
                  <a:gd name="connsiteX16" fmla="*/ 221326 w 595399"/>
                  <a:gd name="connsiteY16" fmla="*/ 789709 h 806335"/>
                  <a:gd name="connsiteX17" fmla="*/ 196388 w 595399"/>
                  <a:gd name="connsiteY17" fmla="*/ 806335 h 806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5399" h="806335">
                    <a:moveTo>
                      <a:pt x="595399" y="0"/>
                    </a:moveTo>
                    <a:cubicBezTo>
                      <a:pt x="592628" y="49876"/>
                      <a:pt x="588472" y="112222"/>
                      <a:pt x="587086" y="149629"/>
                    </a:cubicBezTo>
                    <a:cubicBezTo>
                      <a:pt x="585700" y="187036"/>
                      <a:pt x="587086" y="224444"/>
                      <a:pt x="587086" y="224444"/>
                    </a:cubicBezTo>
                    <a:cubicBezTo>
                      <a:pt x="584315" y="245226"/>
                      <a:pt x="588472" y="252153"/>
                      <a:pt x="570461" y="274320"/>
                    </a:cubicBezTo>
                    <a:cubicBezTo>
                      <a:pt x="552450" y="296487"/>
                      <a:pt x="515043" y="325582"/>
                      <a:pt x="479021" y="357447"/>
                    </a:cubicBezTo>
                    <a:cubicBezTo>
                      <a:pt x="442999" y="389312"/>
                      <a:pt x="393123" y="441960"/>
                      <a:pt x="354330" y="465513"/>
                    </a:cubicBezTo>
                    <a:cubicBezTo>
                      <a:pt x="315537" y="489066"/>
                      <a:pt x="258734" y="489066"/>
                      <a:pt x="246265" y="498764"/>
                    </a:cubicBezTo>
                    <a:cubicBezTo>
                      <a:pt x="233796" y="508462"/>
                      <a:pt x="285057" y="515389"/>
                      <a:pt x="279515" y="523702"/>
                    </a:cubicBezTo>
                    <a:cubicBezTo>
                      <a:pt x="273973" y="532015"/>
                      <a:pt x="236567" y="541713"/>
                      <a:pt x="213014" y="548640"/>
                    </a:cubicBezTo>
                    <a:cubicBezTo>
                      <a:pt x="189461" y="555567"/>
                      <a:pt x="138199" y="565266"/>
                      <a:pt x="138199" y="565266"/>
                    </a:cubicBezTo>
                    <a:cubicBezTo>
                      <a:pt x="128501" y="573579"/>
                      <a:pt x="171450" y="595745"/>
                      <a:pt x="154825" y="598516"/>
                    </a:cubicBezTo>
                    <a:cubicBezTo>
                      <a:pt x="138200" y="601287"/>
                      <a:pt x="63384" y="594360"/>
                      <a:pt x="38446" y="581891"/>
                    </a:cubicBezTo>
                    <a:cubicBezTo>
                      <a:pt x="13508" y="569422"/>
                      <a:pt x="9351" y="519546"/>
                      <a:pt x="5195" y="523702"/>
                    </a:cubicBezTo>
                    <a:cubicBezTo>
                      <a:pt x="1039" y="527858"/>
                      <a:pt x="-7274" y="580505"/>
                      <a:pt x="13508" y="606829"/>
                    </a:cubicBezTo>
                    <a:cubicBezTo>
                      <a:pt x="34290" y="633153"/>
                      <a:pt x="129886" y="681644"/>
                      <a:pt x="129886" y="681644"/>
                    </a:cubicBezTo>
                    <a:lnTo>
                      <a:pt x="221326" y="739833"/>
                    </a:lnTo>
                    <a:cubicBezTo>
                      <a:pt x="236566" y="757844"/>
                      <a:pt x="225482" y="778625"/>
                      <a:pt x="221326" y="789709"/>
                    </a:cubicBezTo>
                    <a:cubicBezTo>
                      <a:pt x="217170" y="800793"/>
                      <a:pt x="206779" y="803564"/>
                      <a:pt x="196388" y="806335"/>
                    </a:cubicBezTo>
                  </a:path>
                </a:pathLst>
              </a:custGeom>
              <a:noFill/>
              <a:ln w="25400">
                <a:gradFill flip="none" rotWithShape="1">
                  <a:gsLst>
                    <a:gs pos="14000">
                      <a:srgbClr val="FFD659">
                        <a:alpha val="43336"/>
                      </a:srgbClr>
                    </a:gs>
                    <a:gs pos="63000">
                      <a:srgbClr val="FFC000"/>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spTree>
    <p:extLst>
      <p:ext uri="{BB962C8B-B14F-4D97-AF65-F5344CB8AC3E}">
        <p14:creationId xmlns:p14="http://schemas.microsoft.com/office/powerpoint/2010/main" val="4220254218"/>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p:tgtEl>
                                          <p:spTgt spid="39"/>
                                        </p:tgtEl>
                                        <p:attrNameLst>
                                          <p:attrName>ppt_y</p:attrName>
                                        </p:attrNameLst>
                                      </p:cBhvr>
                                      <p:tavLst>
                                        <p:tav tm="0">
                                          <p:val>
                                            <p:strVal val="#ppt_y+#ppt_h*1.125000"/>
                                          </p:val>
                                        </p:tav>
                                        <p:tav tm="100000">
                                          <p:val>
                                            <p:strVal val="#ppt_y"/>
                                          </p:val>
                                        </p:tav>
                                      </p:tavLst>
                                    </p:anim>
                                    <p:animEffect transition="in" filter="wipe(up)">
                                      <p:cBhvr>
                                        <p:cTn id="13" dur="500"/>
                                        <p:tgtEl>
                                          <p:spTgt spid="39"/>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p:tgtEl>
                                          <p:spTgt spid="40"/>
                                        </p:tgtEl>
                                        <p:attrNameLst>
                                          <p:attrName>ppt_y</p:attrName>
                                        </p:attrNameLst>
                                      </p:cBhvr>
                                      <p:tavLst>
                                        <p:tav tm="0">
                                          <p:val>
                                            <p:strVal val="#ppt_y+#ppt_h*1.125000"/>
                                          </p:val>
                                        </p:tav>
                                        <p:tav tm="100000">
                                          <p:val>
                                            <p:strVal val="#ppt_y"/>
                                          </p:val>
                                        </p:tav>
                                      </p:tavLst>
                                    </p:anim>
                                    <p:animEffect transition="in" filter="wipe(up)">
                                      <p:cBhvr>
                                        <p:cTn id="19" dur="500"/>
                                        <p:tgtEl>
                                          <p:spTgt spid="4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wipe(left)">
                                      <p:cBhvr>
                                        <p:cTn id="24" dur="500"/>
                                        <p:tgtEl>
                                          <p:spTgt spid="6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500"/>
                                        <p:tgtEl>
                                          <p:spTgt spid="45"/>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000"/>
                                        <p:tgtEl>
                                          <p:spTgt spid="37"/>
                                        </p:tgtEl>
                                      </p:cBhvr>
                                    </p:animEffect>
                                    <p:anim calcmode="lin" valueType="num">
                                      <p:cBhvr>
                                        <p:cTn id="35" dur="1000" fill="hold"/>
                                        <p:tgtEl>
                                          <p:spTgt spid="37"/>
                                        </p:tgtEl>
                                        <p:attrNameLst>
                                          <p:attrName>ppt_x</p:attrName>
                                        </p:attrNameLst>
                                      </p:cBhvr>
                                      <p:tavLst>
                                        <p:tav tm="0">
                                          <p:val>
                                            <p:strVal val="#ppt_x"/>
                                          </p:val>
                                        </p:tav>
                                        <p:tav tm="100000">
                                          <p:val>
                                            <p:strVal val="#ppt_x"/>
                                          </p:val>
                                        </p:tav>
                                      </p:tavLst>
                                    </p:anim>
                                    <p:anim calcmode="lin" valueType="num">
                                      <p:cBhvr>
                                        <p:cTn id="3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down)">
                                      <p:cBhvr>
                                        <p:cTn id="41" dur="5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1000"/>
                                        <p:tgtEl>
                                          <p:spTgt spid="38"/>
                                        </p:tgtEl>
                                      </p:cBhvr>
                                    </p:animEffect>
                                    <p:anim calcmode="lin" valueType="num">
                                      <p:cBhvr>
                                        <p:cTn id="47" dur="1000" fill="hold"/>
                                        <p:tgtEl>
                                          <p:spTgt spid="38"/>
                                        </p:tgtEl>
                                        <p:attrNameLst>
                                          <p:attrName>ppt_x</p:attrName>
                                        </p:attrNameLst>
                                      </p:cBhvr>
                                      <p:tavLst>
                                        <p:tav tm="0">
                                          <p:val>
                                            <p:strVal val="#ppt_x"/>
                                          </p:val>
                                        </p:tav>
                                        <p:tav tm="100000">
                                          <p:val>
                                            <p:strVal val="#ppt_x"/>
                                          </p:val>
                                        </p:tav>
                                      </p:tavLst>
                                    </p:anim>
                                    <p:anim calcmode="lin" valueType="num">
                                      <p:cBhvr>
                                        <p:cTn id="48"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5" grpId="0" animBg="1"/>
      <p:bldP spid="37" grpId="0"/>
      <p:bldP spid="39" grpId="0"/>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03016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河边的城市&#10;&#10;描述已自动生成">
            <a:extLst>
              <a:ext uri="{FF2B5EF4-FFF2-40B4-BE49-F238E27FC236}">
                <a16:creationId xmlns:a16="http://schemas.microsoft.com/office/drawing/2014/main" xmlns="" id="{F0CE665F-F9D4-13D5-D997-E41B8953706E}"/>
              </a:ext>
            </a:extLst>
          </p:cNvPr>
          <p:cNvPicPr>
            <a:picLocks noChangeAspect="1"/>
          </p:cNvPicPr>
          <p:nvPr/>
        </p:nvPicPr>
        <p:blipFill rotWithShape="1">
          <a:blip r:embed="rId3"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a:noFill/>
          <a:ln w="25400">
            <a:noFill/>
          </a:ln>
        </p:spPr>
      </p:pic>
      <p:sp>
        <p:nvSpPr>
          <p:cNvPr id="8" name="矩形 7"/>
          <p:cNvSpPr/>
          <p:nvPr/>
        </p:nvSpPr>
        <p:spPr>
          <a:xfrm>
            <a:off x="5348040" y="0"/>
            <a:ext cx="6843960" cy="68715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FFFFFF"/>
              </a:solidFill>
              <a:latin typeface="Calibri"/>
              <a:ea typeface="思源黑体 CN Regular"/>
            </a:endParaRPr>
          </a:p>
        </p:txBody>
      </p:sp>
      <p:grpSp>
        <p:nvGrpSpPr>
          <p:cNvPr id="17" name="组合 16"/>
          <p:cNvGrpSpPr/>
          <p:nvPr/>
        </p:nvGrpSpPr>
        <p:grpSpPr>
          <a:xfrm>
            <a:off x="4373623" y="2108200"/>
            <a:ext cx="1572292" cy="4749800"/>
            <a:chOff x="4419600" y="1581150"/>
            <a:chExt cx="1179219" cy="3562350"/>
          </a:xfrm>
        </p:grpSpPr>
        <p:sp>
          <p:nvSpPr>
            <p:cNvPr id="18" name="矩形 17"/>
            <p:cNvSpPr/>
            <p:nvPr/>
          </p:nvSpPr>
          <p:spPr>
            <a:xfrm>
              <a:off x="4419600" y="1581150"/>
              <a:ext cx="1179219" cy="3562350"/>
            </a:xfrm>
            <a:prstGeom prst="rect">
              <a:avLst/>
            </a:prstGeom>
            <a:solidFill>
              <a:schemeClr val="accent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FFFFFF"/>
                </a:solidFill>
                <a:latin typeface="Calibri"/>
                <a:ea typeface="思源黑体 CN Regular"/>
              </a:endParaRPr>
            </a:p>
          </p:txBody>
        </p:sp>
        <p:sp>
          <p:nvSpPr>
            <p:cNvPr id="19" name="矩形 18"/>
            <p:cNvSpPr/>
            <p:nvPr/>
          </p:nvSpPr>
          <p:spPr>
            <a:xfrm>
              <a:off x="4495800" y="2190750"/>
              <a:ext cx="1083310" cy="807914"/>
            </a:xfrm>
            <a:prstGeom prst="rect">
              <a:avLst/>
            </a:prstGeom>
          </p:spPr>
          <p:txBody>
            <a:bodyPr vert="horz" wrap="square" lIns="91440" tIns="45720" rIns="91440" bIns="45720">
              <a:spAutoFit/>
            </a:bodyPr>
            <a:lstStyle/>
            <a:p>
              <a:pPr algn="ctr" defTabSz="914377"/>
              <a:r>
                <a:rPr lang="en-US" altLang="zh-CN" sz="6400" spc="300" dirty="0">
                  <a:solidFill>
                    <a:srgbClr val="FFFFFF"/>
                  </a:solidFill>
                  <a:latin typeface="Impact" pitchFamily="34" charset="0"/>
                  <a:ea typeface="思源黑体 CN Bold"/>
                  <a:cs typeface="+mn-ea"/>
                  <a:sym typeface="+mn-lt"/>
                </a:rPr>
                <a:t>01</a:t>
              </a:r>
              <a:endParaRPr sz="6400" spc="300" dirty="0">
                <a:solidFill>
                  <a:srgbClr val="FFFFFF"/>
                </a:solidFill>
                <a:latin typeface="Impact" pitchFamily="34" charset="0"/>
                <a:ea typeface="思源黑体 CN Bold"/>
                <a:cs typeface="+mn-ea"/>
                <a:sym typeface="+mn-lt"/>
              </a:endParaRPr>
            </a:p>
          </p:txBody>
        </p:sp>
      </p:grpSp>
      <p:sp>
        <p:nvSpPr>
          <p:cNvPr id="20" name="TextBox 48"/>
          <p:cNvSpPr txBox="1"/>
          <p:nvPr/>
        </p:nvSpPr>
        <p:spPr>
          <a:xfrm>
            <a:off x="6365100" y="3020298"/>
            <a:ext cx="4810901" cy="984885"/>
          </a:xfrm>
          <a:prstGeom prst="rect">
            <a:avLst/>
          </a:prstGeom>
          <a:noFill/>
        </p:spPr>
        <p:txBody>
          <a:bodyPr wrap="square" lIns="0" tIns="0" rIns="0" bIns="0" rtlCol="0">
            <a:spAutoFit/>
          </a:bodyPr>
          <a:lstStyle/>
          <a:p>
            <a:pPr defTabSz="914377"/>
            <a:r>
              <a:rPr lang="zh-CN" altLang="en-US" sz="6400" b="1" spc="800" dirty="0">
                <a:solidFill>
                  <a:srgbClr val="FFFFFF"/>
                </a:solidFill>
                <a:latin typeface="思源宋体 CN Heavy" pitchFamily="18" charset="-122"/>
                <a:ea typeface="思源宋体 CN Heavy" pitchFamily="18" charset="-122"/>
                <a:cs typeface="+mn-ea"/>
                <a:sym typeface="+mn-lt"/>
              </a:rPr>
              <a:t>成都景点篇</a:t>
            </a:r>
          </a:p>
        </p:txBody>
      </p:sp>
      <p:sp>
        <p:nvSpPr>
          <p:cNvPr id="21" name="TextBox 48"/>
          <p:cNvSpPr txBox="1"/>
          <p:nvPr/>
        </p:nvSpPr>
        <p:spPr>
          <a:xfrm>
            <a:off x="6373537" y="1973184"/>
            <a:ext cx="3048000" cy="820674"/>
          </a:xfrm>
          <a:prstGeom prst="rect">
            <a:avLst/>
          </a:prstGeom>
          <a:noFill/>
        </p:spPr>
        <p:txBody>
          <a:bodyPr wrap="square" lIns="0" tIns="0" rIns="0" bIns="0" rtlCol="0">
            <a:spAutoFit/>
          </a:bodyPr>
          <a:lstStyle/>
          <a:p>
            <a:pPr defTabSz="914377"/>
            <a:r>
              <a:rPr lang="zh-CN" altLang="en-US" sz="5333" spc="400" dirty="0">
                <a:solidFill>
                  <a:srgbClr val="FFFFFF"/>
                </a:solidFill>
                <a:latin typeface="微软雅黑" pitchFamily="34" charset="-122"/>
                <a:ea typeface="微软雅黑" pitchFamily="34" charset="-122"/>
                <a:cs typeface="+mn-ea"/>
                <a:sym typeface="+mn-lt"/>
              </a:rPr>
              <a:t>第一部分</a:t>
            </a:r>
            <a:endParaRPr lang="en-US" altLang="zh-CN" sz="5333" spc="400" dirty="0">
              <a:solidFill>
                <a:srgbClr val="FFFFFF"/>
              </a:solidFill>
              <a:latin typeface="微软雅黑" pitchFamily="34" charset="-122"/>
              <a:ea typeface="微软雅黑" pitchFamily="34" charset="-122"/>
              <a:cs typeface="+mn-ea"/>
              <a:sym typeface="+mn-lt"/>
            </a:endParaRPr>
          </a:p>
        </p:txBody>
      </p:sp>
      <p:sp>
        <p:nvSpPr>
          <p:cNvPr id="22" name="矩形 21"/>
          <p:cNvSpPr/>
          <p:nvPr/>
        </p:nvSpPr>
        <p:spPr>
          <a:xfrm>
            <a:off x="6358470" y="4297792"/>
            <a:ext cx="4397409" cy="923330"/>
          </a:xfrm>
          <a:prstGeom prst="rect">
            <a:avLst/>
          </a:prstGeom>
        </p:spPr>
        <p:txBody>
          <a:bodyPr wrap="square">
            <a:spAutoFit/>
          </a:bodyPr>
          <a:lstStyle/>
          <a:p>
            <a:pPr defTabSz="1219170">
              <a:lnSpc>
                <a:spcPct val="150000"/>
              </a:lnSpc>
            </a:pPr>
            <a:r>
              <a:rPr lang="zh-CN" altLang="en-US" sz="1200" dirty="0">
                <a:solidFill>
                  <a:srgbClr val="FFFFFF"/>
                </a:solidFill>
                <a:latin typeface="Source Han Sans CN Regular" panose="020B0500000000000000" pitchFamily="34" charset="-128"/>
                <a:ea typeface="Source Han Sans CN Regular" panose="020B0500000000000000" pitchFamily="34" charset="-128"/>
              </a:rPr>
              <a:t>都江堰市境西部的青城山是道教发祥地之一，也是正一道的祖庭，素有“青城天下幽”之称。青城山分为前山后山两个景区。前山面积相对较小，密布宫观，半天时间就可游完。</a:t>
            </a:r>
          </a:p>
        </p:txBody>
      </p:sp>
    </p:spTree>
    <p:extLst>
      <p:ext uri="{BB962C8B-B14F-4D97-AF65-F5344CB8AC3E}">
        <p14:creationId xmlns:p14="http://schemas.microsoft.com/office/powerpoint/2010/main" val="1109801266"/>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up)">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0"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B505D36-6E6F-9D53-459F-E92737C52890}"/>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成都景点篇</a:t>
            </a:r>
          </a:p>
        </p:txBody>
      </p:sp>
      <p:sp>
        <p:nvSpPr>
          <p:cNvPr id="9" name="菱形 8">
            <a:extLst>
              <a:ext uri="{FF2B5EF4-FFF2-40B4-BE49-F238E27FC236}">
                <a16:creationId xmlns:a16="http://schemas.microsoft.com/office/drawing/2014/main" xmlns="" id="{530595B4-1B13-AD0C-501D-E0642C274A9F}"/>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2" name="组合 11">
            <a:extLst>
              <a:ext uri="{FF2B5EF4-FFF2-40B4-BE49-F238E27FC236}">
                <a16:creationId xmlns:a16="http://schemas.microsoft.com/office/drawing/2014/main" xmlns="" id="{A64381EF-A2EA-866B-684A-D9E24B4D1DBB}"/>
              </a:ext>
            </a:extLst>
          </p:cNvPr>
          <p:cNvGrpSpPr/>
          <p:nvPr/>
        </p:nvGrpSpPr>
        <p:grpSpPr>
          <a:xfrm>
            <a:off x="766764" y="1600200"/>
            <a:ext cx="10206037" cy="4470400"/>
            <a:chOff x="766763" y="1600200"/>
            <a:chExt cx="10206037" cy="4470400"/>
          </a:xfrm>
        </p:grpSpPr>
        <p:sp>
          <p:nvSpPr>
            <p:cNvPr id="3" name="圆角矩形 2">
              <a:extLst>
                <a:ext uri="{FF2B5EF4-FFF2-40B4-BE49-F238E27FC236}">
                  <a16:creationId xmlns:a16="http://schemas.microsoft.com/office/drawing/2014/main" xmlns="" id="{743852E5-8519-4AF4-AF03-4701AC580D77}"/>
                </a:ext>
              </a:extLst>
            </p:cNvPr>
            <p:cNvSpPr/>
            <p:nvPr/>
          </p:nvSpPr>
          <p:spPr>
            <a:xfrm>
              <a:off x="4278621" y="2433882"/>
              <a:ext cx="5982980" cy="1604719"/>
            </a:xfrm>
            <a:prstGeom prst="roundRect">
              <a:avLst/>
            </a:prstGeom>
            <a:noFill/>
            <a:ln w="12700" cap="flat" cmpd="sng" algn="ctr">
              <a:noFill/>
              <a:prstDash val="solid"/>
            </a:ln>
            <a:effectLst/>
          </p:spPr>
          <p:txBody>
            <a:bodyPr rtlCol="0" anchor="ctr"/>
            <a:lstStyle/>
            <a:p>
              <a:pPr defTabSz="1219170">
                <a:lnSpc>
                  <a:spcPct val="150000"/>
                </a:lnSpc>
              </a:pPr>
              <a:r>
                <a:rPr lang="zh-CN" altLang="en-US" sz="1600" kern="0" dirty="0">
                  <a:solidFill>
                    <a:srgbClr val="000000">
                      <a:lumMod val="75000"/>
                      <a:lumOff val="25000"/>
                    </a:srgbClr>
                  </a:solidFill>
                  <a:latin typeface="Calibri"/>
                  <a:ea typeface="思源黑体 CN Regular"/>
                  <a:cs typeface="+mn-ea"/>
                  <a:sym typeface="+mn-lt"/>
                </a:rPr>
                <a:t>都江堰市境西部的青城山是道教发祥地之一，也是正一道的祖庭，素有“青城天下幽”之称。青城山分为前山、后山两个景区。前山面积相对较小，密布宫观，半天时间就可游完。</a:t>
              </a:r>
            </a:p>
          </p:txBody>
        </p:sp>
        <p:sp>
          <p:nvSpPr>
            <p:cNvPr id="4" name="圆角矩形 3">
              <a:extLst>
                <a:ext uri="{FF2B5EF4-FFF2-40B4-BE49-F238E27FC236}">
                  <a16:creationId xmlns:a16="http://schemas.microsoft.com/office/drawing/2014/main" xmlns="" id="{1347E1AF-5847-442C-B06F-C8405A03882E}"/>
                </a:ext>
              </a:extLst>
            </p:cNvPr>
            <p:cNvSpPr/>
            <p:nvPr/>
          </p:nvSpPr>
          <p:spPr>
            <a:xfrm>
              <a:off x="4416695" y="2209800"/>
              <a:ext cx="3581567" cy="436035"/>
            </a:xfrm>
            <a:prstGeom prst="roundRect">
              <a:avLst>
                <a:gd name="adj" fmla="val 0"/>
              </a:avLst>
            </a:prstGeom>
            <a:solidFill>
              <a:schemeClr val="accent1"/>
            </a:solidFill>
            <a:ln w="12700" cap="flat" cmpd="sng" algn="ctr">
              <a:noFill/>
              <a:prstDash val="solid"/>
            </a:ln>
            <a:effectLst/>
          </p:spPr>
          <p:txBody>
            <a:bodyPr rtlCol="0" anchor="ctr"/>
            <a:lstStyle/>
            <a:p>
              <a:pPr algn="ctr" defTabSz="1219170"/>
              <a:r>
                <a:rPr lang="zh-CN" altLang="en-US" sz="2400" b="1" kern="0" dirty="0">
                  <a:solidFill>
                    <a:schemeClr val="bg1"/>
                  </a:solidFill>
                  <a:effectLst>
                    <a:outerShdw blurRad="38100" dist="38100" dir="2700000" algn="tl">
                      <a:srgbClr val="000000">
                        <a:alpha val="43137"/>
                      </a:srgbClr>
                    </a:outerShdw>
                  </a:effectLst>
                  <a:latin typeface="Calibri"/>
                  <a:ea typeface="思源黑体 CN Regular"/>
                  <a:cs typeface="+mn-ea"/>
                  <a:sym typeface="+mn-lt"/>
                </a:rPr>
                <a:t>青城天下幽</a:t>
              </a:r>
            </a:p>
          </p:txBody>
        </p:sp>
        <p:sp>
          <p:nvSpPr>
            <p:cNvPr id="5" name="圆角矩形 4">
              <a:extLst>
                <a:ext uri="{FF2B5EF4-FFF2-40B4-BE49-F238E27FC236}">
                  <a16:creationId xmlns:a16="http://schemas.microsoft.com/office/drawing/2014/main" xmlns="" id="{255853F8-E6E1-49B1-BDC1-29BFF57C94AD}"/>
                </a:ext>
              </a:extLst>
            </p:cNvPr>
            <p:cNvSpPr/>
            <p:nvPr/>
          </p:nvSpPr>
          <p:spPr>
            <a:xfrm>
              <a:off x="4267201" y="4262682"/>
              <a:ext cx="5968833" cy="1604719"/>
            </a:xfrm>
            <a:prstGeom prst="roundRect">
              <a:avLst/>
            </a:prstGeom>
            <a:noFill/>
            <a:ln w="12700" cap="flat" cmpd="sng" algn="ctr">
              <a:noFill/>
              <a:prstDash val="solid"/>
            </a:ln>
            <a:effectLst/>
          </p:spPr>
          <p:txBody>
            <a:bodyPr rtlCol="0" anchor="ctr"/>
            <a:lstStyle/>
            <a:p>
              <a:pPr defTabSz="1219170">
                <a:lnSpc>
                  <a:spcPct val="150000"/>
                </a:lnSpc>
              </a:pPr>
              <a:r>
                <a:rPr lang="zh-CN" altLang="en-US" sz="1600" kern="0" dirty="0">
                  <a:solidFill>
                    <a:srgbClr val="000000">
                      <a:lumMod val="75000"/>
                      <a:lumOff val="25000"/>
                    </a:srgbClr>
                  </a:solidFill>
                  <a:latin typeface="Calibri"/>
                  <a:ea typeface="思源黑体 CN Regular"/>
                  <a:cs typeface="+mn-ea"/>
                  <a:sym typeface="+mn-lt"/>
                </a:rPr>
                <a:t>而后山则面积较大，幽深古雅，保持了相当原始的风貌，游览需要花一天时间，由后山山脚下泰安寺到山顶白云寺，至少需要两个多小时的时间</a:t>
              </a:r>
            </a:p>
          </p:txBody>
        </p:sp>
        <p:sp>
          <p:nvSpPr>
            <p:cNvPr id="6" name="矩形 5"/>
            <p:cNvSpPr/>
            <p:nvPr/>
          </p:nvSpPr>
          <p:spPr>
            <a:xfrm>
              <a:off x="1787344" y="1600200"/>
              <a:ext cx="9185456" cy="4470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FFFFFF"/>
                </a:solidFill>
                <a:latin typeface="Calibri"/>
                <a:ea typeface="思源黑体 CN Regular"/>
              </a:endParaRPr>
            </a:p>
          </p:txBody>
        </p:sp>
        <p:sp>
          <p:nvSpPr>
            <p:cNvPr id="7" name="圆角矩形 31">
              <a:extLst>
                <a:ext uri="{FF2B5EF4-FFF2-40B4-BE49-F238E27FC236}">
                  <a16:creationId xmlns:a16="http://schemas.microsoft.com/office/drawing/2014/main" xmlns="" id="{1347E1AF-5847-442C-B06F-C8405A03882E}"/>
                </a:ext>
              </a:extLst>
            </p:cNvPr>
            <p:cNvSpPr/>
            <p:nvPr/>
          </p:nvSpPr>
          <p:spPr>
            <a:xfrm>
              <a:off x="4444834" y="4047777"/>
              <a:ext cx="3581567" cy="436035"/>
            </a:xfrm>
            <a:prstGeom prst="roundRect">
              <a:avLst>
                <a:gd name="adj" fmla="val 0"/>
              </a:avLst>
            </a:prstGeom>
            <a:solidFill>
              <a:srgbClr val="FFC000"/>
            </a:solidFill>
            <a:ln w="12700" cap="flat" cmpd="sng" algn="ctr">
              <a:noFill/>
              <a:prstDash val="solid"/>
            </a:ln>
            <a:effectLst/>
          </p:spPr>
          <p:txBody>
            <a:bodyPr rtlCol="0" anchor="ctr"/>
            <a:lstStyle/>
            <a:p>
              <a:pPr algn="ctr" defTabSz="1219170"/>
              <a:r>
                <a:rPr lang="zh-CN" altLang="en-US" sz="2400" b="1" kern="0" dirty="0">
                  <a:solidFill>
                    <a:schemeClr val="bg1"/>
                  </a:solidFill>
                  <a:effectLst>
                    <a:outerShdw blurRad="38100" dist="38100" dir="2700000" algn="tl">
                      <a:srgbClr val="000000">
                        <a:alpha val="43137"/>
                      </a:srgbClr>
                    </a:outerShdw>
                  </a:effectLst>
                  <a:latin typeface="Calibri"/>
                  <a:ea typeface="思源黑体 CN Regular"/>
                  <a:cs typeface="+mn-ea"/>
                  <a:sym typeface="+mn-lt"/>
                </a:rPr>
                <a:t>幽深古雅</a:t>
              </a:r>
            </a:p>
          </p:txBody>
        </p:sp>
        <p:pic>
          <p:nvPicPr>
            <p:cNvPr id="11" name="图片 10" descr="河边的城市&#10;&#10;描述已自动生成">
              <a:extLst>
                <a:ext uri="{FF2B5EF4-FFF2-40B4-BE49-F238E27FC236}">
                  <a16:creationId xmlns:a16="http://schemas.microsoft.com/office/drawing/2014/main" xmlns="" id="{4A73A84E-8A60-2D67-27CA-1A07B5CC76FE}"/>
                </a:ext>
              </a:extLst>
            </p:cNvPr>
            <p:cNvPicPr>
              <a:picLocks noChangeAspect="1"/>
            </p:cNvPicPr>
            <p:nvPr/>
          </p:nvPicPr>
          <p:blipFill rotWithShape="1">
            <a:blip r:embed="rId3"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a:stretch/>
          </p:blipFill>
          <p:spPr>
            <a:xfrm>
              <a:off x="766763" y="2217336"/>
              <a:ext cx="2560320" cy="3262765"/>
            </a:xfrm>
            <a:prstGeom prst="rect">
              <a:avLst/>
            </a:prstGeom>
            <a:noFill/>
            <a:ln w="25400">
              <a:noFill/>
            </a:ln>
          </p:spPr>
        </p:pic>
      </p:grpSp>
      <p:sp>
        <p:nvSpPr>
          <p:cNvPr id="8" name="文本框 7"/>
          <p:cNvSpPr txBox="1"/>
          <p:nvPr/>
        </p:nvSpPr>
        <p:spPr>
          <a:xfrm>
            <a:off x="8815526" y="2015231"/>
            <a:ext cx="1420509" cy="230832"/>
          </a:xfrm>
          <a:prstGeom prst="rect">
            <a:avLst/>
          </a:prstGeom>
          <a:noFill/>
        </p:spPr>
        <p:txBody>
          <a:bodyPr wrap="square" rtlCol="0">
            <a:spAutoFit/>
          </a:bodyPr>
          <a:lstStyle/>
          <a:p>
            <a:r>
              <a:rPr lang="en-US" altLang="zh-CN" sz="900" dirty="0">
                <a:solidFill>
                  <a:srgbClr val="FFFFFF"/>
                </a:solidFill>
              </a:rPr>
              <a:t>https://www.ypppt.com/</a:t>
            </a:r>
            <a:endParaRPr lang="zh-CN" altLang="en-US" sz="900" dirty="0">
              <a:solidFill>
                <a:srgbClr val="FFFFFF"/>
              </a:solidFill>
            </a:endParaRPr>
          </a:p>
        </p:txBody>
      </p:sp>
    </p:spTree>
    <p:extLst>
      <p:ext uri="{BB962C8B-B14F-4D97-AF65-F5344CB8AC3E}">
        <p14:creationId xmlns:p14="http://schemas.microsoft.com/office/powerpoint/2010/main" val="112755275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strVal val="#ppt_w*0.70"/>
                                          </p:val>
                                        </p:tav>
                                        <p:tav tm="100000">
                                          <p:val>
                                            <p:strVal val="#ppt_w"/>
                                          </p:val>
                                        </p:tav>
                                      </p:tavLst>
                                    </p:anim>
                                    <p:anim calcmode="lin" valueType="num">
                                      <p:cBhvr>
                                        <p:cTn id="20" dur="1000" fill="hold"/>
                                        <p:tgtEl>
                                          <p:spTgt spid="12"/>
                                        </p:tgtEl>
                                        <p:attrNameLst>
                                          <p:attrName>ppt_h</p:attrName>
                                        </p:attrNameLst>
                                      </p:cBhvr>
                                      <p:tavLst>
                                        <p:tav tm="0">
                                          <p:val>
                                            <p:strVal val="#ppt_h"/>
                                          </p:val>
                                        </p:tav>
                                        <p:tav tm="100000">
                                          <p:val>
                                            <p:strVal val="#ppt_h"/>
                                          </p:val>
                                        </p:tav>
                                      </p:tavLst>
                                    </p:anim>
                                    <p:animEffect transition="in" filter="fade">
                                      <p:cBhvr>
                                        <p:cTn id="2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4C7DBC5-8BFA-DA5D-3789-D867A2A8BAD3}"/>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成都景点篇</a:t>
            </a:r>
          </a:p>
        </p:txBody>
      </p:sp>
      <p:sp>
        <p:nvSpPr>
          <p:cNvPr id="3" name="菱形 2">
            <a:extLst>
              <a:ext uri="{FF2B5EF4-FFF2-40B4-BE49-F238E27FC236}">
                <a16:creationId xmlns:a16="http://schemas.microsoft.com/office/drawing/2014/main" xmlns="" id="{F17895F4-4279-873B-A776-76BEE21BA57E}"/>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9" name="组合 8">
            <a:extLst>
              <a:ext uri="{FF2B5EF4-FFF2-40B4-BE49-F238E27FC236}">
                <a16:creationId xmlns:a16="http://schemas.microsoft.com/office/drawing/2014/main" xmlns="" id="{D78F022C-784A-8E2C-2CA8-FBDBAE0361E6}"/>
              </a:ext>
            </a:extLst>
          </p:cNvPr>
          <p:cNvGrpSpPr/>
          <p:nvPr/>
        </p:nvGrpSpPr>
        <p:grpSpPr>
          <a:xfrm>
            <a:off x="1422400" y="1943322"/>
            <a:ext cx="9144000" cy="3852087"/>
            <a:chOff x="1422400" y="1760441"/>
            <a:chExt cx="9144000" cy="3852087"/>
          </a:xfrm>
        </p:grpSpPr>
        <p:sp>
          <p:nvSpPr>
            <p:cNvPr id="4" name="PA-文本框 3">
              <a:extLst>
                <a:ext uri="{FF2B5EF4-FFF2-40B4-BE49-F238E27FC236}">
                  <a16:creationId xmlns:a16="http://schemas.microsoft.com/office/drawing/2014/main" xmlns="" id="{C3B48C11-384D-471A-94AE-D540BA193948}"/>
                </a:ext>
              </a:extLst>
            </p:cNvPr>
            <p:cNvSpPr txBox="1"/>
            <p:nvPr>
              <p:custDataLst>
                <p:tags r:id="rId1"/>
              </p:custDataLst>
            </p:nvPr>
          </p:nvSpPr>
          <p:spPr>
            <a:xfrm>
              <a:off x="1422400" y="4370906"/>
              <a:ext cx="9144000" cy="1241622"/>
            </a:xfrm>
            <a:prstGeom prst="rect">
              <a:avLst/>
            </a:prstGeom>
            <a:noFill/>
          </p:spPr>
          <p:txBody>
            <a:bodyPr wrap="square" rtlCol="0">
              <a:spAutoFit/>
            </a:bodyPr>
            <a:lstStyle/>
            <a:p>
              <a:pPr defTabSz="1219170">
                <a:lnSpc>
                  <a:spcPct val="200000"/>
                </a:lnSpc>
              </a:pPr>
              <a:r>
                <a:rPr lang="zh-CN" altLang="en-US" sz="1867" dirty="0">
                  <a:solidFill>
                    <a:srgbClr val="000000">
                      <a:lumMod val="75000"/>
                      <a:lumOff val="25000"/>
                    </a:srgbClr>
                  </a:solidFill>
                  <a:latin typeface="Calibri"/>
                  <a:ea typeface="思源黑体 CN Regular"/>
                  <a:cs typeface="+mn-ea"/>
                  <a:sym typeface="+mn-lt"/>
                </a:rPr>
                <a:t>建设于古代并使用至今的大型水利工程，是全世界迄今为止，年代最久、唯一留存、以无坝引水为特征的宏大水利工程，被誉为“世界水利文化的鼻祖”。 </a:t>
              </a:r>
            </a:p>
          </p:txBody>
        </p:sp>
        <p:sp>
          <p:nvSpPr>
            <p:cNvPr id="5" name="PA-矩形 12">
              <a:extLst>
                <a:ext uri="{FF2B5EF4-FFF2-40B4-BE49-F238E27FC236}">
                  <a16:creationId xmlns:a16="http://schemas.microsoft.com/office/drawing/2014/main" xmlns="" id="{D392ACEB-6E53-44DF-BA8F-433EFE81D3DB}"/>
                </a:ext>
              </a:extLst>
            </p:cNvPr>
            <p:cNvSpPr/>
            <p:nvPr>
              <p:custDataLst>
                <p:tags r:id="rId2"/>
              </p:custDataLst>
            </p:nvPr>
          </p:nvSpPr>
          <p:spPr>
            <a:xfrm>
              <a:off x="3182112" y="2209800"/>
              <a:ext cx="7181089" cy="19366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a:solidFill>
                  <a:srgbClr val="FFFFFF"/>
                </a:solidFill>
                <a:latin typeface="Calibri"/>
                <a:ea typeface="思源黑体 CN Regular"/>
                <a:cs typeface="+mn-ea"/>
                <a:sym typeface="+mn-lt"/>
              </a:endParaRPr>
            </a:p>
          </p:txBody>
        </p:sp>
        <p:sp>
          <p:nvSpPr>
            <p:cNvPr id="6" name="PA-文本框 13">
              <a:extLst>
                <a:ext uri="{FF2B5EF4-FFF2-40B4-BE49-F238E27FC236}">
                  <a16:creationId xmlns:a16="http://schemas.microsoft.com/office/drawing/2014/main" xmlns="" id="{9F777BB9-B538-4376-8425-C300574DD263}"/>
                </a:ext>
              </a:extLst>
            </p:cNvPr>
            <p:cNvSpPr txBox="1"/>
            <p:nvPr>
              <p:custDataLst>
                <p:tags r:id="rId3"/>
              </p:custDataLst>
            </p:nvPr>
          </p:nvSpPr>
          <p:spPr>
            <a:xfrm>
              <a:off x="5603871" y="2497455"/>
              <a:ext cx="4597847" cy="1338828"/>
            </a:xfrm>
            <a:prstGeom prst="rect">
              <a:avLst/>
            </a:prstGeom>
            <a:noFill/>
          </p:spPr>
          <p:txBody>
            <a:bodyPr wrap="square" rtlCol="0">
              <a:spAutoFit/>
            </a:bodyPr>
            <a:lstStyle/>
            <a:p>
              <a:pPr defTabSz="1219170">
                <a:lnSpc>
                  <a:spcPct val="150000"/>
                </a:lnSpc>
              </a:pPr>
              <a:r>
                <a:rPr lang="zh-CN" altLang="en-US" b="1" dirty="0">
                  <a:solidFill>
                    <a:srgbClr val="FFFFFF"/>
                  </a:solidFill>
                  <a:latin typeface="Calibri"/>
                  <a:ea typeface="思源黑体 CN Regular"/>
                  <a:cs typeface="+mn-ea"/>
                  <a:sym typeface="+mn-lt"/>
                </a:rPr>
                <a:t>所以最好能在中午之前就开始爬山，一旦时间晚了，还可以在三分之二处的又一村住宿。 </a:t>
              </a:r>
            </a:p>
          </p:txBody>
        </p:sp>
        <p:pic>
          <p:nvPicPr>
            <p:cNvPr id="8" name="图片 7" descr="水中的桥和建筑&#10;&#10;描述已自动生成">
              <a:extLst>
                <a:ext uri="{FF2B5EF4-FFF2-40B4-BE49-F238E27FC236}">
                  <a16:creationId xmlns:a16="http://schemas.microsoft.com/office/drawing/2014/main" xmlns="" id="{A791A90B-2E1D-CECF-1FA5-CF49752A5BA7}"/>
                </a:ext>
              </a:extLst>
            </p:cNvPr>
            <p:cNvPicPr>
              <a:picLocks noChangeAspect="1"/>
            </p:cNvPicPr>
            <p:nvPr/>
          </p:nvPicPr>
          <p:blipFill rotWithShape="1">
            <a:blip r:embed="rId6"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p:blipFill>
          <p:spPr>
            <a:xfrm flipH="1">
              <a:off x="1499350" y="1760441"/>
              <a:ext cx="3456698" cy="2390935"/>
            </a:xfrm>
            <a:prstGeom prst="rect">
              <a:avLst/>
            </a:prstGeom>
          </p:spPr>
        </p:pic>
      </p:grpSp>
    </p:spTree>
    <p:extLst>
      <p:ext uri="{BB962C8B-B14F-4D97-AF65-F5344CB8AC3E}">
        <p14:creationId xmlns:p14="http://schemas.microsoft.com/office/powerpoint/2010/main" val="255364636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p:tgtEl>
                                          <p:spTgt spid="9"/>
                                        </p:tgtEl>
                                        <p:attrNameLst>
                                          <p:attrName>ppt_y</p:attrName>
                                        </p:attrNameLst>
                                      </p:cBhvr>
                                      <p:tavLst>
                                        <p:tav tm="0">
                                          <p:val>
                                            <p:strVal val="#ppt_y+#ppt_h*1.125000"/>
                                          </p:val>
                                        </p:tav>
                                        <p:tav tm="100000">
                                          <p:val>
                                            <p:strVal val="#ppt_y"/>
                                          </p:val>
                                        </p:tav>
                                      </p:tavLst>
                                    </p:anim>
                                    <p:animEffect transition="in" filter="wipe(up)">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0FFE12FD-BA30-5A08-40AF-A6F302D1CD80}"/>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成都景点篇</a:t>
            </a:r>
          </a:p>
        </p:txBody>
      </p:sp>
      <p:sp>
        <p:nvSpPr>
          <p:cNvPr id="3" name="菱形 2">
            <a:extLst>
              <a:ext uri="{FF2B5EF4-FFF2-40B4-BE49-F238E27FC236}">
                <a16:creationId xmlns:a16="http://schemas.microsoft.com/office/drawing/2014/main" xmlns="" id="{6E7D494E-850C-71ED-BC9B-D684FF2F04B6}"/>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0" name="组合 9">
            <a:extLst>
              <a:ext uri="{FF2B5EF4-FFF2-40B4-BE49-F238E27FC236}">
                <a16:creationId xmlns:a16="http://schemas.microsoft.com/office/drawing/2014/main" xmlns="" id="{F6D22C04-356A-56E4-48A9-E8B39F976135}"/>
              </a:ext>
            </a:extLst>
          </p:cNvPr>
          <p:cNvGrpSpPr/>
          <p:nvPr/>
        </p:nvGrpSpPr>
        <p:grpSpPr>
          <a:xfrm>
            <a:off x="1219201" y="1773637"/>
            <a:ext cx="9740043" cy="3890569"/>
            <a:chOff x="1219200" y="1773635"/>
            <a:chExt cx="9740043" cy="3890569"/>
          </a:xfrm>
        </p:grpSpPr>
        <p:sp>
          <p:nvSpPr>
            <p:cNvPr id="4" name="PA-文本框 3">
              <a:extLst>
                <a:ext uri="{FF2B5EF4-FFF2-40B4-BE49-F238E27FC236}">
                  <a16:creationId xmlns:a16="http://schemas.microsoft.com/office/drawing/2014/main" xmlns="" id="{C3B48C11-384D-471A-94AE-D540BA193948}"/>
                </a:ext>
              </a:extLst>
            </p:cNvPr>
            <p:cNvSpPr txBox="1"/>
            <p:nvPr>
              <p:custDataLst>
                <p:tags r:id="rId1"/>
              </p:custDataLst>
            </p:nvPr>
          </p:nvSpPr>
          <p:spPr>
            <a:xfrm>
              <a:off x="1219200" y="1773635"/>
              <a:ext cx="4572000" cy="3109441"/>
            </a:xfrm>
            <a:prstGeom prst="rect">
              <a:avLst/>
            </a:prstGeom>
            <a:noFill/>
          </p:spPr>
          <p:txBody>
            <a:bodyPr wrap="square" rtlCol="0">
              <a:spAutoFit/>
            </a:bodyPr>
            <a:lstStyle/>
            <a:p>
              <a:pPr defTabSz="1219170">
                <a:lnSpc>
                  <a:spcPct val="150000"/>
                </a:lnSpc>
              </a:pPr>
              <a:r>
                <a:rPr lang="zh-CN" altLang="en-US" sz="1867" dirty="0">
                  <a:solidFill>
                    <a:srgbClr val="000000"/>
                  </a:solidFill>
                  <a:latin typeface="思源黑体 CN Regular"/>
                  <a:ea typeface="思源黑体 CN Regular"/>
                  <a:cs typeface="+mn-ea"/>
                  <a:sym typeface="+mn-lt"/>
                </a:rPr>
                <a:t>这座坐落于岷江上的大型水利工程，由战国时秦国蜀郡太守李冰及其子于约前</a:t>
              </a:r>
              <a:r>
                <a:rPr lang="en-US" altLang="zh-CN" sz="1867" dirty="0">
                  <a:solidFill>
                    <a:srgbClr val="000000"/>
                  </a:solidFill>
                  <a:latin typeface="思源黑体 CN Regular"/>
                  <a:ea typeface="思源黑体 CN Regular"/>
                  <a:cs typeface="+mn-ea"/>
                  <a:sym typeface="+mn-lt"/>
                </a:rPr>
                <a:t>256</a:t>
              </a:r>
              <a:r>
                <a:rPr lang="zh-CN" altLang="en-US" sz="1867" dirty="0">
                  <a:solidFill>
                    <a:srgbClr val="000000"/>
                  </a:solidFill>
                  <a:latin typeface="思源黑体 CN Regular"/>
                  <a:ea typeface="思源黑体 CN Regular"/>
                  <a:cs typeface="+mn-ea"/>
                  <a:sym typeface="+mn-lt"/>
                </a:rPr>
                <a:t>年至前</a:t>
              </a:r>
              <a:r>
                <a:rPr lang="en-US" altLang="zh-CN" sz="1867" dirty="0">
                  <a:solidFill>
                    <a:srgbClr val="000000"/>
                  </a:solidFill>
                  <a:latin typeface="思源黑体 CN Regular"/>
                  <a:ea typeface="思源黑体 CN Regular"/>
                  <a:cs typeface="+mn-ea"/>
                  <a:sym typeface="+mn-lt"/>
                </a:rPr>
                <a:t>251</a:t>
              </a:r>
              <a:r>
                <a:rPr lang="zh-CN" altLang="en-US" sz="1867" dirty="0">
                  <a:solidFill>
                    <a:srgbClr val="000000"/>
                  </a:solidFill>
                  <a:latin typeface="思源黑体 CN Regular"/>
                  <a:ea typeface="思源黑体 CN Regular"/>
                  <a:cs typeface="+mn-ea"/>
                  <a:sym typeface="+mn-lt"/>
                </a:rPr>
                <a:t>年主持始建，两千年时光荏苒，依然发挥重大作用。这项工程主要有鱼嘴分水堤、飞沙堰溢洪道、宝瓶口进水口三大部分构成，科学地解决了江水自动分流、自动排沙、控制进水流量等问题</a:t>
              </a:r>
            </a:p>
          </p:txBody>
        </p:sp>
        <p:pic>
          <p:nvPicPr>
            <p:cNvPr id="9" name="图片 8" descr="河边的城市&#10;&#10;描述已自动生成">
              <a:extLst>
                <a:ext uri="{FF2B5EF4-FFF2-40B4-BE49-F238E27FC236}">
                  <a16:creationId xmlns:a16="http://schemas.microsoft.com/office/drawing/2014/main" xmlns="" id="{509F2241-B224-AB90-2511-0E927417F596}"/>
                </a:ext>
              </a:extLst>
            </p:cNvPr>
            <p:cNvPicPr>
              <a:picLocks noChangeAspect="1"/>
            </p:cNvPicPr>
            <p:nvPr/>
          </p:nvPicPr>
          <p:blipFill rotWithShape="1">
            <a:blip r:embed="rId3"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a:stretch/>
          </p:blipFill>
          <p:spPr>
            <a:xfrm>
              <a:off x="6238334" y="1924252"/>
              <a:ext cx="4720909" cy="3265528"/>
            </a:xfrm>
            <a:prstGeom prst="rect">
              <a:avLst/>
            </a:prstGeom>
            <a:noFill/>
            <a:ln w="25400">
              <a:noFill/>
            </a:ln>
          </p:spPr>
        </p:pic>
        <p:grpSp>
          <p:nvGrpSpPr>
            <p:cNvPr id="6" name="组合 5"/>
            <p:cNvGrpSpPr/>
            <p:nvPr/>
          </p:nvGrpSpPr>
          <p:grpSpPr>
            <a:xfrm>
              <a:off x="1330085" y="4903839"/>
              <a:ext cx="6797916" cy="760365"/>
              <a:chOff x="914399" y="3638550"/>
              <a:chExt cx="5098437" cy="773156"/>
            </a:xfrm>
          </p:grpSpPr>
          <p:sp>
            <p:nvSpPr>
              <p:cNvPr id="7" name="矩形 6"/>
              <p:cNvSpPr/>
              <p:nvPr/>
            </p:nvSpPr>
            <p:spPr>
              <a:xfrm>
                <a:off x="914399" y="3638550"/>
                <a:ext cx="5098437" cy="77315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dirty="0">
                  <a:solidFill>
                    <a:srgbClr val="FFFFFF"/>
                  </a:solidFill>
                  <a:latin typeface="思源黑体 CN Regular"/>
                  <a:ea typeface="思源黑体 CN Regular"/>
                  <a:sym typeface="Ebrima" panose="02000000000000000000" pitchFamily="2" charset="0"/>
                </a:endParaRPr>
              </a:p>
            </p:txBody>
          </p:sp>
          <p:sp>
            <p:nvSpPr>
              <p:cNvPr id="8" name="矩形 7"/>
              <p:cNvSpPr/>
              <p:nvPr/>
            </p:nvSpPr>
            <p:spPr>
              <a:xfrm>
                <a:off x="1066800" y="3851410"/>
                <a:ext cx="4803835" cy="427639"/>
              </a:xfrm>
              <a:prstGeom prst="rect">
                <a:avLst/>
              </a:prstGeom>
            </p:spPr>
            <p:txBody>
              <a:bodyPr wrap="square">
                <a:spAutoFit/>
              </a:bodyPr>
              <a:lstStyle/>
              <a:p>
                <a:pPr algn="ctr" defTabSz="1219170"/>
                <a:r>
                  <a:rPr lang="zh-CN" altLang="en-US" sz="2133" dirty="0">
                    <a:solidFill>
                      <a:srgbClr val="FFFFFF"/>
                    </a:solidFill>
                    <a:latin typeface="Calibri"/>
                    <a:ea typeface="思源黑体 CN Regular"/>
                    <a:cs typeface="+mn-ea"/>
                    <a:sym typeface="+mn-lt"/>
                  </a:rPr>
                  <a:t>自动排沙、控制进水流量等问题</a:t>
                </a:r>
              </a:p>
            </p:txBody>
          </p:sp>
        </p:grpSp>
      </p:grpSp>
    </p:spTree>
    <p:extLst>
      <p:ext uri="{BB962C8B-B14F-4D97-AF65-F5344CB8AC3E}">
        <p14:creationId xmlns:p14="http://schemas.microsoft.com/office/powerpoint/2010/main" val="260785077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F24AF5B0-1638-EE70-EC4F-3097779FA957}"/>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成都景点篇</a:t>
            </a:r>
          </a:p>
        </p:txBody>
      </p:sp>
      <p:sp>
        <p:nvSpPr>
          <p:cNvPr id="3" name="菱形 2">
            <a:extLst>
              <a:ext uri="{FF2B5EF4-FFF2-40B4-BE49-F238E27FC236}">
                <a16:creationId xmlns:a16="http://schemas.microsoft.com/office/drawing/2014/main" xmlns="" id="{7D47A433-D6FD-798E-9695-50DB5742B228}"/>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7" name="组合 16">
            <a:extLst>
              <a:ext uri="{FF2B5EF4-FFF2-40B4-BE49-F238E27FC236}">
                <a16:creationId xmlns:a16="http://schemas.microsoft.com/office/drawing/2014/main" xmlns="" id="{4210CD2A-36EF-CCFA-A0E2-23316CE74AEA}"/>
              </a:ext>
            </a:extLst>
          </p:cNvPr>
          <p:cNvGrpSpPr/>
          <p:nvPr/>
        </p:nvGrpSpPr>
        <p:grpSpPr>
          <a:xfrm>
            <a:off x="1219203" y="1975105"/>
            <a:ext cx="9651999" cy="3715567"/>
            <a:chOff x="1219202" y="1975104"/>
            <a:chExt cx="9651999" cy="3715567"/>
          </a:xfrm>
        </p:grpSpPr>
        <p:sp>
          <p:nvSpPr>
            <p:cNvPr id="8" name="PA-矩形 24">
              <a:extLst>
                <a:ext uri="{FF2B5EF4-FFF2-40B4-BE49-F238E27FC236}">
                  <a16:creationId xmlns:a16="http://schemas.microsoft.com/office/drawing/2014/main" xmlns="" id="{F19BB180-2A1E-456B-A758-59149CDD09E9}"/>
                </a:ext>
              </a:extLst>
            </p:cNvPr>
            <p:cNvSpPr/>
            <p:nvPr>
              <p:custDataLst>
                <p:tags r:id="rId1"/>
              </p:custDataLst>
            </p:nvPr>
          </p:nvSpPr>
          <p:spPr>
            <a:xfrm>
              <a:off x="1219202" y="4767341"/>
              <a:ext cx="9651999" cy="923330"/>
            </a:xfrm>
            <a:prstGeom prst="rect">
              <a:avLst/>
            </a:prstGeom>
            <a:noFill/>
          </p:spPr>
          <p:txBody>
            <a:bodyPr vert="horz" wrap="square" rtlCol="0">
              <a:spAutoFit/>
            </a:bodyPr>
            <a:lstStyle/>
            <a:p>
              <a:pPr defTabSz="1219170">
                <a:lnSpc>
                  <a:spcPct val="150000"/>
                </a:lnSpc>
              </a:pPr>
              <a:r>
                <a:rPr lang="zh-CN" altLang="en-US" dirty="0">
                  <a:solidFill>
                    <a:srgbClr val="000000">
                      <a:lumMod val="75000"/>
                      <a:lumOff val="25000"/>
                    </a:srgbClr>
                  </a:solidFill>
                  <a:latin typeface="Calibri"/>
                  <a:ea typeface="思源黑体 CN Regular"/>
                  <a:cs typeface="+mn-ea"/>
                  <a:sym typeface="+mn-lt"/>
                </a:rPr>
                <a:t>消除了水患，使川西平原成为“水旱从人”的“天府之国”。都江堰附近景色秀丽，文物古迹众多，主要有伏龙观、二王庙、安澜索桥、玉垒关、离堆公园玉垒山公园和灵岩寺等。</a:t>
              </a:r>
            </a:p>
          </p:txBody>
        </p:sp>
        <p:grpSp>
          <p:nvGrpSpPr>
            <p:cNvPr id="9" name="PA-组合 25">
              <a:extLst>
                <a:ext uri="{FF2B5EF4-FFF2-40B4-BE49-F238E27FC236}">
                  <a16:creationId xmlns:a16="http://schemas.microsoft.com/office/drawing/2014/main" xmlns="" id="{7637401A-D31C-4D64-B276-F5997E63E181}"/>
                </a:ext>
              </a:extLst>
            </p:cNvPr>
            <p:cNvGrpSpPr/>
            <p:nvPr>
              <p:custDataLst>
                <p:tags r:id="rId2"/>
              </p:custDataLst>
            </p:nvPr>
          </p:nvGrpSpPr>
          <p:grpSpPr>
            <a:xfrm>
              <a:off x="1346716" y="3809243"/>
              <a:ext cx="9306299" cy="838140"/>
              <a:chOff x="3821581" y="4508243"/>
              <a:chExt cx="6945635" cy="838140"/>
            </a:xfrm>
          </p:grpSpPr>
          <p:sp>
            <p:nvSpPr>
              <p:cNvPr id="10" name="PA-矩形 26">
                <a:extLst>
                  <a:ext uri="{FF2B5EF4-FFF2-40B4-BE49-F238E27FC236}">
                    <a16:creationId xmlns:a16="http://schemas.microsoft.com/office/drawing/2014/main" xmlns="" id="{51B0E23B-3B35-4703-8C24-F9E40E73448E}"/>
                  </a:ext>
                </a:extLst>
              </p:cNvPr>
              <p:cNvSpPr/>
              <p:nvPr>
                <p:custDataLst>
                  <p:tags r:id="rId3"/>
                </p:custDataLst>
              </p:nvPr>
            </p:nvSpPr>
            <p:spPr>
              <a:xfrm>
                <a:off x="3821581" y="4508243"/>
                <a:ext cx="6945635" cy="8381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a:solidFill>
                    <a:srgbClr val="FFFFFF"/>
                  </a:solidFill>
                  <a:latin typeface="Calibri"/>
                  <a:ea typeface="思源黑体 CN Regular"/>
                  <a:cs typeface="+mn-ea"/>
                  <a:sym typeface="+mn-lt"/>
                </a:endParaRPr>
              </a:p>
            </p:txBody>
          </p:sp>
          <p:sp>
            <p:nvSpPr>
              <p:cNvPr id="11" name="PA-文本框 27">
                <a:extLst>
                  <a:ext uri="{FF2B5EF4-FFF2-40B4-BE49-F238E27FC236}">
                    <a16:creationId xmlns:a16="http://schemas.microsoft.com/office/drawing/2014/main" xmlns="" id="{D508D23B-6116-4BF7-A765-7B948FE388A3}"/>
                  </a:ext>
                </a:extLst>
              </p:cNvPr>
              <p:cNvSpPr txBox="1"/>
              <p:nvPr>
                <p:custDataLst>
                  <p:tags r:id="rId4"/>
                </p:custDataLst>
              </p:nvPr>
            </p:nvSpPr>
            <p:spPr>
              <a:xfrm>
                <a:off x="4105550" y="4508243"/>
                <a:ext cx="6505160" cy="738664"/>
              </a:xfrm>
              <a:prstGeom prst="rect">
                <a:avLst/>
              </a:prstGeom>
              <a:noFill/>
            </p:spPr>
            <p:txBody>
              <a:bodyPr wrap="square" rtlCol="0">
                <a:spAutoFit/>
              </a:bodyPr>
              <a:lstStyle/>
              <a:p>
                <a:pPr algn="ctr" defTabSz="1219170">
                  <a:lnSpc>
                    <a:spcPct val="150000"/>
                  </a:lnSpc>
                </a:pPr>
                <a:r>
                  <a:rPr lang="zh-CN" altLang="en-US" sz="2800" spc="800" dirty="0">
                    <a:solidFill>
                      <a:srgbClr val="FFFFFF"/>
                    </a:solidFill>
                    <a:effectLst>
                      <a:outerShdw blurRad="38100" dist="38100" dir="2700000" algn="tl">
                        <a:srgbClr val="000000">
                          <a:alpha val="43137"/>
                        </a:srgbClr>
                      </a:outerShdw>
                    </a:effectLst>
                    <a:latin typeface="Calibri"/>
                    <a:ea typeface="思源黑体 CN Regular"/>
                    <a:cs typeface="+mn-ea"/>
                    <a:sym typeface="+mn-lt"/>
                  </a:rPr>
                  <a:t>都江堰附近景色秀丽，文物古迹众多</a:t>
                </a:r>
              </a:p>
            </p:txBody>
          </p:sp>
        </p:grpSp>
        <p:grpSp>
          <p:nvGrpSpPr>
            <p:cNvPr id="16" name="组合 15">
              <a:extLst>
                <a:ext uri="{FF2B5EF4-FFF2-40B4-BE49-F238E27FC236}">
                  <a16:creationId xmlns:a16="http://schemas.microsoft.com/office/drawing/2014/main" xmlns="" id="{17951FFF-4297-DE8E-6576-0A5F47D06A5F}"/>
                </a:ext>
              </a:extLst>
            </p:cNvPr>
            <p:cNvGrpSpPr/>
            <p:nvPr/>
          </p:nvGrpSpPr>
          <p:grpSpPr>
            <a:xfrm>
              <a:off x="1420463" y="1975104"/>
              <a:ext cx="9278049" cy="1691640"/>
              <a:chOff x="1426464" y="1737360"/>
              <a:chExt cx="9278049" cy="1691640"/>
            </a:xfrm>
            <a:blipFill dpi="0" rotWithShape="1">
              <a:blip r:embed="rId6"/>
              <a:srcRect/>
              <a:tile tx="0" ty="0" sx="100000" sy="100000" flip="none" algn="tl"/>
            </a:blipFill>
          </p:grpSpPr>
          <p:sp>
            <p:nvSpPr>
              <p:cNvPr id="6" name="矩形 5">
                <a:extLst>
                  <a:ext uri="{FF2B5EF4-FFF2-40B4-BE49-F238E27FC236}">
                    <a16:creationId xmlns:a16="http://schemas.microsoft.com/office/drawing/2014/main" xmlns="" id="{14EF97A4-3FA3-3683-6834-5F39BA418EB2}"/>
                  </a:ext>
                </a:extLst>
              </p:cNvPr>
              <p:cNvSpPr/>
              <p:nvPr/>
            </p:nvSpPr>
            <p:spPr>
              <a:xfrm>
                <a:off x="1426464" y="1737360"/>
                <a:ext cx="2542032" cy="16916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a:extLst>
                  <a:ext uri="{FF2B5EF4-FFF2-40B4-BE49-F238E27FC236}">
                    <a16:creationId xmlns:a16="http://schemas.microsoft.com/office/drawing/2014/main" xmlns="" id="{2288B10B-13FD-E533-E127-0D0E7F99DDAC}"/>
                  </a:ext>
                </a:extLst>
              </p:cNvPr>
              <p:cNvSpPr/>
              <p:nvPr/>
            </p:nvSpPr>
            <p:spPr>
              <a:xfrm>
                <a:off x="4794473" y="1737360"/>
                <a:ext cx="2542032" cy="16916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5" name="矩形 14">
                <a:extLst>
                  <a:ext uri="{FF2B5EF4-FFF2-40B4-BE49-F238E27FC236}">
                    <a16:creationId xmlns:a16="http://schemas.microsoft.com/office/drawing/2014/main" xmlns="" id="{DB876736-F020-478F-6AE2-830B7ED59445}"/>
                  </a:ext>
                </a:extLst>
              </p:cNvPr>
              <p:cNvSpPr/>
              <p:nvPr/>
            </p:nvSpPr>
            <p:spPr>
              <a:xfrm>
                <a:off x="8162481" y="1737360"/>
                <a:ext cx="2542032" cy="16916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spTree>
    <p:extLst>
      <p:ext uri="{BB962C8B-B14F-4D97-AF65-F5344CB8AC3E}">
        <p14:creationId xmlns:p14="http://schemas.microsoft.com/office/powerpoint/2010/main" val="3403708854"/>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87872BEE-6BE3-E2CF-FDDE-4E249B5922D4}"/>
              </a:ext>
            </a:extLst>
          </p:cNvPr>
          <p:cNvGrpSpPr/>
          <p:nvPr/>
        </p:nvGrpSpPr>
        <p:grpSpPr>
          <a:xfrm>
            <a:off x="766764" y="1950831"/>
            <a:ext cx="10409237" cy="4049602"/>
            <a:chOff x="766763" y="1950831"/>
            <a:chExt cx="10409237" cy="4049602"/>
          </a:xfrm>
        </p:grpSpPr>
        <p:sp>
          <p:nvSpPr>
            <p:cNvPr id="12" name="PA-îSľidê">
              <a:extLst>
                <a:ext uri="{FF2B5EF4-FFF2-40B4-BE49-F238E27FC236}">
                  <a16:creationId xmlns:a16="http://schemas.microsoft.com/office/drawing/2014/main" xmlns="" id="{70F82440-40D5-4487-AF98-1BF130329E00}"/>
                </a:ext>
              </a:extLst>
            </p:cNvPr>
            <p:cNvSpPr/>
            <p:nvPr>
              <p:custDataLst>
                <p:tags r:id="rId1"/>
              </p:custDataLst>
            </p:nvPr>
          </p:nvSpPr>
          <p:spPr bwMode="auto">
            <a:xfrm>
              <a:off x="4678590" y="2006601"/>
              <a:ext cx="1347695" cy="566519"/>
            </a:xfrm>
            <a:prstGeom prst="roundRect">
              <a:avLst>
                <a:gd name="adj" fmla="val 0"/>
              </a:avLst>
            </a:prstGeom>
            <a:solidFill>
              <a:srgbClr val="FFC000"/>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川菜</a:t>
              </a:r>
            </a:p>
          </p:txBody>
        </p:sp>
        <p:sp>
          <p:nvSpPr>
            <p:cNvPr id="13" name="PA-矩形 43">
              <a:extLst>
                <a:ext uri="{FF2B5EF4-FFF2-40B4-BE49-F238E27FC236}">
                  <a16:creationId xmlns:a16="http://schemas.microsoft.com/office/drawing/2014/main" xmlns="" id="{3AEA9045-5479-4B2A-BC77-69644E0AE257}"/>
                </a:ext>
              </a:extLst>
            </p:cNvPr>
            <p:cNvSpPr/>
            <p:nvPr>
              <p:custDataLst>
                <p:tags r:id="rId2"/>
              </p:custDataLst>
            </p:nvPr>
          </p:nvSpPr>
          <p:spPr>
            <a:xfrm>
              <a:off x="6202589" y="1950831"/>
              <a:ext cx="4973411" cy="921327"/>
            </a:xfrm>
            <a:prstGeom prst="rect">
              <a:avLst/>
            </a:prstGeom>
          </p:spPr>
          <p:txBody>
            <a:bodyPr wrap="square" lIns="0" tIns="0" rIns="0" bIns="0">
              <a:noAutofit/>
            </a:bodyPr>
            <a:lstStyle/>
            <a:p>
              <a:pPr defTabSz="1219170">
                <a:lnSpc>
                  <a:spcPct val="120000"/>
                </a:lnSpc>
                <a:defRPr/>
              </a:pPr>
              <a:r>
                <a:rPr lang="zh-CN" altLang="en-US" sz="1600" dirty="0">
                  <a:solidFill>
                    <a:srgbClr val="000000">
                      <a:lumMod val="75000"/>
                      <a:lumOff val="25000"/>
                    </a:srgbClr>
                  </a:solidFill>
                  <a:latin typeface="Calibri"/>
                  <a:ea typeface="思源黑体 CN Regular"/>
                  <a:cs typeface="+mn-ea"/>
                  <a:sym typeface="+mn-lt"/>
                </a:rPr>
                <a:t>川菜即四川菜肴，是中国特色传统的四大菜系之一、中国八大菜系之一。</a:t>
              </a:r>
            </a:p>
          </p:txBody>
        </p:sp>
        <p:pic>
          <p:nvPicPr>
            <p:cNvPr id="14" name="图片 13">
              <a:extLst>
                <a:ext uri="{FF2B5EF4-FFF2-40B4-BE49-F238E27FC236}">
                  <a16:creationId xmlns:a16="http://schemas.microsoft.com/office/drawing/2014/main" xmlns="" id="{A68AA816-C1AA-4B99-8218-BE44C09CCA64}"/>
                </a:ext>
              </a:extLst>
            </p:cNvPr>
            <p:cNvPicPr>
              <a:picLocks noChangeAspect="1"/>
            </p:cNvPicPr>
            <p:nvPr/>
          </p:nvPicPr>
          <p:blipFill>
            <a:blip r:embed="rId11" cstate="email">
              <a:extLst>
                <a:ext uri="{28A0092B-C50C-407E-A947-70E740481C1C}">
                  <a14:useLocalDpi xmlns:a14="http://schemas.microsoft.com/office/drawing/2010/main"/>
                </a:ext>
              </a:extLst>
            </a:blip>
            <a:srcRect/>
            <a:stretch/>
          </p:blipFill>
          <p:spPr>
            <a:xfrm>
              <a:off x="766763" y="2799827"/>
              <a:ext cx="3251200" cy="2259105"/>
            </a:xfrm>
            <a:prstGeom prst="rect">
              <a:avLst/>
            </a:prstGeom>
          </p:spPr>
        </p:pic>
        <p:sp>
          <p:nvSpPr>
            <p:cNvPr id="15" name="PA-îSľidê">
              <a:extLst>
                <a:ext uri="{FF2B5EF4-FFF2-40B4-BE49-F238E27FC236}">
                  <a16:creationId xmlns:a16="http://schemas.microsoft.com/office/drawing/2014/main" xmlns="" id="{70F82440-40D5-4487-AF98-1BF130329E00}"/>
                </a:ext>
              </a:extLst>
            </p:cNvPr>
            <p:cNvSpPr/>
            <p:nvPr>
              <p:custDataLst>
                <p:tags r:id="rId3"/>
              </p:custDataLst>
            </p:nvPr>
          </p:nvSpPr>
          <p:spPr bwMode="auto">
            <a:xfrm>
              <a:off x="4678590" y="3099942"/>
              <a:ext cx="1347695" cy="566519"/>
            </a:xfrm>
            <a:prstGeom prst="roundRect">
              <a:avLst>
                <a:gd name="adj" fmla="val 0"/>
              </a:avLst>
            </a:prstGeom>
            <a:solidFill>
              <a:schemeClr val="accent1"/>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川菜</a:t>
              </a:r>
            </a:p>
          </p:txBody>
        </p:sp>
        <p:sp>
          <p:nvSpPr>
            <p:cNvPr id="16" name="PA-矩形 43">
              <a:extLst>
                <a:ext uri="{FF2B5EF4-FFF2-40B4-BE49-F238E27FC236}">
                  <a16:creationId xmlns:a16="http://schemas.microsoft.com/office/drawing/2014/main" xmlns="" id="{3AEA9045-5479-4B2A-BC77-69644E0AE257}"/>
                </a:ext>
              </a:extLst>
            </p:cNvPr>
            <p:cNvSpPr/>
            <p:nvPr>
              <p:custDataLst>
                <p:tags r:id="rId4"/>
              </p:custDataLst>
            </p:nvPr>
          </p:nvSpPr>
          <p:spPr>
            <a:xfrm>
              <a:off x="6202589" y="3114678"/>
              <a:ext cx="4973411" cy="664953"/>
            </a:xfrm>
            <a:prstGeom prst="rect">
              <a:avLst/>
            </a:prstGeom>
          </p:spPr>
          <p:txBody>
            <a:bodyPr wrap="square" lIns="0" tIns="0" rIns="0" bIns="0">
              <a:noAutofit/>
            </a:bodyPr>
            <a:lstStyle/>
            <a:p>
              <a:pPr defTabSz="1219170">
                <a:lnSpc>
                  <a:spcPct val="120000"/>
                </a:lnSpc>
                <a:defRPr/>
              </a:pPr>
              <a:r>
                <a:rPr lang="zh-CN" altLang="en-US" sz="1600" dirty="0">
                  <a:solidFill>
                    <a:srgbClr val="000000">
                      <a:lumMod val="75000"/>
                      <a:lumOff val="25000"/>
                    </a:srgbClr>
                  </a:solidFill>
                  <a:latin typeface="Calibri"/>
                  <a:ea typeface="思源黑体 CN Regular"/>
                  <a:cs typeface="+mn-ea"/>
                  <a:sym typeface="+mn-lt"/>
                </a:rPr>
                <a:t>川菜取材广泛，调味多变，菜式多样，口味清鲜醇浓并重，以善用麻辣调味著称</a:t>
              </a:r>
            </a:p>
          </p:txBody>
        </p:sp>
        <p:sp>
          <p:nvSpPr>
            <p:cNvPr id="17" name="PA-îSľidê">
              <a:extLst>
                <a:ext uri="{FF2B5EF4-FFF2-40B4-BE49-F238E27FC236}">
                  <a16:creationId xmlns:a16="http://schemas.microsoft.com/office/drawing/2014/main" xmlns="" id="{70F82440-40D5-4487-AF98-1BF130329E00}"/>
                </a:ext>
              </a:extLst>
            </p:cNvPr>
            <p:cNvSpPr/>
            <p:nvPr>
              <p:custDataLst>
                <p:tags r:id="rId5"/>
              </p:custDataLst>
            </p:nvPr>
          </p:nvSpPr>
          <p:spPr bwMode="auto">
            <a:xfrm>
              <a:off x="4678590" y="4147127"/>
              <a:ext cx="1347695" cy="566519"/>
            </a:xfrm>
            <a:prstGeom prst="roundRect">
              <a:avLst>
                <a:gd name="adj" fmla="val 0"/>
              </a:avLst>
            </a:prstGeom>
            <a:solidFill>
              <a:srgbClr val="FFC000"/>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川菜</a:t>
              </a:r>
            </a:p>
          </p:txBody>
        </p:sp>
        <p:sp>
          <p:nvSpPr>
            <p:cNvPr id="18" name="PA-矩形 43">
              <a:extLst>
                <a:ext uri="{FF2B5EF4-FFF2-40B4-BE49-F238E27FC236}">
                  <a16:creationId xmlns:a16="http://schemas.microsoft.com/office/drawing/2014/main" xmlns="" id="{3AEA9045-5479-4B2A-BC77-69644E0AE257}"/>
                </a:ext>
              </a:extLst>
            </p:cNvPr>
            <p:cNvSpPr/>
            <p:nvPr>
              <p:custDataLst>
                <p:tags r:id="rId6"/>
              </p:custDataLst>
            </p:nvPr>
          </p:nvSpPr>
          <p:spPr>
            <a:xfrm>
              <a:off x="6202589" y="4186032"/>
              <a:ext cx="4973411" cy="563353"/>
            </a:xfrm>
            <a:prstGeom prst="rect">
              <a:avLst/>
            </a:prstGeom>
          </p:spPr>
          <p:txBody>
            <a:bodyPr wrap="square" lIns="0" tIns="0" rIns="0" bIns="0">
              <a:noAutofit/>
            </a:bodyPr>
            <a:lstStyle/>
            <a:p>
              <a:pPr defTabSz="1219170">
                <a:lnSpc>
                  <a:spcPct val="120000"/>
                </a:lnSpc>
                <a:defRPr/>
              </a:pPr>
              <a:r>
                <a:rPr lang="zh-CN" altLang="en-US" sz="1600" dirty="0">
                  <a:solidFill>
                    <a:srgbClr val="000000">
                      <a:lumMod val="75000"/>
                      <a:lumOff val="25000"/>
                    </a:srgbClr>
                  </a:solidFill>
                  <a:latin typeface="Calibri"/>
                  <a:ea typeface="思源黑体 CN Regular"/>
                  <a:cs typeface="+mn-ea"/>
                  <a:sym typeface="+mn-lt"/>
                </a:rPr>
                <a:t>并以其别具一格的烹调方法和浓郁的地方风味，融会了东南西北各方的特点，善于吸收，善于创新，享誉中外。</a:t>
              </a:r>
            </a:p>
          </p:txBody>
        </p:sp>
        <p:sp>
          <p:nvSpPr>
            <p:cNvPr id="2" name="PA-îSľidê">
              <a:extLst>
                <a:ext uri="{FF2B5EF4-FFF2-40B4-BE49-F238E27FC236}">
                  <a16:creationId xmlns:a16="http://schemas.microsoft.com/office/drawing/2014/main" xmlns="" id="{5119FF95-9720-7C92-383C-248ABD1A659C}"/>
                </a:ext>
              </a:extLst>
            </p:cNvPr>
            <p:cNvSpPr/>
            <p:nvPr>
              <p:custDataLst>
                <p:tags r:id="rId7"/>
              </p:custDataLst>
            </p:nvPr>
          </p:nvSpPr>
          <p:spPr bwMode="auto">
            <a:xfrm>
              <a:off x="4663441" y="5320744"/>
              <a:ext cx="1347695" cy="566519"/>
            </a:xfrm>
            <a:prstGeom prst="roundRect">
              <a:avLst>
                <a:gd name="adj" fmla="val 0"/>
              </a:avLst>
            </a:prstGeom>
            <a:solidFill>
              <a:schemeClr val="accent1"/>
            </a:solidFill>
            <a:ln w="38100" cap="flat" cmpd="sng" algn="ctr">
              <a:noFill/>
              <a:prstDash val="solid"/>
              <a:miter lim="800000"/>
            </a:ln>
            <a:effectLst/>
          </p:spPr>
          <p:txBody>
            <a:bodyPr rtlCol="0" anchor="ctr"/>
            <a:lstStyle/>
            <a:p>
              <a:pPr algn="ctr" defTabSz="1219170">
                <a:defRPr/>
              </a:pPr>
              <a:r>
                <a:rPr lang="zh-CN" altLang="en-US" sz="2000" b="1" kern="0" dirty="0">
                  <a:solidFill>
                    <a:prstClr val="white"/>
                  </a:solidFill>
                  <a:latin typeface="Calibri"/>
                  <a:ea typeface="思源黑体 CN Regular"/>
                  <a:cs typeface="+mn-ea"/>
                  <a:sym typeface="+mn-lt"/>
                </a:rPr>
                <a:t>川菜</a:t>
              </a:r>
            </a:p>
          </p:txBody>
        </p:sp>
        <p:sp>
          <p:nvSpPr>
            <p:cNvPr id="3" name="PA-矩形 43">
              <a:extLst>
                <a:ext uri="{FF2B5EF4-FFF2-40B4-BE49-F238E27FC236}">
                  <a16:creationId xmlns:a16="http://schemas.microsoft.com/office/drawing/2014/main" xmlns="" id="{23CE338A-11C0-A980-F287-4A84086DB99D}"/>
                </a:ext>
              </a:extLst>
            </p:cNvPr>
            <p:cNvSpPr/>
            <p:nvPr>
              <p:custDataLst>
                <p:tags r:id="rId8"/>
              </p:custDataLst>
            </p:nvPr>
          </p:nvSpPr>
          <p:spPr>
            <a:xfrm>
              <a:off x="6187440" y="5335480"/>
              <a:ext cx="4973411" cy="664953"/>
            </a:xfrm>
            <a:prstGeom prst="rect">
              <a:avLst/>
            </a:prstGeom>
          </p:spPr>
          <p:txBody>
            <a:bodyPr wrap="square" lIns="0" tIns="0" rIns="0" bIns="0">
              <a:noAutofit/>
            </a:bodyPr>
            <a:lstStyle/>
            <a:p>
              <a:pPr defTabSz="1219170">
                <a:lnSpc>
                  <a:spcPct val="120000"/>
                </a:lnSpc>
                <a:defRPr/>
              </a:pPr>
              <a:r>
                <a:rPr lang="zh-CN" altLang="en-US" sz="1600" dirty="0">
                  <a:solidFill>
                    <a:srgbClr val="000000">
                      <a:lumMod val="75000"/>
                      <a:lumOff val="25000"/>
                    </a:srgbClr>
                  </a:solidFill>
                  <a:latin typeface="Calibri"/>
                  <a:ea typeface="思源黑体 CN Regular"/>
                  <a:cs typeface="+mn-ea"/>
                  <a:sym typeface="+mn-lt"/>
                </a:rPr>
                <a:t>川菜取材广泛，调味多变，菜式多样，口味清鲜醇浓并重，以善用麻辣调味著称</a:t>
              </a:r>
            </a:p>
          </p:txBody>
        </p:sp>
      </p:grpSp>
      <p:sp>
        <p:nvSpPr>
          <p:cNvPr id="4" name="文本框 3">
            <a:extLst>
              <a:ext uri="{FF2B5EF4-FFF2-40B4-BE49-F238E27FC236}">
                <a16:creationId xmlns:a16="http://schemas.microsoft.com/office/drawing/2014/main" xmlns="" id="{42583D38-CA5A-2F7C-0D04-89E973FF1C8A}"/>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成都景点篇</a:t>
            </a:r>
          </a:p>
        </p:txBody>
      </p:sp>
      <p:sp>
        <p:nvSpPr>
          <p:cNvPr id="5" name="菱形 4">
            <a:extLst>
              <a:ext uri="{FF2B5EF4-FFF2-40B4-BE49-F238E27FC236}">
                <a16:creationId xmlns:a16="http://schemas.microsoft.com/office/drawing/2014/main" xmlns="" id="{E2D22324-18E5-8FE5-64E0-85A39B529EE6}"/>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80649268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DC1000FA-A46F-E496-56C3-96A2B4210B7A}"/>
              </a:ext>
            </a:extLst>
          </p:cNvPr>
          <p:cNvGrpSpPr/>
          <p:nvPr/>
        </p:nvGrpSpPr>
        <p:grpSpPr>
          <a:xfrm>
            <a:off x="1422400" y="2108201"/>
            <a:ext cx="9347200" cy="3426816"/>
            <a:chOff x="1422400" y="2108200"/>
            <a:chExt cx="9347200" cy="3426816"/>
          </a:xfrm>
        </p:grpSpPr>
        <p:grpSp>
          <p:nvGrpSpPr>
            <p:cNvPr id="5" name="组合 4">
              <a:extLst>
                <a:ext uri="{FF2B5EF4-FFF2-40B4-BE49-F238E27FC236}">
                  <a16:creationId xmlns:a16="http://schemas.microsoft.com/office/drawing/2014/main" xmlns="" id="{4CF1EBCE-DCDE-5F8D-A348-3994E51BB39A}"/>
                </a:ext>
              </a:extLst>
            </p:cNvPr>
            <p:cNvGrpSpPr/>
            <p:nvPr/>
          </p:nvGrpSpPr>
          <p:grpSpPr>
            <a:xfrm>
              <a:off x="5958095" y="3892905"/>
              <a:ext cx="4721167" cy="1642111"/>
              <a:chOff x="5958095" y="3892905"/>
              <a:chExt cx="4721167" cy="1642111"/>
            </a:xfrm>
            <a:blipFill>
              <a:blip r:embed="rId2"/>
              <a:stretch>
                <a:fillRect b="-118000"/>
              </a:stretch>
            </a:blipFill>
          </p:grpSpPr>
          <p:sp>
            <p:nvSpPr>
              <p:cNvPr id="8" name="矩形 7"/>
              <p:cNvSpPr/>
              <p:nvPr/>
            </p:nvSpPr>
            <p:spPr>
              <a:xfrm>
                <a:off x="5958095" y="3892905"/>
                <a:ext cx="2266892" cy="16421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dirty="0">
                  <a:solidFill>
                    <a:srgbClr val="FFFFFF"/>
                  </a:solidFill>
                  <a:latin typeface="思源黑体 CN" panose="020B0500000000000000" pitchFamily="34" charset="-122"/>
                  <a:ea typeface="PangMenZhengDao" panose="02010600030101010101" pitchFamily="2" charset="-122"/>
                  <a:sym typeface="Ebrima" panose="02000000000000000000" pitchFamily="2" charset="0"/>
                </a:endParaRPr>
              </a:p>
            </p:txBody>
          </p:sp>
          <p:sp>
            <p:nvSpPr>
              <p:cNvPr id="9" name="矩形 8"/>
              <p:cNvSpPr/>
              <p:nvPr/>
            </p:nvSpPr>
            <p:spPr>
              <a:xfrm>
                <a:off x="8433959" y="3892905"/>
                <a:ext cx="2245303" cy="16421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dirty="0">
                  <a:solidFill>
                    <a:srgbClr val="FFFFFF"/>
                  </a:solidFill>
                  <a:latin typeface="思源黑体 CN" panose="020B0500000000000000" pitchFamily="34" charset="-122"/>
                  <a:ea typeface="PangMenZhengDao" panose="02010600030101010101" pitchFamily="2" charset="-122"/>
                  <a:sym typeface="Ebrima" panose="02000000000000000000" pitchFamily="2" charset="0"/>
                </a:endParaRPr>
              </a:p>
            </p:txBody>
          </p:sp>
        </p:grpSp>
        <p:sp>
          <p:nvSpPr>
            <p:cNvPr id="10" name="文本框 9"/>
            <p:cNvSpPr txBox="1"/>
            <p:nvPr/>
          </p:nvSpPr>
          <p:spPr>
            <a:xfrm>
              <a:off x="5791200" y="2108200"/>
              <a:ext cx="4978400" cy="1356140"/>
            </a:xfrm>
            <a:prstGeom prst="rect">
              <a:avLst/>
            </a:prstGeom>
            <a:noFill/>
          </p:spPr>
          <p:txBody>
            <a:bodyPr wrap="square" rtlCol="0">
              <a:spAutoFit/>
            </a:bodyPr>
            <a:lstStyle/>
            <a:p>
              <a:pPr defTabSz="1219170">
                <a:lnSpc>
                  <a:spcPct val="140000"/>
                </a:lnSpc>
              </a:pPr>
              <a:r>
                <a:rPr lang="zh-CN" altLang="en-US" sz="2933" dirty="0">
                  <a:solidFill>
                    <a:srgbClr val="000000"/>
                  </a:solidFill>
                  <a:latin typeface="思源黑体 CN Regular"/>
                  <a:ea typeface="思源黑体 CN Regular"/>
                  <a:sym typeface="Ebrima" panose="02000000000000000000" pitchFamily="2" charset="0"/>
                </a:rPr>
                <a:t>宽窄巷子是成都惟一遗留下来的清朝古街道</a:t>
              </a:r>
            </a:p>
          </p:txBody>
        </p:sp>
        <p:sp>
          <p:nvSpPr>
            <p:cNvPr id="11" name="文本框 10"/>
            <p:cNvSpPr txBox="1"/>
            <p:nvPr/>
          </p:nvSpPr>
          <p:spPr>
            <a:xfrm>
              <a:off x="1422400" y="2209801"/>
              <a:ext cx="3860800" cy="3046988"/>
            </a:xfrm>
            <a:prstGeom prst="rect">
              <a:avLst/>
            </a:prstGeom>
            <a:noFill/>
          </p:spPr>
          <p:txBody>
            <a:bodyPr wrap="square" rtlCol="0">
              <a:spAutoFit/>
            </a:bodyPr>
            <a:lstStyle/>
            <a:p>
              <a:pPr defTabSz="1219170">
                <a:lnSpc>
                  <a:spcPct val="150000"/>
                </a:lnSpc>
              </a:pPr>
              <a:r>
                <a:rPr lang="zh-CN" altLang="en-US" sz="1600" dirty="0">
                  <a:solidFill>
                    <a:srgbClr val="000000"/>
                  </a:solidFill>
                  <a:latin typeface="思源黑体 CN Regular"/>
                  <a:ea typeface="思源黑体 CN Regular"/>
                  <a:cs typeface="+mn-ea"/>
                  <a:sym typeface="Ebrima" panose="02000000000000000000" pitchFamily="2" charset="0"/>
                </a:rPr>
                <a:t>宽窄巷子是成都惟一遗留下来的清朝古街道，由宽巷子、窄巷子和井巷子三条平行排列的城市老式街道及其之间的四合院群落组成。来这里，喝茶、吃火锅，感受成都的闲生活、慢生活和新生活。夜幕下的宽窄巷子也是别有韵味，点醉、白夜、胡里等酒吧，都充满了成都的时尚感，在夜间绽放它的魅力。</a:t>
              </a:r>
            </a:p>
          </p:txBody>
        </p:sp>
      </p:grpSp>
      <p:sp>
        <p:nvSpPr>
          <p:cNvPr id="2" name="文本框 1">
            <a:extLst>
              <a:ext uri="{FF2B5EF4-FFF2-40B4-BE49-F238E27FC236}">
                <a16:creationId xmlns:a16="http://schemas.microsoft.com/office/drawing/2014/main" xmlns="" id="{DD0E66D2-21DD-5997-D237-51EF0FBCC999}"/>
              </a:ext>
            </a:extLst>
          </p:cNvPr>
          <p:cNvSpPr txBox="1"/>
          <p:nvPr/>
        </p:nvSpPr>
        <p:spPr>
          <a:xfrm>
            <a:off x="669573" y="456184"/>
            <a:ext cx="1659429" cy="400110"/>
          </a:xfrm>
          <a:prstGeom prst="rect">
            <a:avLst/>
          </a:prstGeom>
          <a:noFill/>
        </p:spPr>
        <p:txBody>
          <a:bodyPr wrap="none" rtlCol="0">
            <a:spAutoFit/>
          </a:bodyPr>
          <a:lstStyle/>
          <a:p>
            <a:r>
              <a:rPr lang="zh-CN" altLang="en-US" sz="2000" spc="300" dirty="0">
                <a:solidFill>
                  <a:schemeClr val="bg1"/>
                </a:solidFill>
                <a:latin typeface="Source Han Sans CN Medium" panose="020B0500000000000000" pitchFamily="34" charset="-128"/>
                <a:ea typeface="Source Han Sans CN Medium" panose="020B0500000000000000" pitchFamily="34" charset="-128"/>
              </a:rPr>
              <a:t>成都景点篇</a:t>
            </a:r>
          </a:p>
        </p:txBody>
      </p:sp>
      <p:sp>
        <p:nvSpPr>
          <p:cNvPr id="3" name="菱形 2">
            <a:extLst>
              <a:ext uri="{FF2B5EF4-FFF2-40B4-BE49-F238E27FC236}">
                <a16:creationId xmlns:a16="http://schemas.microsoft.com/office/drawing/2014/main" xmlns="" id="{582FDCC6-E836-6C1E-AE55-77A70EE56781}"/>
              </a:ext>
            </a:extLst>
          </p:cNvPr>
          <p:cNvSpPr/>
          <p:nvPr/>
        </p:nvSpPr>
        <p:spPr>
          <a:xfrm>
            <a:off x="272408" y="507315"/>
            <a:ext cx="318904" cy="31890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59672136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21.xml><?xml version="1.0" encoding="utf-8"?>
<p:tagLst xmlns:a="http://schemas.openxmlformats.org/drawingml/2006/main" xmlns:r="http://schemas.openxmlformats.org/officeDocument/2006/relationships" xmlns:p="http://schemas.openxmlformats.org/presentationml/2006/main">
  <p:tag name="PA" val="v5.2.9"/>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25.xml><?xml version="1.0" encoding="utf-8"?>
<p:tagLst xmlns:a="http://schemas.openxmlformats.org/drawingml/2006/main" xmlns:r="http://schemas.openxmlformats.org/officeDocument/2006/relationships" xmlns:p="http://schemas.openxmlformats.org/presentationml/2006/main">
  <p:tag name="PA" val="v5.2.9"/>
</p:tagLst>
</file>

<file path=ppt/tags/tag26.xml><?xml version="1.0" encoding="utf-8"?>
<p:tagLst xmlns:a="http://schemas.openxmlformats.org/drawingml/2006/main" xmlns:r="http://schemas.openxmlformats.org/officeDocument/2006/relationships" xmlns:p="http://schemas.openxmlformats.org/presentationml/2006/main">
  <p:tag name="PA" val="v5.2.9"/>
</p:tagLst>
</file>

<file path=ppt/tags/tag27.xml><?xml version="1.0" encoding="utf-8"?>
<p:tagLst xmlns:a="http://schemas.openxmlformats.org/drawingml/2006/main" xmlns:r="http://schemas.openxmlformats.org/officeDocument/2006/relationships" xmlns:p="http://schemas.openxmlformats.org/presentationml/2006/main">
  <p:tag name="PA" val="v5.2.9"/>
</p:tagLst>
</file>

<file path=ppt/tags/tag28.xml><?xml version="1.0" encoding="utf-8"?>
<p:tagLst xmlns:a="http://schemas.openxmlformats.org/drawingml/2006/main" xmlns:r="http://schemas.openxmlformats.org/officeDocument/2006/relationships" xmlns:p="http://schemas.openxmlformats.org/presentationml/2006/main">
  <p:tag name="PA" val="v5.2.9"/>
</p:tagLst>
</file>

<file path=ppt/tags/tag29.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PA" val="v5.2.9"/>
</p:tagLst>
</file>

<file path=ppt/tags/tag31.xml><?xml version="1.0" encoding="utf-8"?>
<p:tagLst xmlns:a="http://schemas.openxmlformats.org/drawingml/2006/main" xmlns:r="http://schemas.openxmlformats.org/officeDocument/2006/relationships" xmlns:p="http://schemas.openxmlformats.org/presentationml/2006/main">
  <p:tag name="PA" val="v5.2.9"/>
</p:tagLst>
</file>

<file path=ppt/tags/tag32.xml><?xml version="1.0" encoding="utf-8"?>
<p:tagLst xmlns:a="http://schemas.openxmlformats.org/drawingml/2006/main" xmlns:r="http://schemas.openxmlformats.org/officeDocument/2006/relationships" xmlns:p="http://schemas.openxmlformats.org/presentationml/2006/main">
  <p:tag name="PA" val="v5.2.9"/>
</p:tagLst>
</file>

<file path=ppt/tags/tag33.xml><?xml version="1.0" encoding="utf-8"?>
<p:tagLst xmlns:a="http://schemas.openxmlformats.org/drawingml/2006/main" xmlns:r="http://schemas.openxmlformats.org/officeDocument/2006/relationships" xmlns:p="http://schemas.openxmlformats.org/presentationml/2006/main">
  <p:tag name="PA" val="v5.2.9"/>
</p:tagLst>
</file>

<file path=ppt/tags/tag34.xml><?xml version="1.0" encoding="utf-8"?>
<p:tagLst xmlns:a="http://schemas.openxmlformats.org/drawingml/2006/main" xmlns:r="http://schemas.openxmlformats.org/officeDocument/2006/relationships" xmlns:p="http://schemas.openxmlformats.org/presentationml/2006/main">
  <p:tag name="PA" val="v5.2.9"/>
</p:tagLst>
</file>

<file path=ppt/tags/tag35.xml><?xml version="1.0" encoding="utf-8"?>
<p:tagLst xmlns:a="http://schemas.openxmlformats.org/drawingml/2006/main" xmlns:r="http://schemas.openxmlformats.org/officeDocument/2006/relationships" xmlns:p="http://schemas.openxmlformats.org/presentationml/2006/main">
  <p:tag name="PA" val="v5.2.9"/>
</p:tagLst>
</file>

<file path=ppt/tags/tag36.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第一PPT，www.1ppt.com">
  <a:themeElements>
    <a:clrScheme name="自定义 8">
      <a:dk1>
        <a:srgbClr val="000000"/>
      </a:dk1>
      <a:lt1>
        <a:srgbClr val="FFFFFF"/>
      </a:lt1>
      <a:dk2>
        <a:srgbClr val="000000"/>
      </a:dk2>
      <a:lt2>
        <a:srgbClr val="FFFFFF"/>
      </a:lt2>
      <a:accent1>
        <a:srgbClr val="1A2D56"/>
      </a:accent1>
      <a:accent2>
        <a:srgbClr val="FA1200"/>
      </a:accent2>
      <a:accent3>
        <a:srgbClr val="1A2D56"/>
      </a:accent3>
      <a:accent4>
        <a:srgbClr val="FA1200"/>
      </a:accent4>
      <a:accent5>
        <a:srgbClr val="1A2D56"/>
      </a:accent5>
      <a:accent6>
        <a:srgbClr val="FA1200"/>
      </a:accent6>
      <a:hlink>
        <a:srgbClr val="1A2D56"/>
      </a:hlink>
      <a:folHlink>
        <a:srgbClr val="FA1200"/>
      </a:folHlink>
    </a:clrScheme>
    <a:fontScheme name="自定义 1">
      <a:majorFont>
        <a:latin typeface="Calibri Light"/>
        <a:ea typeface="思源黑体 CN Bold"/>
        <a:cs typeface=""/>
      </a:majorFont>
      <a:minorFont>
        <a:latin typeface="Calibri"/>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1985</Words>
  <Application>Microsoft Office PowerPoint</Application>
  <PresentationFormat>宽屏</PresentationFormat>
  <Paragraphs>132</Paragraphs>
  <Slides>22</Slides>
  <Notes>13</Notes>
  <HiddenSlides>0</HiddenSlides>
  <MMClips>0</MMClips>
  <ScaleCrop>false</ScaleCrop>
  <HeadingPairs>
    <vt:vector size="6" baseType="variant">
      <vt:variant>
        <vt:lpstr>已用的字体</vt:lpstr>
      </vt:variant>
      <vt:variant>
        <vt:i4>22</vt:i4>
      </vt:variant>
      <vt:variant>
        <vt:lpstr>主题</vt:lpstr>
      </vt:variant>
      <vt:variant>
        <vt:i4>3</vt:i4>
      </vt:variant>
      <vt:variant>
        <vt:lpstr>幻灯片标题</vt:lpstr>
      </vt:variant>
      <vt:variant>
        <vt:i4>22</vt:i4>
      </vt:variant>
    </vt:vector>
  </HeadingPairs>
  <TitlesOfParts>
    <vt:vector size="47" baseType="lpstr">
      <vt:lpstr>Meiryo</vt:lpstr>
      <vt:lpstr>PangMenZhengDao</vt:lpstr>
      <vt:lpstr>Source Han Sans CN Bold</vt:lpstr>
      <vt:lpstr>Source Han Sans CN Medium</vt:lpstr>
      <vt:lpstr>Source Han Sans CN Regular</vt:lpstr>
      <vt:lpstr>Source Han Serif CN</vt:lpstr>
      <vt:lpstr>Source Han Serif CN ExtraLight</vt:lpstr>
      <vt:lpstr>Source Han Serif CN Light</vt:lpstr>
      <vt:lpstr>等线</vt:lpstr>
      <vt:lpstr>思源黑体 CN</vt:lpstr>
      <vt:lpstr>思源黑体 CN Bold</vt:lpstr>
      <vt:lpstr>思源黑体 CN Regular</vt:lpstr>
      <vt:lpstr>思源宋体 CN</vt:lpstr>
      <vt:lpstr>思源宋体 CN Heavy</vt:lpstr>
      <vt:lpstr>宋体</vt:lpstr>
      <vt:lpstr>微软雅黑</vt:lpstr>
      <vt:lpstr>字魂35号-经典雅黑</vt:lpstr>
      <vt:lpstr>Arial</vt:lpstr>
      <vt:lpstr>Calibri</vt:lpstr>
      <vt:lpstr>Calibri Light</vt:lpstr>
      <vt:lpstr>Ebrima</vt:lpstr>
      <vt:lpstr>Impact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14</cp:revision>
  <dcterms:created xsi:type="dcterms:W3CDTF">2024-02-05T10:56:35Z</dcterms:created>
  <dcterms:modified xsi:type="dcterms:W3CDTF">2024-09-19T09:33:34Z</dcterms:modified>
</cp:coreProperties>
</file>