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4" r:id="rId3"/>
  </p:sldMasterIdLst>
  <p:notesMasterIdLst>
    <p:notesMasterId r:id="rId38"/>
  </p:notesMasterIdLst>
  <p:sldIdLst>
    <p:sldId id="321" r:id="rId4"/>
    <p:sldId id="323" r:id="rId5"/>
    <p:sldId id="325" r:id="rId6"/>
    <p:sldId id="326" r:id="rId7"/>
    <p:sldId id="265" r:id="rId8"/>
    <p:sldId id="266" r:id="rId9"/>
    <p:sldId id="285" r:id="rId10"/>
    <p:sldId id="327" r:id="rId11"/>
    <p:sldId id="328" r:id="rId12"/>
    <p:sldId id="260" r:id="rId13"/>
    <p:sldId id="329" r:id="rId14"/>
    <p:sldId id="330" r:id="rId15"/>
    <p:sldId id="331" r:id="rId16"/>
    <p:sldId id="332" r:id="rId17"/>
    <p:sldId id="333" r:id="rId18"/>
    <p:sldId id="334" r:id="rId19"/>
    <p:sldId id="335" r:id="rId20"/>
    <p:sldId id="336" r:id="rId21"/>
    <p:sldId id="337" r:id="rId22"/>
    <p:sldId id="338" r:id="rId23"/>
    <p:sldId id="339" r:id="rId24"/>
    <p:sldId id="340" r:id="rId25"/>
    <p:sldId id="341" r:id="rId26"/>
    <p:sldId id="342" r:id="rId27"/>
    <p:sldId id="343" r:id="rId28"/>
    <p:sldId id="344" r:id="rId29"/>
    <p:sldId id="345" r:id="rId30"/>
    <p:sldId id="346" r:id="rId31"/>
    <p:sldId id="347" r:id="rId32"/>
    <p:sldId id="348" r:id="rId33"/>
    <p:sldId id="349" r:id="rId34"/>
    <p:sldId id="350" r:id="rId35"/>
    <p:sldId id="351" r:id="rId36"/>
    <p:sldId id="352" r:id="rId3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11313"/>
    <a:srgbClr val="F60B1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652" autoAdjust="0"/>
    <p:restoredTop sz="96314" autoAdjust="0"/>
  </p:normalViewPr>
  <p:slideViewPr>
    <p:cSldViewPr showGuides="1">
      <p:cViewPr varScale="1">
        <p:scale>
          <a:sx n="108" d="100"/>
          <a:sy n="108" d="100"/>
        </p:scale>
        <p:origin x="50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9F4E25-EA4F-4218-B53D-62E8660882FB}" type="datetimeFigureOut">
              <a:rPr lang="zh-CN" altLang="en-US" smtClean="0"/>
              <a:t>2024/9/22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76E3CF-89B1-40ED-A2EC-86520BFDAC79}" type="slidenum">
              <a:rPr lang="zh-CN" altLang="en-US" smtClean="0"/>
              <a:t>‹#›</a:t>
            </a:fld>
            <a:endParaRPr lang="zh-CN" altLang="en-US"/>
          </a:p>
        </p:txBody>
      </p:sp>
    </p:spTree>
    <p:extLst>
      <p:ext uri="{BB962C8B-B14F-4D97-AF65-F5344CB8AC3E}">
        <p14:creationId xmlns:p14="http://schemas.microsoft.com/office/powerpoint/2010/main" val="20370285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976E3CF-89B1-40ED-A2EC-86520BFDAC79}" type="slidenum">
              <a:rPr lang="zh-CN" altLang="en-US" smtClean="0"/>
              <a:t>1</a:t>
            </a:fld>
            <a:endParaRPr lang="zh-CN" altLang="en-US"/>
          </a:p>
        </p:txBody>
      </p:sp>
    </p:spTree>
    <p:extLst>
      <p:ext uri="{BB962C8B-B14F-4D97-AF65-F5344CB8AC3E}">
        <p14:creationId xmlns:p14="http://schemas.microsoft.com/office/powerpoint/2010/main" val="15340907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334592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976E3CF-89B1-40ED-A2EC-86520BFDAC79}" type="slidenum">
              <a:rPr lang="zh-CN" altLang="en-US" smtClean="0"/>
              <a:t>2</a:t>
            </a:fld>
            <a:endParaRPr lang="zh-CN" altLang="en-US"/>
          </a:p>
        </p:txBody>
      </p:sp>
    </p:spTree>
    <p:extLst>
      <p:ext uri="{BB962C8B-B14F-4D97-AF65-F5344CB8AC3E}">
        <p14:creationId xmlns:p14="http://schemas.microsoft.com/office/powerpoint/2010/main" val="31451952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976E3CF-89B1-40ED-A2EC-86520BFDAC79}" type="slidenum">
              <a:rPr lang="zh-CN" altLang="en-US" smtClean="0"/>
              <a:t>3</a:t>
            </a:fld>
            <a:endParaRPr lang="zh-CN" altLang="en-US"/>
          </a:p>
        </p:txBody>
      </p:sp>
    </p:spTree>
    <p:extLst>
      <p:ext uri="{BB962C8B-B14F-4D97-AF65-F5344CB8AC3E}">
        <p14:creationId xmlns:p14="http://schemas.microsoft.com/office/powerpoint/2010/main" val="19374206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976E3CF-89B1-40ED-A2EC-86520BFDAC79}" type="slidenum">
              <a:rPr lang="zh-CN" altLang="en-US" smtClean="0"/>
              <a:t>4</a:t>
            </a:fld>
            <a:endParaRPr lang="zh-CN" altLang="en-US"/>
          </a:p>
        </p:txBody>
      </p:sp>
    </p:spTree>
    <p:extLst>
      <p:ext uri="{BB962C8B-B14F-4D97-AF65-F5344CB8AC3E}">
        <p14:creationId xmlns:p14="http://schemas.microsoft.com/office/powerpoint/2010/main" val="3717377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976E3CF-89B1-40ED-A2EC-86520BFDAC79}" type="slidenum">
              <a:rPr lang="zh-CN" altLang="en-US" smtClean="0"/>
              <a:t>9</a:t>
            </a:fld>
            <a:endParaRPr lang="zh-CN" altLang="en-US"/>
          </a:p>
        </p:txBody>
      </p:sp>
    </p:spTree>
    <p:extLst>
      <p:ext uri="{BB962C8B-B14F-4D97-AF65-F5344CB8AC3E}">
        <p14:creationId xmlns:p14="http://schemas.microsoft.com/office/powerpoint/2010/main" val="17425455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4976E3CF-89B1-40ED-A2EC-86520BFDAC79}" type="slidenum">
              <a:rPr lang="zh-CN" altLang="en-US" smtClean="0"/>
              <a:t>16</a:t>
            </a:fld>
            <a:endParaRPr lang="zh-CN" altLang="en-US"/>
          </a:p>
        </p:txBody>
      </p:sp>
    </p:spTree>
    <p:extLst>
      <p:ext uri="{BB962C8B-B14F-4D97-AF65-F5344CB8AC3E}">
        <p14:creationId xmlns:p14="http://schemas.microsoft.com/office/powerpoint/2010/main" val="12309813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976E3CF-89B1-40ED-A2EC-86520BFDAC79}" type="slidenum">
              <a:rPr lang="zh-CN" altLang="en-US" smtClean="0"/>
              <a:t>20</a:t>
            </a:fld>
            <a:endParaRPr lang="zh-CN" altLang="en-US"/>
          </a:p>
        </p:txBody>
      </p:sp>
    </p:spTree>
    <p:extLst>
      <p:ext uri="{BB962C8B-B14F-4D97-AF65-F5344CB8AC3E}">
        <p14:creationId xmlns:p14="http://schemas.microsoft.com/office/powerpoint/2010/main" val="31030394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976E3CF-89B1-40ED-A2EC-86520BFDAC79}" type="slidenum">
              <a:rPr lang="zh-CN" altLang="en-US" smtClean="0"/>
              <a:t>23</a:t>
            </a:fld>
            <a:endParaRPr lang="zh-CN" altLang="en-US"/>
          </a:p>
        </p:txBody>
      </p:sp>
    </p:spTree>
    <p:extLst>
      <p:ext uri="{BB962C8B-B14F-4D97-AF65-F5344CB8AC3E}">
        <p14:creationId xmlns:p14="http://schemas.microsoft.com/office/powerpoint/2010/main" val="2800231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976E3CF-89B1-40ED-A2EC-86520BFDAC79}" type="slidenum">
              <a:rPr lang="zh-CN" altLang="en-US" smtClean="0"/>
              <a:t>33</a:t>
            </a:fld>
            <a:endParaRPr lang="zh-CN" altLang="en-US"/>
          </a:p>
        </p:txBody>
      </p:sp>
    </p:spTree>
    <p:extLst>
      <p:ext uri="{BB962C8B-B14F-4D97-AF65-F5344CB8AC3E}">
        <p14:creationId xmlns:p14="http://schemas.microsoft.com/office/powerpoint/2010/main" val="42075764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764A6F7-214E-BB67-44C8-5109CFC1ED84}"/>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5D12D0B9-B458-67F9-4349-C6FD4D2654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CDECB60D-2C46-6327-BFAF-8E5AD643D7AE}"/>
              </a:ext>
            </a:extLst>
          </p:cNvPr>
          <p:cNvSpPr>
            <a:spLocks noGrp="1"/>
          </p:cNvSpPr>
          <p:nvPr>
            <p:ph type="dt" sz="half" idx="10"/>
          </p:nvPr>
        </p:nvSpPr>
        <p:spPr/>
        <p:txBody>
          <a:bodyPr/>
          <a:lstStyle/>
          <a:p>
            <a:fld id="{782C4F6F-A68F-46E2-A34D-2875D3180071}" type="datetimeFigureOut">
              <a:rPr lang="zh-CN" altLang="en-US" smtClean="0"/>
              <a:t>2024/9/22</a:t>
            </a:fld>
            <a:endParaRPr lang="zh-CN" altLang="en-US"/>
          </a:p>
        </p:txBody>
      </p:sp>
      <p:sp>
        <p:nvSpPr>
          <p:cNvPr id="5" name="页脚占位符 4">
            <a:extLst>
              <a:ext uri="{FF2B5EF4-FFF2-40B4-BE49-F238E27FC236}">
                <a16:creationId xmlns:a16="http://schemas.microsoft.com/office/drawing/2014/main" xmlns="" id="{1973870A-C21E-580E-B8CB-B8237D1565A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75A4502-AB69-8039-A964-E7E10B2F0047}"/>
              </a:ext>
            </a:extLst>
          </p:cNvPr>
          <p:cNvSpPr>
            <a:spLocks noGrp="1"/>
          </p:cNvSpPr>
          <p:nvPr>
            <p:ph type="sldNum" sz="quarter" idx="12"/>
          </p:nvPr>
        </p:nvSpPr>
        <p:spPr/>
        <p:txBody>
          <a:bodyPr/>
          <a:lstStyle/>
          <a:p>
            <a:fld id="{B2823A54-BB5A-4DAD-88C3-37DCD42FD526}" type="slidenum">
              <a:rPr lang="zh-CN" altLang="en-US" smtClean="0"/>
              <a:t>‹#›</a:t>
            </a:fld>
            <a:endParaRPr lang="zh-CN" altLang="en-US"/>
          </a:p>
        </p:txBody>
      </p:sp>
    </p:spTree>
    <p:extLst>
      <p:ext uri="{BB962C8B-B14F-4D97-AF65-F5344CB8AC3E}">
        <p14:creationId xmlns:p14="http://schemas.microsoft.com/office/powerpoint/2010/main" val="332796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BF149CA-CF5F-E3E4-CCD1-F9104726BE57}"/>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CBC687DD-7175-75EA-8995-59ABF3097F92}"/>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0E0FF26E-58A2-FCEF-2E4C-7209F5FA3A09}"/>
              </a:ext>
            </a:extLst>
          </p:cNvPr>
          <p:cNvSpPr>
            <a:spLocks noGrp="1"/>
          </p:cNvSpPr>
          <p:nvPr>
            <p:ph type="dt" sz="half" idx="10"/>
          </p:nvPr>
        </p:nvSpPr>
        <p:spPr/>
        <p:txBody>
          <a:bodyPr/>
          <a:lstStyle/>
          <a:p>
            <a:fld id="{782C4F6F-A68F-46E2-A34D-2875D3180071}" type="datetimeFigureOut">
              <a:rPr lang="zh-CN" altLang="en-US" smtClean="0"/>
              <a:t>2024/9/22</a:t>
            </a:fld>
            <a:endParaRPr lang="zh-CN" altLang="en-US"/>
          </a:p>
        </p:txBody>
      </p:sp>
      <p:sp>
        <p:nvSpPr>
          <p:cNvPr id="5" name="页脚占位符 4">
            <a:extLst>
              <a:ext uri="{FF2B5EF4-FFF2-40B4-BE49-F238E27FC236}">
                <a16:creationId xmlns:a16="http://schemas.microsoft.com/office/drawing/2014/main" xmlns="" id="{D3D8F18C-63A2-795B-3D14-02CDF9D9EA4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9916BAF3-F7FA-D503-D799-D024C9308653}"/>
              </a:ext>
            </a:extLst>
          </p:cNvPr>
          <p:cNvSpPr>
            <a:spLocks noGrp="1"/>
          </p:cNvSpPr>
          <p:nvPr>
            <p:ph type="sldNum" sz="quarter" idx="12"/>
          </p:nvPr>
        </p:nvSpPr>
        <p:spPr/>
        <p:txBody>
          <a:bodyPr/>
          <a:lstStyle/>
          <a:p>
            <a:fld id="{B2823A54-BB5A-4DAD-88C3-37DCD42FD526}" type="slidenum">
              <a:rPr lang="zh-CN" altLang="en-US" smtClean="0"/>
              <a:t>‹#›</a:t>
            </a:fld>
            <a:endParaRPr lang="zh-CN" altLang="en-US"/>
          </a:p>
        </p:txBody>
      </p:sp>
    </p:spTree>
    <p:extLst>
      <p:ext uri="{BB962C8B-B14F-4D97-AF65-F5344CB8AC3E}">
        <p14:creationId xmlns:p14="http://schemas.microsoft.com/office/powerpoint/2010/main" val="3253965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7A230EC1-1ACE-000E-F3F7-D18F73DAF0EB}"/>
              </a:ext>
            </a:extLst>
          </p:cNvPr>
          <p:cNvSpPr>
            <a:spLocks noGrp="1"/>
          </p:cNvSpPr>
          <p:nvPr>
            <p:ph type="title" orient="vert"/>
          </p:nvPr>
        </p:nvSpPr>
        <p:spPr>
          <a:xfrm>
            <a:off x="8724901"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C0D8982C-772D-AE85-CFEE-0229347CDA53}"/>
              </a:ext>
            </a:extLst>
          </p:cNvPr>
          <p:cNvSpPr>
            <a:spLocks noGrp="1"/>
          </p:cNvSpPr>
          <p:nvPr>
            <p:ph type="body" orient="vert" idx="1"/>
          </p:nvPr>
        </p:nvSpPr>
        <p:spPr>
          <a:xfrm>
            <a:off x="838201"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ABD5A309-B45D-C05B-30AB-F49A1A4F43E3}"/>
              </a:ext>
            </a:extLst>
          </p:cNvPr>
          <p:cNvSpPr>
            <a:spLocks noGrp="1"/>
          </p:cNvSpPr>
          <p:nvPr>
            <p:ph type="dt" sz="half" idx="10"/>
          </p:nvPr>
        </p:nvSpPr>
        <p:spPr/>
        <p:txBody>
          <a:bodyPr/>
          <a:lstStyle/>
          <a:p>
            <a:fld id="{782C4F6F-A68F-46E2-A34D-2875D3180071}" type="datetimeFigureOut">
              <a:rPr lang="zh-CN" altLang="en-US" smtClean="0"/>
              <a:t>2024/9/22</a:t>
            </a:fld>
            <a:endParaRPr lang="zh-CN" altLang="en-US"/>
          </a:p>
        </p:txBody>
      </p:sp>
      <p:sp>
        <p:nvSpPr>
          <p:cNvPr id="5" name="页脚占位符 4">
            <a:extLst>
              <a:ext uri="{FF2B5EF4-FFF2-40B4-BE49-F238E27FC236}">
                <a16:creationId xmlns:a16="http://schemas.microsoft.com/office/drawing/2014/main" xmlns="" id="{4987FDE1-8D06-4801-D9E8-2419EB1AFD6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16EBC79-4F44-8E15-5286-57E5F84BE7F5}"/>
              </a:ext>
            </a:extLst>
          </p:cNvPr>
          <p:cNvSpPr>
            <a:spLocks noGrp="1"/>
          </p:cNvSpPr>
          <p:nvPr>
            <p:ph type="sldNum" sz="quarter" idx="12"/>
          </p:nvPr>
        </p:nvSpPr>
        <p:spPr/>
        <p:txBody>
          <a:bodyPr/>
          <a:lstStyle/>
          <a:p>
            <a:fld id="{B2823A54-BB5A-4DAD-88C3-37DCD42FD526}" type="slidenum">
              <a:rPr lang="zh-CN" altLang="en-US" smtClean="0"/>
              <a:t>‹#›</a:t>
            </a:fld>
            <a:endParaRPr lang="zh-CN" altLang="en-US"/>
          </a:p>
        </p:txBody>
      </p:sp>
      <p:sp>
        <p:nvSpPr>
          <p:cNvPr id="7" name="TextBox 6"/>
          <p:cNvSpPr txBox="1"/>
          <p:nvPr userDrawn="1"/>
        </p:nvSpPr>
        <p:spPr>
          <a:xfrm>
            <a:off x="11651940" y="0"/>
            <a:ext cx="540060" cy="118430"/>
          </a:xfrm>
          <a:prstGeom prst="rect">
            <a:avLst/>
          </a:prstGeom>
          <a:noFill/>
        </p:spPr>
        <p:txBody>
          <a:bodyPr wrap="square" rtlCol="0">
            <a:spAutoFit/>
          </a:bodyPr>
          <a:lstStyle/>
          <a:p>
            <a:pPr>
              <a:lnSpc>
                <a:spcPct val="200000"/>
              </a:lnSpc>
            </a:pPr>
            <a:r>
              <a:rPr lang="zh-CN" altLang="en-US" sz="100" dirty="0">
                <a:latin typeface="微软雅黑" panose="020B0503020204020204" pitchFamily="34" charset="-122"/>
                <a:ea typeface="微软雅黑" panose="020B0503020204020204" pitchFamily="34" charset="-122"/>
                <a:hlinkClick r:id="rId2"/>
              </a:rPr>
              <a:t>行业</a:t>
            </a:r>
            <a:r>
              <a:rPr lang="en-US" altLang="zh-CN" sz="100" dirty="0">
                <a:latin typeface="微软雅黑" panose="020B0503020204020204" pitchFamily="34" charset="-122"/>
                <a:ea typeface="微软雅黑" panose="020B0503020204020204" pitchFamily="34" charset="-122"/>
                <a:hlinkClick r:id="rId2"/>
              </a:rPr>
              <a:t>PPT</a:t>
            </a:r>
            <a:r>
              <a:rPr lang="zh-CN" altLang="en-US" sz="100" dirty="0">
                <a:latin typeface="微软雅黑" panose="020B0503020204020204" pitchFamily="34" charset="-122"/>
                <a:ea typeface="微软雅黑" panose="020B0503020204020204" pitchFamily="34" charset="-122"/>
                <a:hlinkClick r:id="rId2"/>
              </a:rPr>
              <a:t>模板</a:t>
            </a:r>
            <a:r>
              <a:rPr lang="en-US" altLang="zh-CN" sz="100" dirty="0">
                <a:latin typeface="微软雅黑" panose="020B0503020204020204" pitchFamily="34" charset="-122"/>
                <a:ea typeface="微软雅黑" panose="020B0503020204020204" pitchFamily="34" charset="-122"/>
              </a:rPr>
              <a:t>http://www.1ppt.com/hangye/</a:t>
            </a:r>
          </a:p>
        </p:txBody>
      </p:sp>
    </p:spTree>
    <p:extLst>
      <p:ext uri="{BB962C8B-B14F-4D97-AF65-F5344CB8AC3E}">
        <p14:creationId xmlns:p14="http://schemas.microsoft.com/office/powerpoint/2010/main" val="36651141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2024/9/22</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5163878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41"/>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2024/9/22</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3382989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5784459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18924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2242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44472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6717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2690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106D20B-DD29-F760-1232-F90B2A5FB4B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197A9665-EA2D-CE3D-3158-3213C80CA7C5}"/>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92E40BA5-99A2-E646-F891-15AD9072847A}"/>
              </a:ext>
            </a:extLst>
          </p:cNvPr>
          <p:cNvSpPr>
            <a:spLocks noGrp="1"/>
          </p:cNvSpPr>
          <p:nvPr>
            <p:ph type="dt" sz="half" idx="10"/>
          </p:nvPr>
        </p:nvSpPr>
        <p:spPr/>
        <p:txBody>
          <a:bodyPr/>
          <a:lstStyle/>
          <a:p>
            <a:fld id="{782C4F6F-A68F-46E2-A34D-2875D3180071}" type="datetimeFigureOut">
              <a:rPr lang="zh-CN" altLang="en-US" smtClean="0"/>
              <a:t>2024/9/22</a:t>
            </a:fld>
            <a:endParaRPr lang="zh-CN" altLang="en-US"/>
          </a:p>
        </p:txBody>
      </p:sp>
      <p:sp>
        <p:nvSpPr>
          <p:cNvPr id="5" name="页脚占位符 4">
            <a:extLst>
              <a:ext uri="{FF2B5EF4-FFF2-40B4-BE49-F238E27FC236}">
                <a16:creationId xmlns:a16="http://schemas.microsoft.com/office/drawing/2014/main" xmlns="" id="{C3A2E568-CE07-9856-CD11-B7878318AEE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27E12EF-9B1A-E3C0-AD7E-24019A5EEF26}"/>
              </a:ext>
            </a:extLst>
          </p:cNvPr>
          <p:cNvSpPr>
            <a:spLocks noGrp="1"/>
          </p:cNvSpPr>
          <p:nvPr>
            <p:ph type="sldNum" sz="quarter" idx="12"/>
          </p:nvPr>
        </p:nvSpPr>
        <p:spPr/>
        <p:txBody>
          <a:bodyPr/>
          <a:lstStyle/>
          <a:p>
            <a:fld id="{B2823A54-BB5A-4DAD-88C3-37DCD42FD526}" type="slidenum">
              <a:rPr lang="zh-CN" altLang="en-US" smtClean="0"/>
              <a:t>‹#›</a:t>
            </a:fld>
            <a:endParaRPr lang="zh-CN" altLang="en-US"/>
          </a:p>
        </p:txBody>
      </p:sp>
    </p:spTree>
    <p:extLst>
      <p:ext uri="{BB962C8B-B14F-4D97-AF65-F5344CB8AC3E}">
        <p14:creationId xmlns:p14="http://schemas.microsoft.com/office/powerpoint/2010/main" val="26289334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13463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50852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860202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85891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73972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9671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3953D91-EA56-75FC-18A2-2FE0CA844632}"/>
              </a:ext>
            </a:extLst>
          </p:cNvPr>
          <p:cNvSpPr>
            <a:spLocks noGrp="1"/>
          </p:cNvSpPr>
          <p:nvPr>
            <p:ph type="title"/>
          </p:nvPr>
        </p:nvSpPr>
        <p:spPr>
          <a:xfrm>
            <a:off x="831851" y="1709740"/>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218937FF-76B8-E924-399E-2C1D709D5E6F}"/>
              </a:ext>
            </a:extLst>
          </p:cNvPr>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D2B1065D-BFB7-91F0-0C09-0C2AD64F4982}"/>
              </a:ext>
            </a:extLst>
          </p:cNvPr>
          <p:cNvSpPr>
            <a:spLocks noGrp="1"/>
          </p:cNvSpPr>
          <p:nvPr>
            <p:ph type="dt" sz="half" idx="10"/>
          </p:nvPr>
        </p:nvSpPr>
        <p:spPr/>
        <p:txBody>
          <a:bodyPr/>
          <a:lstStyle/>
          <a:p>
            <a:fld id="{782C4F6F-A68F-46E2-A34D-2875D3180071}" type="datetimeFigureOut">
              <a:rPr lang="zh-CN" altLang="en-US" smtClean="0"/>
              <a:t>2024/9/22</a:t>
            </a:fld>
            <a:endParaRPr lang="zh-CN" altLang="en-US"/>
          </a:p>
        </p:txBody>
      </p:sp>
      <p:sp>
        <p:nvSpPr>
          <p:cNvPr id="5" name="页脚占位符 4">
            <a:extLst>
              <a:ext uri="{FF2B5EF4-FFF2-40B4-BE49-F238E27FC236}">
                <a16:creationId xmlns:a16="http://schemas.microsoft.com/office/drawing/2014/main" xmlns="" id="{D9FBD16C-1042-9CFC-459B-2C864A5B8F4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396DB2F-F25F-C446-F06B-DC445A58A83B}"/>
              </a:ext>
            </a:extLst>
          </p:cNvPr>
          <p:cNvSpPr>
            <a:spLocks noGrp="1"/>
          </p:cNvSpPr>
          <p:nvPr>
            <p:ph type="sldNum" sz="quarter" idx="12"/>
          </p:nvPr>
        </p:nvSpPr>
        <p:spPr/>
        <p:txBody>
          <a:bodyPr/>
          <a:lstStyle/>
          <a:p>
            <a:fld id="{B2823A54-BB5A-4DAD-88C3-37DCD42FD526}" type="slidenum">
              <a:rPr lang="zh-CN" altLang="en-US" smtClean="0"/>
              <a:t>‹#›</a:t>
            </a:fld>
            <a:endParaRPr lang="zh-CN" altLang="en-US"/>
          </a:p>
        </p:txBody>
      </p:sp>
    </p:spTree>
    <p:extLst>
      <p:ext uri="{BB962C8B-B14F-4D97-AF65-F5344CB8AC3E}">
        <p14:creationId xmlns:p14="http://schemas.microsoft.com/office/powerpoint/2010/main" val="4011274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0DDAC0C-38B9-DC4E-D8E1-FD0E4BC9983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9C5714B4-7175-E8A3-441E-CA784107C5A0}"/>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1DABEF7D-4120-E402-F2F9-FC11603DFBDB}"/>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237059BA-A06B-78D8-1A74-508D4D50B53F}"/>
              </a:ext>
            </a:extLst>
          </p:cNvPr>
          <p:cNvSpPr>
            <a:spLocks noGrp="1"/>
          </p:cNvSpPr>
          <p:nvPr>
            <p:ph type="dt" sz="half" idx="10"/>
          </p:nvPr>
        </p:nvSpPr>
        <p:spPr/>
        <p:txBody>
          <a:bodyPr/>
          <a:lstStyle/>
          <a:p>
            <a:fld id="{782C4F6F-A68F-46E2-A34D-2875D3180071}" type="datetimeFigureOut">
              <a:rPr lang="zh-CN" altLang="en-US" smtClean="0"/>
              <a:t>2024/9/22</a:t>
            </a:fld>
            <a:endParaRPr lang="zh-CN" altLang="en-US"/>
          </a:p>
        </p:txBody>
      </p:sp>
      <p:sp>
        <p:nvSpPr>
          <p:cNvPr id="6" name="页脚占位符 5">
            <a:extLst>
              <a:ext uri="{FF2B5EF4-FFF2-40B4-BE49-F238E27FC236}">
                <a16:creationId xmlns:a16="http://schemas.microsoft.com/office/drawing/2014/main" xmlns="" id="{DD26351C-FC93-EE37-F45D-D2B0C7CFF07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4933D98A-1FA0-1869-67F1-BE36F4E45869}"/>
              </a:ext>
            </a:extLst>
          </p:cNvPr>
          <p:cNvSpPr>
            <a:spLocks noGrp="1"/>
          </p:cNvSpPr>
          <p:nvPr>
            <p:ph type="sldNum" sz="quarter" idx="12"/>
          </p:nvPr>
        </p:nvSpPr>
        <p:spPr/>
        <p:txBody>
          <a:bodyPr/>
          <a:lstStyle/>
          <a:p>
            <a:fld id="{B2823A54-BB5A-4DAD-88C3-37DCD42FD526}" type="slidenum">
              <a:rPr lang="zh-CN" altLang="en-US" smtClean="0"/>
              <a:t>‹#›</a:t>
            </a:fld>
            <a:endParaRPr lang="zh-CN" altLang="en-US"/>
          </a:p>
        </p:txBody>
      </p:sp>
    </p:spTree>
    <p:extLst>
      <p:ext uri="{BB962C8B-B14F-4D97-AF65-F5344CB8AC3E}">
        <p14:creationId xmlns:p14="http://schemas.microsoft.com/office/powerpoint/2010/main" val="3031808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4059AEC-F74A-CBEF-4340-1177BEF69C00}"/>
              </a:ext>
            </a:extLst>
          </p:cNvPr>
          <p:cNvSpPr>
            <a:spLocks noGrp="1"/>
          </p:cNvSpPr>
          <p:nvPr>
            <p:ph type="title"/>
          </p:nvPr>
        </p:nvSpPr>
        <p:spPr>
          <a:xfrm>
            <a:off x="839788" y="365127"/>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B34C8D3E-1190-4958-B15C-0AC600669680}"/>
              </a:ext>
            </a:extLst>
          </p:cNvPr>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2709E641-23FF-9CDB-2CBE-0F1EAAABA742}"/>
              </a:ext>
            </a:extLst>
          </p:cNvPr>
          <p:cNvSpPr>
            <a:spLocks noGrp="1"/>
          </p:cNvSpPr>
          <p:nvPr>
            <p:ph sz="half" idx="2"/>
          </p:nvPr>
        </p:nvSpPr>
        <p:spPr>
          <a:xfrm>
            <a:off x="839789"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EB470E8F-5B57-C539-496B-42897DE9ECB8}"/>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29E73121-8199-1103-6A54-29BB6943B2E6}"/>
              </a:ext>
            </a:extLst>
          </p:cNvPr>
          <p:cNvSpPr>
            <a:spLocks noGrp="1"/>
          </p:cNvSpPr>
          <p:nvPr>
            <p:ph sz="quarter" idx="4"/>
          </p:nvPr>
        </p:nvSpPr>
        <p:spPr>
          <a:xfrm>
            <a:off x="6172201"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E5AABCE6-1A1C-32BF-A1F1-E9EBA096042C}"/>
              </a:ext>
            </a:extLst>
          </p:cNvPr>
          <p:cNvSpPr>
            <a:spLocks noGrp="1"/>
          </p:cNvSpPr>
          <p:nvPr>
            <p:ph type="dt" sz="half" idx="10"/>
          </p:nvPr>
        </p:nvSpPr>
        <p:spPr/>
        <p:txBody>
          <a:bodyPr/>
          <a:lstStyle/>
          <a:p>
            <a:fld id="{782C4F6F-A68F-46E2-A34D-2875D3180071}" type="datetimeFigureOut">
              <a:rPr lang="zh-CN" altLang="en-US" smtClean="0"/>
              <a:t>2024/9/22</a:t>
            </a:fld>
            <a:endParaRPr lang="zh-CN" altLang="en-US"/>
          </a:p>
        </p:txBody>
      </p:sp>
      <p:sp>
        <p:nvSpPr>
          <p:cNvPr id="8" name="页脚占位符 7">
            <a:extLst>
              <a:ext uri="{FF2B5EF4-FFF2-40B4-BE49-F238E27FC236}">
                <a16:creationId xmlns:a16="http://schemas.microsoft.com/office/drawing/2014/main" xmlns="" id="{FC2743A8-E1CC-5E7D-2331-924E8D17F50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EBCD9F46-7B42-B28D-8E80-419ADF7EA828}"/>
              </a:ext>
            </a:extLst>
          </p:cNvPr>
          <p:cNvSpPr>
            <a:spLocks noGrp="1"/>
          </p:cNvSpPr>
          <p:nvPr>
            <p:ph type="sldNum" sz="quarter" idx="12"/>
          </p:nvPr>
        </p:nvSpPr>
        <p:spPr/>
        <p:txBody>
          <a:bodyPr/>
          <a:lstStyle/>
          <a:p>
            <a:fld id="{B2823A54-BB5A-4DAD-88C3-37DCD42FD526}" type="slidenum">
              <a:rPr lang="zh-CN" altLang="en-US" smtClean="0"/>
              <a:t>‹#›</a:t>
            </a:fld>
            <a:endParaRPr lang="zh-CN" altLang="en-US"/>
          </a:p>
        </p:txBody>
      </p:sp>
    </p:spTree>
    <p:extLst>
      <p:ext uri="{BB962C8B-B14F-4D97-AF65-F5344CB8AC3E}">
        <p14:creationId xmlns:p14="http://schemas.microsoft.com/office/powerpoint/2010/main" val="4325484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3721A5A-BE89-E8E9-EE24-AE0BA400632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0762F74B-77BC-9F9A-4E34-2E0372FAFC0E}"/>
              </a:ext>
            </a:extLst>
          </p:cNvPr>
          <p:cNvSpPr>
            <a:spLocks noGrp="1"/>
          </p:cNvSpPr>
          <p:nvPr>
            <p:ph type="dt" sz="half" idx="10"/>
          </p:nvPr>
        </p:nvSpPr>
        <p:spPr/>
        <p:txBody>
          <a:bodyPr/>
          <a:lstStyle/>
          <a:p>
            <a:fld id="{782C4F6F-A68F-46E2-A34D-2875D3180071}" type="datetimeFigureOut">
              <a:rPr lang="zh-CN" altLang="en-US" smtClean="0"/>
              <a:t>2024/9/22</a:t>
            </a:fld>
            <a:endParaRPr lang="zh-CN" altLang="en-US"/>
          </a:p>
        </p:txBody>
      </p:sp>
      <p:sp>
        <p:nvSpPr>
          <p:cNvPr id="4" name="页脚占位符 3">
            <a:extLst>
              <a:ext uri="{FF2B5EF4-FFF2-40B4-BE49-F238E27FC236}">
                <a16:creationId xmlns:a16="http://schemas.microsoft.com/office/drawing/2014/main" xmlns="" id="{287F0BEF-8BE8-8576-FA90-0CC24CC7CDE9}"/>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800E551A-3ABF-CACD-01D5-2A991405C375}"/>
              </a:ext>
            </a:extLst>
          </p:cNvPr>
          <p:cNvSpPr>
            <a:spLocks noGrp="1"/>
          </p:cNvSpPr>
          <p:nvPr>
            <p:ph type="sldNum" sz="quarter" idx="12"/>
          </p:nvPr>
        </p:nvSpPr>
        <p:spPr/>
        <p:txBody>
          <a:bodyPr/>
          <a:lstStyle/>
          <a:p>
            <a:fld id="{B2823A54-BB5A-4DAD-88C3-37DCD42FD526}" type="slidenum">
              <a:rPr lang="zh-CN" altLang="en-US" smtClean="0"/>
              <a:t>‹#›</a:t>
            </a:fld>
            <a:endParaRPr lang="zh-CN" altLang="en-US"/>
          </a:p>
        </p:txBody>
      </p:sp>
    </p:spTree>
    <p:extLst>
      <p:ext uri="{BB962C8B-B14F-4D97-AF65-F5344CB8AC3E}">
        <p14:creationId xmlns:p14="http://schemas.microsoft.com/office/powerpoint/2010/main" val="381077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CED28228-F2B5-39AE-BE70-0DD116036C22}"/>
              </a:ext>
            </a:extLst>
          </p:cNvPr>
          <p:cNvSpPr>
            <a:spLocks noGrp="1"/>
          </p:cNvSpPr>
          <p:nvPr>
            <p:ph type="dt" sz="half" idx="10"/>
          </p:nvPr>
        </p:nvSpPr>
        <p:spPr/>
        <p:txBody>
          <a:bodyPr/>
          <a:lstStyle/>
          <a:p>
            <a:fld id="{782C4F6F-A68F-46E2-A34D-2875D3180071}" type="datetimeFigureOut">
              <a:rPr lang="zh-CN" altLang="en-US" smtClean="0"/>
              <a:t>2024/9/22</a:t>
            </a:fld>
            <a:endParaRPr lang="zh-CN" altLang="en-US"/>
          </a:p>
        </p:txBody>
      </p:sp>
      <p:sp>
        <p:nvSpPr>
          <p:cNvPr id="3" name="页脚占位符 2">
            <a:extLst>
              <a:ext uri="{FF2B5EF4-FFF2-40B4-BE49-F238E27FC236}">
                <a16:creationId xmlns:a16="http://schemas.microsoft.com/office/drawing/2014/main" xmlns="" id="{DFA0406D-18F4-62AF-FCA7-671CB80ED120}"/>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2FD4A13A-B51B-3680-2D4F-1D9F64C73067}"/>
              </a:ext>
            </a:extLst>
          </p:cNvPr>
          <p:cNvSpPr>
            <a:spLocks noGrp="1"/>
          </p:cNvSpPr>
          <p:nvPr>
            <p:ph type="sldNum" sz="quarter" idx="12"/>
          </p:nvPr>
        </p:nvSpPr>
        <p:spPr/>
        <p:txBody>
          <a:bodyPr/>
          <a:lstStyle/>
          <a:p>
            <a:fld id="{B2823A54-BB5A-4DAD-88C3-37DCD42FD526}" type="slidenum">
              <a:rPr lang="zh-CN" altLang="en-US" smtClean="0"/>
              <a:t>‹#›</a:t>
            </a:fld>
            <a:endParaRPr lang="zh-CN" altLang="en-US"/>
          </a:p>
        </p:txBody>
      </p:sp>
      <p:grpSp>
        <p:nvGrpSpPr>
          <p:cNvPr id="5" name="组合 4">
            <a:extLst>
              <a:ext uri="{FF2B5EF4-FFF2-40B4-BE49-F238E27FC236}">
                <a16:creationId xmlns:a16="http://schemas.microsoft.com/office/drawing/2014/main" xmlns="" id="{9846F83C-D6DF-494A-A49C-99C8B74EA75E}"/>
              </a:ext>
            </a:extLst>
          </p:cNvPr>
          <p:cNvGrpSpPr/>
          <p:nvPr userDrawn="1"/>
        </p:nvGrpSpPr>
        <p:grpSpPr>
          <a:xfrm>
            <a:off x="-31540" y="3836284"/>
            <a:ext cx="12255080" cy="3128610"/>
            <a:chOff x="-33971" y="2653409"/>
            <a:chExt cx="12255080" cy="3128610"/>
          </a:xfrm>
        </p:grpSpPr>
        <p:grpSp>
          <p:nvGrpSpPr>
            <p:cNvPr id="6" name="组合 5">
              <a:extLst>
                <a:ext uri="{FF2B5EF4-FFF2-40B4-BE49-F238E27FC236}">
                  <a16:creationId xmlns:a16="http://schemas.microsoft.com/office/drawing/2014/main" xmlns="" id="{1BFE54C0-43AE-48DA-A6F9-C6C10ACBC9FA}"/>
                </a:ext>
              </a:extLst>
            </p:cNvPr>
            <p:cNvGrpSpPr/>
            <p:nvPr/>
          </p:nvGrpSpPr>
          <p:grpSpPr>
            <a:xfrm>
              <a:off x="29109" y="2757683"/>
              <a:ext cx="12192000" cy="3024336"/>
              <a:chOff x="0" y="2132856"/>
              <a:chExt cx="12360696" cy="3024336"/>
            </a:xfrm>
          </p:grpSpPr>
          <p:pic>
            <p:nvPicPr>
              <p:cNvPr id="8" name="图片 7">
                <a:extLst>
                  <a:ext uri="{FF2B5EF4-FFF2-40B4-BE49-F238E27FC236}">
                    <a16:creationId xmlns:a16="http://schemas.microsoft.com/office/drawing/2014/main" xmlns="" id="{2AC607C5-02A6-43E4-9FD4-1A3B63E2942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20125" r="74215" b="32625"/>
              <a:stretch/>
            </p:blipFill>
            <p:spPr>
              <a:xfrm>
                <a:off x="0" y="2276872"/>
                <a:ext cx="3143672" cy="2880320"/>
              </a:xfrm>
              <a:prstGeom prst="rect">
                <a:avLst/>
              </a:prstGeom>
            </p:spPr>
          </p:pic>
          <p:pic>
            <p:nvPicPr>
              <p:cNvPr id="9" name="图片 8">
                <a:extLst>
                  <a:ext uri="{FF2B5EF4-FFF2-40B4-BE49-F238E27FC236}">
                    <a16:creationId xmlns:a16="http://schemas.microsoft.com/office/drawing/2014/main" xmlns="" id="{56D92D32-458E-42A7-9A84-7C5974E66D8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6979" t="20125" r="-136" b="32625"/>
              <a:stretch/>
            </p:blipFill>
            <p:spPr>
              <a:xfrm>
                <a:off x="3071664" y="2132856"/>
                <a:ext cx="9289032" cy="2880320"/>
              </a:xfrm>
              <a:prstGeom prst="rect">
                <a:avLst/>
              </a:prstGeom>
            </p:spPr>
          </p:pic>
        </p:grpSp>
        <p:pic>
          <p:nvPicPr>
            <p:cNvPr id="7" name="图片 6">
              <a:extLst>
                <a:ext uri="{FF2B5EF4-FFF2-40B4-BE49-F238E27FC236}">
                  <a16:creationId xmlns:a16="http://schemas.microsoft.com/office/drawing/2014/main" xmlns="" id="{17E7641D-74C4-4536-A16B-5B4ACEFFE0F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4845" b="30346"/>
            <a:stretch/>
          </p:blipFill>
          <p:spPr>
            <a:xfrm>
              <a:off x="-33971" y="2653409"/>
              <a:ext cx="12192000" cy="2731604"/>
            </a:xfrm>
            <a:prstGeom prst="rect">
              <a:avLst/>
            </a:prstGeom>
          </p:spPr>
        </p:pic>
      </p:grpSp>
      <p:pic>
        <p:nvPicPr>
          <p:cNvPr id="10" name="图片 9">
            <a:extLst>
              <a:ext uri="{FF2B5EF4-FFF2-40B4-BE49-F238E27FC236}">
                <a16:creationId xmlns:a16="http://schemas.microsoft.com/office/drawing/2014/main" xmlns="" id="{1F0ECD98-0A0C-40DA-AE29-7062587F0C7D}"/>
              </a:ext>
            </a:extLst>
          </p:cNvPr>
          <p:cNvPicPr>
            <a:picLocks noChangeAspect="1"/>
          </p:cNvPicPr>
          <p:nvPr userDrawn="1"/>
        </p:nvPicPr>
        <p:blipFill rotWithShape="1">
          <a:blip r:embed="rId5" cstate="print">
            <a:extLst>
              <a:ext uri="{28A0092B-C50C-407E-A947-70E740481C1C}">
                <a14:useLocalDpi xmlns:a14="http://schemas.microsoft.com/office/drawing/2010/main" val="0"/>
              </a:ext>
            </a:extLst>
          </a:blip>
          <a:srcRect l="45275" t="9385" r="39960" b="72564"/>
          <a:stretch/>
        </p:blipFill>
        <p:spPr>
          <a:xfrm>
            <a:off x="10070883" y="515946"/>
            <a:ext cx="1800200" cy="1152128"/>
          </a:xfrm>
          <a:prstGeom prst="rect">
            <a:avLst/>
          </a:prstGeom>
        </p:spPr>
      </p:pic>
      <p:pic>
        <p:nvPicPr>
          <p:cNvPr id="11" name="图片 10">
            <a:extLst>
              <a:ext uri="{FF2B5EF4-FFF2-40B4-BE49-F238E27FC236}">
                <a16:creationId xmlns:a16="http://schemas.microsoft.com/office/drawing/2014/main" xmlns="" id="{9900292B-247D-4345-A243-9F7E9B60CF90}"/>
              </a:ext>
            </a:extLst>
          </p:cNvPr>
          <p:cNvPicPr>
            <a:picLocks noChangeAspect="1"/>
          </p:cNvPicPr>
          <p:nvPr userDrawn="1"/>
        </p:nvPicPr>
        <p:blipFill rotWithShape="1">
          <a:blip r:embed="rId6" cstate="print">
            <a:extLst>
              <a:ext uri="{BEBA8EAE-BF5A-486C-A8C5-ECC9F3942E4B}">
                <a14:imgProps xmlns:a14="http://schemas.microsoft.com/office/drawing/2010/main">
                  <a14:imgLayer>
                    <a14:imgEffect>
                      <a14:colorTemperature colorTemp="4700"/>
                    </a14:imgEffect>
                  </a14:imgLayer>
                </a14:imgProps>
              </a:ext>
              <a:ext uri="{28A0092B-C50C-407E-A947-70E740481C1C}">
                <a14:useLocalDpi xmlns:a14="http://schemas.microsoft.com/office/drawing/2010/main" val="0"/>
              </a:ext>
            </a:extLst>
          </a:blip>
          <a:srcRect r="65079" b="71957"/>
          <a:stretch/>
        </p:blipFill>
        <p:spPr>
          <a:xfrm>
            <a:off x="-24680" y="-27384"/>
            <a:ext cx="2884749" cy="1149095"/>
          </a:xfrm>
          <a:prstGeom prst="rect">
            <a:avLst/>
          </a:prstGeom>
        </p:spPr>
      </p:pic>
    </p:spTree>
    <p:extLst>
      <p:ext uri="{BB962C8B-B14F-4D97-AF65-F5344CB8AC3E}">
        <p14:creationId xmlns:p14="http://schemas.microsoft.com/office/powerpoint/2010/main" val="3121115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12"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0-#ppt_w/2"/>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CDC2AED-CC87-F4B5-A855-F82C9478BE7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A9F4538D-828F-1E31-05C3-99820382DDAE}"/>
              </a:ext>
            </a:extLst>
          </p:cNvPr>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44F954D1-5F9A-65AC-2CC7-56CAB65279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DD4C6994-590C-C3D4-A5AE-12F78D46E4D1}"/>
              </a:ext>
            </a:extLst>
          </p:cNvPr>
          <p:cNvSpPr>
            <a:spLocks noGrp="1"/>
          </p:cNvSpPr>
          <p:nvPr>
            <p:ph type="dt" sz="half" idx="10"/>
          </p:nvPr>
        </p:nvSpPr>
        <p:spPr/>
        <p:txBody>
          <a:bodyPr/>
          <a:lstStyle/>
          <a:p>
            <a:fld id="{782C4F6F-A68F-46E2-A34D-2875D3180071}" type="datetimeFigureOut">
              <a:rPr lang="zh-CN" altLang="en-US" smtClean="0"/>
              <a:t>2024/9/22</a:t>
            </a:fld>
            <a:endParaRPr lang="zh-CN" altLang="en-US"/>
          </a:p>
        </p:txBody>
      </p:sp>
      <p:sp>
        <p:nvSpPr>
          <p:cNvPr id="6" name="页脚占位符 5">
            <a:extLst>
              <a:ext uri="{FF2B5EF4-FFF2-40B4-BE49-F238E27FC236}">
                <a16:creationId xmlns:a16="http://schemas.microsoft.com/office/drawing/2014/main" xmlns="" id="{42CC88A3-B597-6F4D-682B-22DD9D3BDAB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49A3B29C-3995-5B6E-482A-611DB5C054BF}"/>
              </a:ext>
            </a:extLst>
          </p:cNvPr>
          <p:cNvSpPr>
            <a:spLocks noGrp="1"/>
          </p:cNvSpPr>
          <p:nvPr>
            <p:ph type="sldNum" sz="quarter" idx="12"/>
          </p:nvPr>
        </p:nvSpPr>
        <p:spPr/>
        <p:txBody>
          <a:bodyPr/>
          <a:lstStyle/>
          <a:p>
            <a:fld id="{B2823A54-BB5A-4DAD-88C3-37DCD42FD526}" type="slidenum">
              <a:rPr lang="zh-CN" altLang="en-US" smtClean="0"/>
              <a:t>‹#›</a:t>
            </a:fld>
            <a:endParaRPr lang="zh-CN" altLang="en-US"/>
          </a:p>
        </p:txBody>
      </p:sp>
    </p:spTree>
    <p:extLst>
      <p:ext uri="{BB962C8B-B14F-4D97-AF65-F5344CB8AC3E}">
        <p14:creationId xmlns:p14="http://schemas.microsoft.com/office/powerpoint/2010/main" val="4455591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C2B2551-7490-07A6-F9A5-FA6CB66FFA9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31656673-A7FA-93A6-1E61-9CB3DE994870}"/>
              </a:ext>
            </a:extLst>
          </p:cNvPr>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B27AA494-6853-FA54-4F23-2C02FF13B4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3C5B3DB8-7C00-A8CF-0ADC-594E1A0483CA}"/>
              </a:ext>
            </a:extLst>
          </p:cNvPr>
          <p:cNvSpPr>
            <a:spLocks noGrp="1"/>
          </p:cNvSpPr>
          <p:nvPr>
            <p:ph type="dt" sz="half" idx="10"/>
          </p:nvPr>
        </p:nvSpPr>
        <p:spPr/>
        <p:txBody>
          <a:bodyPr/>
          <a:lstStyle/>
          <a:p>
            <a:fld id="{782C4F6F-A68F-46E2-A34D-2875D3180071}" type="datetimeFigureOut">
              <a:rPr lang="zh-CN" altLang="en-US" smtClean="0"/>
              <a:t>2024/9/22</a:t>
            </a:fld>
            <a:endParaRPr lang="zh-CN" altLang="en-US"/>
          </a:p>
        </p:txBody>
      </p:sp>
      <p:sp>
        <p:nvSpPr>
          <p:cNvPr id="6" name="页脚占位符 5">
            <a:extLst>
              <a:ext uri="{FF2B5EF4-FFF2-40B4-BE49-F238E27FC236}">
                <a16:creationId xmlns:a16="http://schemas.microsoft.com/office/drawing/2014/main" xmlns="" id="{3594A875-CCA9-F2F3-06BF-D83C8CFDD61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FF5256A4-6B92-004D-B7A7-5A1828F42206}"/>
              </a:ext>
            </a:extLst>
          </p:cNvPr>
          <p:cNvSpPr>
            <a:spLocks noGrp="1"/>
          </p:cNvSpPr>
          <p:nvPr>
            <p:ph type="sldNum" sz="quarter" idx="12"/>
          </p:nvPr>
        </p:nvSpPr>
        <p:spPr/>
        <p:txBody>
          <a:bodyPr/>
          <a:lstStyle/>
          <a:p>
            <a:fld id="{B2823A54-BB5A-4DAD-88C3-37DCD42FD526}" type="slidenum">
              <a:rPr lang="zh-CN" altLang="en-US" smtClean="0"/>
              <a:t>‹#›</a:t>
            </a:fld>
            <a:endParaRPr lang="zh-CN" altLang="en-US"/>
          </a:p>
        </p:txBody>
      </p:sp>
    </p:spTree>
    <p:extLst>
      <p:ext uri="{BB962C8B-B14F-4D97-AF65-F5344CB8AC3E}">
        <p14:creationId xmlns:p14="http://schemas.microsoft.com/office/powerpoint/2010/main" val="3079811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294C385B-A6E5-B6FE-0809-7BA39EBB04B6}"/>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BBA64572-9BCA-93BC-D0C5-63325F1373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A2740A50-998F-7DAF-E888-603D8DA0475B}"/>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C4F6F-A68F-46E2-A34D-2875D3180071}" type="datetimeFigureOut">
              <a:rPr lang="zh-CN" altLang="en-US" smtClean="0"/>
              <a:t>2024/9/22</a:t>
            </a:fld>
            <a:endParaRPr lang="zh-CN" altLang="en-US"/>
          </a:p>
        </p:txBody>
      </p:sp>
      <p:sp>
        <p:nvSpPr>
          <p:cNvPr id="5" name="页脚占位符 4">
            <a:extLst>
              <a:ext uri="{FF2B5EF4-FFF2-40B4-BE49-F238E27FC236}">
                <a16:creationId xmlns:a16="http://schemas.microsoft.com/office/drawing/2014/main" xmlns="" id="{77D2ED00-C8FE-7891-1FD0-6EB1CD17CEA6}"/>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1E80537B-5E5F-88A7-04FE-E8596A14F0CC}"/>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823A54-BB5A-4DAD-88C3-37DCD42FD526}" type="slidenum">
              <a:rPr lang="zh-CN" altLang="en-US" smtClean="0"/>
              <a:t>‹#›</a:t>
            </a:fld>
            <a:endParaRPr lang="zh-CN" altLang="en-US"/>
          </a:p>
        </p:txBody>
      </p:sp>
    </p:spTree>
    <p:extLst>
      <p:ext uri="{BB962C8B-B14F-4D97-AF65-F5344CB8AC3E}">
        <p14:creationId xmlns:p14="http://schemas.microsoft.com/office/powerpoint/2010/main" val="26423571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43675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2024/9/22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8575804"/>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1.png"/><Relationship Id="rId5" Type="http://schemas.openxmlformats.org/officeDocument/2006/relationships/image" Target="../media/image6.png"/><Relationship Id="rId10" Type="http://schemas.openxmlformats.org/officeDocument/2006/relationships/image" Target="../media/image4.png"/><Relationship Id="rId4" Type="http://schemas.openxmlformats.org/officeDocument/2006/relationships/image" Target="../media/image2.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3.png"/><Relationship Id="rId10" Type="http://schemas.openxmlformats.org/officeDocument/2006/relationships/image" Target="../media/image4.png"/><Relationship Id="rId4" Type="http://schemas.openxmlformats.org/officeDocument/2006/relationships/image" Target="../media/image2.png"/><Relationship Id="rId9"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3.png"/><Relationship Id="rId10" Type="http://schemas.openxmlformats.org/officeDocument/2006/relationships/image" Target="../media/image4.png"/><Relationship Id="rId4" Type="http://schemas.openxmlformats.org/officeDocument/2006/relationships/image" Target="../media/image2.png"/><Relationship Id="rId9" Type="http://schemas.openxmlformats.org/officeDocument/2006/relationships/image" Target="../media/image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3.png"/><Relationship Id="rId10" Type="http://schemas.openxmlformats.org/officeDocument/2006/relationships/image" Target="../media/image4.png"/><Relationship Id="rId4" Type="http://schemas.openxmlformats.org/officeDocument/2006/relationships/image" Target="../media/image2.png"/><Relationship Id="rId9" Type="http://schemas.openxmlformats.org/officeDocument/2006/relationships/image" Target="../media/image9.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1.png"/><Relationship Id="rId5" Type="http://schemas.openxmlformats.org/officeDocument/2006/relationships/image" Target="../media/image6.png"/><Relationship Id="rId10" Type="http://schemas.openxmlformats.org/officeDocument/2006/relationships/image" Target="../media/image4.png"/><Relationship Id="rId4" Type="http://schemas.openxmlformats.org/officeDocument/2006/relationships/image" Target="../media/image2.png"/><Relationship Id="rId9" Type="http://schemas.openxmlformats.org/officeDocument/2006/relationships/image" Target="../media/image10.png"/></Relationships>
</file>

<file path=ppt/slides/_rels/slide34.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0.xml"/><Relationship Id="rId1" Type="http://schemas.openxmlformats.org/officeDocument/2006/relationships/slideLayout" Target="../slideLayouts/slideLayout2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3.png"/><Relationship Id="rId10" Type="http://schemas.openxmlformats.org/officeDocument/2006/relationships/image" Target="../media/image4.png"/><Relationship Id="rId4" Type="http://schemas.openxmlformats.org/officeDocument/2006/relationships/image" Target="../media/image2.png"/><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baike.baidu.com/item/%E5%8D%97%E4%BA%AC%E4%BF%9D%E5%8D%AB%E6%88%98/13406" TargetMode="External"/><Relationship Id="rId2" Type="http://schemas.openxmlformats.org/officeDocument/2006/relationships/hyperlink" Target="https://baike.baidu.com/item/%E6%8A%97%E6%97%A5%E6%88%98%E4%BA%89/128498" TargetMode="Externa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hyperlink" Target="https://baike.baidu.com/item/%E8%B0%B7%E5%AF%BF%E5%A4%AB/5209897" TargetMode="External"/><Relationship Id="rId4" Type="http://schemas.openxmlformats.org/officeDocument/2006/relationships/hyperlink" Target="https://baike.baidu.com/item/%E6%9D%BE%E4%BA%95%E7%9F%B3%E6%A0%B9/199970" TargetMode="External"/></Relationships>
</file>

<file path=ppt/slides/_rels/slide8.xml.rels><?xml version="1.0" encoding="UTF-8" standalone="yes"?>
<Relationships xmlns="http://schemas.openxmlformats.org/package/2006/relationships"><Relationship Id="rId2" Type="http://schemas.openxmlformats.org/officeDocument/2006/relationships/hyperlink" Target="https://baike.baidu.com/item/%E5%B1%A0%E6%9D%80/8704120"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3.png"/><Relationship Id="rId10" Type="http://schemas.openxmlformats.org/officeDocument/2006/relationships/image" Target="../media/image4.png"/><Relationship Id="rId4" Type="http://schemas.openxmlformats.org/officeDocument/2006/relationships/image" Target="../media/image2.png"/><Relationship Id="rId9"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a16="http://schemas.microsoft.com/office/drawing/2014/main" xmlns="" id="{A98D6549-F923-490B-828D-158CF7DF0B93}"/>
              </a:ext>
            </a:extLst>
          </p:cNvPr>
          <p:cNvGrpSpPr/>
          <p:nvPr/>
        </p:nvGrpSpPr>
        <p:grpSpPr>
          <a:xfrm>
            <a:off x="29109" y="2757683"/>
            <a:ext cx="12192000" cy="3024336"/>
            <a:chOff x="0" y="2132856"/>
            <a:chExt cx="12360696" cy="3024336"/>
          </a:xfrm>
        </p:grpSpPr>
        <p:pic>
          <p:nvPicPr>
            <p:cNvPr id="5" name="图片 4">
              <a:extLst>
                <a:ext uri="{FF2B5EF4-FFF2-40B4-BE49-F238E27FC236}">
                  <a16:creationId xmlns:a16="http://schemas.microsoft.com/office/drawing/2014/main" xmlns="" id="{3755BE51-5370-41EB-9B47-D55D5AF772D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0125" r="74215" b="32625"/>
            <a:stretch/>
          </p:blipFill>
          <p:spPr>
            <a:xfrm>
              <a:off x="0" y="2276872"/>
              <a:ext cx="3143672" cy="2880320"/>
            </a:xfrm>
            <a:prstGeom prst="rect">
              <a:avLst/>
            </a:prstGeom>
          </p:spPr>
        </p:pic>
        <p:pic>
          <p:nvPicPr>
            <p:cNvPr id="10" name="图片 9">
              <a:extLst>
                <a:ext uri="{FF2B5EF4-FFF2-40B4-BE49-F238E27FC236}">
                  <a16:creationId xmlns:a16="http://schemas.microsoft.com/office/drawing/2014/main" xmlns="" id="{7740B816-BEBA-4649-ABDF-0B226A91C5A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6979" t="20125" r="-136" b="32625"/>
            <a:stretch/>
          </p:blipFill>
          <p:spPr>
            <a:xfrm>
              <a:off x="3071664" y="2132856"/>
              <a:ext cx="9289032" cy="2880320"/>
            </a:xfrm>
            <a:prstGeom prst="rect">
              <a:avLst/>
            </a:prstGeom>
          </p:spPr>
        </p:pic>
      </p:grpSp>
      <p:grpSp>
        <p:nvGrpSpPr>
          <p:cNvPr id="58" name="组合 57">
            <a:extLst>
              <a:ext uri="{FF2B5EF4-FFF2-40B4-BE49-F238E27FC236}">
                <a16:creationId xmlns:a16="http://schemas.microsoft.com/office/drawing/2014/main" xmlns="" id="{DD7AC32E-36FD-45B0-8729-73B5992F6C07}"/>
              </a:ext>
            </a:extLst>
          </p:cNvPr>
          <p:cNvGrpSpPr/>
          <p:nvPr/>
        </p:nvGrpSpPr>
        <p:grpSpPr>
          <a:xfrm>
            <a:off x="2436906" y="4025535"/>
            <a:ext cx="6649751" cy="3487112"/>
            <a:chOff x="2406072" y="4025535"/>
            <a:chExt cx="6649750" cy="3487112"/>
          </a:xfrm>
        </p:grpSpPr>
        <p:pic>
          <p:nvPicPr>
            <p:cNvPr id="57" name="图片 56">
              <a:extLst>
                <a:ext uri="{FF2B5EF4-FFF2-40B4-BE49-F238E27FC236}">
                  <a16:creationId xmlns:a16="http://schemas.microsoft.com/office/drawing/2014/main" xmlns="" id="{9EDD9B47-58EC-49A0-93C0-C10A7E05BE6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4251" t="57585" r="24611" b="9044"/>
            <a:stretch/>
          </p:blipFill>
          <p:spPr>
            <a:xfrm>
              <a:off x="2406072" y="4451060"/>
              <a:ext cx="6649750" cy="2169460"/>
            </a:xfrm>
            <a:prstGeom prst="rect">
              <a:avLst/>
            </a:prstGeom>
          </p:spPr>
        </p:pic>
        <p:pic>
          <p:nvPicPr>
            <p:cNvPr id="53" name="图片 52">
              <a:extLst>
                <a:ext uri="{FF2B5EF4-FFF2-40B4-BE49-F238E27FC236}">
                  <a16:creationId xmlns:a16="http://schemas.microsoft.com/office/drawing/2014/main" xmlns="" id="{D5901779-FBBA-4ED6-8B52-2F72C1B4C09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20596" y="4025535"/>
              <a:ext cx="3487112" cy="3487112"/>
            </a:xfrm>
            <a:prstGeom prst="rect">
              <a:avLst/>
            </a:prstGeom>
          </p:spPr>
        </p:pic>
      </p:grpSp>
      <p:pic>
        <p:nvPicPr>
          <p:cNvPr id="38" name="图片 37">
            <a:extLst>
              <a:ext uri="{FF2B5EF4-FFF2-40B4-BE49-F238E27FC236}">
                <a16:creationId xmlns:a16="http://schemas.microsoft.com/office/drawing/2014/main" xmlns="" id="{F8DE553C-EC45-47B5-8A0E-02338F7B85A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32740" r="80121"/>
          <a:stretch/>
        </p:blipFill>
        <p:spPr>
          <a:xfrm>
            <a:off x="48616" y="2455376"/>
            <a:ext cx="2158952" cy="3686566"/>
          </a:xfrm>
          <a:prstGeom prst="rect">
            <a:avLst/>
          </a:prstGeom>
        </p:spPr>
      </p:pic>
      <p:pic>
        <p:nvPicPr>
          <p:cNvPr id="55" name="图片 54">
            <a:extLst>
              <a:ext uri="{FF2B5EF4-FFF2-40B4-BE49-F238E27FC236}">
                <a16:creationId xmlns:a16="http://schemas.microsoft.com/office/drawing/2014/main" xmlns="" id="{EE6E39B1-AA43-47A0-BA22-CFF85DAE8741}"/>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48616"/>
          <a:stretch/>
        </p:blipFill>
        <p:spPr>
          <a:xfrm>
            <a:off x="0" y="3572238"/>
            <a:ext cx="12192000" cy="3295437"/>
          </a:xfrm>
          <a:prstGeom prst="rect">
            <a:avLst/>
          </a:prstGeom>
        </p:spPr>
      </p:pic>
      <p:pic>
        <p:nvPicPr>
          <p:cNvPr id="49" name="图片 48">
            <a:extLst>
              <a:ext uri="{FF2B5EF4-FFF2-40B4-BE49-F238E27FC236}">
                <a16:creationId xmlns:a16="http://schemas.microsoft.com/office/drawing/2014/main" xmlns="" id="{9D8324FC-87CD-435A-AD52-83D7AF6F1AD5}"/>
              </a:ext>
            </a:extLst>
          </p:cNvPr>
          <p:cNvPicPr>
            <a:picLocks noChangeAspect="1"/>
          </p:cNvPicPr>
          <p:nvPr/>
        </p:nvPicPr>
        <p:blipFill rotWithShape="1">
          <a:blip r:embed="rId9">
            <a:extLst>
              <a:ext uri="{28A0092B-C50C-407E-A947-70E740481C1C}">
                <a14:useLocalDpi xmlns:a14="http://schemas.microsoft.com/office/drawing/2010/main" val="0"/>
              </a:ext>
            </a:extLst>
          </a:blip>
          <a:srcRect t="26501" r="2856" b="30581"/>
          <a:stretch/>
        </p:blipFill>
        <p:spPr>
          <a:xfrm>
            <a:off x="1800726" y="867721"/>
            <a:ext cx="8590551" cy="2680458"/>
          </a:xfrm>
          <a:prstGeom prst="rect">
            <a:avLst/>
          </a:prstGeom>
        </p:spPr>
      </p:pic>
      <p:sp>
        <p:nvSpPr>
          <p:cNvPr id="46" name="文本框 45">
            <a:extLst>
              <a:ext uri="{FF2B5EF4-FFF2-40B4-BE49-F238E27FC236}">
                <a16:creationId xmlns:a16="http://schemas.microsoft.com/office/drawing/2014/main" xmlns="" id="{B091A1EC-4211-4B9B-99E1-BFD2CE91F91A}"/>
              </a:ext>
            </a:extLst>
          </p:cNvPr>
          <p:cNvSpPr txBox="1"/>
          <p:nvPr/>
        </p:nvSpPr>
        <p:spPr>
          <a:xfrm>
            <a:off x="5008873" y="714678"/>
            <a:ext cx="3153427" cy="584775"/>
          </a:xfrm>
          <a:prstGeom prst="rect">
            <a:avLst/>
          </a:prstGeom>
          <a:noFill/>
        </p:spPr>
        <p:txBody>
          <a:bodyPr wrap="none" rtlCol="0">
            <a:spAutoFit/>
          </a:bodyPr>
          <a:lstStyle/>
          <a:p>
            <a:r>
              <a:rPr lang="en-US" altLang="zh-CN" sz="3200" b="1" dirty="0">
                <a:solidFill>
                  <a:srgbClr val="D11313"/>
                </a:solidFill>
                <a:latin typeface="思源宋体 CN Heavy" panose="02020900000000000000" pitchFamily="18" charset="-122"/>
                <a:ea typeface="思源宋体 CN Heavy" panose="02020900000000000000" pitchFamily="18" charset="-122"/>
              </a:rPr>
              <a:t>1945 </a:t>
            </a:r>
            <a:r>
              <a:rPr lang="en-US" altLang="zh-CN" sz="3200" b="1" dirty="0" smtClean="0">
                <a:solidFill>
                  <a:srgbClr val="D11313"/>
                </a:solidFill>
                <a:latin typeface="思源宋体 CN Heavy" panose="02020900000000000000" pitchFamily="18" charset="-122"/>
                <a:ea typeface="思源宋体 CN Heavy" panose="02020900000000000000" pitchFamily="18" charset="-122"/>
              </a:rPr>
              <a:t>– </a:t>
            </a:r>
            <a:r>
              <a:rPr lang="en-US" altLang="zh-CN" sz="3200" b="1" dirty="0" smtClean="0">
                <a:solidFill>
                  <a:srgbClr val="D11313"/>
                </a:solidFill>
                <a:latin typeface="思源宋体 CN Heavy" panose="02020900000000000000" pitchFamily="18" charset="-122"/>
                <a:ea typeface="思源宋体 CN Heavy" panose="02020900000000000000" pitchFamily="18" charset="-122"/>
              </a:rPr>
              <a:t>20XX</a:t>
            </a:r>
            <a:r>
              <a:rPr lang="zh-CN" altLang="en-US" sz="3200" b="1" dirty="0" smtClean="0">
                <a:solidFill>
                  <a:srgbClr val="D11313"/>
                </a:solidFill>
                <a:latin typeface="思源宋体 CN Heavy" panose="02020900000000000000" pitchFamily="18" charset="-122"/>
                <a:ea typeface="思源宋体 CN Heavy" panose="02020900000000000000" pitchFamily="18" charset="-122"/>
              </a:rPr>
              <a:t>年</a:t>
            </a:r>
            <a:endParaRPr lang="zh-CN" altLang="en-US" sz="3200" b="1" dirty="0">
              <a:solidFill>
                <a:srgbClr val="D11313"/>
              </a:solidFill>
              <a:latin typeface="思源宋体 CN Heavy" panose="02020900000000000000" pitchFamily="18" charset="-122"/>
              <a:ea typeface="思源宋体 CN Heavy" panose="02020900000000000000" pitchFamily="18" charset="-122"/>
            </a:endParaRPr>
          </a:p>
        </p:txBody>
      </p:sp>
      <p:pic>
        <p:nvPicPr>
          <p:cNvPr id="51" name="图片 50">
            <a:extLst>
              <a:ext uri="{FF2B5EF4-FFF2-40B4-BE49-F238E27FC236}">
                <a16:creationId xmlns:a16="http://schemas.microsoft.com/office/drawing/2014/main" xmlns="" id="{2345ABC7-206F-48F5-9C5A-9D680634E40A}"/>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45275" t="9385" r="39960" b="72564"/>
          <a:stretch/>
        </p:blipFill>
        <p:spPr>
          <a:xfrm>
            <a:off x="10070883" y="515946"/>
            <a:ext cx="1800200" cy="1152128"/>
          </a:xfrm>
          <a:prstGeom prst="rect">
            <a:avLst/>
          </a:prstGeom>
        </p:spPr>
      </p:pic>
      <p:pic>
        <p:nvPicPr>
          <p:cNvPr id="60" name="图片 59">
            <a:extLst>
              <a:ext uri="{FF2B5EF4-FFF2-40B4-BE49-F238E27FC236}">
                <a16:creationId xmlns:a16="http://schemas.microsoft.com/office/drawing/2014/main" xmlns="" id="{D2E1463A-7DBD-4DEA-A210-110322F15039}"/>
              </a:ext>
            </a:extLst>
          </p:cNvPr>
          <p:cNvPicPr>
            <a:picLocks noChangeAspect="1"/>
          </p:cNvPicPr>
          <p:nvPr/>
        </p:nvPicPr>
        <p:blipFill rotWithShape="1">
          <a:blip r:embed="rId11" cstate="print">
            <a:extLst>
              <a:ext uri="{BEBA8EAE-BF5A-486C-A8C5-ECC9F3942E4B}">
                <a14:imgProps xmlns:a14="http://schemas.microsoft.com/office/drawing/2010/main">
                  <a14:imgLayer>
                    <a14:imgEffect>
                      <a14:colorTemperature colorTemp="4700"/>
                    </a14:imgEffect>
                  </a14:imgLayer>
                </a14:imgProps>
              </a:ext>
              <a:ext uri="{28A0092B-C50C-407E-A947-70E740481C1C}">
                <a14:useLocalDpi xmlns:a14="http://schemas.microsoft.com/office/drawing/2010/main" val="0"/>
              </a:ext>
            </a:extLst>
          </a:blip>
          <a:srcRect r="65079" b="71957"/>
          <a:stretch/>
        </p:blipFill>
        <p:spPr>
          <a:xfrm>
            <a:off x="-29109" y="4866"/>
            <a:ext cx="4257584" cy="1695942"/>
          </a:xfrm>
          <a:prstGeom prst="rect">
            <a:avLst/>
          </a:prstGeom>
        </p:spPr>
      </p:pic>
      <p:sp>
        <p:nvSpPr>
          <p:cNvPr id="61" name="矩形: 圆角 60">
            <a:extLst>
              <a:ext uri="{FF2B5EF4-FFF2-40B4-BE49-F238E27FC236}">
                <a16:creationId xmlns:a16="http://schemas.microsoft.com/office/drawing/2014/main" xmlns="" id="{78F98F76-FF30-43E4-A004-6BF262BC461E}"/>
              </a:ext>
            </a:extLst>
          </p:cNvPr>
          <p:cNvSpPr/>
          <p:nvPr/>
        </p:nvSpPr>
        <p:spPr>
          <a:xfrm>
            <a:off x="5606647" y="4269413"/>
            <a:ext cx="1870356" cy="390220"/>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mn-ea"/>
              </a:rPr>
              <a:t>汇报人</a:t>
            </a:r>
            <a:r>
              <a:rPr lang="zh-CN" altLang="en-US" sz="1400" dirty="0" smtClean="0">
                <a:solidFill>
                  <a:schemeClr val="bg1"/>
                </a:solidFill>
                <a:latin typeface="+mn-ea"/>
              </a:rPr>
              <a:t>：</a:t>
            </a:r>
            <a:r>
              <a:rPr lang="zh-CN" altLang="en-US" sz="1400" dirty="0">
                <a:solidFill>
                  <a:schemeClr val="bg1"/>
                </a:solidFill>
                <a:latin typeface="+mn-ea"/>
              </a:rPr>
              <a:t>优品</a:t>
            </a:r>
            <a:r>
              <a:rPr lang="en-US" altLang="zh-CN" sz="1400" dirty="0" smtClean="0">
                <a:solidFill>
                  <a:schemeClr val="bg1"/>
                </a:solidFill>
                <a:latin typeface="+mn-ea"/>
              </a:rPr>
              <a:t>PPT</a:t>
            </a:r>
            <a:endParaRPr lang="zh-CN" altLang="en-US" sz="1400" dirty="0">
              <a:solidFill>
                <a:schemeClr val="bg1"/>
              </a:solidFill>
              <a:latin typeface="+mn-ea"/>
            </a:endParaRPr>
          </a:p>
        </p:txBody>
      </p:sp>
      <p:sp>
        <p:nvSpPr>
          <p:cNvPr id="66" name="文本框 65">
            <a:extLst>
              <a:ext uri="{FF2B5EF4-FFF2-40B4-BE49-F238E27FC236}">
                <a16:creationId xmlns:a16="http://schemas.microsoft.com/office/drawing/2014/main" xmlns="" id="{D616FF4E-5CF7-41FA-9D29-3EEE6F91B044}"/>
              </a:ext>
            </a:extLst>
          </p:cNvPr>
          <p:cNvSpPr txBox="1"/>
          <p:nvPr/>
        </p:nvSpPr>
        <p:spPr>
          <a:xfrm>
            <a:off x="3471756" y="3703826"/>
            <a:ext cx="6120680" cy="400110"/>
          </a:xfrm>
          <a:prstGeom prst="rect">
            <a:avLst/>
          </a:prstGeom>
          <a:noFill/>
        </p:spPr>
        <p:txBody>
          <a:bodyPr wrap="square" rtlCol="0">
            <a:spAutoFit/>
          </a:bodyPr>
          <a:lstStyle/>
          <a:p>
            <a:pPr algn="dist"/>
            <a:r>
              <a:rPr lang="en-US" altLang="zh-CN" sz="2000" b="1" dirty="0">
                <a:solidFill>
                  <a:schemeClr val="tx1">
                    <a:lumMod val="65000"/>
                    <a:lumOff val="35000"/>
                  </a:schemeClr>
                </a:solidFill>
                <a:latin typeface="思源宋体 CN Heavy" panose="02020900000000000000" pitchFamily="18" charset="-122"/>
                <a:ea typeface="思源宋体 CN Heavy" panose="02020900000000000000" pitchFamily="18" charset="-122"/>
              </a:rPr>
              <a:t>【</a:t>
            </a:r>
            <a:r>
              <a:rPr lang="zh-CN" altLang="en-US" sz="2000" b="1" dirty="0">
                <a:solidFill>
                  <a:schemeClr val="tx1">
                    <a:lumMod val="65000"/>
                    <a:lumOff val="35000"/>
                  </a:schemeClr>
                </a:solidFill>
                <a:latin typeface="思源宋体 CN Heavy" panose="02020900000000000000" pitchFamily="18" charset="-122"/>
                <a:ea typeface="思源宋体 CN Heavy" panose="02020900000000000000" pitchFamily="18" charset="-122"/>
              </a:rPr>
              <a:t>勿忘历史</a:t>
            </a:r>
            <a:r>
              <a:rPr lang="en-US" altLang="zh-CN" sz="2000" b="1" dirty="0">
                <a:solidFill>
                  <a:schemeClr val="tx1">
                    <a:lumMod val="65000"/>
                    <a:lumOff val="35000"/>
                  </a:schemeClr>
                </a:solidFill>
                <a:latin typeface="思源宋体 CN Heavy" panose="02020900000000000000" pitchFamily="18" charset="-122"/>
                <a:ea typeface="思源宋体 CN Heavy" panose="02020900000000000000" pitchFamily="18" charset="-122"/>
              </a:rPr>
              <a:t>· </a:t>
            </a:r>
            <a:r>
              <a:rPr lang="zh-CN" altLang="en-US" sz="2000" b="1" dirty="0">
                <a:solidFill>
                  <a:schemeClr val="tx1">
                    <a:lumMod val="65000"/>
                    <a:lumOff val="35000"/>
                  </a:schemeClr>
                </a:solidFill>
                <a:latin typeface="思源宋体 CN Heavy" panose="02020900000000000000" pitchFamily="18" charset="-122"/>
                <a:ea typeface="思源宋体 CN Heavy" panose="02020900000000000000" pitchFamily="18" charset="-122"/>
              </a:rPr>
              <a:t>砥砺前行抗战胜</a:t>
            </a:r>
            <a:r>
              <a:rPr lang="zh-CN" altLang="en-US" sz="2000" b="1" dirty="0" smtClean="0">
                <a:solidFill>
                  <a:schemeClr val="tx1">
                    <a:lumMod val="65000"/>
                    <a:lumOff val="35000"/>
                  </a:schemeClr>
                </a:solidFill>
                <a:latin typeface="思源宋体 CN Heavy" panose="02020900000000000000" pitchFamily="18" charset="-122"/>
                <a:ea typeface="思源宋体 CN Heavy" panose="02020900000000000000" pitchFamily="18" charset="-122"/>
              </a:rPr>
              <a:t>利</a:t>
            </a:r>
            <a:r>
              <a:rPr lang="en-US" altLang="zh-CN" sz="2000" b="1" dirty="0" smtClean="0">
                <a:solidFill>
                  <a:schemeClr val="tx1">
                    <a:lumMod val="65000"/>
                    <a:lumOff val="35000"/>
                  </a:schemeClr>
                </a:solidFill>
                <a:latin typeface="思源宋体 CN Heavy" panose="02020900000000000000" pitchFamily="18" charset="-122"/>
                <a:ea typeface="思源宋体 CN Heavy" panose="02020900000000000000" pitchFamily="18" charset="-122"/>
              </a:rPr>
              <a:t>xx</a:t>
            </a:r>
            <a:r>
              <a:rPr lang="zh-CN" altLang="en-US" sz="2000" b="1" dirty="0" smtClean="0">
                <a:solidFill>
                  <a:schemeClr val="tx1">
                    <a:lumMod val="65000"/>
                    <a:lumOff val="35000"/>
                  </a:schemeClr>
                </a:solidFill>
                <a:latin typeface="思源宋体 CN Heavy" panose="02020900000000000000" pitchFamily="18" charset="-122"/>
                <a:ea typeface="思源宋体 CN Heavy" panose="02020900000000000000" pitchFamily="18" charset="-122"/>
              </a:rPr>
              <a:t>周</a:t>
            </a:r>
            <a:r>
              <a:rPr lang="zh-CN" altLang="en-US" sz="2000" b="1" dirty="0">
                <a:solidFill>
                  <a:schemeClr val="tx1">
                    <a:lumMod val="65000"/>
                    <a:lumOff val="35000"/>
                  </a:schemeClr>
                </a:solidFill>
                <a:latin typeface="思源宋体 CN Heavy" panose="02020900000000000000" pitchFamily="18" charset="-122"/>
                <a:ea typeface="思源宋体 CN Heavy" panose="02020900000000000000" pitchFamily="18" charset="-122"/>
              </a:rPr>
              <a:t>年</a:t>
            </a:r>
            <a:r>
              <a:rPr lang="en-US" altLang="zh-CN" sz="2000" b="1" dirty="0">
                <a:solidFill>
                  <a:schemeClr val="tx1">
                    <a:lumMod val="65000"/>
                    <a:lumOff val="35000"/>
                  </a:schemeClr>
                </a:solidFill>
                <a:latin typeface="思源宋体 CN Heavy" panose="02020900000000000000" pitchFamily="18" charset="-122"/>
                <a:ea typeface="思源宋体 CN Heavy" panose="02020900000000000000" pitchFamily="18" charset="-122"/>
              </a:rPr>
              <a:t>】 </a:t>
            </a:r>
            <a:endParaRPr lang="zh-CN" altLang="en-US" sz="2000" b="1" dirty="0">
              <a:solidFill>
                <a:schemeClr val="tx1">
                  <a:lumMod val="65000"/>
                  <a:lumOff val="35000"/>
                </a:schemeClr>
              </a:solidFill>
              <a:latin typeface="思源宋体 CN Heavy" panose="02020900000000000000" pitchFamily="18" charset="-122"/>
              <a:ea typeface="思源宋体 CN Heavy" panose="02020900000000000000" pitchFamily="18" charset="-122"/>
            </a:endParaRPr>
          </a:p>
        </p:txBody>
      </p:sp>
    </p:spTree>
    <p:extLst>
      <p:ext uri="{BB962C8B-B14F-4D97-AF65-F5344CB8AC3E}">
        <p14:creationId xmlns:p14="http://schemas.microsoft.com/office/powerpoint/2010/main" val="645550957"/>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down)">
                                      <p:cBhvr>
                                        <p:cTn id="7" dur="500"/>
                                        <p:tgtEl>
                                          <p:spTgt spid="55"/>
                                        </p:tgtEl>
                                      </p:cBhvr>
                                    </p:animEffect>
                                  </p:childTnLst>
                                </p:cTn>
                              </p:par>
                              <p:par>
                                <p:cTn id="8" presetID="42" presetClass="entr" presetSubtype="0" fill="hold"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1000"/>
                                        <p:tgtEl>
                                          <p:spTgt spid="58"/>
                                        </p:tgtEl>
                                      </p:cBhvr>
                                    </p:animEffect>
                                    <p:anim calcmode="lin" valueType="num">
                                      <p:cBhvr>
                                        <p:cTn id="11" dur="1000" fill="hold"/>
                                        <p:tgtEl>
                                          <p:spTgt spid="58"/>
                                        </p:tgtEl>
                                        <p:attrNameLst>
                                          <p:attrName>ppt_x</p:attrName>
                                        </p:attrNameLst>
                                      </p:cBhvr>
                                      <p:tavLst>
                                        <p:tav tm="0">
                                          <p:val>
                                            <p:strVal val="#ppt_x"/>
                                          </p:val>
                                        </p:tav>
                                        <p:tav tm="100000">
                                          <p:val>
                                            <p:strVal val="#ppt_x"/>
                                          </p:val>
                                        </p:tav>
                                      </p:tavLst>
                                    </p:anim>
                                    <p:anim calcmode="lin" valueType="num">
                                      <p:cBhvr>
                                        <p:cTn id="12" dur="1000" fill="hold"/>
                                        <p:tgtEl>
                                          <p:spTgt spid="58"/>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1000"/>
                                        <p:tgtEl>
                                          <p:spTgt spid="38"/>
                                        </p:tgtEl>
                                      </p:cBhvr>
                                    </p:animEffect>
                                    <p:anim calcmode="lin" valueType="num">
                                      <p:cBhvr>
                                        <p:cTn id="16" dur="1000" fill="hold"/>
                                        <p:tgtEl>
                                          <p:spTgt spid="38"/>
                                        </p:tgtEl>
                                        <p:attrNameLst>
                                          <p:attrName>ppt_x</p:attrName>
                                        </p:attrNameLst>
                                      </p:cBhvr>
                                      <p:tavLst>
                                        <p:tav tm="0">
                                          <p:val>
                                            <p:strVal val="#ppt_x"/>
                                          </p:val>
                                        </p:tav>
                                        <p:tav tm="100000">
                                          <p:val>
                                            <p:strVal val="#ppt_x"/>
                                          </p:val>
                                        </p:tav>
                                      </p:tavLst>
                                    </p:anim>
                                    <p:anim calcmode="lin" valueType="num">
                                      <p:cBhvr>
                                        <p:cTn id="17"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60"/>
                                        </p:tgtEl>
                                        <p:attrNameLst>
                                          <p:attrName>style.visibility</p:attrName>
                                        </p:attrNameLst>
                                      </p:cBhvr>
                                      <p:to>
                                        <p:strVal val="visible"/>
                                      </p:to>
                                    </p:set>
                                    <p:animEffect transition="in" filter="wipe(left)">
                                      <p:cBhvr>
                                        <p:cTn id="22" dur="500"/>
                                        <p:tgtEl>
                                          <p:spTgt spid="60"/>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12" fill="hold" nodeType="clickEffect">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fill="hold"/>
                                        <p:tgtEl>
                                          <p:spTgt spid="51"/>
                                        </p:tgtEl>
                                        <p:attrNameLst>
                                          <p:attrName>ppt_x</p:attrName>
                                        </p:attrNameLst>
                                      </p:cBhvr>
                                      <p:tavLst>
                                        <p:tav tm="0">
                                          <p:val>
                                            <p:strVal val="0-#ppt_w/2"/>
                                          </p:val>
                                        </p:tav>
                                        <p:tav tm="100000">
                                          <p:val>
                                            <p:strVal val="#ppt_x"/>
                                          </p:val>
                                        </p:tav>
                                      </p:tavLst>
                                    </p:anim>
                                    <p:anim calcmode="lin" valueType="num">
                                      <p:cBhvr additive="base">
                                        <p:cTn id="28"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2" presetClass="entr" presetSubtype="0" fill="hold" grpId="0" nodeType="clickEffect">
                                  <p:stCondLst>
                                    <p:cond delay="0"/>
                                  </p:stCondLst>
                                  <p:childTnLst>
                                    <p:set>
                                      <p:cBhvr>
                                        <p:cTn id="32" dur="1" fill="hold">
                                          <p:stCondLst>
                                            <p:cond delay="0"/>
                                          </p:stCondLst>
                                        </p:cTn>
                                        <p:tgtEl>
                                          <p:spTgt spid="46"/>
                                        </p:tgtEl>
                                        <p:attrNameLst>
                                          <p:attrName>style.visibility</p:attrName>
                                        </p:attrNameLst>
                                      </p:cBhvr>
                                      <p:to>
                                        <p:strVal val="visible"/>
                                      </p:to>
                                    </p:set>
                                    <p:animScale>
                                      <p:cBhvr>
                                        <p:cTn id="33"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46"/>
                                        </p:tgtEl>
                                        <p:attrNameLst>
                                          <p:attrName>ppt_x</p:attrName>
                                          <p:attrName>ppt_y</p:attrName>
                                        </p:attrNameLst>
                                      </p:cBhvr>
                                    </p:animMotion>
                                    <p:animEffect transition="in" filter="fade">
                                      <p:cBhvr>
                                        <p:cTn id="35" dur="1000"/>
                                        <p:tgtEl>
                                          <p:spTgt spid="46"/>
                                        </p:tgtEl>
                                      </p:cBhvr>
                                    </p:animEffect>
                                  </p:childTnLst>
                                </p:cTn>
                              </p:par>
                            </p:childTnLst>
                          </p:cTn>
                        </p:par>
                      </p:childTnLst>
                    </p:cTn>
                  </p:par>
                  <p:par>
                    <p:cTn id="36" fill="hold">
                      <p:stCondLst>
                        <p:cond delay="indefinite"/>
                      </p:stCondLst>
                      <p:childTnLst>
                        <p:par>
                          <p:cTn id="37" fill="hold">
                            <p:stCondLst>
                              <p:cond delay="0"/>
                            </p:stCondLst>
                            <p:childTnLst>
                              <p:par>
                                <p:cTn id="38" presetID="25" presetClass="entr" presetSubtype="0" fill="hold" nodeType="clickEffect">
                                  <p:stCondLst>
                                    <p:cond delay="0"/>
                                  </p:stCondLst>
                                  <p:childTnLst>
                                    <p:set>
                                      <p:cBhvr>
                                        <p:cTn id="39" dur="1" fill="hold">
                                          <p:stCondLst>
                                            <p:cond delay="0"/>
                                          </p:stCondLst>
                                        </p:cTn>
                                        <p:tgtEl>
                                          <p:spTgt spid="49"/>
                                        </p:tgtEl>
                                        <p:attrNameLst>
                                          <p:attrName>style.visibility</p:attrName>
                                        </p:attrNameLst>
                                      </p:cBhvr>
                                      <p:to>
                                        <p:strVal val="visible"/>
                                      </p:to>
                                    </p:set>
                                    <p:anim calcmode="lin" valueType="num">
                                      <p:cBhvr>
                                        <p:cTn id="40" dur="500" decel="50000" fill="hold">
                                          <p:stCondLst>
                                            <p:cond delay="0"/>
                                          </p:stCondLst>
                                        </p:cTn>
                                        <p:tgtEl>
                                          <p:spTgt spid="49"/>
                                        </p:tgtEl>
                                        <p:attrNameLst>
                                          <p:attrName>style.rotation</p:attrName>
                                        </p:attrNameLst>
                                      </p:cBhvr>
                                      <p:tavLst>
                                        <p:tav tm="0">
                                          <p:val>
                                            <p:fltVal val="-90"/>
                                          </p:val>
                                        </p:tav>
                                        <p:tav tm="100000">
                                          <p:val>
                                            <p:fltVal val="0"/>
                                          </p:val>
                                        </p:tav>
                                      </p:tavLst>
                                    </p:anim>
                                    <p:anim calcmode="lin" valueType="num">
                                      <p:cBhvr>
                                        <p:cTn id="41" dur="500" decel="50000" fill="hold">
                                          <p:stCondLst>
                                            <p:cond delay="0"/>
                                          </p:stCondLst>
                                        </p:cTn>
                                        <p:tgtEl>
                                          <p:spTgt spid="49"/>
                                        </p:tgtEl>
                                        <p:attrNameLst>
                                          <p:attrName>ppt_w</p:attrName>
                                        </p:attrNameLst>
                                      </p:cBhvr>
                                      <p:tavLst>
                                        <p:tav tm="0">
                                          <p:val>
                                            <p:strVal val="#ppt_w"/>
                                          </p:val>
                                        </p:tav>
                                        <p:tav tm="100000">
                                          <p:val>
                                            <p:strVal val="#ppt_w*.05"/>
                                          </p:val>
                                        </p:tav>
                                      </p:tavLst>
                                    </p:anim>
                                    <p:anim calcmode="lin" valueType="num">
                                      <p:cBhvr>
                                        <p:cTn id="42" dur="500" accel="50000" fill="hold">
                                          <p:stCondLst>
                                            <p:cond delay="500"/>
                                          </p:stCondLst>
                                        </p:cTn>
                                        <p:tgtEl>
                                          <p:spTgt spid="49"/>
                                        </p:tgtEl>
                                        <p:attrNameLst>
                                          <p:attrName>ppt_w</p:attrName>
                                        </p:attrNameLst>
                                      </p:cBhvr>
                                      <p:tavLst>
                                        <p:tav tm="0">
                                          <p:val>
                                            <p:strVal val="#ppt_w*.05"/>
                                          </p:val>
                                        </p:tav>
                                        <p:tav tm="100000">
                                          <p:val>
                                            <p:strVal val="#ppt_w"/>
                                          </p:val>
                                        </p:tav>
                                      </p:tavLst>
                                    </p:anim>
                                    <p:anim calcmode="lin" valueType="num">
                                      <p:cBhvr>
                                        <p:cTn id="43" dur="1000" fill="hold"/>
                                        <p:tgtEl>
                                          <p:spTgt spid="49"/>
                                        </p:tgtEl>
                                        <p:attrNameLst>
                                          <p:attrName>ppt_h</p:attrName>
                                        </p:attrNameLst>
                                      </p:cBhvr>
                                      <p:tavLst>
                                        <p:tav tm="0">
                                          <p:val>
                                            <p:strVal val="#ppt_h"/>
                                          </p:val>
                                        </p:tav>
                                        <p:tav tm="100000">
                                          <p:val>
                                            <p:strVal val="#ppt_h"/>
                                          </p:val>
                                        </p:tav>
                                      </p:tavLst>
                                    </p:anim>
                                    <p:anim calcmode="lin" valueType="num">
                                      <p:cBhvr>
                                        <p:cTn id="44" dur="500" decel="50000" fill="hold">
                                          <p:stCondLst>
                                            <p:cond delay="0"/>
                                          </p:stCondLst>
                                        </p:cTn>
                                        <p:tgtEl>
                                          <p:spTgt spid="49"/>
                                        </p:tgtEl>
                                        <p:attrNameLst>
                                          <p:attrName>ppt_x</p:attrName>
                                        </p:attrNameLst>
                                      </p:cBhvr>
                                      <p:tavLst>
                                        <p:tav tm="0">
                                          <p:val>
                                            <p:strVal val="#ppt_x+.4"/>
                                          </p:val>
                                        </p:tav>
                                        <p:tav tm="100000">
                                          <p:val>
                                            <p:strVal val="#ppt_x"/>
                                          </p:val>
                                        </p:tav>
                                      </p:tavLst>
                                    </p:anim>
                                    <p:anim calcmode="lin" valueType="num">
                                      <p:cBhvr>
                                        <p:cTn id="45" dur="500" decel="50000" fill="hold">
                                          <p:stCondLst>
                                            <p:cond delay="0"/>
                                          </p:stCondLst>
                                        </p:cTn>
                                        <p:tgtEl>
                                          <p:spTgt spid="49"/>
                                        </p:tgtEl>
                                        <p:attrNameLst>
                                          <p:attrName>ppt_y</p:attrName>
                                        </p:attrNameLst>
                                      </p:cBhvr>
                                      <p:tavLst>
                                        <p:tav tm="0">
                                          <p:val>
                                            <p:strVal val="#ppt_y-.2"/>
                                          </p:val>
                                        </p:tav>
                                        <p:tav tm="100000">
                                          <p:val>
                                            <p:strVal val="#ppt_y+.1"/>
                                          </p:val>
                                        </p:tav>
                                      </p:tavLst>
                                    </p:anim>
                                    <p:anim calcmode="lin" valueType="num">
                                      <p:cBhvr>
                                        <p:cTn id="46" dur="500" accel="50000" fill="hold">
                                          <p:stCondLst>
                                            <p:cond delay="500"/>
                                          </p:stCondLst>
                                        </p:cTn>
                                        <p:tgtEl>
                                          <p:spTgt spid="49"/>
                                        </p:tgtEl>
                                        <p:attrNameLst>
                                          <p:attrName>ppt_y</p:attrName>
                                        </p:attrNameLst>
                                      </p:cBhvr>
                                      <p:tavLst>
                                        <p:tav tm="0">
                                          <p:val>
                                            <p:strVal val="#ppt_y+.1"/>
                                          </p:val>
                                        </p:tav>
                                        <p:tav tm="100000">
                                          <p:val>
                                            <p:strVal val="#ppt_y"/>
                                          </p:val>
                                        </p:tav>
                                      </p:tavLst>
                                    </p:anim>
                                    <p:animEffect transition="in" filter="fade">
                                      <p:cBhvr>
                                        <p:cTn id="47" dur="1000" decel="50000">
                                          <p:stCondLst>
                                            <p:cond delay="0"/>
                                          </p:stCondLst>
                                        </p:cTn>
                                        <p:tgtEl>
                                          <p:spTgt spid="49"/>
                                        </p:tgtEl>
                                      </p:cBhvr>
                                    </p:animEffect>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66"/>
                                        </p:tgtEl>
                                        <p:attrNameLst>
                                          <p:attrName>style.visibility</p:attrName>
                                        </p:attrNameLst>
                                      </p:cBhvr>
                                      <p:to>
                                        <p:strVal val="visible"/>
                                      </p:to>
                                    </p:set>
                                    <p:animEffect transition="in" filter="fade">
                                      <p:cBhvr>
                                        <p:cTn id="52" dur="1000"/>
                                        <p:tgtEl>
                                          <p:spTgt spid="66"/>
                                        </p:tgtEl>
                                      </p:cBhvr>
                                    </p:animEffect>
                                    <p:anim calcmode="lin" valueType="num">
                                      <p:cBhvr>
                                        <p:cTn id="53" dur="1000" fill="hold"/>
                                        <p:tgtEl>
                                          <p:spTgt spid="66"/>
                                        </p:tgtEl>
                                        <p:attrNameLst>
                                          <p:attrName>ppt_x</p:attrName>
                                        </p:attrNameLst>
                                      </p:cBhvr>
                                      <p:tavLst>
                                        <p:tav tm="0">
                                          <p:val>
                                            <p:strVal val="#ppt_x"/>
                                          </p:val>
                                        </p:tav>
                                        <p:tav tm="100000">
                                          <p:val>
                                            <p:strVal val="#ppt_x"/>
                                          </p:val>
                                        </p:tav>
                                      </p:tavLst>
                                    </p:anim>
                                    <p:anim calcmode="lin" valueType="num">
                                      <p:cBhvr>
                                        <p:cTn id="54"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fade">
                                      <p:cBhvr>
                                        <p:cTn id="59"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61" grpId="0" animBg="1"/>
      <p:bldP spid="6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a16="http://schemas.microsoft.com/office/drawing/2014/main" xmlns="" id="{D7245637-4EFC-4CA1-B735-AE92645151A6}"/>
              </a:ext>
            </a:extLst>
          </p:cNvPr>
          <p:cNvSpPr/>
          <p:nvPr/>
        </p:nvSpPr>
        <p:spPr>
          <a:xfrm>
            <a:off x="695400" y="1856356"/>
            <a:ext cx="10945216" cy="4457708"/>
          </a:xfrm>
          <a:prstGeom prst="rect">
            <a:avLst/>
          </a:prstGeom>
          <a:gradFill>
            <a:gsLst>
              <a:gs pos="6195">
                <a:schemeClr val="bg1"/>
              </a:gs>
              <a:gs pos="50000">
                <a:schemeClr val="bg1">
                  <a:alpha val="0"/>
                </a:schemeClr>
              </a:gs>
              <a:gs pos="100000">
                <a:schemeClr val="bg1"/>
              </a:gs>
            </a:gsLst>
            <a:lin ang="0" scaled="0"/>
          </a:gradFill>
          <a:ln w="15240">
            <a:gradFill>
              <a:gsLst>
                <a:gs pos="0">
                  <a:srgbClr val="D11313"/>
                </a:gs>
                <a:gs pos="76000">
                  <a:srgbClr val="D11313">
                    <a:alpha val="0"/>
                  </a:srgbClr>
                </a:gs>
                <a:gs pos="29000">
                  <a:srgbClr val="D11313">
                    <a:alpha val="0"/>
                  </a:srgbClr>
                </a:gs>
                <a:gs pos="100000">
                  <a:srgbClr val="D11313"/>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nvGrpSpPr>
          <p:cNvPr id="4" name="组合 3">
            <a:extLst>
              <a:ext uri="{FF2B5EF4-FFF2-40B4-BE49-F238E27FC236}">
                <a16:creationId xmlns:a16="http://schemas.microsoft.com/office/drawing/2014/main" xmlns="" id="{8FD3BF78-C44D-44F9-8710-719115717BF5}"/>
              </a:ext>
            </a:extLst>
          </p:cNvPr>
          <p:cNvGrpSpPr/>
          <p:nvPr/>
        </p:nvGrpSpPr>
        <p:grpSpPr>
          <a:xfrm>
            <a:off x="1199456" y="795393"/>
            <a:ext cx="5471944" cy="584775"/>
            <a:chOff x="2598380" y="599924"/>
            <a:chExt cx="5471944" cy="584775"/>
          </a:xfrm>
        </p:grpSpPr>
        <p:sp>
          <p:nvSpPr>
            <p:cNvPr id="6" name="文本框 5">
              <a:extLst>
                <a:ext uri="{FF2B5EF4-FFF2-40B4-BE49-F238E27FC236}">
                  <a16:creationId xmlns:a16="http://schemas.microsoft.com/office/drawing/2014/main" xmlns="" id="{3287426A-8151-4FE1-8319-01C53A61E20A}"/>
                </a:ext>
              </a:extLst>
            </p:cNvPr>
            <p:cNvSpPr txBox="1"/>
            <p:nvPr/>
          </p:nvSpPr>
          <p:spPr>
            <a:xfrm>
              <a:off x="4602708" y="599924"/>
              <a:ext cx="3467616" cy="584775"/>
            </a:xfrm>
            <a:prstGeom prst="rect">
              <a:avLst/>
            </a:prstGeom>
            <a:noFill/>
          </p:spPr>
          <p:txBody>
            <a:bodyPr wrap="none" rtlCol="0">
              <a:spAutoFit/>
            </a:bodyPr>
            <a:lstStyle/>
            <a:p>
              <a:r>
                <a:rPr lang="zh-CN" altLang="en-US" sz="3200" b="1" dirty="0">
                  <a:solidFill>
                    <a:srgbClr val="D11313"/>
                  </a:solidFill>
                  <a:latin typeface="思源宋体 CN Heavy" panose="02020900000000000000" pitchFamily="18" charset="-122"/>
                  <a:ea typeface="思源宋体 CN Heavy" panose="02020900000000000000" pitchFamily="18" charset="-122"/>
                </a:rPr>
                <a:t>走进历史上的战役</a:t>
              </a:r>
            </a:p>
          </p:txBody>
        </p:sp>
        <p:sp>
          <p:nvSpPr>
            <p:cNvPr id="7" name="矩形: 圆角 6">
              <a:extLst>
                <a:ext uri="{FF2B5EF4-FFF2-40B4-BE49-F238E27FC236}">
                  <a16:creationId xmlns:a16="http://schemas.microsoft.com/office/drawing/2014/main" xmlns="" id="{99CF4031-F8F9-47FB-9094-16226465E98A}"/>
                </a:ext>
              </a:extLst>
            </p:cNvPr>
            <p:cNvSpPr/>
            <p:nvPr/>
          </p:nvSpPr>
          <p:spPr>
            <a:xfrm>
              <a:off x="2598380" y="599924"/>
              <a:ext cx="1829997" cy="568642"/>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mn-ea"/>
                </a:rPr>
                <a:t> 第二 部分</a:t>
              </a:r>
            </a:p>
          </p:txBody>
        </p:sp>
      </p:grpSp>
      <p:grpSp>
        <p:nvGrpSpPr>
          <p:cNvPr id="16" name="组合 15">
            <a:extLst>
              <a:ext uri="{FF2B5EF4-FFF2-40B4-BE49-F238E27FC236}">
                <a16:creationId xmlns:a16="http://schemas.microsoft.com/office/drawing/2014/main" xmlns="" id="{07E1750F-EFBE-4654-9C4F-227D484CDD02}"/>
              </a:ext>
            </a:extLst>
          </p:cNvPr>
          <p:cNvGrpSpPr/>
          <p:nvPr/>
        </p:nvGrpSpPr>
        <p:grpSpPr>
          <a:xfrm>
            <a:off x="4350408" y="1598337"/>
            <a:ext cx="4193864" cy="680788"/>
            <a:chOff x="4350408" y="1598337"/>
            <a:chExt cx="4193864" cy="680788"/>
          </a:xfrm>
        </p:grpSpPr>
        <p:grpSp>
          <p:nvGrpSpPr>
            <p:cNvPr id="2" name="组合 1">
              <a:extLst>
                <a:ext uri="{FF2B5EF4-FFF2-40B4-BE49-F238E27FC236}">
                  <a16:creationId xmlns:a16="http://schemas.microsoft.com/office/drawing/2014/main" xmlns="" id="{A65B5BC6-874F-499E-8D5D-7FD8AD107409}"/>
                </a:ext>
              </a:extLst>
            </p:cNvPr>
            <p:cNvGrpSpPr/>
            <p:nvPr/>
          </p:nvGrpSpPr>
          <p:grpSpPr>
            <a:xfrm>
              <a:off x="4350408" y="1598337"/>
              <a:ext cx="4193864" cy="680788"/>
              <a:chOff x="4477024" y="1640332"/>
              <a:chExt cx="4193864" cy="680788"/>
            </a:xfrm>
          </p:grpSpPr>
          <p:sp>
            <p:nvSpPr>
              <p:cNvPr id="9" name="矩形: 圆角 8">
                <a:extLst>
                  <a:ext uri="{FF2B5EF4-FFF2-40B4-BE49-F238E27FC236}">
                    <a16:creationId xmlns:a16="http://schemas.microsoft.com/office/drawing/2014/main" xmlns="" id="{9977A4F7-FC5B-42A6-9449-2DA7A9FD8B36}"/>
                  </a:ext>
                </a:extLst>
              </p:cNvPr>
              <p:cNvSpPr/>
              <p:nvPr/>
            </p:nvSpPr>
            <p:spPr>
              <a:xfrm>
                <a:off x="4477024" y="1640332"/>
                <a:ext cx="4193864" cy="680788"/>
              </a:xfrm>
              <a:prstGeom prst="roundRect">
                <a:avLst>
                  <a:gd name="adj" fmla="val 50000"/>
                </a:avLst>
              </a:prstGeom>
              <a:solidFill>
                <a:srgbClr val="D1131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4398" tIns="21616" rIns="244398" bIns="21616" numCol="1" spcCol="1270" anchor="ctr" anchorCtr="0">
                <a:noAutofit/>
              </a:bodyPr>
              <a:lstStyle/>
              <a:p>
                <a:pPr marL="720090" lvl="0" defTabSz="666750">
                  <a:lnSpc>
                    <a:spcPct val="90000"/>
                  </a:lnSpc>
                  <a:spcBef>
                    <a:spcPct val="0"/>
                  </a:spcBef>
                  <a:spcAft>
                    <a:spcPct val="35000"/>
                  </a:spcAft>
                </a:pPr>
                <a:endParaRPr lang="zh-CN" altLang="en-US" sz="2800" b="1" dirty="0">
                  <a:solidFill>
                    <a:schemeClr val="bg1"/>
                  </a:solidFill>
                  <a:latin typeface="+mn-ea"/>
                  <a:cs typeface="汉仪大宋简" panose="02010600000101010101" charset="-122"/>
                </a:endParaRPr>
              </a:p>
            </p:txBody>
          </p:sp>
          <p:sp>
            <p:nvSpPr>
              <p:cNvPr id="11" name="星形: 五角 10">
                <a:extLst>
                  <a:ext uri="{FF2B5EF4-FFF2-40B4-BE49-F238E27FC236}">
                    <a16:creationId xmlns:a16="http://schemas.microsoft.com/office/drawing/2014/main" xmlns="" id="{044F6B47-9874-4E46-92BF-6A382277F96E}"/>
                  </a:ext>
                </a:extLst>
              </p:cNvPr>
              <p:cNvSpPr/>
              <p:nvPr/>
            </p:nvSpPr>
            <p:spPr>
              <a:xfrm>
                <a:off x="4753640" y="1752073"/>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mn-ea"/>
                </a:endParaRPr>
              </a:p>
            </p:txBody>
          </p:sp>
          <p:sp>
            <p:nvSpPr>
              <p:cNvPr id="14" name="星形: 五角 13">
                <a:extLst>
                  <a:ext uri="{FF2B5EF4-FFF2-40B4-BE49-F238E27FC236}">
                    <a16:creationId xmlns:a16="http://schemas.microsoft.com/office/drawing/2014/main" xmlns="" id="{01CC76FF-C3CD-4A80-BB96-2E3437F2BC2B}"/>
                  </a:ext>
                </a:extLst>
              </p:cNvPr>
              <p:cNvSpPr/>
              <p:nvPr/>
            </p:nvSpPr>
            <p:spPr>
              <a:xfrm>
                <a:off x="8020514" y="1744171"/>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mn-ea"/>
                </a:endParaRPr>
              </a:p>
            </p:txBody>
          </p:sp>
        </p:grpSp>
        <p:sp>
          <p:nvSpPr>
            <p:cNvPr id="15" name="矩形 14">
              <a:extLst>
                <a:ext uri="{FF2B5EF4-FFF2-40B4-BE49-F238E27FC236}">
                  <a16:creationId xmlns:a16="http://schemas.microsoft.com/office/drawing/2014/main" xmlns="" id="{020A19C7-6F3D-4914-822F-F85D877C7834}"/>
                </a:ext>
              </a:extLst>
            </p:cNvPr>
            <p:cNvSpPr/>
            <p:nvPr/>
          </p:nvSpPr>
          <p:spPr>
            <a:xfrm>
              <a:off x="5570628" y="1693648"/>
              <a:ext cx="1803699" cy="523220"/>
            </a:xfrm>
            <a:prstGeom prst="rect">
              <a:avLst/>
            </a:prstGeom>
          </p:spPr>
          <p:txBody>
            <a:bodyPr wrap="none">
              <a:spAutoFit/>
            </a:bodyPr>
            <a:lstStyle/>
            <a:p>
              <a:pPr marL="108000" lvl="0" defTabSz="666750">
                <a:spcBef>
                  <a:spcPct val="0"/>
                </a:spcBef>
              </a:pPr>
              <a:r>
                <a:rPr lang="zh-CN" altLang="en-US" sz="2800" b="1" dirty="0">
                  <a:solidFill>
                    <a:schemeClr val="bg1"/>
                  </a:solidFill>
                  <a:latin typeface="+mn-ea"/>
                  <a:cs typeface="汉仪大宋简" panose="02010600000101010101" charset="-122"/>
                </a:rPr>
                <a:t>淞沪会战 </a:t>
              </a:r>
            </a:p>
          </p:txBody>
        </p:sp>
      </p:grpSp>
      <p:sp>
        <p:nvSpPr>
          <p:cNvPr id="21" name="文本框 20">
            <a:extLst>
              <a:ext uri="{FF2B5EF4-FFF2-40B4-BE49-F238E27FC236}">
                <a16:creationId xmlns:a16="http://schemas.microsoft.com/office/drawing/2014/main" xmlns="" id="{3F58D63E-A08F-4EE2-B94B-FB79A3CED8B1}"/>
              </a:ext>
            </a:extLst>
          </p:cNvPr>
          <p:cNvSpPr txBox="1"/>
          <p:nvPr/>
        </p:nvSpPr>
        <p:spPr>
          <a:xfrm>
            <a:off x="1343473" y="2406586"/>
            <a:ext cx="9208084" cy="830997"/>
          </a:xfrm>
          <a:prstGeom prst="rect">
            <a:avLst/>
          </a:prstGeom>
          <a:noFill/>
        </p:spPr>
        <p:txBody>
          <a:bodyPr wrap="square">
            <a:spAutoFit/>
          </a:bodyPr>
          <a:lstStyle/>
          <a:p>
            <a:pPr marL="285750" indent="-285750">
              <a:lnSpc>
                <a:spcPct val="150000"/>
              </a:lnSpc>
              <a:buFont typeface="Wingdings" panose="05000000000000000000" pitchFamily="2" charset="2"/>
              <a:buChar char="u"/>
            </a:pPr>
            <a:r>
              <a:rPr lang="en-US" altLang="zh-CN" sz="1600" dirty="0">
                <a:solidFill>
                  <a:prstClr val="black">
                    <a:lumMod val="65000"/>
                    <a:lumOff val="35000"/>
                  </a:prstClr>
                </a:solidFill>
                <a:latin typeface="+mn-ea"/>
              </a:rPr>
              <a:t>1937</a:t>
            </a:r>
            <a:r>
              <a:rPr lang="zh-CN" altLang="en-US" sz="1600" dirty="0">
                <a:solidFill>
                  <a:prstClr val="black">
                    <a:lumMod val="65000"/>
                    <a:lumOff val="35000"/>
                  </a:prstClr>
                </a:solidFill>
                <a:latin typeface="+mn-ea"/>
              </a:rPr>
              <a:t>年，上海发生了一场惨烈的战役，</a:t>
            </a:r>
            <a:r>
              <a:rPr lang="en-US" altLang="zh-CN" sz="1600" dirty="0">
                <a:solidFill>
                  <a:prstClr val="black">
                    <a:lumMod val="65000"/>
                    <a:lumOff val="35000"/>
                  </a:prstClr>
                </a:solidFill>
                <a:latin typeface="+mn-ea"/>
              </a:rPr>
              <a:t>75</a:t>
            </a:r>
            <a:r>
              <a:rPr lang="zh-CN" altLang="en-US" sz="1600" dirty="0">
                <a:solidFill>
                  <a:prstClr val="black">
                    <a:lumMod val="65000"/>
                    <a:lumOff val="35000"/>
                  </a:prstClr>
                </a:solidFill>
                <a:latin typeface="+mn-ea"/>
              </a:rPr>
              <a:t>万国民党军队在蒋介石以及张治中的指挥下，与松井石根率领下的</a:t>
            </a:r>
            <a:r>
              <a:rPr lang="en-US" altLang="zh-CN" sz="1600" dirty="0">
                <a:solidFill>
                  <a:prstClr val="black">
                    <a:lumMod val="65000"/>
                    <a:lumOff val="35000"/>
                  </a:prstClr>
                </a:solidFill>
                <a:latin typeface="+mn-ea"/>
              </a:rPr>
              <a:t>28</a:t>
            </a:r>
            <a:r>
              <a:rPr lang="zh-CN" altLang="en-US" sz="1600" b="0" i="0" dirty="0">
                <a:solidFill>
                  <a:schemeClr val="tx1">
                    <a:lumMod val="65000"/>
                    <a:lumOff val="35000"/>
                  </a:schemeClr>
                </a:solidFill>
                <a:effectLst/>
                <a:latin typeface="+mn-ea"/>
              </a:rPr>
              <a:t>万日军展开了激烈的对决。</a:t>
            </a:r>
          </a:p>
        </p:txBody>
      </p:sp>
      <p:sp>
        <p:nvSpPr>
          <p:cNvPr id="22" name="文本框 21">
            <a:extLst>
              <a:ext uri="{FF2B5EF4-FFF2-40B4-BE49-F238E27FC236}">
                <a16:creationId xmlns:a16="http://schemas.microsoft.com/office/drawing/2014/main" xmlns="" id="{CDC5B6E0-6433-4F01-9ADF-EBF381935124}"/>
              </a:ext>
            </a:extLst>
          </p:cNvPr>
          <p:cNvSpPr txBox="1"/>
          <p:nvPr/>
        </p:nvSpPr>
        <p:spPr>
          <a:xfrm>
            <a:off x="1343473" y="3229801"/>
            <a:ext cx="6169615" cy="1200329"/>
          </a:xfrm>
          <a:prstGeom prst="rect">
            <a:avLst/>
          </a:prstGeom>
          <a:noFill/>
        </p:spPr>
        <p:txBody>
          <a:bodyPr wrap="square">
            <a:spAutoFit/>
          </a:bodyPr>
          <a:lstStyle/>
          <a:p>
            <a:pPr marL="285750" indent="-285750" algn="l">
              <a:lnSpc>
                <a:spcPct val="150000"/>
              </a:lnSpc>
              <a:buFont typeface="Wingdings" panose="05000000000000000000" pitchFamily="2" charset="2"/>
              <a:buChar char="u"/>
            </a:pPr>
            <a:r>
              <a:rPr lang="zh-CN" altLang="en-US" sz="1600" b="0" i="0" dirty="0">
                <a:solidFill>
                  <a:schemeClr val="tx1">
                    <a:lumMod val="65000"/>
                    <a:lumOff val="35000"/>
                  </a:schemeClr>
                </a:solidFill>
                <a:effectLst/>
                <a:latin typeface="+mn-ea"/>
              </a:rPr>
              <a:t>双方动用了陆军和海军以及空军多种力量，这也是抗日中规模最大的一次战役，我们耳熟能详的顾祝同、张奎发、刘建绪以及朱绍良、张治中、陈诚、薛岳和罗卓英都参加了这次战役。</a:t>
            </a:r>
          </a:p>
        </p:txBody>
      </p:sp>
      <p:sp>
        <p:nvSpPr>
          <p:cNvPr id="23" name="文本框 22">
            <a:extLst>
              <a:ext uri="{FF2B5EF4-FFF2-40B4-BE49-F238E27FC236}">
                <a16:creationId xmlns:a16="http://schemas.microsoft.com/office/drawing/2014/main" xmlns="" id="{B31A5F4A-6B73-419B-A1A1-D088B42391D1}"/>
              </a:ext>
            </a:extLst>
          </p:cNvPr>
          <p:cNvSpPr txBox="1"/>
          <p:nvPr/>
        </p:nvSpPr>
        <p:spPr>
          <a:xfrm>
            <a:off x="1343473" y="4422347"/>
            <a:ext cx="5246980" cy="830997"/>
          </a:xfrm>
          <a:prstGeom prst="rect">
            <a:avLst/>
          </a:prstGeom>
          <a:noFill/>
        </p:spPr>
        <p:txBody>
          <a:bodyPr wrap="square">
            <a:spAutoFit/>
          </a:bodyPr>
          <a:lstStyle/>
          <a:p>
            <a:pPr marL="285750" indent="-285750">
              <a:lnSpc>
                <a:spcPct val="150000"/>
              </a:lnSpc>
              <a:buFont typeface="Wingdings" panose="05000000000000000000" pitchFamily="2" charset="2"/>
              <a:buChar char="u"/>
            </a:pPr>
            <a:r>
              <a:rPr lang="zh-CN" altLang="en-US" sz="1600" dirty="0">
                <a:solidFill>
                  <a:prstClr val="black">
                    <a:lumMod val="65000"/>
                    <a:lumOff val="35000"/>
                  </a:prstClr>
                </a:solidFill>
                <a:latin typeface="+mn-ea"/>
              </a:rPr>
              <a:t>淞沪战役将中方折损了</a:t>
            </a:r>
            <a:r>
              <a:rPr lang="en-US" altLang="zh-CN" sz="1600" dirty="0">
                <a:solidFill>
                  <a:prstClr val="black">
                    <a:lumMod val="65000"/>
                    <a:lumOff val="35000"/>
                  </a:prstClr>
                </a:solidFill>
                <a:latin typeface="+mn-ea"/>
              </a:rPr>
              <a:t>30</a:t>
            </a:r>
            <a:r>
              <a:rPr lang="zh-CN" altLang="en-US" sz="1600" b="0" i="0" dirty="0">
                <a:solidFill>
                  <a:schemeClr val="tx1">
                    <a:lumMod val="65000"/>
                    <a:lumOff val="35000"/>
                  </a:schemeClr>
                </a:solidFill>
                <a:effectLst/>
                <a:latin typeface="+mn-ea"/>
              </a:rPr>
              <a:t>万将士，日军死亡人数达到四万人，比例十分悬殊，最终中国军队撤出了上海。</a:t>
            </a:r>
          </a:p>
        </p:txBody>
      </p:sp>
      <p:sp>
        <p:nvSpPr>
          <p:cNvPr id="24" name="文本框 23">
            <a:extLst>
              <a:ext uri="{FF2B5EF4-FFF2-40B4-BE49-F238E27FC236}">
                <a16:creationId xmlns:a16="http://schemas.microsoft.com/office/drawing/2014/main" xmlns="" id="{B7E11E9D-1AA0-40A3-858F-71FF4B1777CE}"/>
              </a:ext>
            </a:extLst>
          </p:cNvPr>
          <p:cNvSpPr txBox="1"/>
          <p:nvPr/>
        </p:nvSpPr>
        <p:spPr>
          <a:xfrm>
            <a:off x="1343473" y="5245563"/>
            <a:ext cx="5246980" cy="830997"/>
          </a:xfrm>
          <a:prstGeom prst="rect">
            <a:avLst/>
          </a:prstGeom>
          <a:noFill/>
        </p:spPr>
        <p:txBody>
          <a:bodyPr wrap="square">
            <a:spAutoFit/>
          </a:bodyPr>
          <a:lstStyle/>
          <a:p>
            <a:pPr marL="285750" indent="-285750">
              <a:lnSpc>
                <a:spcPct val="150000"/>
              </a:lnSpc>
              <a:buFont typeface="Wingdings" panose="05000000000000000000" pitchFamily="2" charset="2"/>
              <a:buChar char="u"/>
            </a:pPr>
            <a:r>
              <a:rPr lang="zh-CN" altLang="en-US" sz="1600" dirty="0">
                <a:solidFill>
                  <a:prstClr val="black">
                    <a:lumMod val="65000"/>
                    <a:lumOff val="35000"/>
                  </a:prstClr>
                </a:solidFill>
                <a:latin typeface="+mn-ea"/>
              </a:rPr>
              <a:t>但也正是这场战役，极大地阻止了日军侵华的步伐，粉碎了日本三个月占领中国的美梦。</a:t>
            </a:r>
            <a:endParaRPr lang="zh-CN" altLang="en-US" sz="1600" b="0" i="0" dirty="0">
              <a:solidFill>
                <a:schemeClr val="tx1">
                  <a:lumMod val="65000"/>
                  <a:lumOff val="35000"/>
                </a:schemeClr>
              </a:solidFill>
              <a:effectLst/>
              <a:latin typeface="+mn-ea"/>
            </a:endParaRPr>
          </a:p>
        </p:txBody>
      </p:sp>
      <p:pic>
        <p:nvPicPr>
          <p:cNvPr id="19" name="图片 18">
            <a:extLst>
              <a:ext uri="{FF2B5EF4-FFF2-40B4-BE49-F238E27FC236}">
                <a16:creationId xmlns:a16="http://schemas.microsoft.com/office/drawing/2014/main" xmlns="" id="{FDB3FA72-48E4-418C-A8A1-BDE6BEE1A4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3202" y="2800411"/>
            <a:ext cx="3490799" cy="3490798"/>
          </a:xfrm>
          <a:prstGeom prst="rect">
            <a:avLst/>
          </a:prstGeom>
        </p:spPr>
      </p:pic>
    </p:spTree>
    <p:extLst>
      <p:ext uri="{BB962C8B-B14F-4D97-AF65-F5344CB8AC3E}">
        <p14:creationId xmlns:p14="http://schemas.microsoft.com/office/powerpoint/2010/main" val="6187682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inVertical)">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1000"/>
                                        <p:tgtEl>
                                          <p:spTgt spid="24"/>
                                        </p:tgtEl>
                                      </p:cBhvr>
                                    </p:animEffect>
                                    <p:anim calcmode="lin" valueType="num">
                                      <p:cBhvr>
                                        <p:cTn id="38" dur="1000" fill="hold"/>
                                        <p:tgtEl>
                                          <p:spTgt spid="24"/>
                                        </p:tgtEl>
                                        <p:attrNameLst>
                                          <p:attrName>ppt_x</p:attrName>
                                        </p:attrNameLst>
                                      </p:cBhvr>
                                      <p:tavLst>
                                        <p:tav tm="0">
                                          <p:val>
                                            <p:strVal val="#ppt_x"/>
                                          </p:val>
                                        </p:tav>
                                        <p:tav tm="100000">
                                          <p:val>
                                            <p:strVal val="#ppt_x"/>
                                          </p:val>
                                        </p:tav>
                                      </p:tavLst>
                                    </p:anim>
                                    <p:anim calcmode="lin" valueType="num">
                                      <p:cBhvr>
                                        <p:cTn id="3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1" grpId="0"/>
      <p:bldP spid="22" grpId="0"/>
      <p:bldP spid="23"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a16="http://schemas.microsoft.com/office/drawing/2014/main" xmlns="" id="{D7245637-4EFC-4CA1-B735-AE92645151A6}"/>
              </a:ext>
            </a:extLst>
          </p:cNvPr>
          <p:cNvSpPr/>
          <p:nvPr/>
        </p:nvSpPr>
        <p:spPr>
          <a:xfrm>
            <a:off x="695400" y="1856356"/>
            <a:ext cx="10945216" cy="4457708"/>
          </a:xfrm>
          <a:prstGeom prst="rect">
            <a:avLst/>
          </a:prstGeom>
          <a:gradFill>
            <a:gsLst>
              <a:gs pos="6195">
                <a:schemeClr val="bg1"/>
              </a:gs>
              <a:gs pos="50000">
                <a:schemeClr val="bg1">
                  <a:alpha val="0"/>
                </a:schemeClr>
              </a:gs>
              <a:gs pos="100000">
                <a:schemeClr val="bg1"/>
              </a:gs>
            </a:gsLst>
            <a:lin ang="0" scaled="0"/>
          </a:gradFill>
          <a:ln w="15240">
            <a:gradFill>
              <a:gsLst>
                <a:gs pos="0">
                  <a:srgbClr val="D11313"/>
                </a:gs>
                <a:gs pos="76000">
                  <a:srgbClr val="D11313">
                    <a:alpha val="0"/>
                  </a:srgbClr>
                </a:gs>
                <a:gs pos="29000">
                  <a:srgbClr val="D11313">
                    <a:alpha val="0"/>
                  </a:srgbClr>
                </a:gs>
                <a:gs pos="100000">
                  <a:srgbClr val="D11313"/>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nvGrpSpPr>
          <p:cNvPr id="4" name="组合 3">
            <a:extLst>
              <a:ext uri="{FF2B5EF4-FFF2-40B4-BE49-F238E27FC236}">
                <a16:creationId xmlns:a16="http://schemas.microsoft.com/office/drawing/2014/main" xmlns="" id="{8FD3BF78-C44D-44F9-8710-719115717BF5}"/>
              </a:ext>
            </a:extLst>
          </p:cNvPr>
          <p:cNvGrpSpPr/>
          <p:nvPr/>
        </p:nvGrpSpPr>
        <p:grpSpPr>
          <a:xfrm>
            <a:off x="1199456" y="795393"/>
            <a:ext cx="5471944" cy="584775"/>
            <a:chOff x="2598380" y="599924"/>
            <a:chExt cx="5471944" cy="584775"/>
          </a:xfrm>
        </p:grpSpPr>
        <p:sp>
          <p:nvSpPr>
            <p:cNvPr id="6" name="文本框 5">
              <a:extLst>
                <a:ext uri="{FF2B5EF4-FFF2-40B4-BE49-F238E27FC236}">
                  <a16:creationId xmlns:a16="http://schemas.microsoft.com/office/drawing/2014/main" xmlns="" id="{3287426A-8151-4FE1-8319-01C53A61E20A}"/>
                </a:ext>
              </a:extLst>
            </p:cNvPr>
            <p:cNvSpPr txBox="1"/>
            <p:nvPr/>
          </p:nvSpPr>
          <p:spPr>
            <a:xfrm>
              <a:off x="4602708" y="599924"/>
              <a:ext cx="3467616" cy="584775"/>
            </a:xfrm>
            <a:prstGeom prst="rect">
              <a:avLst/>
            </a:prstGeom>
            <a:noFill/>
          </p:spPr>
          <p:txBody>
            <a:bodyPr wrap="none" rtlCol="0">
              <a:spAutoFit/>
            </a:bodyPr>
            <a:lstStyle/>
            <a:p>
              <a:r>
                <a:rPr lang="zh-CN" altLang="en-US" sz="3200" b="1" dirty="0">
                  <a:solidFill>
                    <a:srgbClr val="D11313"/>
                  </a:solidFill>
                  <a:latin typeface="思源宋体 CN Heavy" panose="02020900000000000000" pitchFamily="18" charset="-122"/>
                  <a:ea typeface="思源宋体 CN Heavy" panose="02020900000000000000" pitchFamily="18" charset="-122"/>
                </a:rPr>
                <a:t>走进历史上的战役</a:t>
              </a:r>
            </a:p>
          </p:txBody>
        </p:sp>
        <p:sp>
          <p:nvSpPr>
            <p:cNvPr id="7" name="矩形: 圆角 6">
              <a:extLst>
                <a:ext uri="{FF2B5EF4-FFF2-40B4-BE49-F238E27FC236}">
                  <a16:creationId xmlns:a16="http://schemas.microsoft.com/office/drawing/2014/main" xmlns="" id="{99CF4031-F8F9-47FB-9094-16226465E98A}"/>
                </a:ext>
              </a:extLst>
            </p:cNvPr>
            <p:cNvSpPr/>
            <p:nvPr/>
          </p:nvSpPr>
          <p:spPr>
            <a:xfrm>
              <a:off x="2598380" y="599924"/>
              <a:ext cx="1829997" cy="568642"/>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mn-ea"/>
                </a:rPr>
                <a:t> 第二 部分</a:t>
              </a:r>
            </a:p>
          </p:txBody>
        </p:sp>
      </p:grpSp>
      <p:grpSp>
        <p:nvGrpSpPr>
          <p:cNvPr id="16" name="组合 15">
            <a:extLst>
              <a:ext uri="{FF2B5EF4-FFF2-40B4-BE49-F238E27FC236}">
                <a16:creationId xmlns:a16="http://schemas.microsoft.com/office/drawing/2014/main" xmlns="" id="{07E1750F-EFBE-4654-9C4F-227D484CDD02}"/>
              </a:ext>
            </a:extLst>
          </p:cNvPr>
          <p:cNvGrpSpPr/>
          <p:nvPr/>
        </p:nvGrpSpPr>
        <p:grpSpPr>
          <a:xfrm>
            <a:off x="4186541" y="1630303"/>
            <a:ext cx="4409888" cy="680788"/>
            <a:chOff x="4350408" y="1598337"/>
            <a:chExt cx="4409888" cy="680788"/>
          </a:xfrm>
        </p:grpSpPr>
        <p:grpSp>
          <p:nvGrpSpPr>
            <p:cNvPr id="2" name="组合 1">
              <a:extLst>
                <a:ext uri="{FF2B5EF4-FFF2-40B4-BE49-F238E27FC236}">
                  <a16:creationId xmlns:a16="http://schemas.microsoft.com/office/drawing/2014/main" xmlns="" id="{A65B5BC6-874F-499E-8D5D-7FD8AD107409}"/>
                </a:ext>
              </a:extLst>
            </p:cNvPr>
            <p:cNvGrpSpPr/>
            <p:nvPr/>
          </p:nvGrpSpPr>
          <p:grpSpPr>
            <a:xfrm>
              <a:off x="4350408" y="1598337"/>
              <a:ext cx="4409888" cy="680788"/>
              <a:chOff x="4477024" y="1640332"/>
              <a:chExt cx="4409888" cy="680788"/>
            </a:xfrm>
          </p:grpSpPr>
          <p:sp>
            <p:nvSpPr>
              <p:cNvPr id="9" name="矩形: 圆角 8">
                <a:extLst>
                  <a:ext uri="{FF2B5EF4-FFF2-40B4-BE49-F238E27FC236}">
                    <a16:creationId xmlns:a16="http://schemas.microsoft.com/office/drawing/2014/main" xmlns="" id="{9977A4F7-FC5B-42A6-9449-2DA7A9FD8B36}"/>
                  </a:ext>
                </a:extLst>
              </p:cNvPr>
              <p:cNvSpPr/>
              <p:nvPr/>
            </p:nvSpPr>
            <p:spPr>
              <a:xfrm>
                <a:off x="4477024" y="1640332"/>
                <a:ext cx="4409888" cy="680788"/>
              </a:xfrm>
              <a:prstGeom prst="roundRect">
                <a:avLst>
                  <a:gd name="adj" fmla="val 50000"/>
                </a:avLst>
              </a:prstGeom>
              <a:solidFill>
                <a:srgbClr val="D1131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4398" tIns="21616" rIns="244398" bIns="21616" numCol="1" spcCol="1270" anchor="ctr" anchorCtr="0">
                <a:noAutofit/>
              </a:bodyPr>
              <a:lstStyle/>
              <a:p>
                <a:pPr marL="720090" lvl="0" defTabSz="666750">
                  <a:lnSpc>
                    <a:spcPct val="90000"/>
                  </a:lnSpc>
                  <a:spcBef>
                    <a:spcPct val="0"/>
                  </a:spcBef>
                  <a:spcAft>
                    <a:spcPct val="35000"/>
                  </a:spcAft>
                </a:pPr>
                <a:endParaRPr lang="zh-CN" altLang="en-US" sz="2800" b="1" dirty="0">
                  <a:solidFill>
                    <a:schemeClr val="bg1"/>
                  </a:solidFill>
                  <a:latin typeface="+mn-ea"/>
                  <a:cs typeface="汉仪大宋简" panose="02010600000101010101" charset="-122"/>
                </a:endParaRPr>
              </a:p>
            </p:txBody>
          </p:sp>
          <p:sp>
            <p:nvSpPr>
              <p:cNvPr id="11" name="星形: 五角 10">
                <a:extLst>
                  <a:ext uri="{FF2B5EF4-FFF2-40B4-BE49-F238E27FC236}">
                    <a16:creationId xmlns:a16="http://schemas.microsoft.com/office/drawing/2014/main" xmlns="" id="{044F6B47-9874-4E46-92BF-6A382277F96E}"/>
                  </a:ext>
                </a:extLst>
              </p:cNvPr>
              <p:cNvSpPr/>
              <p:nvPr/>
            </p:nvSpPr>
            <p:spPr>
              <a:xfrm>
                <a:off x="4753640" y="1752073"/>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mn-ea"/>
                </a:endParaRPr>
              </a:p>
            </p:txBody>
          </p:sp>
          <p:sp>
            <p:nvSpPr>
              <p:cNvPr id="14" name="星形: 五角 13">
                <a:extLst>
                  <a:ext uri="{FF2B5EF4-FFF2-40B4-BE49-F238E27FC236}">
                    <a16:creationId xmlns:a16="http://schemas.microsoft.com/office/drawing/2014/main" xmlns="" id="{01CC76FF-C3CD-4A80-BB96-2E3437F2BC2B}"/>
                  </a:ext>
                </a:extLst>
              </p:cNvPr>
              <p:cNvSpPr/>
              <p:nvPr/>
            </p:nvSpPr>
            <p:spPr>
              <a:xfrm>
                <a:off x="8189821" y="1744171"/>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mn-ea"/>
                </a:endParaRPr>
              </a:p>
            </p:txBody>
          </p:sp>
        </p:grpSp>
        <p:sp>
          <p:nvSpPr>
            <p:cNvPr id="15" name="矩形 14">
              <a:extLst>
                <a:ext uri="{FF2B5EF4-FFF2-40B4-BE49-F238E27FC236}">
                  <a16:creationId xmlns:a16="http://schemas.microsoft.com/office/drawing/2014/main" xmlns="" id="{020A19C7-6F3D-4914-822F-F85D877C7834}"/>
                </a:ext>
              </a:extLst>
            </p:cNvPr>
            <p:cNvSpPr/>
            <p:nvPr/>
          </p:nvSpPr>
          <p:spPr>
            <a:xfrm>
              <a:off x="5454715" y="1677121"/>
              <a:ext cx="2064989" cy="523220"/>
            </a:xfrm>
            <a:prstGeom prst="rect">
              <a:avLst/>
            </a:prstGeom>
          </p:spPr>
          <p:txBody>
            <a:bodyPr wrap="none">
              <a:spAutoFit/>
            </a:bodyPr>
            <a:lstStyle/>
            <a:p>
              <a:pPr marL="108000" lvl="0" defTabSz="666750">
                <a:spcBef>
                  <a:spcPct val="0"/>
                </a:spcBef>
              </a:pPr>
              <a:r>
                <a:rPr lang="zh-CN" altLang="en-US" sz="2800" b="1" dirty="0">
                  <a:solidFill>
                    <a:schemeClr val="bg1"/>
                  </a:solidFill>
                  <a:latin typeface="+mn-ea"/>
                  <a:cs typeface="汉仪大宋简" panose="02010600000101010101" charset="-122"/>
                </a:rPr>
                <a:t>南京保卫战</a:t>
              </a:r>
            </a:p>
          </p:txBody>
        </p:sp>
      </p:grpSp>
      <p:sp>
        <p:nvSpPr>
          <p:cNvPr id="17" name="文本框 16">
            <a:extLst>
              <a:ext uri="{FF2B5EF4-FFF2-40B4-BE49-F238E27FC236}">
                <a16:creationId xmlns:a16="http://schemas.microsoft.com/office/drawing/2014/main" xmlns="" id="{10C06F3A-F02F-4B22-BC4B-59077971AA50}"/>
              </a:ext>
            </a:extLst>
          </p:cNvPr>
          <p:cNvSpPr txBox="1"/>
          <p:nvPr/>
        </p:nvSpPr>
        <p:spPr>
          <a:xfrm>
            <a:off x="4694983" y="2537145"/>
            <a:ext cx="6408712" cy="3416320"/>
          </a:xfrm>
          <a:prstGeom prst="rect">
            <a:avLst/>
          </a:prstGeom>
          <a:noFill/>
        </p:spPr>
        <p:txBody>
          <a:bodyPr wrap="square">
            <a:spAutoFit/>
          </a:bodyPr>
          <a:lstStyle/>
          <a:p>
            <a:pPr algn="l">
              <a:lnSpc>
                <a:spcPct val="150000"/>
              </a:lnSpc>
            </a:pPr>
            <a:r>
              <a:rPr lang="en-US" altLang="zh-CN" sz="1600" b="0" i="0" dirty="0">
                <a:solidFill>
                  <a:schemeClr val="tx1">
                    <a:lumMod val="65000"/>
                    <a:lumOff val="35000"/>
                  </a:schemeClr>
                </a:solidFill>
                <a:effectLst/>
                <a:latin typeface="+mn-ea"/>
              </a:rPr>
              <a:t>1937</a:t>
            </a:r>
            <a:r>
              <a:rPr lang="zh-CN" altLang="en-US" sz="1600" b="0" i="0" dirty="0">
                <a:solidFill>
                  <a:schemeClr val="tx1">
                    <a:lumMod val="65000"/>
                    <a:lumOff val="35000"/>
                  </a:schemeClr>
                </a:solidFill>
                <a:effectLst/>
                <a:latin typeface="+mn-ea"/>
              </a:rPr>
              <a:t>年</a:t>
            </a:r>
            <a:r>
              <a:rPr lang="en-US" altLang="zh-CN" sz="1600" b="0" i="0" dirty="0">
                <a:solidFill>
                  <a:schemeClr val="tx1">
                    <a:lumMod val="65000"/>
                    <a:lumOff val="35000"/>
                  </a:schemeClr>
                </a:solidFill>
                <a:effectLst/>
                <a:latin typeface="+mn-ea"/>
              </a:rPr>
              <a:t>12</a:t>
            </a:r>
            <a:r>
              <a:rPr lang="zh-CN" altLang="en-US" sz="1600" b="0" i="0" dirty="0">
                <a:solidFill>
                  <a:schemeClr val="tx1">
                    <a:lumMod val="65000"/>
                    <a:lumOff val="35000"/>
                  </a:schemeClr>
                </a:solidFill>
                <a:effectLst/>
                <a:latin typeface="+mn-ea"/>
              </a:rPr>
              <a:t>月</a:t>
            </a:r>
            <a:r>
              <a:rPr lang="en-US" altLang="zh-CN" sz="1600" b="0" i="0" dirty="0">
                <a:solidFill>
                  <a:schemeClr val="tx1">
                    <a:lumMod val="65000"/>
                    <a:lumOff val="35000"/>
                  </a:schemeClr>
                </a:solidFill>
                <a:effectLst/>
                <a:latin typeface="+mn-ea"/>
              </a:rPr>
              <a:t>1</a:t>
            </a:r>
            <a:r>
              <a:rPr lang="zh-CN" altLang="en-US" sz="1600" b="0" i="0" dirty="0">
                <a:solidFill>
                  <a:schemeClr val="tx1">
                    <a:lumMod val="65000"/>
                    <a:lumOff val="35000"/>
                  </a:schemeClr>
                </a:solidFill>
                <a:effectLst/>
                <a:latin typeface="+mn-ea"/>
              </a:rPr>
              <a:t>日，日军在准备充分的情况下，主动向中华民国的首都发起了进攻，南京保卫战正式拉开了序幕。</a:t>
            </a:r>
            <a:endParaRPr lang="en-US" altLang="zh-CN" sz="1600" b="0" i="0" dirty="0">
              <a:solidFill>
                <a:schemeClr val="tx1">
                  <a:lumMod val="65000"/>
                  <a:lumOff val="35000"/>
                </a:schemeClr>
              </a:solidFill>
              <a:effectLst/>
              <a:latin typeface="+mn-ea"/>
            </a:endParaRPr>
          </a:p>
          <a:p>
            <a:pPr algn="l">
              <a:lnSpc>
                <a:spcPct val="150000"/>
              </a:lnSpc>
            </a:pPr>
            <a:r>
              <a:rPr lang="zh-CN" altLang="en-US" sz="1600" b="0" i="0" dirty="0">
                <a:solidFill>
                  <a:schemeClr val="tx1">
                    <a:lumMod val="65000"/>
                    <a:lumOff val="35000"/>
                  </a:schemeClr>
                </a:solidFill>
                <a:effectLst/>
                <a:latin typeface="+mn-ea"/>
              </a:rPr>
              <a:t>中方以</a:t>
            </a:r>
            <a:r>
              <a:rPr lang="en-US" altLang="zh-CN" sz="1600" b="0" i="0" dirty="0">
                <a:solidFill>
                  <a:schemeClr val="tx1">
                    <a:lumMod val="65000"/>
                    <a:lumOff val="35000"/>
                  </a:schemeClr>
                </a:solidFill>
                <a:effectLst/>
                <a:latin typeface="+mn-ea"/>
              </a:rPr>
              <a:t>15</a:t>
            </a:r>
            <a:r>
              <a:rPr lang="zh-CN" altLang="en-US" sz="1600" b="0" i="0" dirty="0">
                <a:solidFill>
                  <a:schemeClr val="tx1">
                    <a:lumMod val="65000"/>
                    <a:lumOff val="35000"/>
                  </a:schemeClr>
                </a:solidFill>
                <a:effectLst/>
                <a:latin typeface="+mn-ea"/>
              </a:rPr>
              <a:t>万士兵对抗日军</a:t>
            </a:r>
            <a:r>
              <a:rPr lang="en-US" altLang="zh-CN" sz="1600" b="0" i="0" dirty="0">
                <a:solidFill>
                  <a:schemeClr val="tx1">
                    <a:lumMod val="65000"/>
                    <a:lumOff val="35000"/>
                  </a:schemeClr>
                </a:solidFill>
                <a:effectLst/>
                <a:latin typeface="+mn-ea"/>
              </a:rPr>
              <a:t>20</a:t>
            </a:r>
            <a:r>
              <a:rPr lang="zh-CN" altLang="en-US" sz="1600" b="0" i="0" dirty="0">
                <a:solidFill>
                  <a:schemeClr val="tx1">
                    <a:lumMod val="65000"/>
                    <a:lumOff val="35000"/>
                  </a:schemeClr>
                </a:solidFill>
                <a:effectLst/>
                <a:latin typeface="+mn-ea"/>
              </a:rPr>
              <a:t>万军力，虽然人数差距不大，但实际上实力十分悬殊，虽然南京卫戍部队奋勇抵抗，但在短短</a:t>
            </a:r>
            <a:r>
              <a:rPr lang="en-US" altLang="zh-CN" sz="1600" b="0" i="0" dirty="0">
                <a:solidFill>
                  <a:schemeClr val="tx1">
                    <a:lumMod val="65000"/>
                    <a:lumOff val="35000"/>
                  </a:schemeClr>
                </a:solidFill>
                <a:effectLst/>
                <a:latin typeface="+mn-ea"/>
              </a:rPr>
              <a:t>12</a:t>
            </a:r>
            <a:r>
              <a:rPr lang="zh-CN" altLang="en-US" sz="1600" b="0" i="0" dirty="0">
                <a:solidFill>
                  <a:schemeClr val="tx1">
                    <a:lumMod val="65000"/>
                    <a:lumOff val="35000"/>
                  </a:schemeClr>
                </a:solidFill>
                <a:effectLst/>
                <a:latin typeface="+mn-ea"/>
              </a:rPr>
              <a:t>天中，还是在日军的疯狂打压下损失惨重，不得不撤离南京。</a:t>
            </a:r>
            <a:endParaRPr lang="en-US" altLang="zh-CN" sz="1600" b="0" i="0" dirty="0">
              <a:solidFill>
                <a:schemeClr val="tx1">
                  <a:lumMod val="65000"/>
                  <a:lumOff val="35000"/>
                </a:schemeClr>
              </a:solidFill>
              <a:effectLst/>
              <a:latin typeface="+mn-ea"/>
            </a:endParaRPr>
          </a:p>
          <a:p>
            <a:pPr algn="l">
              <a:lnSpc>
                <a:spcPct val="150000"/>
              </a:lnSpc>
            </a:pPr>
            <a:r>
              <a:rPr lang="zh-CN" altLang="en-US" sz="1600" b="0" i="0" dirty="0">
                <a:solidFill>
                  <a:schemeClr val="tx1">
                    <a:lumMod val="65000"/>
                    <a:lumOff val="35000"/>
                  </a:schemeClr>
                </a:solidFill>
                <a:effectLst/>
                <a:latin typeface="+mn-ea"/>
              </a:rPr>
              <a:t>这场南京保卫战国民党以唐生智为总指挥，最后共有</a:t>
            </a:r>
            <a:r>
              <a:rPr lang="en-US" altLang="zh-CN" sz="1600" b="0" i="0" dirty="0">
                <a:solidFill>
                  <a:schemeClr val="tx1">
                    <a:lumMod val="65000"/>
                    <a:lumOff val="35000"/>
                  </a:schemeClr>
                </a:solidFill>
                <a:effectLst/>
                <a:latin typeface="+mn-ea"/>
              </a:rPr>
              <a:t>47</a:t>
            </a:r>
            <a:r>
              <a:rPr lang="zh-CN" altLang="en-US" sz="1600" b="0" i="0" dirty="0">
                <a:solidFill>
                  <a:schemeClr val="tx1">
                    <a:lumMod val="65000"/>
                    <a:lumOff val="35000"/>
                  </a:schemeClr>
                </a:solidFill>
                <a:effectLst/>
                <a:latin typeface="+mn-ea"/>
              </a:rPr>
              <a:t>名中高级军官牺牲，其中包括南京市市长，防空部队司令萧山令中将。</a:t>
            </a:r>
            <a:endParaRPr lang="en-US" altLang="zh-CN" sz="1600" b="0" i="0" dirty="0">
              <a:solidFill>
                <a:schemeClr val="tx1">
                  <a:lumMod val="65000"/>
                  <a:lumOff val="35000"/>
                </a:schemeClr>
              </a:solidFill>
              <a:effectLst/>
              <a:latin typeface="+mn-ea"/>
            </a:endParaRPr>
          </a:p>
          <a:p>
            <a:pPr algn="l">
              <a:lnSpc>
                <a:spcPct val="150000"/>
              </a:lnSpc>
            </a:pPr>
            <a:r>
              <a:rPr lang="zh-CN" altLang="en-US" sz="1600" b="0" i="0" dirty="0">
                <a:solidFill>
                  <a:schemeClr val="tx1">
                    <a:lumMod val="65000"/>
                    <a:lumOff val="35000"/>
                  </a:schemeClr>
                </a:solidFill>
                <a:effectLst/>
                <a:latin typeface="+mn-ea"/>
              </a:rPr>
              <a:t>日军的指挥官是朝香宫鸠彦王和松井石根，他们在侵占南京后，展开了震惊世人的南京大屠杀，将日军的凶狠残暴暴露在世人面前。</a:t>
            </a:r>
          </a:p>
        </p:txBody>
      </p:sp>
      <p:pic>
        <p:nvPicPr>
          <p:cNvPr id="21" name="图片 20">
            <a:extLst>
              <a:ext uri="{FF2B5EF4-FFF2-40B4-BE49-F238E27FC236}">
                <a16:creationId xmlns:a16="http://schemas.microsoft.com/office/drawing/2014/main" xmlns="" id="{5B028BEF-038D-4C52-B577-F9C7430051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1384" y="2370710"/>
            <a:ext cx="4572000" cy="3429000"/>
          </a:xfrm>
          <a:prstGeom prst="rect">
            <a:avLst/>
          </a:prstGeom>
        </p:spPr>
      </p:pic>
    </p:spTree>
    <p:extLst>
      <p:ext uri="{BB962C8B-B14F-4D97-AF65-F5344CB8AC3E}">
        <p14:creationId xmlns:p14="http://schemas.microsoft.com/office/powerpoint/2010/main" val="15186729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inVertical)">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down)">
                                      <p:cBhvr>
                                        <p:cTn id="2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a16="http://schemas.microsoft.com/office/drawing/2014/main" xmlns="" id="{D7245637-4EFC-4CA1-B735-AE92645151A6}"/>
              </a:ext>
            </a:extLst>
          </p:cNvPr>
          <p:cNvSpPr/>
          <p:nvPr/>
        </p:nvSpPr>
        <p:spPr>
          <a:xfrm>
            <a:off x="695400" y="1856356"/>
            <a:ext cx="10945216" cy="4457708"/>
          </a:xfrm>
          <a:prstGeom prst="rect">
            <a:avLst/>
          </a:prstGeom>
          <a:gradFill>
            <a:gsLst>
              <a:gs pos="6195">
                <a:schemeClr val="bg1"/>
              </a:gs>
              <a:gs pos="50000">
                <a:schemeClr val="bg1">
                  <a:alpha val="0"/>
                </a:schemeClr>
              </a:gs>
              <a:gs pos="100000">
                <a:schemeClr val="bg1"/>
              </a:gs>
            </a:gsLst>
            <a:lin ang="0" scaled="0"/>
          </a:gradFill>
          <a:ln w="15240">
            <a:gradFill>
              <a:gsLst>
                <a:gs pos="0">
                  <a:srgbClr val="D11313"/>
                </a:gs>
                <a:gs pos="76000">
                  <a:srgbClr val="D11313">
                    <a:alpha val="0"/>
                  </a:srgbClr>
                </a:gs>
                <a:gs pos="29000">
                  <a:srgbClr val="D11313">
                    <a:alpha val="0"/>
                  </a:srgbClr>
                </a:gs>
                <a:gs pos="100000">
                  <a:srgbClr val="D11313"/>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nvGrpSpPr>
          <p:cNvPr id="4" name="组合 3">
            <a:extLst>
              <a:ext uri="{FF2B5EF4-FFF2-40B4-BE49-F238E27FC236}">
                <a16:creationId xmlns:a16="http://schemas.microsoft.com/office/drawing/2014/main" xmlns="" id="{8FD3BF78-C44D-44F9-8710-719115717BF5}"/>
              </a:ext>
            </a:extLst>
          </p:cNvPr>
          <p:cNvGrpSpPr/>
          <p:nvPr/>
        </p:nvGrpSpPr>
        <p:grpSpPr>
          <a:xfrm>
            <a:off x="1199456" y="795393"/>
            <a:ext cx="5471944" cy="584775"/>
            <a:chOff x="2598380" y="599924"/>
            <a:chExt cx="5471944" cy="584775"/>
          </a:xfrm>
        </p:grpSpPr>
        <p:sp>
          <p:nvSpPr>
            <p:cNvPr id="6" name="文本框 5">
              <a:extLst>
                <a:ext uri="{FF2B5EF4-FFF2-40B4-BE49-F238E27FC236}">
                  <a16:creationId xmlns:a16="http://schemas.microsoft.com/office/drawing/2014/main" xmlns="" id="{3287426A-8151-4FE1-8319-01C53A61E20A}"/>
                </a:ext>
              </a:extLst>
            </p:cNvPr>
            <p:cNvSpPr txBox="1"/>
            <p:nvPr/>
          </p:nvSpPr>
          <p:spPr>
            <a:xfrm>
              <a:off x="4602708" y="599924"/>
              <a:ext cx="3467616" cy="584775"/>
            </a:xfrm>
            <a:prstGeom prst="rect">
              <a:avLst/>
            </a:prstGeom>
            <a:noFill/>
          </p:spPr>
          <p:txBody>
            <a:bodyPr wrap="none" rtlCol="0">
              <a:spAutoFit/>
            </a:bodyPr>
            <a:lstStyle/>
            <a:p>
              <a:r>
                <a:rPr lang="zh-CN" altLang="en-US" sz="3200" b="1" dirty="0">
                  <a:solidFill>
                    <a:srgbClr val="D11313"/>
                  </a:solidFill>
                  <a:latin typeface="思源宋体 CN Heavy" panose="02020900000000000000" pitchFamily="18" charset="-122"/>
                  <a:ea typeface="思源宋体 CN Heavy" panose="02020900000000000000" pitchFamily="18" charset="-122"/>
                </a:rPr>
                <a:t>走进历史上的战役</a:t>
              </a:r>
            </a:p>
          </p:txBody>
        </p:sp>
        <p:sp>
          <p:nvSpPr>
            <p:cNvPr id="7" name="矩形: 圆角 6">
              <a:extLst>
                <a:ext uri="{FF2B5EF4-FFF2-40B4-BE49-F238E27FC236}">
                  <a16:creationId xmlns:a16="http://schemas.microsoft.com/office/drawing/2014/main" xmlns="" id="{99CF4031-F8F9-47FB-9094-16226465E98A}"/>
                </a:ext>
              </a:extLst>
            </p:cNvPr>
            <p:cNvSpPr/>
            <p:nvPr/>
          </p:nvSpPr>
          <p:spPr>
            <a:xfrm>
              <a:off x="2598380" y="599924"/>
              <a:ext cx="1829997" cy="568642"/>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mn-ea"/>
                </a:rPr>
                <a:t> 第二 部分</a:t>
              </a:r>
            </a:p>
          </p:txBody>
        </p:sp>
      </p:grpSp>
      <p:grpSp>
        <p:nvGrpSpPr>
          <p:cNvPr id="16" name="组合 15">
            <a:extLst>
              <a:ext uri="{FF2B5EF4-FFF2-40B4-BE49-F238E27FC236}">
                <a16:creationId xmlns:a16="http://schemas.microsoft.com/office/drawing/2014/main" xmlns="" id="{07E1750F-EFBE-4654-9C4F-227D484CDD02}"/>
              </a:ext>
            </a:extLst>
          </p:cNvPr>
          <p:cNvGrpSpPr/>
          <p:nvPr/>
        </p:nvGrpSpPr>
        <p:grpSpPr>
          <a:xfrm>
            <a:off x="4350408" y="1598337"/>
            <a:ext cx="4193864" cy="680788"/>
            <a:chOff x="4350408" y="1598337"/>
            <a:chExt cx="4193864" cy="680788"/>
          </a:xfrm>
        </p:grpSpPr>
        <p:grpSp>
          <p:nvGrpSpPr>
            <p:cNvPr id="2" name="组合 1">
              <a:extLst>
                <a:ext uri="{FF2B5EF4-FFF2-40B4-BE49-F238E27FC236}">
                  <a16:creationId xmlns:a16="http://schemas.microsoft.com/office/drawing/2014/main" xmlns="" id="{A65B5BC6-874F-499E-8D5D-7FD8AD107409}"/>
                </a:ext>
              </a:extLst>
            </p:cNvPr>
            <p:cNvGrpSpPr/>
            <p:nvPr/>
          </p:nvGrpSpPr>
          <p:grpSpPr>
            <a:xfrm>
              <a:off x="4350408" y="1598337"/>
              <a:ext cx="4193864" cy="680788"/>
              <a:chOff x="4477024" y="1640332"/>
              <a:chExt cx="4193864" cy="680788"/>
            </a:xfrm>
          </p:grpSpPr>
          <p:sp>
            <p:nvSpPr>
              <p:cNvPr id="9" name="矩形: 圆角 8">
                <a:extLst>
                  <a:ext uri="{FF2B5EF4-FFF2-40B4-BE49-F238E27FC236}">
                    <a16:creationId xmlns:a16="http://schemas.microsoft.com/office/drawing/2014/main" xmlns="" id="{9977A4F7-FC5B-42A6-9449-2DA7A9FD8B36}"/>
                  </a:ext>
                </a:extLst>
              </p:cNvPr>
              <p:cNvSpPr/>
              <p:nvPr/>
            </p:nvSpPr>
            <p:spPr>
              <a:xfrm>
                <a:off x="4477024" y="1640332"/>
                <a:ext cx="4193864" cy="680788"/>
              </a:xfrm>
              <a:prstGeom prst="roundRect">
                <a:avLst>
                  <a:gd name="adj" fmla="val 50000"/>
                </a:avLst>
              </a:prstGeom>
              <a:solidFill>
                <a:srgbClr val="D1131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4398" tIns="21616" rIns="244398" bIns="21616" numCol="1" spcCol="1270" anchor="ctr" anchorCtr="0">
                <a:noAutofit/>
              </a:bodyPr>
              <a:lstStyle/>
              <a:p>
                <a:pPr marL="720090" lvl="0" defTabSz="666750">
                  <a:lnSpc>
                    <a:spcPct val="90000"/>
                  </a:lnSpc>
                  <a:spcBef>
                    <a:spcPct val="0"/>
                  </a:spcBef>
                  <a:spcAft>
                    <a:spcPct val="35000"/>
                  </a:spcAft>
                </a:pPr>
                <a:endParaRPr lang="zh-CN" altLang="en-US" sz="2800" b="1" dirty="0">
                  <a:solidFill>
                    <a:schemeClr val="bg1"/>
                  </a:solidFill>
                  <a:latin typeface="+mn-ea"/>
                  <a:cs typeface="汉仪大宋简" panose="02010600000101010101" charset="-122"/>
                </a:endParaRPr>
              </a:p>
            </p:txBody>
          </p:sp>
          <p:sp>
            <p:nvSpPr>
              <p:cNvPr id="11" name="星形: 五角 10">
                <a:extLst>
                  <a:ext uri="{FF2B5EF4-FFF2-40B4-BE49-F238E27FC236}">
                    <a16:creationId xmlns:a16="http://schemas.microsoft.com/office/drawing/2014/main" xmlns="" id="{044F6B47-9874-4E46-92BF-6A382277F96E}"/>
                  </a:ext>
                </a:extLst>
              </p:cNvPr>
              <p:cNvSpPr/>
              <p:nvPr/>
            </p:nvSpPr>
            <p:spPr>
              <a:xfrm>
                <a:off x="4753640" y="1752073"/>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mn-ea"/>
                </a:endParaRPr>
              </a:p>
            </p:txBody>
          </p:sp>
          <p:sp>
            <p:nvSpPr>
              <p:cNvPr id="14" name="星形: 五角 13">
                <a:extLst>
                  <a:ext uri="{FF2B5EF4-FFF2-40B4-BE49-F238E27FC236}">
                    <a16:creationId xmlns:a16="http://schemas.microsoft.com/office/drawing/2014/main" xmlns="" id="{01CC76FF-C3CD-4A80-BB96-2E3437F2BC2B}"/>
                  </a:ext>
                </a:extLst>
              </p:cNvPr>
              <p:cNvSpPr/>
              <p:nvPr/>
            </p:nvSpPr>
            <p:spPr>
              <a:xfrm>
                <a:off x="8020514" y="1744171"/>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mn-ea"/>
                </a:endParaRPr>
              </a:p>
            </p:txBody>
          </p:sp>
        </p:grpSp>
        <p:sp>
          <p:nvSpPr>
            <p:cNvPr id="15" name="矩形 14">
              <a:extLst>
                <a:ext uri="{FF2B5EF4-FFF2-40B4-BE49-F238E27FC236}">
                  <a16:creationId xmlns:a16="http://schemas.microsoft.com/office/drawing/2014/main" xmlns="" id="{020A19C7-6F3D-4914-822F-F85D877C7834}"/>
                </a:ext>
              </a:extLst>
            </p:cNvPr>
            <p:cNvSpPr/>
            <p:nvPr/>
          </p:nvSpPr>
          <p:spPr>
            <a:xfrm>
              <a:off x="5570628" y="1693648"/>
              <a:ext cx="1710725" cy="523220"/>
            </a:xfrm>
            <a:prstGeom prst="rect">
              <a:avLst/>
            </a:prstGeom>
          </p:spPr>
          <p:txBody>
            <a:bodyPr wrap="none">
              <a:spAutoFit/>
            </a:bodyPr>
            <a:lstStyle/>
            <a:p>
              <a:pPr marL="108000" lvl="0" defTabSz="666750">
                <a:spcBef>
                  <a:spcPct val="0"/>
                </a:spcBef>
              </a:pPr>
              <a:r>
                <a:rPr lang="zh-CN" altLang="en-US" sz="2800" b="1" dirty="0">
                  <a:solidFill>
                    <a:schemeClr val="bg1"/>
                  </a:solidFill>
                  <a:latin typeface="+mn-ea"/>
                  <a:cs typeface="汉仪大宋简" panose="02010600000101010101" charset="-122"/>
                </a:rPr>
                <a:t>徐州会战</a:t>
              </a:r>
            </a:p>
          </p:txBody>
        </p:sp>
      </p:grpSp>
      <p:sp>
        <p:nvSpPr>
          <p:cNvPr id="20" name="文本框 19">
            <a:extLst>
              <a:ext uri="{FF2B5EF4-FFF2-40B4-BE49-F238E27FC236}">
                <a16:creationId xmlns:a16="http://schemas.microsoft.com/office/drawing/2014/main" xmlns="" id="{EA119F2C-8983-484E-A196-C97187423D05}"/>
              </a:ext>
            </a:extLst>
          </p:cNvPr>
          <p:cNvSpPr txBox="1"/>
          <p:nvPr/>
        </p:nvSpPr>
        <p:spPr>
          <a:xfrm>
            <a:off x="1316310" y="2556246"/>
            <a:ext cx="6223423" cy="830997"/>
          </a:xfrm>
          <a:prstGeom prst="rect">
            <a:avLst/>
          </a:prstGeom>
          <a:noFill/>
        </p:spPr>
        <p:txBody>
          <a:bodyPr wrap="square">
            <a:spAutoFit/>
          </a:bodyPr>
          <a:lstStyle/>
          <a:p>
            <a:pPr>
              <a:lnSpc>
                <a:spcPct val="150000"/>
              </a:lnSpc>
            </a:pPr>
            <a:r>
              <a:rPr lang="zh-CN" altLang="en-US" sz="1600" dirty="0">
                <a:solidFill>
                  <a:prstClr val="black">
                    <a:lumMod val="65000"/>
                    <a:lumOff val="35000"/>
                  </a:prstClr>
                </a:solidFill>
                <a:latin typeface="+mn-ea"/>
              </a:rPr>
              <a:t>南京陷落后，日军试图打通华中和华北的联系，于是纠集</a:t>
            </a:r>
            <a:r>
              <a:rPr lang="en-US" altLang="zh-CN" sz="1600" dirty="0">
                <a:solidFill>
                  <a:prstClr val="black">
                    <a:lumMod val="65000"/>
                    <a:lumOff val="35000"/>
                  </a:prstClr>
                </a:solidFill>
                <a:latin typeface="+mn-ea"/>
              </a:rPr>
              <a:t>8</a:t>
            </a:r>
            <a:r>
              <a:rPr lang="zh-CN" altLang="en-US" sz="1600" dirty="0">
                <a:solidFill>
                  <a:prstClr val="black">
                    <a:lumMod val="65000"/>
                    <a:lumOff val="35000"/>
                  </a:prstClr>
                </a:solidFill>
                <a:latin typeface="+mn-ea"/>
              </a:rPr>
              <a:t>万余兵力，从三面向北方徐州进攻，并由华北方面的日本配合南北夹击。</a:t>
            </a:r>
            <a:endParaRPr lang="zh-CN" altLang="en-US" sz="1600" b="0" i="0" dirty="0">
              <a:solidFill>
                <a:schemeClr val="tx1">
                  <a:lumMod val="65000"/>
                  <a:lumOff val="35000"/>
                </a:schemeClr>
              </a:solidFill>
              <a:effectLst/>
              <a:latin typeface="+mn-ea"/>
            </a:endParaRPr>
          </a:p>
        </p:txBody>
      </p:sp>
      <p:sp>
        <p:nvSpPr>
          <p:cNvPr id="28" name="文本框 27">
            <a:extLst>
              <a:ext uri="{FF2B5EF4-FFF2-40B4-BE49-F238E27FC236}">
                <a16:creationId xmlns:a16="http://schemas.microsoft.com/office/drawing/2014/main" xmlns="" id="{F66A8451-8B79-4AAA-B438-0E629D1E0829}"/>
              </a:ext>
            </a:extLst>
          </p:cNvPr>
          <p:cNvSpPr txBox="1"/>
          <p:nvPr/>
        </p:nvSpPr>
        <p:spPr>
          <a:xfrm>
            <a:off x="1316311" y="3416577"/>
            <a:ext cx="6613519" cy="830997"/>
          </a:xfrm>
          <a:prstGeom prst="rect">
            <a:avLst/>
          </a:prstGeom>
          <a:noFill/>
        </p:spPr>
        <p:txBody>
          <a:bodyPr wrap="square">
            <a:spAutoFit/>
          </a:bodyPr>
          <a:lstStyle/>
          <a:p>
            <a:pPr>
              <a:lnSpc>
                <a:spcPct val="150000"/>
              </a:lnSpc>
            </a:pPr>
            <a:r>
              <a:rPr lang="zh-CN" altLang="en-US" sz="1600">
                <a:solidFill>
                  <a:prstClr val="black">
                    <a:lumMod val="65000"/>
                    <a:lumOff val="35000"/>
                  </a:prstClr>
                </a:solidFill>
                <a:latin typeface="+mn-ea"/>
              </a:rPr>
              <a:t>由于在明光一带被国民党守军所阻，最终双方不断调兵遣将，最终日军华北方面军、华中方面军共投入兵力</a:t>
            </a:r>
            <a:r>
              <a:rPr lang="en-US" altLang="zh-CN" sz="1600">
                <a:solidFill>
                  <a:prstClr val="black">
                    <a:lumMod val="65000"/>
                    <a:lumOff val="35000"/>
                  </a:prstClr>
                </a:solidFill>
                <a:latin typeface="+mn-ea"/>
              </a:rPr>
              <a:t>24</a:t>
            </a:r>
            <a:r>
              <a:rPr lang="zh-CN" altLang="en-US" sz="1600">
                <a:solidFill>
                  <a:prstClr val="black">
                    <a:lumMod val="65000"/>
                    <a:lumOff val="35000"/>
                  </a:prstClr>
                </a:solidFill>
                <a:latin typeface="+mn-ea"/>
              </a:rPr>
              <a:t>万人，国军调集兵力</a:t>
            </a:r>
            <a:r>
              <a:rPr lang="en-US" altLang="zh-CN" sz="1600">
                <a:solidFill>
                  <a:prstClr val="black">
                    <a:lumMod val="65000"/>
                    <a:lumOff val="35000"/>
                  </a:prstClr>
                </a:solidFill>
                <a:latin typeface="+mn-ea"/>
              </a:rPr>
              <a:t>60</a:t>
            </a:r>
            <a:r>
              <a:rPr lang="zh-CN" altLang="en-US" sz="1600">
                <a:solidFill>
                  <a:prstClr val="black">
                    <a:lumMod val="65000"/>
                    <a:lumOff val="35000"/>
                  </a:prstClr>
                </a:solidFill>
                <a:latin typeface="+mn-ea"/>
              </a:rPr>
              <a:t>万人。</a:t>
            </a:r>
            <a:endParaRPr lang="zh-CN" altLang="en-US" sz="1600" b="0" i="0" dirty="0">
              <a:solidFill>
                <a:schemeClr val="tx1">
                  <a:lumMod val="65000"/>
                  <a:lumOff val="35000"/>
                </a:schemeClr>
              </a:solidFill>
              <a:effectLst/>
              <a:latin typeface="+mn-ea"/>
            </a:endParaRPr>
          </a:p>
        </p:txBody>
      </p:sp>
      <p:sp>
        <p:nvSpPr>
          <p:cNvPr id="29" name="文本框 28">
            <a:extLst>
              <a:ext uri="{FF2B5EF4-FFF2-40B4-BE49-F238E27FC236}">
                <a16:creationId xmlns:a16="http://schemas.microsoft.com/office/drawing/2014/main" xmlns="" id="{264C5F2E-0DD9-474C-9283-7658BC67DDDA}"/>
              </a:ext>
            </a:extLst>
          </p:cNvPr>
          <p:cNvSpPr txBox="1"/>
          <p:nvPr/>
        </p:nvSpPr>
        <p:spPr>
          <a:xfrm>
            <a:off x="1316309" y="4276912"/>
            <a:ext cx="6406411" cy="830997"/>
          </a:xfrm>
          <a:prstGeom prst="rect">
            <a:avLst/>
          </a:prstGeom>
          <a:noFill/>
        </p:spPr>
        <p:txBody>
          <a:bodyPr wrap="square">
            <a:spAutoFit/>
          </a:bodyPr>
          <a:lstStyle/>
          <a:p>
            <a:pPr>
              <a:lnSpc>
                <a:spcPct val="150000"/>
              </a:lnSpc>
            </a:pPr>
            <a:r>
              <a:rPr lang="zh-CN" altLang="en-US" sz="1600">
                <a:solidFill>
                  <a:prstClr val="black">
                    <a:lumMod val="65000"/>
                    <a:lumOff val="35000"/>
                  </a:prstClr>
                </a:solidFill>
                <a:latin typeface="+mn-ea"/>
              </a:rPr>
              <a:t>徐州会战从</a:t>
            </a:r>
            <a:r>
              <a:rPr lang="en-US" altLang="zh-CN" sz="1600">
                <a:solidFill>
                  <a:prstClr val="black">
                    <a:lumMod val="65000"/>
                    <a:lumOff val="35000"/>
                  </a:prstClr>
                </a:solidFill>
                <a:latin typeface="+mn-ea"/>
              </a:rPr>
              <a:t>1938</a:t>
            </a:r>
            <a:r>
              <a:rPr lang="zh-CN" altLang="en-US" sz="1600">
                <a:solidFill>
                  <a:prstClr val="black">
                    <a:lumMod val="65000"/>
                    <a:lumOff val="35000"/>
                  </a:prstClr>
                </a:solidFill>
                <a:latin typeface="+mn-ea"/>
              </a:rPr>
              <a:t>年</a:t>
            </a:r>
            <a:r>
              <a:rPr lang="en-US" altLang="zh-CN" sz="1600">
                <a:solidFill>
                  <a:prstClr val="black">
                    <a:lumMod val="65000"/>
                    <a:lumOff val="35000"/>
                  </a:prstClr>
                </a:solidFill>
                <a:latin typeface="+mn-ea"/>
              </a:rPr>
              <a:t>1</a:t>
            </a:r>
            <a:r>
              <a:rPr lang="zh-CN" altLang="en-US" sz="1600">
                <a:solidFill>
                  <a:prstClr val="black">
                    <a:lumMod val="65000"/>
                    <a:lumOff val="35000"/>
                  </a:prstClr>
                </a:solidFill>
                <a:latin typeface="+mn-ea"/>
              </a:rPr>
              <a:t>月，耗时五个月，著名的台儿庄大战就发生在此时。国军在此损失惨重，共计伤亡</a:t>
            </a:r>
            <a:r>
              <a:rPr lang="en-US" altLang="zh-CN" sz="1600">
                <a:solidFill>
                  <a:prstClr val="black">
                    <a:lumMod val="65000"/>
                    <a:lumOff val="35000"/>
                  </a:prstClr>
                </a:solidFill>
                <a:latin typeface="+mn-ea"/>
              </a:rPr>
              <a:t>10</a:t>
            </a:r>
            <a:r>
              <a:rPr lang="zh-CN" altLang="en-US" sz="1600">
                <a:solidFill>
                  <a:prstClr val="black">
                    <a:lumMod val="65000"/>
                    <a:lumOff val="35000"/>
                  </a:prstClr>
                </a:solidFill>
                <a:latin typeface="+mn-ea"/>
              </a:rPr>
              <a:t>万人，但也消灭日军</a:t>
            </a:r>
            <a:r>
              <a:rPr lang="en-US" altLang="zh-CN" sz="1600">
                <a:solidFill>
                  <a:prstClr val="black">
                    <a:lumMod val="65000"/>
                    <a:lumOff val="35000"/>
                  </a:prstClr>
                </a:solidFill>
                <a:latin typeface="+mn-ea"/>
              </a:rPr>
              <a:t>2.6</a:t>
            </a:r>
            <a:r>
              <a:rPr lang="zh-CN" altLang="en-US" sz="1600">
                <a:solidFill>
                  <a:prstClr val="black">
                    <a:lumMod val="65000"/>
                    <a:lumOff val="35000"/>
                  </a:prstClr>
                </a:solidFill>
                <a:latin typeface="+mn-ea"/>
              </a:rPr>
              <a:t>万人。</a:t>
            </a:r>
            <a:endParaRPr lang="zh-CN" altLang="en-US" sz="1600" b="0" i="0" dirty="0">
              <a:solidFill>
                <a:schemeClr val="tx1">
                  <a:lumMod val="65000"/>
                  <a:lumOff val="35000"/>
                </a:schemeClr>
              </a:solidFill>
              <a:effectLst/>
              <a:latin typeface="+mn-ea"/>
            </a:endParaRPr>
          </a:p>
        </p:txBody>
      </p:sp>
      <p:sp>
        <p:nvSpPr>
          <p:cNvPr id="30" name="文本框 29">
            <a:extLst>
              <a:ext uri="{FF2B5EF4-FFF2-40B4-BE49-F238E27FC236}">
                <a16:creationId xmlns:a16="http://schemas.microsoft.com/office/drawing/2014/main" xmlns="" id="{3E18B0B5-EA1B-4A1E-A861-1B30949277A3}"/>
              </a:ext>
            </a:extLst>
          </p:cNvPr>
          <p:cNvSpPr txBox="1"/>
          <p:nvPr/>
        </p:nvSpPr>
        <p:spPr>
          <a:xfrm>
            <a:off x="1316309" y="5137245"/>
            <a:ext cx="6377299" cy="830997"/>
          </a:xfrm>
          <a:prstGeom prst="rect">
            <a:avLst/>
          </a:prstGeom>
          <a:noFill/>
        </p:spPr>
        <p:txBody>
          <a:bodyPr wrap="square">
            <a:spAutoFit/>
          </a:bodyPr>
          <a:lstStyle/>
          <a:p>
            <a:pPr>
              <a:lnSpc>
                <a:spcPct val="150000"/>
              </a:lnSpc>
            </a:pPr>
            <a:r>
              <a:rPr lang="zh-CN" altLang="en-US" sz="1600" dirty="0">
                <a:solidFill>
                  <a:prstClr val="black">
                    <a:lumMod val="65000"/>
                    <a:lumOff val="35000"/>
                  </a:prstClr>
                </a:solidFill>
                <a:latin typeface="+mn-ea"/>
              </a:rPr>
              <a:t>虽然这次战役之后，徐州还是被日军侵占，但是因为台儿庄大战的胜利，让中国军队的士气大增，同时也为武汉会战提供了准备时间。</a:t>
            </a:r>
            <a:endParaRPr lang="zh-CN" altLang="en-US" sz="1600" b="0" i="0" dirty="0">
              <a:solidFill>
                <a:schemeClr val="tx1">
                  <a:lumMod val="65000"/>
                  <a:lumOff val="35000"/>
                </a:schemeClr>
              </a:solidFill>
              <a:effectLst/>
              <a:latin typeface="+mn-ea"/>
            </a:endParaRPr>
          </a:p>
        </p:txBody>
      </p:sp>
      <p:pic>
        <p:nvPicPr>
          <p:cNvPr id="19" name="图片 18">
            <a:extLst>
              <a:ext uri="{FF2B5EF4-FFF2-40B4-BE49-F238E27FC236}">
                <a16:creationId xmlns:a16="http://schemas.microsoft.com/office/drawing/2014/main" xmlns="" id="{FDB3FA72-48E4-418C-A8A1-BDE6BEE1A4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22721" y="2531511"/>
            <a:ext cx="3490799" cy="3490798"/>
          </a:xfrm>
          <a:prstGeom prst="rect">
            <a:avLst/>
          </a:prstGeom>
        </p:spPr>
      </p:pic>
    </p:spTree>
    <p:extLst>
      <p:ext uri="{BB962C8B-B14F-4D97-AF65-F5344CB8AC3E}">
        <p14:creationId xmlns:p14="http://schemas.microsoft.com/office/powerpoint/2010/main" val="33770389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inVertical)">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1000"/>
                                        <p:tgtEl>
                                          <p:spTgt spid="28"/>
                                        </p:tgtEl>
                                      </p:cBhvr>
                                    </p:animEffect>
                                    <p:anim calcmode="lin" valueType="num">
                                      <p:cBhvr>
                                        <p:cTn id="28" dur="1000" fill="hold"/>
                                        <p:tgtEl>
                                          <p:spTgt spid="28"/>
                                        </p:tgtEl>
                                        <p:attrNameLst>
                                          <p:attrName>ppt_x</p:attrName>
                                        </p:attrNameLst>
                                      </p:cBhvr>
                                      <p:tavLst>
                                        <p:tav tm="0">
                                          <p:val>
                                            <p:strVal val="#ppt_x"/>
                                          </p:val>
                                        </p:tav>
                                        <p:tav tm="100000">
                                          <p:val>
                                            <p:strVal val="#ppt_x"/>
                                          </p:val>
                                        </p:tav>
                                      </p:tavLst>
                                    </p:anim>
                                    <p:anim calcmode="lin" valueType="num">
                                      <p:cBhvr>
                                        <p:cTn id="29" dur="1000" fill="hold"/>
                                        <p:tgtEl>
                                          <p:spTgt spid="2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1000"/>
                                        <p:tgtEl>
                                          <p:spTgt spid="29"/>
                                        </p:tgtEl>
                                      </p:cBhvr>
                                    </p:animEffect>
                                    <p:anim calcmode="lin" valueType="num">
                                      <p:cBhvr>
                                        <p:cTn id="33" dur="1000" fill="hold"/>
                                        <p:tgtEl>
                                          <p:spTgt spid="29"/>
                                        </p:tgtEl>
                                        <p:attrNameLst>
                                          <p:attrName>ppt_x</p:attrName>
                                        </p:attrNameLst>
                                      </p:cBhvr>
                                      <p:tavLst>
                                        <p:tav tm="0">
                                          <p:val>
                                            <p:strVal val="#ppt_x"/>
                                          </p:val>
                                        </p:tav>
                                        <p:tav tm="100000">
                                          <p:val>
                                            <p:strVal val="#ppt_x"/>
                                          </p:val>
                                        </p:tav>
                                      </p:tavLst>
                                    </p:anim>
                                    <p:anim calcmode="lin" valueType="num">
                                      <p:cBhvr>
                                        <p:cTn id="34" dur="1000" fill="hold"/>
                                        <p:tgtEl>
                                          <p:spTgt spid="2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1000"/>
                                        <p:tgtEl>
                                          <p:spTgt spid="30"/>
                                        </p:tgtEl>
                                      </p:cBhvr>
                                    </p:animEffect>
                                    <p:anim calcmode="lin" valueType="num">
                                      <p:cBhvr>
                                        <p:cTn id="38" dur="1000" fill="hold"/>
                                        <p:tgtEl>
                                          <p:spTgt spid="30"/>
                                        </p:tgtEl>
                                        <p:attrNameLst>
                                          <p:attrName>ppt_x</p:attrName>
                                        </p:attrNameLst>
                                      </p:cBhvr>
                                      <p:tavLst>
                                        <p:tav tm="0">
                                          <p:val>
                                            <p:strVal val="#ppt_x"/>
                                          </p:val>
                                        </p:tav>
                                        <p:tav tm="100000">
                                          <p:val>
                                            <p:strVal val="#ppt_x"/>
                                          </p:val>
                                        </p:tav>
                                      </p:tavLst>
                                    </p:anim>
                                    <p:anim calcmode="lin" valueType="num">
                                      <p:cBhvr>
                                        <p:cTn id="3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p:bldP spid="28" grpId="0"/>
      <p:bldP spid="29" grpId="0"/>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a16="http://schemas.microsoft.com/office/drawing/2014/main" xmlns="" id="{D7245637-4EFC-4CA1-B735-AE92645151A6}"/>
              </a:ext>
            </a:extLst>
          </p:cNvPr>
          <p:cNvSpPr/>
          <p:nvPr/>
        </p:nvSpPr>
        <p:spPr>
          <a:xfrm>
            <a:off x="695400" y="1856356"/>
            <a:ext cx="10945216" cy="4457708"/>
          </a:xfrm>
          <a:prstGeom prst="rect">
            <a:avLst/>
          </a:prstGeom>
          <a:gradFill>
            <a:gsLst>
              <a:gs pos="6195">
                <a:schemeClr val="bg1"/>
              </a:gs>
              <a:gs pos="50000">
                <a:schemeClr val="bg1">
                  <a:alpha val="0"/>
                </a:schemeClr>
              </a:gs>
              <a:gs pos="100000">
                <a:schemeClr val="bg1"/>
              </a:gs>
            </a:gsLst>
            <a:lin ang="0" scaled="0"/>
          </a:gradFill>
          <a:ln w="15240">
            <a:gradFill>
              <a:gsLst>
                <a:gs pos="0">
                  <a:srgbClr val="D11313"/>
                </a:gs>
                <a:gs pos="76000">
                  <a:srgbClr val="D11313">
                    <a:alpha val="0"/>
                  </a:srgbClr>
                </a:gs>
                <a:gs pos="29000">
                  <a:srgbClr val="D11313">
                    <a:alpha val="0"/>
                  </a:srgbClr>
                </a:gs>
                <a:gs pos="100000">
                  <a:srgbClr val="D11313"/>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nvGrpSpPr>
          <p:cNvPr id="4" name="组合 3">
            <a:extLst>
              <a:ext uri="{FF2B5EF4-FFF2-40B4-BE49-F238E27FC236}">
                <a16:creationId xmlns:a16="http://schemas.microsoft.com/office/drawing/2014/main" xmlns="" id="{8FD3BF78-C44D-44F9-8710-719115717BF5}"/>
              </a:ext>
            </a:extLst>
          </p:cNvPr>
          <p:cNvGrpSpPr/>
          <p:nvPr/>
        </p:nvGrpSpPr>
        <p:grpSpPr>
          <a:xfrm>
            <a:off x="1199456" y="795393"/>
            <a:ext cx="5471944" cy="584775"/>
            <a:chOff x="2598380" y="599924"/>
            <a:chExt cx="5471944" cy="584775"/>
          </a:xfrm>
        </p:grpSpPr>
        <p:sp>
          <p:nvSpPr>
            <p:cNvPr id="6" name="文本框 5">
              <a:extLst>
                <a:ext uri="{FF2B5EF4-FFF2-40B4-BE49-F238E27FC236}">
                  <a16:creationId xmlns:a16="http://schemas.microsoft.com/office/drawing/2014/main" xmlns="" id="{3287426A-8151-4FE1-8319-01C53A61E20A}"/>
                </a:ext>
              </a:extLst>
            </p:cNvPr>
            <p:cNvSpPr txBox="1"/>
            <p:nvPr/>
          </p:nvSpPr>
          <p:spPr>
            <a:xfrm>
              <a:off x="4602708" y="599924"/>
              <a:ext cx="3467616" cy="584775"/>
            </a:xfrm>
            <a:prstGeom prst="rect">
              <a:avLst/>
            </a:prstGeom>
            <a:noFill/>
          </p:spPr>
          <p:txBody>
            <a:bodyPr wrap="none" rtlCol="0">
              <a:spAutoFit/>
            </a:bodyPr>
            <a:lstStyle/>
            <a:p>
              <a:r>
                <a:rPr lang="zh-CN" altLang="en-US" sz="3200" b="1" dirty="0">
                  <a:solidFill>
                    <a:srgbClr val="D11313"/>
                  </a:solidFill>
                  <a:latin typeface="思源宋体 CN Heavy" panose="02020900000000000000" pitchFamily="18" charset="-122"/>
                  <a:ea typeface="思源宋体 CN Heavy" panose="02020900000000000000" pitchFamily="18" charset="-122"/>
                </a:rPr>
                <a:t>走进历史上的战役</a:t>
              </a:r>
            </a:p>
          </p:txBody>
        </p:sp>
        <p:sp>
          <p:nvSpPr>
            <p:cNvPr id="7" name="矩形: 圆角 6">
              <a:extLst>
                <a:ext uri="{FF2B5EF4-FFF2-40B4-BE49-F238E27FC236}">
                  <a16:creationId xmlns:a16="http://schemas.microsoft.com/office/drawing/2014/main" xmlns="" id="{99CF4031-F8F9-47FB-9094-16226465E98A}"/>
                </a:ext>
              </a:extLst>
            </p:cNvPr>
            <p:cNvSpPr/>
            <p:nvPr/>
          </p:nvSpPr>
          <p:spPr>
            <a:xfrm>
              <a:off x="2598380" y="599924"/>
              <a:ext cx="1829997" cy="568642"/>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mn-ea"/>
                </a:rPr>
                <a:t> 第二 部分</a:t>
              </a:r>
            </a:p>
          </p:txBody>
        </p:sp>
      </p:grpSp>
      <p:grpSp>
        <p:nvGrpSpPr>
          <p:cNvPr id="16" name="组合 15">
            <a:extLst>
              <a:ext uri="{FF2B5EF4-FFF2-40B4-BE49-F238E27FC236}">
                <a16:creationId xmlns:a16="http://schemas.microsoft.com/office/drawing/2014/main" xmlns="" id="{07E1750F-EFBE-4654-9C4F-227D484CDD02}"/>
              </a:ext>
            </a:extLst>
          </p:cNvPr>
          <p:cNvGrpSpPr/>
          <p:nvPr/>
        </p:nvGrpSpPr>
        <p:grpSpPr>
          <a:xfrm>
            <a:off x="4186541" y="1630303"/>
            <a:ext cx="4409888" cy="680788"/>
            <a:chOff x="4350408" y="1598337"/>
            <a:chExt cx="4409888" cy="680788"/>
          </a:xfrm>
        </p:grpSpPr>
        <p:grpSp>
          <p:nvGrpSpPr>
            <p:cNvPr id="2" name="组合 1">
              <a:extLst>
                <a:ext uri="{FF2B5EF4-FFF2-40B4-BE49-F238E27FC236}">
                  <a16:creationId xmlns:a16="http://schemas.microsoft.com/office/drawing/2014/main" xmlns="" id="{A65B5BC6-874F-499E-8D5D-7FD8AD107409}"/>
                </a:ext>
              </a:extLst>
            </p:cNvPr>
            <p:cNvGrpSpPr/>
            <p:nvPr/>
          </p:nvGrpSpPr>
          <p:grpSpPr>
            <a:xfrm>
              <a:off x="4350408" y="1598337"/>
              <a:ext cx="4409888" cy="680788"/>
              <a:chOff x="4477024" y="1640332"/>
              <a:chExt cx="4409888" cy="680788"/>
            </a:xfrm>
          </p:grpSpPr>
          <p:sp>
            <p:nvSpPr>
              <p:cNvPr id="9" name="矩形: 圆角 8">
                <a:extLst>
                  <a:ext uri="{FF2B5EF4-FFF2-40B4-BE49-F238E27FC236}">
                    <a16:creationId xmlns:a16="http://schemas.microsoft.com/office/drawing/2014/main" xmlns="" id="{9977A4F7-FC5B-42A6-9449-2DA7A9FD8B36}"/>
                  </a:ext>
                </a:extLst>
              </p:cNvPr>
              <p:cNvSpPr/>
              <p:nvPr/>
            </p:nvSpPr>
            <p:spPr>
              <a:xfrm>
                <a:off x="4477024" y="1640332"/>
                <a:ext cx="4409888" cy="680788"/>
              </a:xfrm>
              <a:prstGeom prst="roundRect">
                <a:avLst>
                  <a:gd name="adj" fmla="val 50000"/>
                </a:avLst>
              </a:prstGeom>
              <a:solidFill>
                <a:srgbClr val="D1131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4398" tIns="21616" rIns="244398" bIns="21616" numCol="1" spcCol="1270" anchor="ctr" anchorCtr="0">
                <a:noAutofit/>
              </a:bodyPr>
              <a:lstStyle/>
              <a:p>
                <a:pPr marL="720090" lvl="0" defTabSz="666750">
                  <a:lnSpc>
                    <a:spcPct val="90000"/>
                  </a:lnSpc>
                  <a:spcBef>
                    <a:spcPct val="0"/>
                  </a:spcBef>
                  <a:spcAft>
                    <a:spcPct val="35000"/>
                  </a:spcAft>
                </a:pPr>
                <a:endParaRPr lang="zh-CN" altLang="en-US" sz="2800" b="1" dirty="0">
                  <a:solidFill>
                    <a:schemeClr val="bg1"/>
                  </a:solidFill>
                  <a:latin typeface="+mn-ea"/>
                  <a:cs typeface="汉仪大宋简" panose="02010600000101010101" charset="-122"/>
                </a:endParaRPr>
              </a:p>
            </p:txBody>
          </p:sp>
          <p:sp>
            <p:nvSpPr>
              <p:cNvPr id="11" name="星形: 五角 10">
                <a:extLst>
                  <a:ext uri="{FF2B5EF4-FFF2-40B4-BE49-F238E27FC236}">
                    <a16:creationId xmlns:a16="http://schemas.microsoft.com/office/drawing/2014/main" xmlns="" id="{044F6B47-9874-4E46-92BF-6A382277F96E}"/>
                  </a:ext>
                </a:extLst>
              </p:cNvPr>
              <p:cNvSpPr/>
              <p:nvPr/>
            </p:nvSpPr>
            <p:spPr>
              <a:xfrm>
                <a:off x="4753640" y="1752073"/>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mn-ea"/>
                </a:endParaRPr>
              </a:p>
            </p:txBody>
          </p:sp>
          <p:sp>
            <p:nvSpPr>
              <p:cNvPr id="14" name="星形: 五角 13">
                <a:extLst>
                  <a:ext uri="{FF2B5EF4-FFF2-40B4-BE49-F238E27FC236}">
                    <a16:creationId xmlns:a16="http://schemas.microsoft.com/office/drawing/2014/main" xmlns="" id="{01CC76FF-C3CD-4A80-BB96-2E3437F2BC2B}"/>
                  </a:ext>
                </a:extLst>
              </p:cNvPr>
              <p:cNvSpPr/>
              <p:nvPr/>
            </p:nvSpPr>
            <p:spPr>
              <a:xfrm>
                <a:off x="8189821" y="1744171"/>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mn-ea"/>
                </a:endParaRPr>
              </a:p>
            </p:txBody>
          </p:sp>
        </p:grpSp>
        <p:sp>
          <p:nvSpPr>
            <p:cNvPr id="15" name="矩形 14">
              <a:extLst>
                <a:ext uri="{FF2B5EF4-FFF2-40B4-BE49-F238E27FC236}">
                  <a16:creationId xmlns:a16="http://schemas.microsoft.com/office/drawing/2014/main" xmlns="" id="{020A19C7-6F3D-4914-822F-F85D877C7834}"/>
                </a:ext>
              </a:extLst>
            </p:cNvPr>
            <p:cNvSpPr/>
            <p:nvPr/>
          </p:nvSpPr>
          <p:spPr>
            <a:xfrm>
              <a:off x="5454715" y="1677121"/>
              <a:ext cx="1710725" cy="523220"/>
            </a:xfrm>
            <a:prstGeom prst="rect">
              <a:avLst/>
            </a:prstGeom>
          </p:spPr>
          <p:txBody>
            <a:bodyPr wrap="none">
              <a:spAutoFit/>
            </a:bodyPr>
            <a:lstStyle/>
            <a:p>
              <a:pPr marL="108000" lvl="0" defTabSz="666750">
                <a:spcBef>
                  <a:spcPct val="0"/>
                </a:spcBef>
              </a:pPr>
              <a:r>
                <a:rPr lang="zh-CN" altLang="en-US" sz="2800" b="1" dirty="0">
                  <a:solidFill>
                    <a:schemeClr val="bg1"/>
                  </a:solidFill>
                  <a:latin typeface="+mn-ea"/>
                  <a:cs typeface="汉仪大宋简" panose="02010600000101010101" charset="-122"/>
                </a:rPr>
                <a:t>武汉会战</a:t>
              </a:r>
            </a:p>
          </p:txBody>
        </p:sp>
      </p:grpSp>
      <p:sp>
        <p:nvSpPr>
          <p:cNvPr id="17" name="文本框 16">
            <a:extLst>
              <a:ext uri="{FF2B5EF4-FFF2-40B4-BE49-F238E27FC236}">
                <a16:creationId xmlns:a16="http://schemas.microsoft.com/office/drawing/2014/main" xmlns="" id="{10C06F3A-F02F-4B22-BC4B-59077971AA50}"/>
              </a:ext>
            </a:extLst>
          </p:cNvPr>
          <p:cNvSpPr txBox="1"/>
          <p:nvPr/>
        </p:nvSpPr>
        <p:spPr>
          <a:xfrm>
            <a:off x="4793540" y="2879275"/>
            <a:ext cx="6408712" cy="2677656"/>
          </a:xfrm>
          <a:prstGeom prst="rect">
            <a:avLst/>
          </a:prstGeom>
          <a:noFill/>
        </p:spPr>
        <p:txBody>
          <a:bodyPr wrap="square">
            <a:spAutoFit/>
          </a:bodyPr>
          <a:lstStyle/>
          <a:p>
            <a:pPr>
              <a:lnSpc>
                <a:spcPct val="150000"/>
              </a:lnSpc>
            </a:pPr>
            <a:r>
              <a:rPr lang="zh-CN" altLang="en-US" sz="1600" dirty="0">
                <a:solidFill>
                  <a:schemeClr val="tx1">
                    <a:lumMod val="65000"/>
                    <a:lumOff val="35000"/>
                  </a:schemeClr>
                </a:solidFill>
                <a:latin typeface="+mn-ea"/>
              </a:rPr>
              <a:t>徐州会战结束后，以陈诚为总指挥的中方军队和冈村宁次以及畑俊六率领的日军开始为争夺武汉这一战略要地进行激战。</a:t>
            </a:r>
          </a:p>
          <a:p>
            <a:pPr>
              <a:lnSpc>
                <a:spcPct val="150000"/>
              </a:lnSpc>
            </a:pPr>
            <a:r>
              <a:rPr lang="en-US" altLang="zh-CN" sz="1600" dirty="0">
                <a:solidFill>
                  <a:schemeClr val="tx1">
                    <a:lumMod val="65000"/>
                    <a:lumOff val="35000"/>
                  </a:schemeClr>
                </a:solidFill>
                <a:latin typeface="+mn-ea"/>
              </a:rPr>
              <a:t>1938</a:t>
            </a:r>
            <a:r>
              <a:rPr lang="zh-CN" altLang="en-US" sz="1600" dirty="0">
                <a:solidFill>
                  <a:schemeClr val="tx1">
                    <a:lumMod val="65000"/>
                    <a:lumOff val="35000"/>
                  </a:schemeClr>
                </a:solidFill>
                <a:latin typeface="+mn-ea"/>
              </a:rPr>
              <a:t>年</a:t>
            </a:r>
            <a:r>
              <a:rPr lang="en-US" altLang="zh-CN" sz="1600" dirty="0">
                <a:solidFill>
                  <a:schemeClr val="tx1">
                    <a:lumMod val="65000"/>
                    <a:lumOff val="35000"/>
                  </a:schemeClr>
                </a:solidFill>
                <a:latin typeface="+mn-ea"/>
              </a:rPr>
              <a:t>6</a:t>
            </a:r>
            <a:r>
              <a:rPr lang="zh-CN" altLang="en-US" sz="1600" dirty="0">
                <a:solidFill>
                  <a:schemeClr val="tx1">
                    <a:lumMod val="65000"/>
                    <a:lumOff val="35000"/>
                  </a:schemeClr>
                </a:solidFill>
                <a:latin typeface="+mn-ea"/>
              </a:rPr>
              <a:t>月</a:t>
            </a:r>
            <a:r>
              <a:rPr lang="en-US" altLang="zh-CN" sz="1600" dirty="0">
                <a:solidFill>
                  <a:schemeClr val="tx1">
                    <a:lumMod val="65000"/>
                    <a:lumOff val="35000"/>
                  </a:schemeClr>
                </a:solidFill>
                <a:latin typeface="+mn-ea"/>
              </a:rPr>
              <a:t>11</a:t>
            </a:r>
            <a:r>
              <a:rPr lang="zh-CN" altLang="en-US" sz="1600" dirty="0">
                <a:solidFill>
                  <a:schemeClr val="tx1">
                    <a:lumMod val="65000"/>
                    <a:lumOff val="35000"/>
                  </a:schemeClr>
                </a:solidFill>
                <a:latin typeface="+mn-ea"/>
              </a:rPr>
              <a:t>日，武汉会战正式打响，一直持续到</a:t>
            </a:r>
            <a:r>
              <a:rPr lang="en-US" altLang="zh-CN" sz="1600" dirty="0">
                <a:solidFill>
                  <a:schemeClr val="tx1">
                    <a:lumMod val="65000"/>
                    <a:lumOff val="35000"/>
                  </a:schemeClr>
                </a:solidFill>
                <a:latin typeface="+mn-ea"/>
              </a:rPr>
              <a:t>10</a:t>
            </a:r>
            <a:r>
              <a:rPr lang="zh-CN" altLang="en-US" sz="1600" dirty="0">
                <a:solidFill>
                  <a:schemeClr val="tx1">
                    <a:lumMod val="65000"/>
                    <a:lumOff val="35000"/>
                  </a:schemeClr>
                </a:solidFill>
                <a:latin typeface="+mn-ea"/>
              </a:rPr>
              <a:t>月</a:t>
            </a:r>
            <a:r>
              <a:rPr lang="en-US" altLang="zh-CN" sz="1600" dirty="0">
                <a:solidFill>
                  <a:schemeClr val="tx1">
                    <a:lumMod val="65000"/>
                    <a:lumOff val="35000"/>
                  </a:schemeClr>
                </a:solidFill>
                <a:latin typeface="+mn-ea"/>
              </a:rPr>
              <a:t>27</a:t>
            </a:r>
            <a:r>
              <a:rPr lang="zh-CN" altLang="en-US" sz="1600" dirty="0">
                <a:solidFill>
                  <a:schemeClr val="tx1">
                    <a:lumMod val="65000"/>
                    <a:lumOff val="35000"/>
                  </a:schemeClr>
                </a:solidFill>
                <a:latin typeface="+mn-ea"/>
              </a:rPr>
              <a:t>日才结束，安徽、河北和江西以及湖北都成为这场会战的主战场。</a:t>
            </a:r>
          </a:p>
          <a:p>
            <a:pPr>
              <a:lnSpc>
                <a:spcPct val="150000"/>
              </a:lnSpc>
            </a:pPr>
            <a:r>
              <a:rPr lang="zh-CN" altLang="en-US" sz="1600" dirty="0">
                <a:solidFill>
                  <a:schemeClr val="tx1">
                    <a:lumMod val="65000"/>
                    <a:lumOff val="35000"/>
                  </a:schemeClr>
                </a:solidFill>
                <a:latin typeface="+mn-ea"/>
              </a:rPr>
              <a:t>此战中，中方派出</a:t>
            </a:r>
            <a:r>
              <a:rPr lang="en-US" altLang="zh-CN" sz="1600" dirty="0">
                <a:solidFill>
                  <a:schemeClr val="tx1">
                    <a:lumMod val="65000"/>
                    <a:lumOff val="35000"/>
                  </a:schemeClr>
                </a:solidFill>
                <a:latin typeface="+mn-ea"/>
              </a:rPr>
              <a:t>110</a:t>
            </a:r>
            <a:r>
              <a:rPr lang="zh-CN" altLang="en-US" sz="1600" dirty="0">
                <a:solidFill>
                  <a:schemeClr val="tx1">
                    <a:lumMod val="65000"/>
                    <a:lumOff val="35000"/>
                  </a:schemeClr>
                </a:solidFill>
                <a:latin typeface="+mn-ea"/>
              </a:rPr>
              <a:t>万人参战，伤亡人数</a:t>
            </a:r>
            <a:r>
              <a:rPr lang="en-US" altLang="zh-CN" sz="1600" dirty="0">
                <a:solidFill>
                  <a:schemeClr val="tx1">
                    <a:lumMod val="65000"/>
                    <a:lumOff val="35000"/>
                  </a:schemeClr>
                </a:solidFill>
                <a:latin typeface="+mn-ea"/>
              </a:rPr>
              <a:t>40</a:t>
            </a:r>
            <a:r>
              <a:rPr lang="zh-CN" altLang="en-US" sz="1600" dirty="0">
                <a:solidFill>
                  <a:schemeClr val="tx1">
                    <a:lumMod val="65000"/>
                    <a:lumOff val="35000"/>
                  </a:schemeClr>
                </a:solidFill>
                <a:latin typeface="+mn-ea"/>
              </a:rPr>
              <a:t>多万人；日军共计</a:t>
            </a:r>
            <a:r>
              <a:rPr lang="en-US" altLang="zh-CN" sz="1600" dirty="0">
                <a:solidFill>
                  <a:schemeClr val="tx1">
                    <a:lumMod val="65000"/>
                    <a:lumOff val="35000"/>
                  </a:schemeClr>
                </a:solidFill>
                <a:latin typeface="+mn-ea"/>
              </a:rPr>
              <a:t>30</a:t>
            </a:r>
            <a:r>
              <a:rPr lang="zh-CN" altLang="en-US" sz="1600" dirty="0">
                <a:solidFill>
                  <a:schemeClr val="tx1">
                    <a:lumMod val="65000"/>
                    <a:lumOff val="35000"/>
                  </a:schemeClr>
                </a:solidFill>
                <a:latin typeface="+mn-ea"/>
              </a:rPr>
              <a:t>万士兵，伤亡</a:t>
            </a:r>
            <a:r>
              <a:rPr lang="en-US" altLang="zh-CN" sz="1600" dirty="0">
                <a:solidFill>
                  <a:schemeClr val="tx1">
                    <a:lumMod val="65000"/>
                    <a:lumOff val="35000"/>
                  </a:schemeClr>
                </a:solidFill>
                <a:latin typeface="+mn-ea"/>
              </a:rPr>
              <a:t>25.7</a:t>
            </a:r>
            <a:r>
              <a:rPr lang="zh-CN" altLang="en-US" sz="1600" dirty="0">
                <a:solidFill>
                  <a:schemeClr val="tx1">
                    <a:lumMod val="65000"/>
                    <a:lumOff val="35000"/>
                  </a:schemeClr>
                </a:solidFill>
                <a:latin typeface="+mn-ea"/>
              </a:rPr>
              <a:t>万人。这次战役让日军损失惨重，战争潜力被极大消耗，侵华的速度也不得不放缓了很多。</a:t>
            </a:r>
          </a:p>
        </p:txBody>
      </p:sp>
      <p:pic>
        <p:nvPicPr>
          <p:cNvPr id="21" name="图片 20">
            <a:extLst>
              <a:ext uri="{FF2B5EF4-FFF2-40B4-BE49-F238E27FC236}">
                <a16:creationId xmlns:a16="http://schemas.microsoft.com/office/drawing/2014/main" xmlns="" id="{A241D3FC-5D4E-4444-BFB3-4F23DC9B521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0967" t="16401" r="5900" b="18599"/>
          <a:stretch/>
        </p:blipFill>
        <p:spPr>
          <a:xfrm>
            <a:off x="1079549" y="2830636"/>
            <a:ext cx="3599633" cy="2814495"/>
          </a:xfrm>
          <a:prstGeom prst="rect">
            <a:avLst/>
          </a:prstGeom>
        </p:spPr>
      </p:pic>
    </p:spTree>
    <p:extLst>
      <p:ext uri="{BB962C8B-B14F-4D97-AF65-F5344CB8AC3E}">
        <p14:creationId xmlns:p14="http://schemas.microsoft.com/office/powerpoint/2010/main" val="41884235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inVertical)">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down)">
                                      <p:cBhvr>
                                        <p:cTn id="2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a16="http://schemas.microsoft.com/office/drawing/2014/main" xmlns="" id="{D7245637-4EFC-4CA1-B735-AE92645151A6}"/>
              </a:ext>
            </a:extLst>
          </p:cNvPr>
          <p:cNvSpPr/>
          <p:nvPr/>
        </p:nvSpPr>
        <p:spPr>
          <a:xfrm>
            <a:off x="695400" y="1856356"/>
            <a:ext cx="10945216" cy="4457708"/>
          </a:xfrm>
          <a:prstGeom prst="rect">
            <a:avLst/>
          </a:prstGeom>
          <a:gradFill>
            <a:gsLst>
              <a:gs pos="6195">
                <a:schemeClr val="bg1"/>
              </a:gs>
              <a:gs pos="50000">
                <a:schemeClr val="bg1">
                  <a:alpha val="0"/>
                </a:schemeClr>
              </a:gs>
              <a:gs pos="100000">
                <a:schemeClr val="bg1"/>
              </a:gs>
            </a:gsLst>
            <a:lin ang="0" scaled="0"/>
          </a:gradFill>
          <a:ln w="15240">
            <a:gradFill>
              <a:gsLst>
                <a:gs pos="0">
                  <a:srgbClr val="D11313"/>
                </a:gs>
                <a:gs pos="76000">
                  <a:srgbClr val="D11313">
                    <a:alpha val="0"/>
                  </a:srgbClr>
                </a:gs>
                <a:gs pos="29000">
                  <a:srgbClr val="D11313">
                    <a:alpha val="0"/>
                  </a:srgbClr>
                </a:gs>
                <a:gs pos="100000">
                  <a:srgbClr val="D11313"/>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endParaRPr>
          </a:p>
        </p:txBody>
      </p:sp>
      <p:grpSp>
        <p:nvGrpSpPr>
          <p:cNvPr id="4" name="组合 3">
            <a:extLst>
              <a:ext uri="{FF2B5EF4-FFF2-40B4-BE49-F238E27FC236}">
                <a16:creationId xmlns:a16="http://schemas.microsoft.com/office/drawing/2014/main" xmlns="" id="{8FD3BF78-C44D-44F9-8710-719115717BF5}"/>
              </a:ext>
            </a:extLst>
          </p:cNvPr>
          <p:cNvGrpSpPr/>
          <p:nvPr/>
        </p:nvGrpSpPr>
        <p:grpSpPr>
          <a:xfrm>
            <a:off x="1199456" y="795393"/>
            <a:ext cx="5471944" cy="584775"/>
            <a:chOff x="2598380" y="599924"/>
            <a:chExt cx="5471944" cy="584775"/>
          </a:xfrm>
        </p:grpSpPr>
        <p:sp>
          <p:nvSpPr>
            <p:cNvPr id="6" name="文本框 5">
              <a:extLst>
                <a:ext uri="{FF2B5EF4-FFF2-40B4-BE49-F238E27FC236}">
                  <a16:creationId xmlns:a16="http://schemas.microsoft.com/office/drawing/2014/main" xmlns="" id="{3287426A-8151-4FE1-8319-01C53A61E20A}"/>
                </a:ext>
              </a:extLst>
            </p:cNvPr>
            <p:cNvSpPr txBox="1"/>
            <p:nvPr/>
          </p:nvSpPr>
          <p:spPr>
            <a:xfrm>
              <a:off x="4602708" y="599924"/>
              <a:ext cx="3467616" cy="584775"/>
            </a:xfrm>
            <a:prstGeom prst="rect">
              <a:avLst/>
            </a:prstGeom>
            <a:noFill/>
          </p:spPr>
          <p:txBody>
            <a:bodyPr wrap="none" rtlCol="0">
              <a:spAutoFit/>
            </a:bodyPr>
            <a:lstStyle/>
            <a:p>
              <a:r>
                <a:rPr lang="zh-CN" altLang="en-US" sz="3200" b="1" dirty="0">
                  <a:solidFill>
                    <a:srgbClr val="D11313"/>
                  </a:solidFill>
                  <a:latin typeface="思源宋体 CN Heavy" panose="02020900000000000000" pitchFamily="18" charset="-122"/>
                  <a:ea typeface="思源宋体 CN Heavy" panose="02020900000000000000" pitchFamily="18" charset="-122"/>
                </a:rPr>
                <a:t>走进历史上的战役</a:t>
              </a:r>
            </a:p>
          </p:txBody>
        </p:sp>
        <p:sp>
          <p:nvSpPr>
            <p:cNvPr id="7" name="矩形: 圆角 6">
              <a:extLst>
                <a:ext uri="{FF2B5EF4-FFF2-40B4-BE49-F238E27FC236}">
                  <a16:creationId xmlns:a16="http://schemas.microsoft.com/office/drawing/2014/main" xmlns="" id="{99CF4031-F8F9-47FB-9094-16226465E98A}"/>
                </a:ext>
              </a:extLst>
            </p:cNvPr>
            <p:cNvSpPr/>
            <p:nvPr/>
          </p:nvSpPr>
          <p:spPr>
            <a:xfrm>
              <a:off x="2598380" y="599924"/>
              <a:ext cx="1829997" cy="568642"/>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mn-ea"/>
                </a:rPr>
                <a:t> 第二 部分</a:t>
              </a:r>
            </a:p>
          </p:txBody>
        </p:sp>
      </p:grpSp>
      <p:grpSp>
        <p:nvGrpSpPr>
          <p:cNvPr id="16" name="组合 15">
            <a:extLst>
              <a:ext uri="{FF2B5EF4-FFF2-40B4-BE49-F238E27FC236}">
                <a16:creationId xmlns:a16="http://schemas.microsoft.com/office/drawing/2014/main" xmlns="" id="{07E1750F-EFBE-4654-9C4F-227D484CDD02}"/>
              </a:ext>
            </a:extLst>
          </p:cNvPr>
          <p:cNvGrpSpPr/>
          <p:nvPr/>
        </p:nvGrpSpPr>
        <p:grpSpPr>
          <a:xfrm>
            <a:off x="4350408" y="1598337"/>
            <a:ext cx="4193864" cy="680788"/>
            <a:chOff x="4350408" y="1598337"/>
            <a:chExt cx="4193864" cy="680788"/>
          </a:xfrm>
        </p:grpSpPr>
        <p:grpSp>
          <p:nvGrpSpPr>
            <p:cNvPr id="2" name="组合 1">
              <a:extLst>
                <a:ext uri="{FF2B5EF4-FFF2-40B4-BE49-F238E27FC236}">
                  <a16:creationId xmlns:a16="http://schemas.microsoft.com/office/drawing/2014/main" xmlns="" id="{A65B5BC6-874F-499E-8D5D-7FD8AD107409}"/>
                </a:ext>
              </a:extLst>
            </p:cNvPr>
            <p:cNvGrpSpPr/>
            <p:nvPr/>
          </p:nvGrpSpPr>
          <p:grpSpPr>
            <a:xfrm>
              <a:off x="4350408" y="1598337"/>
              <a:ext cx="4193864" cy="680788"/>
              <a:chOff x="4477024" y="1640332"/>
              <a:chExt cx="4193864" cy="680788"/>
            </a:xfrm>
          </p:grpSpPr>
          <p:sp>
            <p:nvSpPr>
              <p:cNvPr id="9" name="矩形: 圆角 8">
                <a:extLst>
                  <a:ext uri="{FF2B5EF4-FFF2-40B4-BE49-F238E27FC236}">
                    <a16:creationId xmlns:a16="http://schemas.microsoft.com/office/drawing/2014/main" xmlns="" id="{9977A4F7-FC5B-42A6-9449-2DA7A9FD8B36}"/>
                  </a:ext>
                </a:extLst>
              </p:cNvPr>
              <p:cNvSpPr/>
              <p:nvPr/>
            </p:nvSpPr>
            <p:spPr>
              <a:xfrm>
                <a:off x="4477024" y="1640332"/>
                <a:ext cx="4193864" cy="680788"/>
              </a:xfrm>
              <a:prstGeom prst="roundRect">
                <a:avLst>
                  <a:gd name="adj" fmla="val 50000"/>
                </a:avLst>
              </a:prstGeom>
              <a:solidFill>
                <a:srgbClr val="D1131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4398" tIns="21616" rIns="244398" bIns="21616" numCol="1" spcCol="1270" anchor="ctr" anchorCtr="0">
                <a:noAutofit/>
              </a:bodyPr>
              <a:lstStyle/>
              <a:p>
                <a:pPr marL="720090" lvl="0" defTabSz="666750">
                  <a:lnSpc>
                    <a:spcPct val="90000"/>
                  </a:lnSpc>
                  <a:spcBef>
                    <a:spcPct val="0"/>
                  </a:spcBef>
                  <a:spcAft>
                    <a:spcPct val="35000"/>
                  </a:spcAft>
                </a:pPr>
                <a:endParaRPr lang="zh-CN" altLang="en-US" sz="2800" b="1" dirty="0">
                  <a:solidFill>
                    <a:schemeClr val="bg1"/>
                  </a:solidFill>
                  <a:latin typeface="思源黑体" panose="020B0500000000000000" pitchFamily="34" charset="-122"/>
                  <a:ea typeface="思源黑体" panose="020B0500000000000000" pitchFamily="34" charset="-122"/>
                  <a:cs typeface="汉仪大宋简" panose="02010600000101010101" charset="-122"/>
                </a:endParaRPr>
              </a:p>
            </p:txBody>
          </p:sp>
          <p:sp>
            <p:nvSpPr>
              <p:cNvPr id="11" name="星形: 五角 10">
                <a:extLst>
                  <a:ext uri="{FF2B5EF4-FFF2-40B4-BE49-F238E27FC236}">
                    <a16:creationId xmlns:a16="http://schemas.microsoft.com/office/drawing/2014/main" xmlns="" id="{044F6B47-9874-4E46-92BF-6A382277F96E}"/>
                  </a:ext>
                </a:extLst>
              </p:cNvPr>
              <p:cNvSpPr/>
              <p:nvPr/>
            </p:nvSpPr>
            <p:spPr>
              <a:xfrm>
                <a:off x="4753640" y="1752073"/>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panose="020B0500000000000000" pitchFamily="34" charset="-122"/>
                  <a:ea typeface="思源黑体" panose="020B0500000000000000" pitchFamily="34" charset="-122"/>
                </a:endParaRPr>
              </a:p>
            </p:txBody>
          </p:sp>
          <p:sp>
            <p:nvSpPr>
              <p:cNvPr id="14" name="星形: 五角 13">
                <a:extLst>
                  <a:ext uri="{FF2B5EF4-FFF2-40B4-BE49-F238E27FC236}">
                    <a16:creationId xmlns:a16="http://schemas.microsoft.com/office/drawing/2014/main" xmlns="" id="{01CC76FF-C3CD-4A80-BB96-2E3437F2BC2B}"/>
                  </a:ext>
                </a:extLst>
              </p:cNvPr>
              <p:cNvSpPr/>
              <p:nvPr/>
            </p:nvSpPr>
            <p:spPr>
              <a:xfrm>
                <a:off x="8020514" y="1744171"/>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panose="020B0500000000000000" pitchFamily="34" charset="-122"/>
                  <a:ea typeface="思源黑体" panose="020B0500000000000000" pitchFamily="34" charset="-122"/>
                </a:endParaRPr>
              </a:p>
            </p:txBody>
          </p:sp>
        </p:grpSp>
        <p:sp>
          <p:nvSpPr>
            <p:cNvPr id="15" name="矩形 14">
              <a:extLst>
                <a:ext uri="{FF2B5EF4-FFF2-40B4-BE49-F238E27FC236}">
                  <a16:creationId xmlns:a16="http://schemas.microsoft.com/office/drawing/2014/main" xmlns="" id="{020A19C7-6F3D-4914-822F-F85D877C7834}"/>
                </a:ext>
              </a:extLst>
            </p:cNvPr>
            <p:cNvSpPr/>
            <p:nvPr/>
          </p:nvSpPr>
          <p:spPr>
            <a:xfrm>
              <a:off x="5570628" y="1693648"/>
              <a:ext cx="1729961" cy="523220"/>
            </a:xfrm>
            <a:prstGeom prst="rect">
              <a:avLst/>
            </a:prstGeom>
          </p:spPr>
          <p:txBody>
            <a:bodyPr wrap="none">
              <a:spAutoFit/>
            </a:bodyPr>
            <a:lstStyle/>
            <a:p>
              <a:pPr marL="108000" lvl="0" defTabSz="666750">
                <a:spcBef>
                  <a:spcPct val="0"/>
                </a:spcBef>
              </a:pPr>
              <a:r>
                <a:rPr lang="zh-CN" altLang="en-US" sz="2800" b="1" dirty="0">
                  <a:solidFill>
                    <a:schemeClr val="bg1"/>
                  </a:solidFill>
                  <a:latin typeface="思源黑体" panose="020B0500000000000000" pitchFamily="34" charset="-122"/>
                  <a:ea typeface="思源黑体" panose="020B0500000000000000" pitchFamily="34" charset="-122"/>
                  <a:cs typeface="汉仪大宋简" panose="02010600000101010101" charset="-122"/>
                </a:rPr>
                <a:t>太原会战</a:t>
              </a:r>
            </a:p>
          </p:txBody>
        </p:sp>
      </p:grpSp>
      <p:sp>
        <p:nvSpPr>
          <p:cNvPr id="20" name="文本框 19">
            <a:extLst>
              <a:ext uri="{FF2B5EF4-FFF2-40B4-BE49-F238E27FC236}">
                <a16:creationId xmlns:a16="http://schemas.microsoft.com/office/drawing/2014/main" xmlns="" id="{EA119F2C-8983-484E-A196-C97187423D05}"/>
              </a:ext>
            </a:extLst>
          </p:cNvPr>
          <p:cNvSpPr txBox="1"/>
          <p:nvPr/>
        </p:nvSpPr>
        <p:spPr>
          <a:xfrm>
            <a:off x="1316310" y="2556244"/>
            <a:ext cx="6223423" cy="3416320"/>
          </a:xfrm>
          <a:prstGeom prst="rect">
            <a:avLst/>
          </a:prstGeom>
          <a:noFill/>
        </p:spPr>
        <p:txBody>
          <a:bodyPr wrap="square">
            <a:spAutoFit/>
          </a:bodyPr>
          <a:lstStyle/>
          <a:p>
            <a:pPr>
              <a:lnSpc>
                <a:spcPct val="150000"/>
              </a:lnSpc>
            </a:pPr>
            <a:r>
              <a:rPr lang="en-US" altLang="zh-CN" sz="1600" dirty="0">
                <a:solidFill>
                  <a:prstClr val="black">
                    <a:lumMod val="65000"/>
                    <a:lumOff val="35000"/>
                  </a:prstClr>
                </a:solidFill>
                <a:latin typeface="思源黑体" panose="020B0500000000000000" pitchFamily="34" charset="-122"/>
                <a:ea typeface="思源黑体" panose="020B0500000000000000" pitchFamily="34" charset="-122"/>
              </a:rPr>
              <a:t>1939</a:t>
            </a:r>
            <a:r>
              <a:rPr lang="zh-CN" altLang="en-US" sz="1600" dirty="0">
                <a:solidFill>
                  <a:prstClr val="black">
                    <a:lumMod val="65000"/>
                    <a:lumOff val="35000"/>
                  </a:prstClr>
                </a:solidFill>
                <a:latin typeface="思源黑体" panose="020B0500000000000000" pitchFamily="34" charset="-122"/>
                <a:ea typeface="思源黑体" panose="020B0500000000000000" pitchFamily="34" charset="-122"/>
              </a:rPr>
              <a:t>年</a:t>
            </a:r>
            <a:r>
              <a:rPr lang="en-US" altLang="zh-CN" sz="1600" dirty="0">
                <a:solidFill>
                  <a:prstClr val="black">
                    <a:lumMod val="65000"/>
                    <a:lumOff val="35000"/>
                  </a:prstClr>
                </a:solidFill>
                <a:latin typeface="思源黑体" panose="020B0500000000000000" pitchFamily="34" charset="-122"/>
                <a:ea typeface="思源黑体" panose="020B0500000000000000" pitchFamily="34" charset="-122"/>
              </a:rPr>
              <a:t>9</a:t>
            </a:r>
            <a:r>
              <a:rPr lang="zh-CN" altLang="en-US" sz="1600" dirty="0">
                <a:solidFill>
                  <a:prstClr val="black">
                    <a:lumMod val="65000"/>
                    <a:lumOff val="35000"/>
                  </a:prstClr>
                </a:solidFill>
                <a:latin typeface="思源黑体" panose="020B0500000000000000" pitchFamily="34" charset="-122"/>
                <a:ea typeface="思源黑体" panose="020B0500000000000000" pitchFamily="34" charset="-122"/>
              </a:rPr>
              <a:t>月－</a:t>
            </a:r>
            <a:r>
              <a:rPr lang="en-US" altLang="zh-CN" sz="1600" dirty="0">
                <a:solidFill>
                  <a:prstClr val="black">
                    <a:lumMod val="65000"/>
                    <a:lumOff val="35000"/>
                  </a:prstClr>
                </a:solidFill>
                <a:latin typeface="思源黑体" panose="020B0500000000000000" pitchFamily="34" charset="-122"/>
                <a:ea typeface="思源黑体" panose="020B0500000000000000" pitchFamily="34" charset="-122"/>
              </a:rPr>
              <a:t>11</a:t>
            </a:r>
            <a:r>
              <a:rPr lang="zh-CN" altLang="en-US" sz="1600" dirty="0">
                <a:solidFill>
                  <a:prstClr val="black">
                    <a:lumMod val="65000"/>
                    <a:lumOff val="35000"/>
                  </a:prstClr>
                </a:solidFill>
                <a:latin typeface="思源黑体" panose="020B0500000000000000" pitchFamily="34" charset="-122"/>
                <a:ea typeface="思源黑体" panose="020B0500000000000000" pitchFamily="34" charset="-122"/>
              </a:rPr>
              <a:t>月，山西太原，发生了一场大战。这是中日双方在华北的第一次大规模交战。国军调动参战的兵力攻击</a:t>
            </a:r>
            <a:r>
              <a:rPr lang="en-US" altLang="zh-CN" sz="1600" dirty="0">
                <a:solidFill>
                  <a:prstClr val="black">
                    <a:lumMod val="65000"/>
                    <a:lumOff val="35000"/>
                  </a:prstClr>
                </a:solidFill>
                <a:latin typeface="思源黑体" panose="020B0500000000000000" pitchFamily="34" charset="-122"/>
                <a:ea typeface="思源黑体" panose="020B0500000000000000" pitchFamily="34" charset="-122"/>
              </a:rPr>
              <a:t>6</a:t>
            </a:r>
            <a:r>
              <a:rPr lang="zh-CN" altLang="en-US" sz="1600" dirty="0">
                <a:solidFill>
                  <a:prstClr val="black">
                    <a:lumMod val="65000"/>
                    <a:lumOff val="35000"/>
                  </a:prstClr>
                </a:solidFill>
                <a:latin typeface="思源黑体" panose="020B0500000000000000" pitchFamily="34" charset="-122"/>
                <a:ea typeface="思源黑体" panose="020B0500000000000000" pitchFamily="34" charset="-122"/>
              </a:rPr>
              <a:t>个集团军</a:t>
            </a:r>
            <a:r>
              <a:rPr lang="en-US" altLang="zh-CN" sz="1600" dirty="0">
                <a:solidFill>
                  <a:prstClr val="black">
                    <a:lumMod val="65000"/>
                    <a:lumOff val="35000"/>
                  </a:prstClr>
                </a:solidFill>
                <a:latin typeface="思源黑体" panose="020B0500000000000000" pitchFamily="34" charset="-122"/>
                <a:ea typeface="思源黑体" panose="020B0500000000000000" pitchFamily="34" charset="-122"/>
              </a:rPr>
              <a:t>52</a:t>
            </a:r>
            <a:r>
              <a:rPr lang="zh-CN" altLang="en-US" sz="1600" dirty="0">
                <a:solidFill>
                  <a:prstClr val="black">
                    <a:lumMod val="65000"/>
                    <a:lumOff val="35000"/>
                  </a:prstClr>
                </a:solidFill>
                <a:latin typeface="思源黑体" panose="020B0500000000000000" pitchFamily="34" charset="-122"/>
                <a:ea typeface="思源黑体" panose="020B0500000000000000" pitchFamily="34" charset="-122"/>
              </a:rPr>
              <a:t>个师</a:t>
            </a:r>
            <a:r>
              <a:rPr lang="en-US" altLang="zh-CN" sz="1600" dirty="0">
                <a:solidFill>
                  <a:prstClr val="black">
                    <a:lumMod val="65000"/>
                    <a:lumOff val="35000"/>
                  </a:prstClr>
                </a:solidFill>
                <a:latin typeface="思源黑体" panose="020B0500000000000000" pitchFamily="34" charset="-122"/>
                <a:ea typeface="思源黑体" panose="020B0500000000000000" pitchFamily="34" charset="-122"/>
              </a:rPr>
              <a:t>28</a:t>
            </a:r>
            <a:r>
              <a:rPr lang="zh-CN" altLang="en-US" sz="1600" dirty="0">
                <a:solidFill>
                  <a:prstClr val="black">
                    <a:lumMod val="65000"/>
                    <a:lumOff val="35000"/>
                  </a:prstClr>
                </a:solidFill>
                <a:latin typeface="思源黑体" panose="020B0500000000000000" pitchFamily="34" charset="-122"/>
                <a:ea typeface="思源黑体" panose="020B0500000000000000" pitchFamily="34" charset="-122"/>
              </a:rPr>
              <a:t>万余人，日军参战</a:t>
            </a:r>
            <a:r>
              <a:rPr lang="en-US" altLang="zh-CN" sz="1600" dirty="0">
                <a:solidFill>
                  <a:prstClr val="black">
                    <a:lumMod val="65000"/>
                    <a:lumOff val="35000"/>
                  </a:prstClr>
                </a:solidFill>
                <a:latin typeface="思源黑体" panose="020B0500000000000000" pitchFamily="34" charset="-122"/>
                <a:ea typeface="思源黑体" panose="020B0500000000000000" pitchFamily="34" charset="-122"/>
              </a:rPr>
              <a:t>4</a:t>
            </a:r>
            <a:r>
              <a:rPr lang="zh-CN" altLang="en-US" sz="1600" dirty="0">
                <a:solidFill>
                  <a:prstClr val="black">
                    <a:lumMod val="65000"/>
                    <a:lumOff val="35000"/>
                  </a:prstClr>
                </a:solidFill>
                <a:latin typeface="思源黑体" panose="020B0500000000000000" pitchFamily="34" charset="-122"/>
                <a:ea typeface="思源黑体" panose="020B0500000000000000" pitchFamily="34" charset="-122"/>
              </a:rPr>
              <a:t>个半师团约</a:t>
            </a:r>
            <a:r>
              <a:rPr lang="en-US" altLang="zh-CN" sz="1600" dirty="0">
                <a:solidFill>
                  <a:prstClr val="black">
                    <a:lumMod val="65000"/>
                    <a:lumOff val="35000"/>
                  </a:prstClr>
                </a:solidFill>
                <a:latin typeface="思源黑体" panose="020B0500000000000000" pitchFamily="34" charset="-122"/>
                <a:ea typeface="思源黑体" panose="020B0500000000000000" pitchFamily="34" charset="-122"/>
              </a:rPr>
              <a:t>14</a:t>
            </a:r>
            <a:r>
              <a:rPr lang="zh-CN" altLang="en-US" sz="1600" dirty="0">
                <a:solidFill>
                  <a:prstClr val="black">
                    <a:lumMod val="65000"/>
                    <a:lumOff val="35000"/>
                  </a:prstClr>
                </a:solidFill>
                <a:latin typeface="思源黑体" panose="020B0500000000000000" pitchFamily="34" charset="-122"/>
                <a:ea typeface="思源黑体" panose="020B0500000000000000" pitchFamily="34" charset="-122"/>
              </a:rPr>
              <a:t>万人。</a:t>
            </a:r>
          </a:p>
          <a:p>
            <a:pPr>
              <a:lnSpc>
                <a:spcPct val="150000"/>
              </a:lnSpc>
            </a:pPr>
            <a:r>
              <a:rPr lang="zh-CN" altLang="en-US" sz="1600" dirty="0">
                <a:solidFill>
                  <a:prstClr val="black">
                    <a:lumMod val="65000"/>
                    <a:lumOff val="35000"/>
                  </a:prstClr>
                </a:solidFill>
                <a:latin typeface="思源黑体" panose="020B0500000000000000" pitchFamily="34" charset="-122"/>
                <a:ea typeface="思源黑体" panose="020B0500000000000000" pitchFamily="34" charset="-122"/>
              </a:rPr>
              <a:t>此战是抗战初期华北战场战果最大的一场战役。在</a:t>
            </a:r>
            <a:r>
              <a:rPr lang="en-US" altLang="zh-CN" sz="1600" dirty="0">
                <a:solidFill>
                  <a:prstClr val="black">
                    <a:lumMod val="65000"/>
                    <a:lumOff val="35000"/>
                  </a:prstClr>
                </a:solidFill>
                <a:latin typeface="思源黑体" panose="020B0500000000000000" pitchFamily="34" charset="-122"/>
                <a:ea typeface="思源黑体" panose="020B0500000000000000" pitchFamily="34" charset="-122"/>
              </a:rPr>
              <a:t>2</a:t>
            </a:r>
            <a:r>
              <a:rPr lang="zh-CN" altLang="en-US" sz="1600" dirty="0">
                <a:solidFill>
                  <a:prstClr val="black">
                    <a:lumMod val="65000"/>
                    <a:lumOff val="35000"/>
                  </a:prstClr>
                </a:solidFill>
                <a:latin typeface="思源黑体" panose="020B0500000000000000" pitchFamily="34" charset="-122"/>
                <a:ea typeface="思源黑体" panose="020B0500000000000000" pitchFamily="34" charset="-122"/>
              </a:rPr>
              <a:t>个月中，中方以伤亡</a:t>
            </a:r>
            <a:r>
              <a:rPr lang="en-US" altLang="zh-CN" sz="1600" dirty="0">
                <a:solidFill>
                  <a:prstClr val="black">
                    <a:lumMod val="65000"/>
                    <a:lumOff val="35000"/>
                  </a:prstClr>
                </a:solidFill>
                <a:latin typeface="思源黑体" panose="020B0500000000000000" pitchFamily="34" charset="-122"/>
                <a:ea typeface="思源黑体" panose="020B0500000000000000" pitchFamily="34" charset="-122"/>
              </a:rPr>
              <a:t>10</a:t>
            </a:r>
            <a:r>
              <a:rPr lang="zh-CN" altLang="en-US" sz="1600" dirty="0">
                <a:solidFill>
                  <a:prstClr val="black">
                    <a:lumMod val="65000"/>
                    <a:lumOff val="35000"/>
                  </a:prstClr>
                </a:solidFill>
                <a:latin typeface="思源黑体" panose="020B0500000000000000" pitchFamily="34" charset="-122"/>
                <a:ea typeface="思源黑体" panose="020B0500000000000000" pitchFamily="34" charset="-122"/>
              </a:rPr>
              <a:t>万余人的代价，消灭日军近</a:t>
            </a:r>
            <a:r>
              <a:rPr lang="en-US" altLang="zh-CN" sz="1600" dirty="0">
                <a:solidFill>
                  <a:prstClr val="black">
                    <a:lumMod val="65000"/>
                    <a:lumOff val="35000"/>
                  </a:prstClr>
                </a:solidFill>
                <a:latin typeface="思源黑体" panose="020B0500000000000000" pitchFamily="34" charset="-122"/>
                <a:ea typeface="思源黑体" panose="020B0500000000000000" pitchFamily="34" charset="-122"/>
              </a:rPr>
              <a:t>3</a:t>
            </a:r>
            <a:r>
              <a:rPr lang="zh-CN" altLang="en-US" sz="1600" dirty="0">
                <a:solidFill>
                  <a:prstClr val="black">
                    <a:lumMod val="65000"/>
                    <a:lumOff val="35000"/>
                  </a:prstClr>
                </a:solidFill>
                <a:latin typeface="思源黑体" panose="020B0500000000000000" pitchFamily="34" charset="-122"/>
                <a:ea typeface="思源黑体" panose="020B0500000000000000" pitchFamily="34" charset="-122"/>
              </a:rPr>
              <a:t>万人，在当时算是非常难得的一次战果。</a:t>
            </a:r>
          </a:p>
          <a:p>
            <a:pPr>
              <a:lnSpc>
                <a:spcPct val="150000"/>
              </a:lnSpc>
            </a:pPr>
            <a:r>
              <a:rPr lang="zh-CN" altLang="en-US" sz="1600" dirty="0">
                <a:solidFill>
                  <a:prstClr val="black">
                    <a:lumMod val="65000"/>
                    <a:lumOff val="35000"/>
                  </a:prstClr>
                </a:solidFill>
                <a:latin typeface="思源黑体" panose="020B0500000000000000" pitchFamily="34" charset="-122"/>
                <a:ea typeface="思源黑体" panose="020B0500000000000000" pitchFamily="34" charset="-122"/>
              </a:rPr>
              <a:t>然而，虽然在平型关、忻口、娘子关等战斗中，中方都取得了不俗的成绩，但因实力悬殊，最后中方仍以失利告终，从此国军在华北失去了成建制的武装力量。</a:t>
            </a:r>
          </a:p>
        </p:txBody>
      </p:sp>
      <p:pic>
        <p:nvPicPr>
          <p:cNvPr id="17" name="图片 16">
            <a:extLst>
              <a:ext uri="{FF2B5EF4-FFF2-40B4-BE49-F238E27FC236}">
                <a16:creationId xmlns:a16="http://schemas.microsoft.com/office/drawing/2014/main" xmlns="" id="{FDB3FA72-48E4-418C-A8A1-BDE6BEE1A4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93898" y="2442396"/>
            <a:ext cx="3490799" cy="3490798"/>
          </a:xfrm>
          <a:prstGeom prst="rect">
            <a:avLst/>
          </a:prstGeom>
        </p:spPr>
      </p:pic>
    </p:spTree>
    <p:extLst>
      <p:ext uri="{BB962C8B-B14F-4D97-AF65-F5344CB8AC3E}">
        <p14:creationId xmlns:p14="http://schemas.microsoft.com/office/powerpoint/2010/main" val="31141348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inVertical)">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a16="http://schemas.microsoft.com/office/drawing/2014/main" xmlns="" id="{D7245637-4EFC-4CA1-B735-AE92645151A6}"/>
              </a:ext>
            </a:extLst>
          </p:cNvPr>
          <p:cNvSpPr/>
          <p:nvPr/>
        </p:nvSpPr>
        <p:spPr>
          <a:xfrm>
            <a:off x="695400" y="1856356"/>
            <a:ext cx="10945216" cy="4457708"/>
          </a:xfrm>
          <a:prstGeom prst="rect">
            <a:avLst/>
          </a:prstGeom>
          <a:gradFill>
            <a:gsLst>
              <a:gs pos="6195">
                <a:schemeClr val="bg1"/>
              </a:gs>
              <a:gs pos="50000">
                <a:schemeClr val="bg1">
                  <a:alpha val="0"/>
                </a:schemeClr>
              </a:gs>
              <a:gs pos="100000">
                <a:schemeClr val="bg1"/>
              </a:gs>
            </a:gsLst>
            <a:lin ang="0" scaled="0"/>
          </a:gradFill>
          <a:ln w="15240">
            <a:gradFill>
              <a:gsLst>
                <a:gs pos="0">
                  <a:srgbClr val="D11313"/>
                </a:gs>
                <a:gs pos="76000">
                  <a:srgbClr val="D11313">
                    <a:alpha val="0"/>
                  </a:srgbClr>
                </a:gs>
                <a:gs pos="29000">
                  <a:srgbClr val="D11313">
                    <a:alpha val="0"/>
                  </a:srgbClr>
                </a:gs>
                <a:gs pos="100000">
                  <a:srgbClr val="D11313"/>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nvGrpSpPr>
          <p:cNvPr id="4" name="组合 3">
            <a:extLst>
              <a:ext uri="{FF2B5EF4-FFF2-40B4-BE49-F238E27FC236}">
                <a16:creationId xmlns:a16="http://schemas.microsoft.com/office/drawing/2014/main" xmlns="" id="{8FD3BF78-C44D-44F9-8710-719115717BF5}"/>
              </a:ext>
            </a:extLst>
          </p:cNvPr>
          <p:cNvGrpSpPr/>
          <p:nvPr/>
        </p:nvGrpSpPr>
        <p:grpSpPr>
          <a:xfrm>
            <a:off x="1199456" y="795393"/>
            <a:ext cx="5471944" cy="584775"/>
            <a:chOff x="2598380" y="599924"/>
            <a:chExt cx="5471944" cy="584775"/>
          </a:xfrm>
        </p:grpSpPr>
        <p:sp>
          <p:nvSpPr>
            <p:cNvPr id="6" name="文本框 5">
              <a:extLst>
                <a:ext uri="{FF2B5EF4-FFF2-40B4-BE49-F238E27FC236}">
                  <a16:creationId xmlns:a16="http://schemas.microsoft.com/office/drawing/2014/main" xmlns="" id="{3287426A-8151-4FE1-8319-01C53A61E20A}"/>
                </a:ext>
              </a:extLst>
            </p:cNvPr>
            <p:cNvSpPr txBox="1"/>
            <p:nvPr/>
          </p:nvSpPr>
          <p:spPr>
            <a:xfrm>
              <a:off x="4602708" y="599924"/>
              <a:ext cx="3467616" cy="584775"/>
            </a:xfrm>
            <a:prstGeom prst="rect">
              <a:avLst/>
            </a:prstGeom>
            <a:noFill/>
          </p:spPr>
          <p:txBody>
            <a:bodyPr wrap="none" rtlCol="0">
              <a:spAutoFit/>
            </a:bodyPr>
            <a:lstStyle/>
            <a:p>
              <a:r>
                <a:rPr lang="zh-CN" altLang="en-US" sz="3200" b="1" dirty="0">
                  <a:solidFill>
                    <a:srgbClr val="D11313"/>
                  </a:solidFill>
                  <a:latin typeface="思源宋体 CN Heavy" panose="02020900000000000000" pitchFamily="18" charset="-122"/>
                  <a:ea typeface="思源宋体 CN Heavy" panose="02020900000000000000" pitchFamily="18" charset="-122"/>
                </a:rPr>
                <a:t>走进历史上的战役</a:t>
              </a:r>
            </a:p>
          </p:txBody>
        </p:sp>
        <p:sp>
          <p:nvSpPr>
            <p:cNvPr id="7" name="矩形: 圆角 6">
              <a:extLst>
                <a:ext uri="{FF2B5EF4-FFF2-40B4-BE49-F238E27FC236}">
                  <a16:creationId xmlns:a16="http://schemas.microsoft.com/office/drawing/2014/main" xmlns="" id="{99CF4031-F8F9-47FB-9094-16226465E98A}"/>
                </a:ext>
              </a:extLst>
            </p:cNvPr>
            <p:cNvSpPr/>
            <p:nvPr/>
          </p:nvSpPr>
          <p:spPr>
            <a:xfrm>
              <a:off x="2598380" y="599924"/>
              <a:ext cx="1829997" cy="568642"/>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mn-ea"/>
                </a:rPr>
                <a:t> 第二 部分</a:t>
              </a:r>
            </a:p>
          </p:txBody>
        </p:sp>
      </p:grpSp>
      <p:grpSp>
        <p:nvGrpSpPr>
          <p:cNvPr id="16" name="组合 15">
            <a:extLst>
              <a:ext uri="{FF2B5EF4-FFF2-40B4-BE49-F238E27FC236}">
                <a16:creationId xmlns:a16="http://schemas.microsoft.com/office/drawing/2014/main" xmlns="" id="{07E1750F-EFBE-4654-9C4F-227D484CDD02}"/>
              </a:ext>
            </a:extLst>
          </p:cNvPr>
          <p:cNvGrpSpPr/>
          <p:nvPr/>
        </p:nvGrpSpPr>
        <p:grpSpPr>
          <a:xfrm>
            <a:off x="4186541" y="1630303"/>
            <a:ext cx="4409888" cy="680788"/>
            <a:chOff x="4350408" y="1598337"/>
            <a:chExt cx="4409888" cy="680788"/>
          </a:xfrm>
        </p:grpSpPr>
        <p:grpSp>
          <p:nvGrpSpPr>
            <p:cNvPr id="2" name="组合 1">
              <a:extLst>
                <a:ext uri="{FF2B5EF4-FFF2-40B4-BE49-F238E27FC236}">
                  <a16:creationId xmlns:a16="http://schemas.microsoft.com/office/drawing/2014/main" xmlns="" id="{A65B5BC6-874F-499E-8D5D-7FD8AD107409}"/>
                </a:ext>
              </a:extLst>
            </p:cNvPr>
            <p:cNvGrpSpPr/>
            <p:nvPr/>
          </p:nvGrpSpPr>
          <p:grpSpPr>
            <a:xfrm>
              <a:off x="4350408" y="1598337"/>
              <a:ext cx="4409888" cy="680788"/>
              <a:chOff x="4477024" y="1640332"/>
              <a:chExt cx="4409888" cy="680788"/>
            </a:xfrm>
          </p:grpSpPr>
          <p:sp>
            <p:nvSpPr>
              <p:cNvPr id="9" name="矩形: 圆角 8">
                <a:extLst>
                  <a:ext uri="{FF2B5EF4-FFF2-40B4-BE49-F238E27FC236}">
                    <a16:creationId xmlns:a16="http://schemas.microsoft.com/office/drawing/2014/main" xmlns="" id="{9977A4F7-FC5B-42A6-9449-2DA7A9FD8B36}"/>
                  </a:ext>
                </a:extLst>
              </p:cNvPr>
              <p:cNvSpPr/>
              <p:nvPr/>
            </p:nvSpPr>
            <p:spPr>
              <a:xfrm>
                <a:off x="4477024" y="1640332"/>
                <a:ext cx="4409888" cy="680788"/>
              </a:xfrm>
              <a:prstGeom prst="roundRect">
                <a:avLst>
                  <a:gd name="adj" fmla="val 50000"/>
                </a:avLst>
              </a:prstGeom>
              <a:solidFill>
                <a:srgbClr val="D1131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4398" tIns="21616" rIns="244398" bIns="21616" numCol="1" spcCol="1270" anchor="ctr" anchorCtr="0">
                <a:noAutofit/>
              </a:bodyPr>
              <a:lstStyle/>
              <a:p>
                <a:pPr marL="720090" lvl="0" defTabSz="666750">
                  <a:lnSpc>
                    <a:spcPct val="90000"/>
                  </a:lnSpc>
                  <a:spcBef>
                    <a:spcPct val="0"/>
                  </a:spcBef>
                  <a:spcAft>
                    <a:spcPct val="35000"/>
                  </a:spcAft>
                </a:pPr>
                <a:endParaRPr lang="zh-CN" altLang="en-US" sz="2800" b="1" dirty="0">
                  <a:solidFill>
                    <a:schemeClr val="bg1"/>
                  </a:solidFill>
                  <a:latin typeface="+mn-ea"/>
                  <a:cs typeface="汉仪大宋简" panose="02010600000101010101" charset="-122"/>
                </a:endParaRPr>
              </a:p>
            </p:txBody>
          </p:sp>
          <p:sp>
            <p:nvSpPr>
              <p:cNvPr id="11" name="星形: 五角 10">
                <a:extLst>
                  <a:ext uri="{FF2B5EF4-FFF2-40B4-BE49-F238E27FC236}">
                    <a16:creationId xmlns:a16="http://schemas.microsoft.com/office/drawing/2014/main" xmlns="" id="{044F6B47-9874-4E46-92BF-6A382277F96E}"/>
                  </a:ext>
                </a:extLst>
              </p:cNvPr>
              <p:cNvSpPr/>
              <p:nvPr/>
            </p:nvSpPr>
            <p:spPr>
              <a:xfrm>
                <a:off x="4753640" y="1752073"/>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mn-ea"/>
                </a:endParaRPr>
              </a:p>
            </p:txBody>
          </p:sp>
          <p:sp>
            <p:nvSpPr>
              <p:cNvPr id="14" name="星形: 五角 13">
                <a:extLst>
                  <a:ext uri="{FF2B5EF4-FFF2-40B4-BE49-F238E27FC236}">
                    <a16:creationId xmlns:a16="http://schemas.microsoft.com/office/drawing/2014/main" xmlns="" id="{01CC76FF-C3CD-4A80-BB96-2E3437F2BC2B}"/>
                  </a:ext>
                </a:extLst>
              </p:cNvPr>
              <p:cNvSpPr/>
              <p:nvPr/>
            </p:nvSpPr>
            <p:spPr>
              <a:xfrm>
                <a:off x="8189821" y="1744171"/>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mn-ea"/>
                </a:endParaRPr>
              </a:p>
            </p:txBody>
          </p:sp>
        </p:grpSp>
        <p:sp>
          <p:nvSpPr>
            <p:cNvPr id="15" name="矩形 14">
              <a:extLst>
                <a:ext uri="{FF2B5EF4-FFF2-40B4-BE49-F238E27FC236}">
                  <a16:creationId xmlns:a16="http://schemas.microsoft.com/office/drawing/2014/main" xmlns="" id="{020A19C7-6F3D-4914-822F-F85D877C7834}"/>
                </a:ext>
              </a:extLst>
            </p:cNvPr>
            <p:cNvSpPr/>
            <p:nvPr/>
          </p:nvSpPr>
          <p:spPr>
            <a:xfrm>
              <a:off x="5678301" y="1677121"/>
              <a:ext cx="1710725" cy="523220"/>
            </a:xfrm>
            <a:prstGeom prst="rect">
              <a:avLst/>
            </a:prstGeom>
          </p:spPr>
          <p:txBody>
            <a:bodyPr wrap="none">
              <a:spAutoFit/>
            </a:bodyPr>
            <a:lstStyle/>
            <a:p>
              <a:pPr marL="108000" lvl="0" defTabSz="666750">
                <a:spcBef>
                  <a:spcPct val="0"/>
                </a:spcBef>
              </a:pPr>
              <a:r>
                <a:rPr lang="zh-CN" altLang="en-US" sz="2800" b="1" dirty="0">
                  <a:solidFill>
                    <a:schemeClr val="bg1"/>
                  </a:solidFill>
                  <a:latin typeface="+mn-ea"/>
                  <a:cs typeface="汉仪大宋简" panose="02010600000101010101" charset="-122"/>
                </a:rPr>
                <a:t>锦江会战</a:t>
              </a:r>
            </a:p>
          </p:txBody>
        </p:sp>
      </p:grpSp>
      <p:sp>
        <p:nvSpPr>
          <p:cNvPr id="17" name="文本框 16">
            <a:extLst>
              <a:ext uri="{FF2B5EF4-FFF2-40B4-BE49-F238E27FC236}">
                <a16:creationId xmlns:a16="http://schemas.microsoft.com/office/drawing/2014/main" xmlns="" id="{10C06F3A-F02F-4B22-BC4B-59077971AA50}"/>
              </a:ext>
            </a:extLst>
          </p:cNvPr>
          <p:cNvSpPr txBox="1"/>
          <p:nvPr/>
        </p:nvSpPr>
        <p:spPr>
          <a:xfrm>
            <a:off x="5509695" y="2735259"/>
            <a:ext cx="5406916" cy="3046988"/>
          </a:xfrm>
          <a:prstGeom prst="rect">
            <a:avLst/>
          </a:prstGeom>
          <a:noFill/>
        </p:spPr>
        <p:txBody>
          <a:bodyPr wrap="square">
            <a:spAutoFit/>
          </a:bodyPr>
          <a:lstStyle/>
          <a:p>
            <a:pPr>
              <a:lnSpc>
                <a:spcPct val="150000"/>
              </a:lnSpc>
            </a:pPr>
            <a:r>
              <a:rPr lang="zh-CN" altLang="en-US" sz="1600" dirty="0">
                <a:solidFill>
                  <a:schemeClr val="tx1">
                    <a:lumMod val="65000"/>
                    <a:lumOff val="35000"/>
                  </a:schemeClr>
                </a:solidFill>
                <a:latin typeface="+mn-ea"/>
              </a:rPr>
              <a:t>太原会战之后，双方在</a:t>
            </a:r>
            <a:r>
              <a:rPr lang="en-US" altLang="zh-CN" sz="1600" dirty="0">
                <a:solidFill>
                  <a:schemeClr val="tx1">
                    <a:lumMod val="65000"/>
                    <a:lumOff val="35000"/>
                  </a:schemeClr>
                </a:solidFill>
                <a:latin typeface="+mn-ea"/>
              </a:rPr>
              <a:t>1941</a:t>
            </a:r>
            <a:r>
              <a:rPr lang="zh-CN" altLang="en-US" sz="1600" dirty="0">
                <a:solidFill>
                  <a:schemeClr val="tx1">
                    <a:lumMod val="65000"/>
                    <a:lumOff val="35000"/>
                  </a:schemeClr>
                </a:solidFill>
                <a:latin typeface="+mn-ea"/>
              </a:rPr>
              <a:t>年</a:t>
            </a:r>
            <a:r>
              <a:rPr lang="en-US" altLang="zh-CN" sz="1600" dirty="0">
                <a:solidFill>
                  <a:schemeClr val="tx1">
                    <a:lumMod val="65000"/>
                    <a:lumOff val="35000"/>
                  </a:schemeClr>
                </a:solidFill>
                <a:latin typeface="+mn-ea"/>
              </a:rPr>
              <a:t>3</a:t>
            </a:r>
            <a:r>
              <a:rPr lang="zh-CN" altLang="en-US" sz="1600" dirty="0">
                <a:solidFill>
                  <a:schemeClr val="tx1">
                    <a:lumMod val="65000"/>
                    <a:lumOff val="35000"/>
                  </a:schemeClr>
                </a:solidFill>
                <a:latin typeface="+mn-ea"/>
              </a:rPr>
              <a:t>月</a:t>
            </a:r>
            <a:r>
              <a:rPr lang="en-US" altLang="zh-CN" sz="1600" dirty="0">
                <a:solidFill>
                  <a:schemeClr val="tx1">
                    <a:lumMod val="65000"/>
                    <a:lumOff val="35000"/>
                  </a:schemeClr>
                </a:solidFill>
                <a:latin typeface="+mn-ea"/>
              </a:rPr>
              <a:t>14</a:t>
            </a:r>
            <a:r>
              <a:rPr lang="zh-CN" altLang="en-US" sz="1600" dirty="0">
                <a:solidFill>
                  <a:schemeClr val="tx1">
                    <a:lumMod val="65000"/>
                    <a:lumOff val="35000"/>
                  </a:schemeClr>
                </a:solidFill>
                <a:latin typeface="+mn-ea"/>
              </a:rPr>
              <a:t>日迎来了上高会战，战争地点在江西上高县，也被大家叫作锦江会战。</a:t>
            </a:r>
          </a:p>
          <a:p>
            <a:pPr>
              <a:lnSpc>
                <a:spcPct val="150000"/>
              </a:lnSpc>
            </a:pPr>
            <a:r>
              <a:rPr lang="zh-CN" altLang="en-US" sz="1600" dirty="0">
                <a:solidFill>
                  <a:schemeClr val="tx1">
                    <a:lumMod val="65000"/>
                    <a:lumOff val="35000"/>
                  </a:schemeClr>
                </a:solidFill>
                <a:latin typeface="+mn-ea"/>
              </a:rPr>
              <a:t>在这场战役中，中国军队在抗日名将罗卓英的率领下，与园部和一郎领导下的日军展开了激战，国军取得了久违的胜利，也因此被誉为最精彩的一战。</a:t>
            </a:r>
          </a:p>
          <a:p>
            <a:pPr>
              <a:lnSpc>
                <a:spcPct val="150000"/>
              </a:lnSpc>
            </a:pPr>
            <a:r>
              <a:rPr lang="zh-CN" altLang="en-US" sz="1600" dirty="0">
                <a:solidFill>
                  <a:schemeClr val="tx1">
                    <a:lumMod val="65000"/>
                    <a:lumOff val="35000"/>
                  </a:schemeClr>
                </a:solidFill>
                <a:latin typeface="+mn-ea"/>
              </a:rPr>
              <a:t>这次战役共消灭日军一万六千余人，击毙了日军少将官岩永和大佐联队长滨田，缴获了敌人的大量物资，也极大地挫败了日军的嚣张气焰，推延了太平洋战争爆发的时间。</a:t>
            </a:r>
          </a:p>
        </p:txBody>
      </p:sp>
      <p:pic>
        <p:nvPicPr>
          <p:cNvPr id="21" name="图片 20">
            <a:extLst>
              <a:ext uri="{FF2B5EF4-FFF2-40B4-BE49-F238E27FC236}">
                <a16:creationId xmlns:a16="http://schemas.microsoft.com/office/drawing/2014/main" xmlns="" id="{5B028BEF-038D-4C52-B577-F9C7430051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7784" y="2363310"/>
            <a:ext cx="4572000" cy="3429000"/>
          </a:xfrm>
          <a:prstGeom prst="rect">
            <a:avLst/>
          </a:prstGeom>
        </p:spPr>
      </p:pic>
    </p:spTree>
    <p:extLst>
      <p:ext uri="{BB962C8B-B14F-4D97-AF65-F5344CB8AC3E}">
        <p14:creationId xmlns:p14="http://schemas.microsoft.com/office/powerpoint/2010/main" val="41026448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inVertical)">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17">
                                            <p:txEl>
                                              <p:pRg st="0" end="0"/>
                                            </p:txEl>
                                          </p:spTgt>
                                        </p:tgtEl>
                                        <p:attrNameLst>
                                          <p:attrName>style.visibility</p:attrName>
                                        </p:attrNameLst>
                                      </p:cBhvr>
                                      <p:to>
                                        <p:strVal val="visible"/>
                                      </p:to>
                                    </p:set>
                                    <p:animEffect transition="in" filter="fade">
                                      <p:cBhvr>
                                        <p:cTn id="22" dur="1000"/>
                                        <p:tgtEl>
                                          <p:spTgt spid="17">
                                            <p:txEl>
                                              <p:pRg st="0" end="0"/>
                                            </p:txEl>
                                          </p:spTgt>
                                        </p:tgtEl>
                                      </p:cBhvr>
                                    </p:animEffect>
                                    <p:anim calcmode="lin" valueType="num">
                                      <p:cBhvr>
                                        <p:cTn id="23" dur="10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24" dur="100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down)">
                                      <p:cBhvr>
                                        <p:cTn id="2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a16="http://schemas.microsoft.com/office/drawing/2014/main" xmlns="" id="{D7245637-4EFC-4CA1-B735-AE92645151A6}"/>
              </a:ext>
            </a:extLst>
          </p:cNvPr>
          <p:cNvSpPr/>
          <p:nvPr/>
        </p:nvSpPr>
        <p:spPr>
          <a:xfrm>
            <a:off x="695400" y="1856356"/>
            <a:ext cx="10945216" cy="4457708"/>
          </a:xfrm>
          <a:prstGeom prst="rect">
            <a:avLst/>
          </a:prstGeom>
          <a:gradFill>
            <a:gsLst>
              <a:gs pos="6195">
                <a:schemeClr val="bg1"/>
              </a:gs>
              <a:gs pos="50000">
                <a:schemeClr val="bg1">
                  <a:alpha val="0"/>
                </a:schemeClr>
              </a:gs>
              <a:gs pos="100000">
                <a:schemeClr val="bg1"/>
              </a:gs>
            </a:gsLst>
            <a:lin ang="0" scaled="0"/>
          </a:gradFill>
          <a:ln w="15240">
            <a:gradFill>
              <a:gsLst>
                <a:gs pos="0">
                  <a:srgbClr val="D11313"/>
                </a:gs>
                <a:gs pos="76000">
                  <a:srgbClr val="D11313">
                    <a:alpha val="0"/>
                  </a:srgbClr>
                </a:gs>
                <a:gs pos="29000">
                  <a:srgbClr val="D11313">
                    <a:alpha val="0"/>
                  </a:srgbClr>
                </a:gs>
                <a:gs pos="100000">
                  <a:srgbClr val="D11313"/>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nvGrpSpPr>
          <p:cNvPr id="4" name="组合 3">
            <a:extLst>
              <a:ext uri="{FF2B5EF4-FFF2-40B4-BE49-F238E27FC236}">
                <a16:creationId xmlns:a16="http://schemas.microsoft.com/office/drawing/2014/main" xmlns="" id="{8FD3BF78-C44D-44F9-8710-719115717BF5}"/>
              </a:ext>
            </a:extLst>
          </p:cNvPr>
          <p:cNvGrpSpPr/>
          <p:nvPr/>
        </p:nvGrpSpPr>
        <p:grpSpPr>
          <a:xfrm>
            <a:off x="1199456" y="795393"/>
            <a:ext cx="5471944" cy="584775"/>
            <a:chOff x="2598380" y="599924"/>
            <a:chExt cx="5471944" cy="584775"/>
          </a:xfrm>
        </p:grpSpPr>
        <p:sp>
          <p:nvSpPr>
            <p:cNvPr id="6" name="文本框 5">
              <a:extLst>
                <a:ext uri="{FF2B5EF4-FFF2-40B4-BE49-F238E27FC236}">
                  <a16:creationId xmlns:a16="http://schemas.microsoft.com/office/drawing/2014/main" xmlns="" id="{3287426A-8151-4FE1-8319-01C53A61E20A}"/>
                </a:ext>
              </a:extLst>
            </p:cNvPr>
            <p:cNvSpPr txBox="1"/>
            <p:nvPr/>
          </p:nvSpPr>
          <p:spPr>
            <a:xfrm>
              <a:off x="4602708" y="599924"/>
              <a:ext cx="3467616" cy="584775"/>
            </a:xfrm>
            <a:prstGeom prst="rect">
              <a:avLst/>
            </a:prstGeom>
            <a:noFill/>
          </p:spPr>
          <p:txBody>
            <a:bodyPr wrap="none" rtlCol="0">
              <a:spAutoFit/>
            </a:bodyPr>
            <a:lstStyle/>
            <a:p>
              <a:r>
                <a:rPr lang="zh-CN" altLang="en-US" sz="3200" b="1" dirty="0">
                  <a:solidFill>
                    <a:srgbClr val="D11313"/>
                  </a:solidFill>
                  <a:latin typeface="思源宋体 CN Heavy" panose="02020900000000000000" pitchFamily="18" charset="-122"/>
                  <a:ea typeface="思源宋体 CN Heavy" panose="02020900000000000000" pitchFamily="18" charset="-122"/>
                </a:rPr>
                <a:t>走进历史上的战役</a:t>
              </a:r>
            </a:p>
          </p:txBody>
        </p:sp>
        <p:sp>
          <p:nvSpPr>
            <p:cNvPr id="7" name="矩形: 圆角 6">
              <a:extLst>
                <a:ext uri="{FF2B5EF4-FFF2-40B4-BE49-F238E27FC236}">
                  <a16:creationId xmlns:a16="http://schemas.microsoft.com/office/drawing/2014/main" xmlns="" id="{99CF4031-F8F9-47FB-9094-16226465E98A}"/>
                </a:ext>
              </a:extLst>
            </p:cNvPr>
            <p:cNvSpPr/>
            <p:nvPr/>
          </p:nvSpPr>
          <p:spPr>
            <a:xfrm>
              <a:off x="2598380" y="599924"/>
              <a:ext cx="1829997" cy="568642"/>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mn-ea"/>
                </a:rPr>
                <a:t> 第二 部分</a:t>
              </a:r>
            </a:p>
          </p:txBody>
        </p:sp>
      </p:grpSp>
      <p:grpSp>
        <p:nvGrpSpPr>
          <p:cNvPr id="16" name="组合 15">
            <a:extLst>
              <a:ext uri="{FF2B5EF4-FFF2-40B4-BE49-F238E27FC236}">
                <a16:creationId xmlns:a16="http://schemas.microsoft.com/office/drawing/2014/main" xmlns="" id="{07E1750F-EFBE-4654-9C4F-227D484CDD02}"/>
              </a:ext>
            </a:extLst>
          </p:cNvPr>
          <p:cNvGrpSpPr/>
          <p:nvPr/>
        </p:nvGrpSpPr>
        <p:grpSpPr>
          <a:xfrm>
            <a:off x="4350408" y="1598337"/>
            <a:ext cx="4193864" cy="680788"/>
            <a:chOff x="4350408" y="1598337"/>
            <a:chExt cx="4193864" cy="680788"/>
          </a:xfrm>
        </p:grpSpPr>
        <p:grpSp>
          <p:nvGrpSpPr>
            <p:cNvPr id="2" name="组合 1">
              <a:extLst>
                <a:ext uri="{FF2B5EF4-FFF2-40B4-BE49-F238E27FC236}">
                  <a16:creationId xmlns:a16="http://schemas.microsoft.com/office/drawing/2014/main" xmlns="" id="{A65B5BC6-874F-499E-8D5D-7FD8AD107409}"/>
                </a:ext>
              </a:extLst>
            </p:cNvPr>
            <p:cNvGrpSpPr/>
            <p:nvPr/>
          </p:nvGrpSpPr>
          <p:grpSpPr>
            <a:xfrm>
              <a:off x="4350408" y="1598337"/>
              <a:ext cx="4193864" cy="680788"/>
              <a:chOff x="4477024" y="1640332"/>
              <a:chExt cx="4193864" cy="680788"/>
            </a:xfrm>
          </p:grpSpPr>
          <p:sp>
            <p:nvSpPr>
              <p:cNvPr id="9" name="矩形: 圆角 8">
                <a:extLst>
                  <a:ext uri="{FF2B5EF4-FFF2-40B4-BE49-F238E27FC236}">
                    <a16:creationId xmlns:a16="http://schemas.microsoft.com/office/drawing/2014/main" xmlns="" id="{9977A4F7-FC5B-42A6-9449-2DA7A9FD8B36}"/>
                  </a:ext>
                </a:extLst>
              </p:cNvPr>
              <p:cNvSpPr/>
              <p:nvPr/>
            </p:nvSpPr>
            <p:spPr>
              <a:xfrm>
                <a:off x="4477024" y="1640332"/>
                <a:ext cx="4193864" cy="680788"/>
              </a:xfrm>
              <a:prstGeom prst="roundRect">
                <a:avLst>
                  <a:gd name="adj" fmla="val 50000"/>
                </a:avLst>
              </a:prstGeom>
              <a:solidFill>
                <a:srgbClr val="D1131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4398" tIns="21616" rIns="244398" bIns="21616" numCol="1" spcCol="1270" anchor="ctr" anchorCtr="0">
                <a:noAutofit/>
              </a:bodyPr>
              <a:lstStyle/>
              <a:p>
                <a:pPr marL="720090" lvl="0" defTabSz="666750">
                  <a:lnSpc>
                    <a:spcPct val="90000"/>
                  </a:lnSpc>
                  <a:spcBef>
                    <a:spcPct val="0"/>
                  </a:spcBef>
                  <a:spcAft>
                    <a:spcPct val="35000"/>
                  </a:spcAft>
                </a:pPr>
                <a:endParaRPr lang="zh-CN" altLang="en-US" sz="2800" b="1" dirty="0">
                  <a:solidFill>
                    <a:schemeClr val="bg1"/>
                  </a:solidFill>
                  <a:latin typeface="+mn-ea"/>
                  <a:cs typeface="汉仪大宋简" panose="02010600000101010101" charset="-122"/>
                </a:endParaRPr>
              </a:p>
            </p:txBody>
          </p:sp>
          <p:sp>
            <p:nvSpPr>
              <p:cNvPr id="11" name="星形: 五角 10">
                <a:extLst>
                  <a:ext uri="{FF2B5EF4-FFF2-40B4-BE49-F238E27FC236}">
                    <a16:creationId xmlns:a16="http://schemas.microsoft.com/office/drawing/2014/main" xmlns="" id="{044F6B47-9874-4E46-92BF-6A382277F96E}"/>
                  </a:ext>
                </a:extLst>
              </p:cNvPr>
              <p:cNvSpPr/>
              <p:nvPr/>
            </p:nvSpPr>
            <p:spPr>
              <a:xfrm>
                <a:off x="4753640" y="1752073"/>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mn-ea"/>
                </a:endParaRPr>
              </a:p>
            </p:txBody>
          </p:sp>
          <p:sp>
            <p:nvSpPr>
              <p:cNvPr id="14" name="星形: 五角 13">
                <a:extLst>
                  <a:ext uri="{FF2B5EF4-FFF2-40B4-BE49-F238E27FC236}">
                    <a16:creationId xmlns:a16="http://schemas.microsoft.com/office/drawing/2014/main" xmlns="" id="{01CC76FF-C3CD-4A80-BB96-2E3437F2BC2B}"/>
                  </a:ext>
                </a:extLst>
              </p:cNvPr>
              <p:cNvSpPr/>
              <p:nvPr/>
            </p:nvSpPr>
            <p:spPr>
              <a:xfrm>
                <a:off x="8020514" y="1744171"/>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mn-ea"/>
                </a:endParaRPr>
              </a:p>
            </p:txBody>
          </p:sp>
        </p:grpSp>
        <p:sp>
          <p:nvSpPr>
            <p:cNvPr id="15" name="矩形 14">
              <a:extLst>
                <a:ext uri="{FF2B5EF4-FFF2-40B4-BE49-F238E27FC236}">
                  <a16:creationId xmlns:a16="http://schemas.microsoft.com/office/drawing/2014/main" xmlns="" id="{020A19C7-6F3D-4914-822F-F85D877C7834}"/>
                </a:ext>
              </a:extLst>
            </p:cNvPr>
            <p:cNvSpPr/>
            <p:nvPr/>
          </p:nvSpPr>
          <p:spPr>
            <a:xfrm>
              <a:off x="5570628" y="1693648"/>
              <a:ext cx="1710725" cy="523220"/>
            </a:xfrm>
            <a:prstGeom prst="rect">
              <a:avLst/>
            </a:prstGeom>
          </p:spPr>
          <p:txBody>
            <a:bodyPr wrap="none">
              <a:spAutoFit/>
            </a:bodyPr>
            <a:lstStyle/>
            <a:p>
              <a:pPr marL="108000" lvl="0" defTabSz="666750">
                <a:spcBef>
                  <a:spcPct val="0"/>
                </a:spcBef>
              </a:pPr>
              <a:r>
                <a:rPr lang="zh-CN" altLang="en-US" sz="2800" b="1" dirty="0">
                  <a:solidFill>
                    <a:schemeClr val="bg1"/>
                  </a:solidFill>
                  <a:latin typeface="+mn-ea"/>
                  <a:cs typeface="汉仪大宋简" panose="02010600000101010101" charset="-122"/>
                </a:rPr>
                <a:t>长沙会战</a:t>
              </a:r>
            </a:p>
          </p:txBody>
        </p:sp>
      </p:grpSp>
      <p:sp>
        <p:nvSpPr>
          <p:cNvPr id="20" name="文本框 19">
            <a:extLst>
              <a:ext uri="{FF2B5EF4-FFF2-40B4-BE49-F238E27FC236}">
                <a16:creationId xmlns:a16="http://schemas.microsoft.com/office/drawing/2014/main" xmlns="" id="{EA119F2C-8983-484E-A196-C97187423D05}"/>
              </a:ext>
            </a:extLst>
          </p:cNvPr>
          <p:cNvSpPr txBox="1"/>
          <p:nvPr/>
        </p:nvSpPr>
        <p:spPr>
          <a:xfrm>
            <a:off x="1731727" y="2781456"/>
            <a:ext cx="4371172" cy="3046988"/>
          </a:xfrm>
          <a:prstGeom prst="rect">
            <a:avLst/>
          </a:prstGeom>
          <a:noFill/>
        </p:spPr>
        <p:txBody>
          <a:bodyPr wrap="square">
            <a:spAutoFit/>
          </a:bodyPr>
          <a:lstStyle/>
          <a:p>
            <a:pPr>
              <a:lnSpc>
                <a:spcPct val="150000"/>
              </a:lnSpc>
            </a:pPr>
            <a:r>
              <a:rPr lang="zh-CN" altLang="en-US" sz="1600" dirty="0">
                <a:solidFill>
                  <a:prstClr val="black">
                    <a:lumMod val="65000"/>
                    <a:lumOff val="35000"/>
                  </a:prstClr>
                </a:solidFill>
                <a:latin typeface="+mn-ea"/>
              </a:rPr>
              <a:t>从</a:t>
            </a:r>
            <a:r>
              <a:rPr lang="en-US" altLang="zh-CN" sz="1600" dirty="0">
                <a:solidFill>
                  <a:prstClr val="black">
                    <a:lumMod val="65000"/>
                    <a:lumOff val="35000"/>
                  </a:prstClr>
                </a:solidFill>
                <a:latin typeface="+mn-ea"/>
              </a:rPr>
              <a:t>1939</a:t>
            </a:r>
            <a:r>
              <a:rPr lang="zh-CN" altLang="en-US" sz="1600" dirty="0">
                <a:solidFill>
                  <a:prstClr val="black">
                    <a:lumMod val="65000"/>
                    <a:lumOff val="35000"/>
                  </a:prstClr>
                </a:solidFill>
                <a:latin typeface="+mn-ea"/>
              </a:rPr>
              <a:t>年</a:t>
            </a:r>
            <a:r>
              <a:rPr lang="en-US" altLang="zh-CN" sz="1600" dirty="0">
                <a:solidFill>
                  <a:prstClr val="black">
                    <a:lumMod val="65000"/>
                    <a:lumOff val="35000"/>
                  </a:prstClr>
                </a:solidFill>
                <a:latin typeface="+mn-ea"/>
              </a:rPr>
              <a:t>9</a:t>
            </a:r>
            <a:r>
              <a:rPr lang="zh-CN" altLang="en-US" sz="1600" dirty="0">
                <a:solidFill>
                  <a:prstClr val="black">
                    <a:lumMod val="65000"/>
                    <a:lumOff val="35000"/>
                  </a:prstClr>
                </a:solidFill>
                <a:latin typeface="+mn-ea"/>
              </a:rPr>
              <a:t>月开始，日军先后进行了三次长沙会战，时间长达</a:t>
            </a:r>
            <a:r>
              <a:rPr lang="en-US" altLang="zh-CN" sz="1600" dirty="0">
                <a:solidFill>
                  <a:prstClr val="black">
                    <a:lumMod val="65000"/>
                    <a:lumOff val="35000"/>
                  </a:prstClr>
                </a:solidFill>
                <a:latin typeface="+mn-ea"/>
              </a:rPr>
              <a:t>2</a:t>
            </a:r>
            <a:r>
              <a:rPr lang="zh-CN" altLang="en-US" sz="1600" dirty="0">
                <a:solidFill>
                  <a:prstClr val="black">
                    <a:lumMod val="65000"/>
                    <a:lumOff val="35000"/>
                  </a:prstClr>
                </a:solidFill>
                <a:latin typeface="+mn-ea"/>
              </a:rPr>
              <a:t>年半。</a:t>
            </a:r>
          </a:p>
          <a:p>
            <a:pPr>
              <a:lnSpc>
                <a:spcPct val="150000"/>
              </a:lnSpc>
            </a:pPr>
            <a:r>
              <a:rPr lang="zh-CN" altLang="en-US" sz="1600" dirty="0">
                <a:solidFill>
                  <a:prstClr val="black">
                    <a:lumMod val="65000"/>
                    <a:lumOff val="35000"/>
                  </a:prstClr>
                </a:solidFill>
                <a:latin typeface="+mn-ea"/>
              </a:rPr>
              <a:t>在薛岳的指挥下，中国军人对日本的参战部队进行了沉重的打击，特别是薛岳将军的“天炉战法”，在战斗中发挥了极大的作用。</a:t>
            </a:r>
          </a:p>
          <a:p>
            <a:pPr>
              <a:lnSpc>
                <a:spcPct val="150000"/>
              </a:lnSpc>
            </a:pPr>
            <a:r>
              <a:rPr lang="zh-CN" altLang="en-US" sz="1600" dirty="0">
                <a:solidFill>
                  <a:prstClr val="black">
                    <a:lumMod val="65000"/>
                    <a:lumOff val="35000"/>
                  </a:prstClr>
                </a:solidFill>
                <a:latin typeface="+mn-ea"/>
              </a:rPr>
              <a:t>在三次长沙保卫战中，我方伤亡及失踪的军人有</a:t>
            </a:r>
            <a:r>
              <a:rPr lang="en-US" altLang="zh-CN" sz="1600" dirty="0">
                <a:solidFill>
                  <a:prstClr val="black">
                    <a:lumMod val="65000"/>
                    <a:lumOff val="35000"/>
                  </a:prstClr>
                </a:solidFill>
                <a:latin typeface="+mn-ea"/>
              </a:rPr>
              <a:t>9</a:t>
            </a:r>
            <a:r>
              <a:rPr lang="zh-CN" altLang="en-US" sz="1600" dirty="0">
                <a:solidFill>
                  <a:prstClr val="black">
                    <a:lumMod val="65000"/>
                    <a:lumOff val="35000"/>
                  </a:prstClr>
                </a:solidFill>
                <a:latin typeface="+mn-ea"/>
              </a:rPr>
              <a:t>万余人，但也歼灭日军逾</a:t>
            </a:r>
            <a:r>
              <a:rPr lang="en-US" altLang="zh-CN" sz="1600" dirty="0">
                <a:solidFill>
                  <a:prstClr val="black">
                    <a:lumMod val="65000"/>
                    <a:lumOff val="35000"/>
                  </a:prstClr>
                </a:solidFill>
                <a:latin typeface="+mn-ea"/>
              </a:rPr>
              <a:t>11</a:t>
            </a:r>
            <a:r>
              <a:rPr lang="zh-CN" altLang="en-US" sz="1600" dirty="0">
                <a:solidFill>
                  <a:prstClr val="black">
                    <a:lumMod val="65000"/>
                    <a:lumOff val="35000"/>
                  </a:prstClr>
                </a:solidFill>
                <a:latin typeface="+mn-ea"/>
              </a:rPr>
              <a:t>万人，彻底稳固了湖南乃至整个南方的抗日局势。</a:t>
            </a:r>
          </a:p>
        </p:txBody>
      </p:sp>
      <p:pic>
        <p:nvPicPr>
          <p:cNvPr id="17" name="图片 16">
            <a:extLst>
              <a:ext uri="{FF2B5EF4-FFF2-40B4-BE49-F238E27FC236}">
                <a16:creationId xmlns:a16="http://schemas.microsoft.com/office/drawing/2014/main" xmlns="" id="{FDB3FA72-48E4-418C-A8A1-BDE6BEE1A4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98874" y="2636912"/>
            <a:ext cx="3490799" cy="3490798"/>
          </a:xfrm>
          <a:prstGeom prst="rect">
            <a:avLst/>
          </a:prstGeom>
        </p:spPr>
      </p:pic>
    </p:spTree>
    <p:extLst>
      <p:ext uri="{BB962C8B-B14F-4D97-AF65-F5344CB8AC3E}">
        <p14:creationId xmlns:p14="http://schemas.microsoft.com/office/powerpoint/2010/main" val="14797429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inVertical)">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a16="http://schemas.microsoft.com/office/drawing/2014/main" xmlns="" id="{D7245637-4EFC-4CA1-B735-AE92645151A6}"/>
              </a:ext>
            </a:extLst>
          </p:cNvPr>
          <p:cNvSpPr/>
          <p:nvPr/>
        </p:nvSpPr>
        <p:spPr>
          <a:xfrm>
            <a:off x="695400" y="1856356"/>
            <a:ext cx="10945216" cy="4457708"/>
          </a:xfrm>
          <a:prstGeom prst="rect">
            <a:avLst/>
          </a:prstGeom>
          <a:gradFill>
            <a:gsLst>
              <a:gs pos="6195">
                <a:schemeClr val="bg1"/>
              </a:gs>
              <a:gs pos="50000">
                <a:schemeClr val="bg1">
                  <a:alpha val="0"/>
                </a:schemeClr>
              </a:gs>
              <a:gs pos="100000">
                <a:schemeClr val="bg1"/>
              </a:gs>
            </a:gsLst>
            <a:lin ang="0" scaled="0"/>
          </a:gradFill>
          <a:ln w="15240">
            <a:gradFill>
              <a:gsLst>
                <a:gs pos="0">
                  <a:srgbClr val="D11313"/>
                </a:gs>
                <a:gs pos="76000">
                  <a:srgbClr val="D11313">
                    <a:alpha val="0"/>
                  </a:srgbClr>
                </a:gs>
                <a:gs pos="29000">
                  <a:srgbClr val="D11313">
                    <a:alpha val="0"/>
                  </a:srgbClr>
                </a:gs>
                <a:gs pos="100000">
                  <a:srgbClr val="D11313"/>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nvGrpSpPr>
          <p:cNvPr id="4" name="组合 3">
            <a:extLst>
              <a:ext uri="{FF2B5EF4-FFF2-40B4-BE49-F238E27FC236}">
                <a16:creationId xmlns:a16="http://schemas.microsoft.com/office/drawing/2014/main" xmlns="" id="{8FD3BF78-C44D-44F9-8710-719115717BF5}"/>
              </a:ext>
            </a:extLst>
          </p:cNvPr>
          <p:cNvGrpSpPr/>
          <p:nvPr/>
        </p:nvGrpSpPr>
        <p:grpSpPr>
          <a:xfrm>
            <a:off x="1199456" y="795393"/>
            <a:ext cx="5471944" cy="584775"/>
            <a:chOff x="2598380" y="599924"/>
            <a:chExt cx="5471944" cy="584775"/>
          </a:xfrm>
        </p:grpSpPr>
        <p:sp>
          <p:nvSpPr>
            <p:cNvPr id="6" name="文本框 5">
              <a:extLst>
                <a:ext uri="{FF2B5EF4-FFF2-40B4-BE49-F238E27FC236}">
                  <a16:creationId xmlns:a16="http://schemas.microsoft.com/office/drawing/2014/main" xmlns="" id="{3287426A-8151-4FE1-8319-01C53A61E20A}"/>
                </a:ext>
              </a:extLst>
            </p:cNvPr>
            <p:cNvSpPr txBox="1"/>
            <p:nvPr/>
          </p:nvSpPr>
          <p:spPr>
            <a:xfrm>
              <a:off x="4602708" y="599924"/>
              <a:ext cx="3467616" cy="584775"/>
            </a:xfrm>
            <a:prstGeom prst="rect">
              <a:avLst/>
            </a:prstGeom>
            <a:noFill/>
          </p:spPr>
          <p:txBody>
            <a:bodyPr wrap="none" rtlCol="0">
              <a:spAutoFit/>
            </a:bodyPr>
            <a:lstStyle/>
            <a:p>
              <a:r>
                <a:rPr lang="zh-CN" altLang="en-US" sz="3200" b="1" dirty="0">
                  <a:solidFill>
                    <a:srgbClr val="D11313"/>
                  </a:solidFill>
                  <a:latin typeface="思源宋体 CN Heavy" panose="02020900000000000000" pitchFamily="18" charset="-122"/>
                  <a:ea typeface="思源宋体 CN Heavy" panose="02020900000000000000" pitchFamily="18" charset="-122"/>
                </a:rPr>
                <a:t>走进历史上的战役</a:t>
              </a:r>
            </a:p>
          </p:txBody>
        </p:sp>
        <p:sp>
          <p:nvSpPr>
            <p:cNvPr id="7" name="矩形: 圆角 6">
              <a:extLst>
                <a:ext uri="{FF2B5EF4-FFF2-40B4-BE49-F238E27FC236}">
                  <a16:creationId xmlns:a16="http://schemas.microsoft.com/office/drawing/2014/main" xmlns="" id="{99CF4031-F8F9-47FB-9094-16226465E98A}"/>
                </a:ext>
              </a:extLst>
            </p:cNvPr>
            <p:cNvSpPr/>
            <p:nvPr/>
          </p:nvSpPr>
          <p:spPr>
            <a:xfrm>
              <a:off x="2598380" y="599924"/>
              <a:ext cx="1829997" cy="568642"/>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mn-ea"/>
                </a:rPr>
                <a:t> 第二 部分</a:t>
              </a:r>
            </a:p>
          </p:txBody>
        </p:sp>
      </p:grpSp>
      <p:grpSp>
        <p:nvGrpSpPr>
          <p:cNvPr id="16" name="组合 15">
            <a:extLst>
              <a:ext uri="{FF2B5EF4-FFF2-40B4-BE49-F238E27FC236}">
                <a16:creationId xmlns:a16="http://schemas.microsoft.com/office/drawing/2014/main" xmlns="" id="{07E1750F-EFBE-4654-9C4F-227D484CDD02}"/>
              </a:ext>
            </a:extLst>
          </p:cNvPr>
          <p:cNvGrpSpPr/>
          <p:nvPr/>
        </p:nvGrpSpPr>
        <p:grpSpPr>
          <a:xfrm>
            <a:off x="4186541" y="1630303"/>
            <a:ext cx="4409888" cy="680788"/>
            <a:chOff x="4350408" y="1598337"/>
            <a:chExt cx="4409888" cy="680788"/>
          </a:xfrm>
        </p:grpSpPr>
        <p:grpSp>
          <p:nvGrpSpPr>
            <p:cNvPr id="2" name="组合 1">
              <a:extLst>
                <a:ext uri="{FF2B5EF4-FFF2-40B4-BE49-F238E27FC236}">
                  <a16:creationId xmlns:a16="http://schemas.microsoft.com/office/drawing/2014/main" xmlns="" id="{A65B5BC6-874F-499E-8D5D-7FD8AD107409}"/>
                </a:ext>
              </a:extLst>
            </p:cNvPr>
            <p:cNvGrpSpPr/>
            <p:nvPr/>
          </p:nvGrpSpPr>
          <p:grpSpPr>
            <a:xfrm>
              <a:off x="4350408" y="1598337"/>
              <a:ext cx="4409888" cy="680788"/>
              <a:chOff x="4477024" y="1640332"/>
              <a:chExt cx="4409888" cy="680788"/>
            </a:xfrm>
          </p:grpSpPr>
          <p:sp>
            <p:nvSpPr>
              <p:cNvPr id="9" name="矩形: 圆角 8">
                <a:extLst>
                  <a:ext uri="{FF2B5EF4-FFF2-40B4-BE49-F238E27FC236}">
                    <a16:creationId xmlns:a16="http://schemas.microsoft.com/office/drawing/2014/main" xmlns="" id="{9977A4F7-FC5B-42A6-9449-2DA7A9FD8B36}"/>
                  </a:ext>
                </a:extLst>
              </p:cNvPr>
              <p:cNvSpPr/>
              <p:nvPr/>
            </p:nvSpPr>
            <p:spPr>
              <a:xfrm>
                <a:off x="4477024" y="1640332"/>
                <a:ext cx="4409888" cy="680788"/>
              </a:xfrm>
              <a:prstGeom prst="roundRect">
                <a:avLst>
                  <a:gd name="adj" fmla="val 50000"/>
                </a:avLst>
              </a:prstGeom>
              <a:solidFill>
                <a:srgbClr val="D1131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4398" tIns="21616" rIns="244398" bIns="21616" numCol="1" spcCol="1270" anchor="ctr" anchorCtr="0">
                <a:noAutofit/>
              </a:bodyPr>
              <a:lstStyle/>
              <a:p>
                <a:pPr marL="720090" lvl="0" defTabSz="666750">
                  <a:lnSpc>
                    <a:spcPct val="90000"/>
                  </a:lnSpc>
                  <a:spcBef>
                    <a:spcPct val="0"/>
                  </a:spcBef>
                  <a:spcAft>
                    <a:spcPct val="35000"/>
                  </a:spcAft>
                </a:pPr>
                <a:endParaRPr lang="zh-CN" altLang="en-US" sz="2800" b="1" dirty="0">
                  <a:solidFill>
                    <a:schemeClr val="bg1"/>
                  </a:solidFill>
                  <a:latin typeface="+mn-ea"/>
                  <a:cs typeface="汉仪大宋简" panose="02010600000101010101" charset="-122"/>
                </a:endParaRPr>
              </a:p>
            </p:txBody>
          </p:sp>
          <p:sp>
            <p:nvSpPr>
              <p:cNvPr id="11" name="星形: 五角 10">
                <a:extLst>
                  <a:ext uri="{FF2B5EF4-FFF2-40B4-BE49-F238E27FC236}">
                    <a16:creationId xmlns:a16="http://schemas.microsoft.com/office/drawing/2014/main" xmlns="" id="{044F6B47-9874-4E46-92BF-6A382277F96E}"/>
                  </a:ext>
                </a:extLst>
              </p:cNvPr>
              <p:cNvSpPr/>
              <p:nvPr/>
            </p:nvSpPr>
            <p:spPr>
              <a:xfrm>
                <a:off x="4753640" y="1752073"/>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mn-ea"/>
                </a:endParaRPr>
              </a:p>
            </p:txBody>
          </p:sp>
          <p:sp>
            <p:nvSpPr>
              <p:cNvPr id="14" name="星形: 五角 13">
                <a:extLst>
                  <a:ext uri="{FF2B5EF4-FFF2-40B4-BE49-F238E27FC236}">
                    <a16:creationId xmlns:a16="http://schemas.microsoft.com/office/drawing/2014/main" xmlns="" id="{01CC76FF-C3CD-4A80-BB96-2E3437F2BC2B}"/>
                  </a:ext>
                </a:extLst>
              </p:cNvPr>
              <p:cNvSpPr/>
              <p:nvPr/>
            </p:nvSpPr>
            <p:spPr>
              <a:xfrm>
                <a:off x="8189821" y="1744171"/>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mn-ea"/>
                </a:endParaRPr>
              </a:p>
            </p:txBody>
          </p:sp>
        </p:grpSp>
        <p:sp>
          <p:nvSpPr>
            <p:cNvPr id="15" name="矩形 14">
              <a:extLst>
                <a:ext uri="{FF2B5EF4-FFF2-40B4-BE49-F238E27FC236}">
                  <a16:creationId xmlns:a16="http://schemas.microsoft.com/office/drawing/2014/main" xmlns="" id="{020A19C7-6F3D-4914-822F-F85D877C7834}"/>
                </a:ext>
              </a:extLst>
            </p:cNvPr>
            <p:cNvSpPr/>
            <p:nvPr/>
          </p:nvSpPr>
          <p:spPr>
            <a:xfrm>
              <a:off x="5678301" y="1677121"/>
              <a:ext cx="1710725" cy="523220"/>
            </a:xfrm>
            <a:prstGeom prst="rect">
              <a:avLst/>
            </a:prstGeom>
          </p:spPr>
          <p:txBody>
            <a:bodyPr wrap="none">
              <a:spAutoFit/>
            </a:bodyPr>
            <a:lstStyle/>
            <a:p>
              <a:pPr marL="108000" lvl="0" defTabSz="666750">
                <a:spcBef>
                  <a:spcPct val="0"/>
                </a:spcBef>
              </a:pPr>
              <a:r>
                <a:rPr lang="zh-CN" altLang="en-US" sz="2800" b="1" dirty="0">
                  <a:solidFill>
                    <a:schemeClr val="bg1"/>
                  </a:solidFill>
                  <a:latin typeface="+mn-ea"/>
                  <a:cs typeface="汉仪大宋简" panose="02010600000101010101" charset="-122"/>
                </a:rPr>
                <a:t>桂南会战</a:t>
              </a:r>
            </a:p>
          </p:txBody>
        </p:sp>
      </p:grpSp>
      <p:sp>
        <p:nvSpPr>
          <p:cNvPr id="21" name="文本框 20">
            <a:extLst>
              <a:ext uri="{FF2B5EF4-FFF2-40B4-BE49-F238E27FC236}">
                <a16:creationId xmlns:a16="http://schemas.microsoft.com/office/drawing/2014/main" xmlns="" id="{72F8D530-97F0-40C5-B2B1-67BFC98E3CE5}"/>
              </a:ext>
            </a:extLst>
          </p:cNvPr>
          <p:cNvSpPr txBox="1"/>
          <p:nvPr/>
        </p:nvSpPr>
        <p:spPr>
          <a:xfrm>
            <a:off x="5652244" y="2630560"/>
            <a:ext cx="5358285" cy="1200329"/>
          </a:xfrm>
          <a:prstGeom prst="rect">
            <a:avLst/>
          </a:prstGeom>
          <a:noFill/>
        </p:spPr>
        <p:txBody>
          <a:bodyPr wrap="square">
            <a:spAutoFit/>
          </a:bodyPr>
          <a:lstStyle/>
          <a:p>
            <a:pPr>
              <a:lnSpc>
                <a:spcPct val="150000"/>
              </a:lnSpc>
            </a:pPr>
            <a:r>
              <a:rPr lang="zh-CN" altLang="en-US" sz="1600" b="0" i="0" dirty="0">
                <a:solidFill>
                  <a:schemeClr val="tx1">
                    <a:lumMod val="65000"/>
                    <a:lumOff val="35000"/>
                  </a:schemeClr>
                </a:solidFill>
                <a:effectLst/>
                <a:latin typeface="+mn-ea"/>
              </a:rPr>
              <a:t>广西南宁的桂南会战发生在</a:t>
            </a:r>
            <a:r>
              <a:rPr lang="en-US" altLang="zh-CN" sz="1600" b="0" i="0" dirty="0">
                <a:solidFill>
                  <a:schemeClr val="tx1">
                    <a:lumMod val="65000"/>
                    <a:lumOff val="35000"/>
                  </a:schemeClr>
                </a:solidFill>
                <a:effectLst/>
                <a:latin typeface="+mn-ea"/>
              </a:rPr>
              <a:t>1939</a:t>
            </a:r>
            <a:r>
              <a:rPr lang="zh-CN" altLang="en-US" sz="1600" b="0" i="0" dirty="0">
                <a:solidFill>
                  <a:schemeClr val="tx1">
                    <a:lumMod val="65000"/>
                    <a:lumOff val="35000"/>
                  </a:schemeClr>
                </a:solidFill>
                <a:effectLst/>
                <a:latin typeface="+mn-ea"/>
              </a:rPr>
              <a:t>年</a:t>
            </a:r>
            <a:r>
              <a:rPr lang="en-US" altLang="zh-CN" sz="1600" b="0" i="0" dirty="0">
                <a:solidFill>
                  <a:schemeClr val="tx1">
                    <a:lumMod val="65000"/>
                    <a:lumOff val="35000"/>
                  </a:schemeClr>
                </a:solidFill>
                <a:effectLst/>
                <a:latin typeface="+mn-ea"/>
              </a:rPr>
              <a:t>11</a:t>
            </a:r>
            <a:r>
              <a:rPr lang="zh-CN" altLang="en-US" sz="1600" b="0" i="0" dirty="0">
                <a:solidFill>
                  <a:schemeClr val="tx1">
                    <a:lumMod val="65000"/>
                    <a:lumOff val="35000"/>
                  </a:schemeClr>
                </a:solidFill>
                <a:effectLst/>
                <a:latin typeface="+mn-ea"/>
              </a:rPr>
              <a:t>月，中方以“小诸葛”白崇禧为主帅，陈诚、李济深为监军，并急调</a:t>
            </a:r>
            <a:r>
              <a:rPr lang="en-US" altLang="zh-CN" sz="1600" b="0" i="0" dirty="0">
                <a:solidFill>
                  <a:schemeClr val="tx1">
                    <a:lumMod val="65000"/>
                    <a:lumOff val="35000"/>
                  </a:schemeClr>
                </a:solidFill>
                <a:effectLst/>
                <a:latin typeface="+mn-ea"/>
              </a:rPr>
              <a:t>10</a:t>
            </a:r>
            <a:r>
              <a:rPr lang="zh-CN" altLang="en-US" sz="1600" b="0" i="0" dirty="0">
                <a:solidFill>
                  <a:schemeClr val="tx1">
                    <a:lumMod val="65000"/>
                    <a:lumOff val="35000"/>
                  </a:schemeClr>
                </a:solidFill>
                <a:effectLst/>
                <a:latin typeface="+mn-ea"/>
              </a:rPr>
              <a:t>个主力师参加战役，围攻安藤利吉所率领的</a:t>
            </a:r>
            <a:r>
              <a:rPr lang="en-US" altLang="zh-CN" sz="1600" b="0" i="0" dirty="0">
                <a:solidFill>
                  <a:schemeClr val="tx1">
                    <a:lumMod val="65000"/>
                    <a:lumOff val="35000"/>
                  </a:schemeClr>
                </a:solidFill>
                <a:effectLst/>
                <a:latin typeface="+mn-ea"/>
              </a:rPr>
              <a:t>4</a:t>
            </a:r>
            <a:r>
              <a:rPr lang="zh-CN" altLang="en-US" sz="1600" b="0" i="0" dirty="0">
                <a:solidFill>
                  <a:schemeClr val="tx1">
                    <a:lumMod val="65000"/>
                    <a:lumOff val="35000"/>
                  </a:schemeClr>
                </a:solidFill>
                <a:effectLst/>
                <a:latin typeface="+mn-ea"/>
              </a:rPr>
              <a:t>万余日军。</a:t>
            </a:r>
            <a:endParaRPr lang="zh-CN" altLang="en-US" sz="1600" dirty="0">
              <a:solidFill>
                <a:schemeClr val="tx1">
                  <a:lumMod val="65000"/>
                  <a:lumOff val="35000"/>
                </a:schemeClr>
              </a:solidFill>
              <a:latin typeface="+mn-ea"/>
            </a:endParaRPr>
          </a:p>
        </p:txBody>
      </p:sp>
      <p:sp>
        <p:nvSpPr>
          <p:cNvPr id="22" name="文本框 21">
            <a:extLst>
              <a:ext uri="{FF2B5EF4-FFF2-40B4-BE49-F238E27FC236}">
                <a16:creationId xmlns:a16="http://schemas.microsoft.com/office/drawing/2014/main" xmlns="" id="{FC82FCB5-7E39-4FF3-A7A7-37A7672215D9}"/>
              </a:ext>
            </a:extLst>
          </p:cNvPr>
          <p:cNvSpPr txBox="1"/>
          <p:nvPr/>
        </p:nvSpPr>
        <p:spPr>
          <a:xfrm>
            <a:off x="5620869" y="3791918"/>
            <a:ext cx="5443897" cy="1938992"/>
          </a:xfrm>
          <a:prstGeom prst="rect">
            <a:avLst/>
          </a:prstGeom>
          <a:noFill/>
        </p:spPr>
        <p:txBody>
          <a:bodyPr wrap="square">
            <a:spAutoFit/>
          </a:bodyPr>
          <a:lstStyle/>
          <a:p>
            <a:pPr algn="l">
              <a:lnSpc>
                <a:spcPct val="150000"/>
              </a:lnSpc>
            </a:pPr>
            <a:r>
              <a:rPr lang="zh-CN" altLang="en-US" sz="1600" b="0" i="0" dirty="0">
                <a:solidFill>
                  <a:schemeClr val="tx1">
                    <a:lumMod val="65000"/>
                    <a:lumOff val="35000"/>
                  </a:schemeClr>
                </a:solidFill>
                <a:effectLst/>
                <a:latin typeface="+mn-ea"/>
              </a:rPr>
              <a:t>然而，虽然中方在早期进攻中取得了先手，但随着日军</a:t>
            </a:r>
            <a:r>
              <a:rPr lang="en-US" altLang="zh-CN" sz="1600" b="0" i="0" dirty="0">
                <a:solidFill>
                  <a:schemeClr val="tx1">
                    <a:lumMod val="65000"/>
                    <a:lumOff val="35000"/>
                  </a:schemeClr>
                </a:solidFill>
                <a:effectLst/>
                <a:latin typeface="+mn-ea"/>
              </a:rPr>
              <a:t>1</a:t>
            </a:r>
            <a:r>
              <a:rPr lang="zh-CN" altLang="en-US" sz="1600" b="0" i="0" dirty="0">
                <a:solidFill>
                  <a:schemeClr val="tx1">
                    <a:lumMod val="65000"/>
                    <a:lumOff val="35000"/>
                  </a:schemeClr>
                </a:solidFill>
                <a:effectLst/>
                <a:latin typeface="+mn-ea"/>
              </a:rPr>
              <a:t>万</a:t>
            </a:r>
            <a:r>
              <a:rPr lang="en-US" altLang="zh-CN" sz="1600" b="0" i="0" dirty="0">
                <a:solidFill>
                  <a:schemeClr val="tx1">
                    <a:lumMod val="65000"/>
                    <a:lumOff val="35000"/>
                  </a:schemeClr>
                </a:solidFill>
                <a:effectLst/>
                <a:latin typeface="+mn-ea"/>
              </a:rPr>
              <a:t>5</a:t>
            </a:r>
            <a:r>
              <a:rPr lang="zh-CN" altLang="en-US" sz="1600" b="0" i="0" dirty="0">
                <a:solidFill>
                  <a:schemeClr val="tx1">
                    <a:lumMod val="65000"/>
                    <a:lumOff val="35000"/>
                  </a:schemeClr>
                </a:solidFill>
                <a:effectLst/>
                <a:latin typeface="+mn-ea"/>
              </a:rPr>
              <a:t>千人以及战列舰特混舰队的支援，中方最终战败！</a:t>
            </a:r>
          </a:p>
          <a:p>
            <a:pPr algn="l">
              <a:lnSpc>
                <a:spcPct val="150000"/>
              </a:lnSpc>
            </a:pPr>
            <a:r>
              <a:rPr lang="zh-CN" altLang="en-US" sz="1600" b="0" i="0" dirty="0">
                <a:solidFill>
                  <a:schemeClr val="tx1">
                    <a:lumMod val="65000"/>
                    <a:lumOff val="35000"/>
                  </a:schemeClr>
                </a:solidFill>
                <a:effectLst/>
                <a:latin typeface="+mn-ea"/>
              </a:rPr>
              <a:t>这一战的失利导致中国南部的国际交通线受到极大影响，并且在日军占领区，受迫害的群众就有近</a:t>
            </a:r>
            <a:r>
              <a:rPr lang="en-US" altLang="zh-CN" sz="1600" b="0" i="0" dirty="0">
                <a:solidFill>
                  <a:schemeClr val="tx1">
                    <a:lumMod val="65000"/>
                    <a:lumOff val="35000"/>
                  </a:schemeClr>
                </a:solidFill>
                <a:effectLst/>
                <a:latin typeface="+mn-ea"/>
              </a:rPr>
              <a:t>2</a:t>
            </a:r>
            <a:r>
              <a:rPr lang="zh-CN" altLang="en-US" sz="1600" b="0" i="0" dirty="0">
                <a:solidFill>
                  <a:schemeClr val="tx1">
                    <a:lumMod val="65000"/>
                    <a:lumOff val="35000"/>
                  </a:schemeClr>
                </a:solidFill>
                <a:effectLst/>
                <a:latin typeface="+mn-ea"/>
              </a:rPr>
              <a:t>万人。为此白崇禧和陈诚在战后都由一级上将被降为二级上将。</a:t>
            </a:r>
          </a:p>
        </p:txBody>
      </p:sp>
      <p:pic>
        <p:nvPicPr>
          <p:cNvPr id="17" name="图片 16">
            <a:extLst>
              <a:ext uri="{FF2B5EF4-FFF2-40B4-BE49-F238E27FC236}">
                <a16:creationId xmlns:a16="http://schemas.microsoft.com/office/drawing/2014/main" xmlns="" id="{A241D3FC-5D4E-4444-BFB3-4F23DC9B521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0967" t="16401" r="5900" b="18599"/>
          <a:stretch/>
        </p:blipFill>
        <p:spPr>
          <a:xfrm>
            <a:off x="1180573" y="2877047"/>
            <a:ext cx="3599633" cy="2814495"/>
          </a:xfrm>
          <a:prstGeom prst="rect">
            <a:avLst/>
          </a:prstGeom>
        </p:spPr>
      </p:pic>
    </p:spTree>
    <p:extLst>
      <p:ext uri="{BB962C8B-B14F-4D97-AF65-F5344CB8AC3E}">
        <p14:creationId xmlns:p14="http://schemas.microsoft.com/office/powerpoint/2010/main" val="21787902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inVertical)">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barn(inVertical)">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wipe(down)">
                                      <p:cBhvr>
                                        <p:cTn id="3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1" grpId="0"/>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a16="http://schemas.microsoft.com/office/drawing/2014/main" xmlns="" id="{D7245637-4EFC-4CA1-B735-AE92645151A6}"/>
              </a:ext>
            </a:extLst>
          </p:cNvPr>
          <p:cNvSpPr/>
          <p:nvPr/>
        </p:nvSpPr>
        <p:spPr>
          <a:xfrm>
            <a:off x="695400" y="1856356"/>
            <a:ext cx="10945216" cy="4457708"/>
          </a:xfrm>
          <a:prstGeom prst="rect">
            <a:avLst/>
          </a:prstGeom>
          <a:gradFill>
            <a:gsLst>
              <a:gs pos="6195">
                <a:schemeClr val="bg1"/>
              </a:gs>
              <a:gs pos="50000">
                <a:schemeClr val="bg1">
                  <a:alpha val="0"/>
                </a:schemeClr>
              </a:gs>
              <a:gs pos="100000">
                <a:schemeClr val="bg1"/>
              </a:gs>
            </a:gsLst>
            <a:lin ang="0" scaled="0"/>
          </a:gradFill>
          <a:ln w="15240">
            <a:gradFill>
              <a:gsLst>
                <a:gs pos="0">
                  <a:srgbClr val="D11313"/>
                </a:gs>
                <a:gs pos="76000">
                  <a:srgbClr val="D11313">
                    <a:alpha val="0"/>
                  </a:srgbClr>
                </a:gs>
                <a:gs pos="29000">
                  <a:srgbClr val="D11313">
                    <a:alpha val="0"/>
                  </a:srgbClr>
                </a:gs>
                <a:gs pos="100000">
                  <a:srgbClr val="D11313"/>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nvGrpSpPr>
          <p:cNvPr id="4" name="组合 3">
            <a:extLst>
              <a:ext uri="{FF2B5EF4-FFF2-40B4-BE49-F238E27FC236}">
                <a16:creationId xmlns:a16="http://schemas.microsoft.com/office/drawing/2014/main" xmlns="" id="{8FD3BF78-C44D-44F9-8710-719115717BF5}"/>
              </a:ext>
            </a:extLst>
          </p:cNvPr>
          <p:cNvGrpSpPr/>
          <p:nvPr/>
        </p:nvGrpSpPr>
        <p:grpSpPr>
          <a:xfrm>
            <a:off x="1199456" y="795393"/>
            <a:ext cx="5471944" cy="584775"/>
            <a:chOff x="2598380" y="599924"/>
            <a:chExt cx="5471944" cy="584775"/>
          </a:xfrm>
        </p:grpSpPr>
        <p:sp>
          <p:nvSpPr>
            <p:cNvPr id="6" name="文本框 5">
              <a:extLst>
                <a:ext uri="{FF2B5EF4-FFF2-40B4-BE49-F238E27FC236}">
                  <a16:creationId xmlns:a16="http://schemas.microsoft.com/office/drawing/2014/main" xmlns="" id="{3287426A-8151-4FE1-8319-01C53A61E20A}"/>
                </a:ext>
              </a:extLst>
            </p:cNvPr>
            <p:cNvSpPr txBox="1"/>
            <p:nvPr/>
          </p:nvSpPr>
          <p:spPr>
            <a:xfrm>
              <a:off x="4602708" y="599924"/>
              <a:ext cx="3467616" cy="584775"/>
            </a:xfrm>
            <a:prstGeom prst="rect">
              <a:avLst/>
            </a:prstGeom>
            <a:noFill/>
          </p:spPr>
          <p:txBody>
            <a:bodyPr wrap="none" rtlCol="0">
              <a:spAutoFit/>
            </a:bodyPr>
            <a:lstStyle/>
            <a:p>
              <a:r>
                <a:rPr lang="zh-CN" altLang="en-US" sz="3200" b="1" dirty="0">
                  <a:solidFill>
                    <a:srgbClr val="D11313"/>
                  </a:solidFill>
                  <a:latin typeface="思源宋体 CN Heavy" panose="02020900000000000000" pitchFamily="18" charset="-122"/>
                  <a:ea typeface="思源宋体 CN Heavy" panose="02020900000000000000" pitchFamily="18" charset="-122"/>
                </a:rPr>
                <a:t>走进历史上的战役</a:t>
              </a:r>
            </a:p>
          </p:txBody>
        </p:sp>
        <p:sp>
          <p:nvSpPr>
            <p:cNvPr id="7" name="矩形: 圆角 6">
              <a:extLst>
                <a:ext uri="{FF2B5EF4-FFF2-40B4-BE49-F238E27FC236}">
                  <a16:creationId xmlns:a16="http://schemas.microsoft.com/office/drawing/2014/main" xmlns="" id="{99CF4031-F8F9-47FB-9094-16226465E98A}"/>
                </a:ext>
              </a:extLst>
            </p:cNvPr>
            <p:cNvSpPr/>
            <p:nvPr/>
          </p:nvSpPr>
          <p:spPr>
            <a:xfrm>
              <a:off x="2598380" y="599924"/>
              <a:ext cx="1829997" cy="568642"/>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mn-ea"/>
                </a:rPr>
                <a:t> 第二 部分</a:t>
              </a:r>
            </a:p>
          </p:txBody>
        </p:sp>
      </p:grpSp>
      <p:grpSp>
        <p:nvGrpSpPr>
          <p:cNvPr id="16" name="组合 15">
            <a:extLst>
              <a:ext uri="{FF2B5EF4-FFF2-40B4-BE49-F238E27FC236}">
                <a16:creationId xmlns:a16="http://schemas.microsoft.com/office/drawing/2014/main" xmlns="" id="{07E1750F-EFBE-4654-9C4F-227D484CDD02}"/>
              </a:ext>
            </a:extLst>
          </p:cNvPr>
          <p:cNvGrpSpPr/>
          <p:nvPr/>
        </p:nvGrpSpPr>
        <p:grpSpPr>
          <a:xfrm>
            <a:off x="4350408" y="1598337"/>
            <a:ext cx="4193864" cy="680788"/>
            <a:chOff x="4350408" y="1598337"/>
            <a:chExt cx="4193864" cy="680788"/>
          </a:xfrm>
        </p:grpSpPr>
        <p:grpSp>
          <p:nvGrpSpPr>
            <p:cNvPr id="2" name="组合 1">
              <a:extLst>
                <a:ext uri="{FF2B5EF4-FFF2-40B4-BE49-F238E27FC236}">
                  <a16:creationId xmlns:a16="http://schemas.microsoft.com/office/drawing/2014/main" xmlns="" id="{A65B5BC6-874F-499E-8D5D-7FD8AD107409}"/>
                </a:ext>
              </a:extLst>
            </p:cNvPr>
            <p:cNvGrpSpPr/>
            <p:nvPr/>
          </p:nvGrpSpPr>
          <p:grpSpPr>
            <a:xfrm>
              <a:off x="4350408" y="1598337"/>
              <a:ext cx="4193864" cy="680788"/>
              <a:chOff x="4477024" y="1640332"/>
              <a:chExt cx="4193864" cy="680788"/>
            </a:xfrm>
          </p:grpSpPr>
          <p:sp>
            <p:nvSpPr>
              <p:cNvPr id="9" name="矩形: 圆角 8">
                <a:extLst>
                  <a:ext uri="{FF2B5EF4-FFF2-40B4-BE49-F238E27FC236}">
                    <a16:creationId xmlns:a16="http://schemas.microsoft.com/office/drawing/2014/main" xmlns="" id="{9977A4F7-FC5B-42A6-9449-2DA7A9FD8B36}"/>
                  </a:ext>
                </a:extLst>
              </p:cNvPr>
              <p:cNvSpPr/>
              <p:nvPr/>
            </p:nvSpPr>
            <p:spPr>
              <a:xfrm>
                <a:off x="4477024" y="1640332"/>
                <a:ext cx="4193864" cy="680788"/>
              </a:xfrm>
              <a:prstGeom prst="roundRect">
                <a:avLst>
                  <a:gd name="adj" fmla="val 50000"/>
                </a:avLst>
              </a:prstGeom>
              <a:solidFill>
                <a:srgbClr val="D1131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4398" tIns="21616" rIns="244398" bIns="21616" numCol="1" spcCol="1270" anchor="ctr" anchorCtr="0">
                <a:noAutofit/>
              </a:bodyPr>
              <a:lstStyle/>
              <a:p>
                <a:pPr marL="720090" lvl="0" defTabSz="666750">
                  <a:lnSpc>
                    <a:spcPct val="90000"/>
                  </a:lnSpc>
                  <a:spcBef>
                    <a:spcPct val="0"/>
                  </a:spcBef>
                  <a:spcAft>
                    <a:spcPct val="35000"/>
                  </a:spcAft>
                </a:pPr>
                <a:endParaRPr lang="zh-CN" altLang="en-US" sz="2800" b="1" dirty="0">
                  <a:solidFill>
                    <a:schemeClr val="bg1"/>
                  </a:solidFill>
                  <a:latin typeface="+mn-ea"/>
                  <a:cs typeface="汉仪大宋简" panose="02010600000101010101" charset="-122"/>
                </a:endParaRPr>
              </a:p>
            </p:txBody>
          </p:sp>
          <p:sp>
            <p:nvSpPr>
              <p:cNvPr id="11" name="星形: 五角 10">
                <a:extLst>
                  <a:ext uri="{FF2B5EF4-FFF2-40B4-BE49-F238E27FC236}">
                    <a16:creationId xmlns:a16="http://schemas.microsoft.com/office/drawing/2014/main" xmlns="" id="{044F6B47-9874-4E46-92BF-6A382277F96E}"/>
                  </a:ext>
                </a:extLst>
              </p:cNvPr>
              <p:cNvSpPr/>
              <p:nvPr/>
            </p:nvSpPr>
            <p:spPr>
              <a:xfrm>
                <a:off x="4753640" y="1752073"/>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mn-ea"/>
                </a:endParaRPr>
              </a:p>
            </p:txBody>
          </p:sp>
          <p:sp>
            <p:nvSpPr>
              <p:cNvPr id="14" name="星形: 五角 13">
                <a:extLst>
                  <a:ext uri="{FF2B5EF4-FFF2-40B4-BE49-F238E27FC236}">
                    <a16:creationId xmlns:a16="http://schemas.microsoft.com/office/drawing/2014/main" xmlns="" id="{01CC76FF-C3CD-4A80-BB96-2E3437F2BC2B}"/>
                  </a:ext>
                </a:extLst>
              </p:cNvPr>
              <p:cNvSpPr/>
              <p:nvPr/>
            </p:nvSpPr>
            <p:spPr>
              <a:xfrm>
                <a:off x="8020514" y="1744171"/>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mn-ea"/>
                </a:endParaRPr>
              </a:p>
            </p:txBody>
          </p:sp>
        </p:grpSp>
        <p:sp>
          <p:nvSpPr>
            <p:cNvPr id="15" name="矩形 14">
              <a:extLst>
                <a:ext uri="{FF2B5EF4-FFF2-40B4-BE49-F238E27FC236}">
                  <a16:creationId xmlns:a16="http://schemas.microsoft.com/office/drawing/2014/main" xmlns="" id="{020A19C7-6F3D-4914-822F-F85D877C7834}"/>
                </a:ext>
              </a:extLst>
            </p:cNvPr>
            <p:cNvSpPr/>
            <p:nvPr/>
          </p:nvSpPr>
          <p:spPr>
            <a:xfrm>
              <a:off x="5570628" y="1693648"/>
              <a:ext cx="1710725" cy="523220"/>
            </a:xfrm>
            <a:prstGeom prst="rect">
              <a:avLst/>
            </a:prstGeom>
          </p:spPr>
          <p:txBody>
            <a:bodyPr wrap="none">
              <a:spAutoFit/>
            </a:bodyPr>
            <a:lstStyle/>
            <a:p>
              <a:pPr marL="108000" lvl="0" defTabSz="666750">
                <a:spcBef>
                  <a:spcPct val="0"/>
                </a:spcBef>
              </a:pPr>
              <a:r>
                <a:rPr lang="zh-CN" altLang="en-US" sz="2800" b="1" dirty="0">
                  <a:solidFill>
                    <a:schemeClr val="bg1"/>
                  </a:solidFill>
                  <a:latin typeface="+mn-ea"/>
                  <a:cs typeface="汉仪大宋简" panose="02010600000101010101" charset="-122"/>
                </a:rPr>
                <a:t>滇缅之战</a:t>
              </a:r>
            </a:p>
          </p:txBody>
        </p:sp>
      </p:grpSp>
      <p:sp>
        <p:nvSpPr>
          <p:cNvPr id="17" name="文本框 16">
            <a:extLst>
              <a:ext uri="{FF2B5EF4-FFF2-40B4-BE49-F238E27FC236}">
                <a16:creationId xmlns:a16="http://schemas.microsoft.com/office/drawing/2014/main" xmlns="" id="{77762A03-DDAE-488E-BCB7-1588C0CEE057}"/>
              </a:ext>
            </a:extLst>
          </p:cNvPr>
          <p:cNvSpPr txBox="1"/>
          <p:nvPr/>
        </p:nvSpPr>
        <p:spPr>
          <a:xfrm>
            <a:off x="1199457" y="2693060"/>
            <a:ext cx="5398423" cy="830997"/>
          </a:xfrm>
          <a:prstGeom prst="rect">
            <a:avLst/>
          </a:prstGeom>
          <a:noFill/>
        </p:spPr>
        <p:txBody>
          <a:bodyPr wrap="square">
            <a:spAutoFit/>
          </a:bodyPr>
          <a:lstStyle/>
          <a:p>
            <a:pPr algn="l">
              <a:lnSpc>
                <a:spcPct val="150000"/>
              </a:lnSpc>
            </a:pPr>
            <a:r>
              <a:rPr lang="en-US" altLang="zh-CN" sz="1600" b="0" i="0" dirty="0">
                <a:solidFill>
                  <a:schemeClr val="tx1">
                    <a:lumMod val="65000"/>
                    <a:lumOff val="35000"/>
                  </a:schemeClr>
                </a:solidFill>
                <a:effectLst/>
                <a:latin typeface="+mn-ea"/>
              </a:rPr>
              <a:t>1942</a:t>
            </a:r>
            <a:r>
              <a:rPr lang="zh-CN" altLang="en-US" sz="1600" b="0" i="0" dirty="0">
                <a:solidFill>
                  <a:schemeClr val="tx1">
                    <a:lumMod val="65000"/>
                    <a:lumOff val="35000"/>
                  </a:schemeClr>
                </a:solidFill>
                <a:effectLst/>
                <a:latin typeface="+mn-ea"/>
              </a:rPr>
              <a:t>年，抗日名将罗卓英指挥下的中国远征军和日军在缅甸进行了滇缅之战。此战历时非常之长，共计三年三个月。</a:t>
            </a:r>
          </a:p>
        </p:txBody>
      </p:sp>
      <p:sp>
        <p:nvSpPr>
          <p:cNvPr id="18" name="文本框 17">
            <a:extLst>
              <a:ext uri="{FF2B5EF4-FFF2-40B4-BE49-F238E27FC236}">
                <a16:creationId xmlns:a16="http://schemas.microsoft.com/office/drawing/2014/main" xmlns="" id="{8A5E164C-A88C-4E3A-80D6-71CEBFAB87E4}"/>
              </a:ext>
            </a:extLst>
          </p:cNvPr>
          <p:cNvSpPr txBox="1"/>
          <p:nvPr/>
        </p:nvSpPr>
        <p:spPr>
          <a:xfrm>
            <a:off x="1253243" y="3532363"/>
            <a:ext cx="5165029" cy="2308324"/>
          </a:xfrm>
          <a:prstGeom prst="rect">
            <a:avLst/>
          </a:prstGeom>
          <a:noFill/>
        </p:spPr>
        <p:txBody>
          <a:bodyPr wrap="square">
            <a:spAutoFit/>
          </a:bodyPr>
          <a:lstStyle/>
          <a:p>
            <a:pPr algn="l">
              <a:lnSpc>
                <a:spcPct val="150000"/>
              </a:lnSpc>
            </a:pPr>
            <a:r>
              <a:rPr lang="zh-CN" altLang="en-US" sz="1600" b="0" i="0" dirty="0">
                <a:solidFill>
                  <a:schemeClr val="tx1">
                    <a:lumMod val="65000"/>
                    <a:lumOff val="35000"/>
                  </a:schemeClr>
                </a:solidFill>
                <a:effectLst/>
                <a:latin typeface="+mn-ea"/>
              </a:rPr>
              <a:t>在这场战役中，中方投入军力达到</a:t>
            </a:r>
            <a:r>
              <a:rPr lang="en-US" altLang="zh-CN" sz="1600" b="0" i="0" dirty="0">
                <a:solidFill>
                  <a:schemeClr val="tx1">
                    <a:lumMod val="65000"/>
                    <a:lumOff val="35000"/>
                  </a:schemeClr>
                </a:solidFill>
                <a:effectLst/>
                <a:latin typeface="+mn-ea"/>
              </a:rPr>
              <a:t>40</a:t>
            </a:r>
            <a:r>
              <a:rPr lang="zh-CN" altLang="en-US" sz="1600" b="0" i="0" dirty="0">
                <a:solidFill>
                  <a:schemeClr val="tx1">
                    <a:lumMod val="65000"/>
                    <a:lumOff val="35000"/>
                  </a:schemeClr>
                </a:solidFill>
                <a:effectLst/>
                <a:latin typeface="+mn-ea"/>
              </a:rPr>
              <a:t>万人，最终伤亡近半，但也消灭敌人近</a:t>
            </a:r>
            <a:r>
              <a:rPr lang="en-US" altLang="zh-CN" sz="1600" b="0" i="0" dirty="0">
                <a:solidFill>
                  <a:schemeClr val="tx1">
                    <a:lumMod val="65000"/>
                    <a:lumOff val="35000"/>
                  </a:schemeClr>
                </a:solidFill>
                <a:effectLst/>
                <a:latin typeface="+mn-ea"/>
              </a:rPr>
              <a:t>30</a:t>
            </a:r>
            <a:r>
              <a:rPr lang="zh-CN" altLang="en-US" sz="1600" b="0" i="0" dirty="0">
                <a:solidFill>
                  <a:schemeClr val="tx1">
                    <a:lumMod val="65000"/>
                    <a:lumOff val="35000"/>
                  </a:schemeClr>
                </a:solidFill>
                <a:effectLst/>
                <a:latin typeface="+mn-ea"/>
              </a:rPr>
              <a:t>万人，击败了日军</a:t>
            </a:r>
            <a:r>
              <a:rPr lang="en-US" altLang="zh-CN" sz="1600" b="0" i="0" dirty="0">
                <a:solidFill>
                  <a:schemeClr val="tx1">
                    <a:lumMod val="65000"/>
                    <a:lumOff val="35000"/>
                  </a:schemeClr>
                </a:solidFill>
                <a:effectLst/>
                <a:latin typeface="+mn-ea"/>
              </a:rPr>
              <a:t>11</a:t>
            </a:r>
            <a:r>
              <a:rPr lang="zh-CN" altLang="en-US" sz="1600" b="0" i="0" dirty="0">
                <a:solidFill>
                  <a:schemeClr val="tx1">
                    <a:lumMod val="65000"/>
                    <a:lumOff val="35000"/>
                  </a:schemeClr>
                </a:solidFill>
                <a:effectLst/>
                <a:latin typeface="+mn-ea"/>
              </a:rPr>
              <a:t>个师团的庞大兵力。</a:t>
            </a:r>
            <a:endParaRPr lang="en-US" altLang="zh-CN" sz="1600" b="0" i="0" dirty="0">
              <a:solidFill>
                <a:schemeClr val="tx1">
                  <a:lumMod val="65000"/>
                  <a:lumOff val="35000"/>
                </a:schemeClr>
              </a:solidFill>
              <a:effectLst/>
              <a:latin typeface="+mn-ea"/>
            </a:endParaRPr>
          </a:p>
          <a:p>
            <a:pPr algn="l">
              <a:lnSpc>
                <a:spcPct val="150000"/>
              </a:lnSpc>
            </a:pPr>
            <a:r>
              <a:rPr lang="zh-CN" altLang="en-US" sz="1600" b="0" i="0" dirty="0">
                <a:solidFill>
                  <a:schemeClr val="tx1">
                    <a:lumMod val="65000"/>
                    <a:lumOff val="35000"/>
                  </a:schemeClr>
                </a:solidFill>
                <a:effectLst/>
                <a:latin typeface="+mn-ea"/>
              </a:rPr>
              <a:t>滇缅战役的获胜再次打通了国际交通线－－滇缅公路，通过这条途径，大量战略物资得以援助到国内，中方的作战实力获得了极大提升，进一步掌握了战场的主动权。</a:t>
            </a:r>
          </a:p>
        </p:txBody>
      </p:sp>
      <p:pic>
        <p:nvPicPr>
          <p:cNvPr id="19" name="图片 18">
            <a:extLst>
              <a:ext uri="{FF2B5EF4-FFF2-40B4-BE49-F238E27FC236}">
                <a16:creationId xmlns:a16="http://schemas.microsoft.com/office/drawing/2014/main" xmlns="" id="{FDB3FA72-48E4-418C-A8A1-BDE6BEE1A4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4858" y="2778087"/>
            <a:ext cx="3490799" cy="3490798"/>
          </a:xfrm>
          <a:prstGeom prst="rect">
            <a:avLst/>
          </a:prstGeom>
        </p:spPr>
      </p:pic>
    </p:spTree>
    <p:extLst>
      <p:ext uri="{BB962C8B-B14F-4D97-AF65-F5344CB8AC3E}">
        <p14:creationId xmlns:p14="http://schemas.microsoft.com/office/powerpoint/2010/main" val="5456199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inVertical)">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barn(inVertical)">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1000"/>
                                        <p:tgtEl>
                                          <p:spTgt spid="18"/>
                                        </p:tgtEl>
                                      </p:cBhvr>
                                    </p:animEffect>
                                    <p:anim calcmode="lin" valueType="num">
                                      <p:cBhvr>
                                        <p:cTn id="28" dur="1000" fill="hold"/>
                                        <p:tgtEl>
                                          <p:spTgt spid="18"/>
                                        </p:tgtEl>
                                        <p:attrNameLst>
                                          <p:attrName>ppt_x</p:attrName>
                                        </p:attrNameLst>
                                      </p:cBhvr>
                                      <p:tavLst>
                                        <p:tav tm="0">
                                          <p:val>
                                            <p:strVal val="#ppt_x"/>
                                          </p:val>
                                        </p:tav>
                                        <p:tav tm="100000">
                                          <p:val>
                                            <p:strVal val="#ppt_x"/>
                                          </p:val>
                                        </p:tav>
                                      </p:tavLst>
                                    </p:anim>
                                    <p:anim calcmode="lin" valueType="num">
                                      <p:cBhvr>
                                        <p:cTn id="2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a16="http://schemas.microsoft.com/office/drawing/2014/main" xmlns="" id="{D7245637-4EFC-4CA1-B735-AE92645151A6}"/>
              </a:ext>
            </a:extLst>
          </p:cNvPr>
          <p:cNvSpPr/>
          <p:nvPr/>
        </p:nvSpPr>
        <p:spPr>
          <a:xfrm>
            <a:off x="695400" y="1856356"/>
            <a:ext cx="10945216" cy="4457708"/>
          </a:xfrm>
          <a:prstGeom prst="rect">
            <a:avLst/>
          </a:prstGeom>
          <a:gradFill>
            <a:gsLst>
              <a:gs pos="6195">
                <a:schemeClr val="bg1"/>
              </a:gs>
              <a:gs pos="50000">
                <a:schemeClr val="bg1">
                  <a:alpha val="0"/>
                </a:schemeClr>
              </a:gs>
              <a:gs pos="100000">
                <a:schemeClr val="bg1"/>
              </a:gs>
            </a:gsLst>
            <a:lin ang="0" scaled="0"/>
          </a:gradFill>
          <a:ln w="15240">
            <a:gradFill>
              <a:gsLst>
                <a:gs pos="0">
                  <a:srgbClr val="D11313"/>
                </a:gs>
                <a:gs pos="76000">
                  <a:srgbClr val="D11313">
                    <a:alpha val="0"/>
                  </a:srgbClr>
                </a:gs>
                <a:gs pos="29000">
                  <a:srgbClr val="D11313">
                    <a:alpha val="0"/>
                  </a:srgbClr>
                </a:gs>
                <a:gs pos="100000">
                  <a:srgbClr val="D11313"/>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nvGrpSpPr>
          <p:cNvPr id="4" name="组合 3">
            <a:extLst>
              <a:ext uri="{FF2B5EF4-FFF2-40B4-BE49-F238E27FC236}">
                <a16:creationId xmlns:a16="http://schemas.microsoft.com/office/drawing/2014/main" xmlns="" id="{8FD3BF78-C44D-44F9-8710-719115717BF5}"/>
              </a:ext>
            </a:extLst>
          </p:cNvPr>
          <p:cNvGrpSpPr/>
          <p:nvPr/>
        </p:nvGrpSpPr>
        <p:grpSpPr>
          <a:xfrm>
            <a:off x="1199456" y="795393"/>
            <a:ext cx="5471944" cy="584775"/>
            <a:chOff x="2598380" y="599924"/>
            <a:chExt cx="5471944" cy="584775"/>
          </a:xfrm>
        </p:grpSpPr>
        <p:sp>
          <p:nvSpPr>
            <p:cNvPr id="6" name="文本框 5">
              <a:extLst>
                <a:ext uri="{FF2B5EF4-FFF2-40B4-BE49-F238E27FC236}">
                  <a16:creationId xmlns:a16="http://schemas.microsoft.com/office/drawing/2014/main" xmlns="" id="{3287426A-8151-4FE1-8319-01C53A61E20A}"/>
                </a:ext>
              </a:extLst>
            </p:cNvPr>
            <p:cNvSpPr txBox="1"/>
            <p:nvPr/>
          </p:nvSpPr>
          <p:spPr>
            <a:xfrm>
              <a:off x="4602708" y="599924"/>
              <a:ext cx="3467616" cy="584775"/>
            </a:xfrm>
            <a:prstGeom prst="rect">
              <a:avLst/>
            </a:prstGeom>
            <a:noFill/>
          </p:spPr>
          <p:txBody>
            <a:bodyPr wrap="none" rtlCol="0">
              <a:spAutoFit/>
            </a:bodyPr>
            <a:lstStyle/>
            <a:p>
              <a:r>
                <a:rPr lang="zh-CN" altLang="en-US" sz="3200" b="1" dirty="0">
                  <a:solidFill>
                    <a:srgbClr val="D11313"/>
                  </a:solidFill>
                  <a:latin typeface="思源宋体 CN Heavy" panose="02020900000000000000" pitchFamily="18" charset="-122"/>
                  <a:ea typeface="思源宋体 CN Heavy" panose="02020900000000000000" pitchFamily="18" charset="-122"/>
                </a:rPr>
                <a:t>走进历史上的战役</a:t>
              </a:r>
            </a:p>
          </p:txBody>
        </p:sp>
        <p:sp>
          <p:nvSpPr>
            <p:cNvPr id="7" name="矩形: 圆角 6">
              <a:extLst>
                <a:ext uri="{FF2B5EF4-FFF2-40B4-BE49-F238E27FC236}">
                  <a16:creationId xmlns:a16="http://schemas.microsoft.com/office/drawing/2014/main" xmlns="" id="{99CF4031-F8F9-47FB-9094-16226465E98A}"/>
                </a:ext>
              </a:extLst>
            </p:cNvPr>
            <p:cNvSpPr/>
            <p:nvPr/>
          </p:nvSpPr>
          <p:spPr>
            <a:xfrm>
              <a:off x="2598380" y="599924"/>
              <a:ext cx="1829997" cy="568642"/>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mn-ea"/>
                </a:rPr>
                <a:t> 第二 部分</a:t>
              </a:r>
            </a:p>
          </p:txBody>
        </p:sp>
      </p:grpSp>
      <p:grpSp>
        <p:nvGrpSpPr>
          <p:cNvPr id="16" name="组合 15">
            <a:extLst>
              <a:ext uri="{FF2B5EF4-FFF2-40B4-BE49-F238E27FC236}">
                <a16:creationId xmlns:a16="http://schemas.microsoft.com/office/drawing/2014/main" xmlns="" id="{07E1750F-EFBE-4654-9C4F-227D484CDD02}"/>
              </a:ext>
            </a:extLst>
          </p:cNvPr>
          <p:cNvGrpSpPr/>
          <p:nvPr/>
        </p:nvGrpSpPr>
        <p:grpSpPr>
          <a:xfrm>
            <a:off x="4186541" y="1630303"/>
            <a:ext cx="4409888" cy="680788"/>
            <a:chOff x="4350408" y="1598337"/>
            <a:chExt cx="4409888" cy="680788"/>
          </a:xfrm>
        </p:grpSpPr>
        <p:grpSp>
          <p:nvGrpSpPr>
            <p:cNvPr id="2" name="组合 1">
              <a:extLst>
                <a:ext uri="{FF2B5EF4-FFF2-40B4-BE49-F238E27FC236}">
                  <a16:creationId xmlns:a16="http://schemas.microsoft.com/office/drawing/2014/main" xmlns="" id="{A65B5BC6-874F-499E-8D5D-7FD8AD107409}"/>
                </a:ext>
              </a:extLst>
            </p:cNvPr>
            <p:cNvGrpSpPr/>
            <p:nvPr/>
          </p:nvGrpSpPr>
          <p:grpSpPr>
            <a:xfrm>
              <a:off x="4350408" y="1598337"/>
              <a:ext cx="4409888" cy="680788"/>
              <a:chOff x="4477024" y="1640332"/>
              <a:chExt cx="4409888" cy="680788"/>
            </a:xfrm>
          </p:grpSpPr>
          <p:sp>
            <p:nvSpPr>
              <p:cNvPr id="9" name="矩形: 圆角 8">
                <a:extLst>
                  <a:ext uri="{FF2B5EF4-FFF2-40B4-BE49-F238E27FC236}">
                    <a16:creationId xmlns:a16="http://schemas.microsoft.com/office/drawing/2014/main" xmlns="" id="{9977A4F7-FC5B-42A6-9449-2DA7A9FD8B36}"/>
                  </a:ext>
                </a:extLst>
              </p:cNvPr>
              <p:cNvSpPr/>
              <p:nvPr/>
            </p:nvSpPr>
            <p:spPr>
              <a:xfrm>
                <a:off x="4477024" y="1640332"/>
                <a:ext cx="4409888" cy="680788"/>
              </a:xfrm>
              <a:prstGeom prst="roundRect">
                <a:avLst>
                  <a:gd name="adj" fmla="val 50000"/>
                </a:avLst>
              </a:prstGeom>
              <a:solidFill>
                <a:srgbClr val="D1131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4398" tIns="21616" rIns="244398" bIns="21616" numCol="1" spcCol="1270" anchor="ctr" anchorCtr="0">
                <a:noAutofit/>
              </a:bodyPr>
              <a:lstStyle/>
              <a:p>
                <a:pPr marL="720090" lvl="0" defTabSz="666750">
                  <a:lnSpc>
                    <a:spcPct val="90000"/>
                  </a:lnSpc>
                  <a:spcBef>
                    <a:spcPct val="0"/>
                  </a:spcBef>
                  <a:spcAft>
                    <a:spcPct val="35000"/>
                  </a:spcAft>
                </a:pPr>
                <a:endParaRPr lang="zh-CN" altLang="en-US" sz="2800" b="1" dirty="0">
                  <a:solidFill>
                    <a:schemeClr val="bg1"/>
                  </a:solidFill>
                  <a:latin typeface="+mn-ea"/>
                  <a:cs typeface="汉仪大宋简" panose="02010600000101010101" charset="-122"/>
                </a:endParaRPr>
              </a:p>
            </p:txBody>
          </p:sp>
          <p:sp>
            <p:nvSpPr>
              <p:cNvPr id="11" name="星形: 五角 10">
                <a:extLst>
                  <a:ext uri="{FF2B5EF4-FFF2-40B4-BE49-F238E27FC236}">
                    <a16:creationId xmlns:a16="http://schemas.microsoft.com/office/drawing/2014/main" xmlns="" id="{044F6B47-9874-4E46-92BF-6A382277F96E}"/>
                  </a:ext>
                </a:extLst>
              </p:cNvPr>
              <p:cNvSpPr/>
              <p:nvPr/>
            </p:nvSpPr>
            <p:spPr>
              <a:xfrm>
                <a:off x="4753640" y="1752073"/>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mn-ea"/>
                </a:endParaRPr>
              </a:p>
            </p:txBody>
          </p:sp>
          <p:sp>
            <p:nvSpPr>
              <p:cNvPr id="14" name="星形: 五角 13">
                <a:extLst>
                  <a:ext uri="{FF2B5EF4-FFF2-40B4-BE49-F238E27FC236}">
                    <a16:creationId xmlns:a16="http://schemas.microsoft.com/office/drawing/2014/main" xmlns="" id="{01CC76FF-C3CD-4A80-BB96-2E3437F2BC2B}"/>
                  </a:ext>
                </a:extLst>
              </p:cNvPr>
              <p:cNvSpPr/>
              <p:nvPr/>
            </p:nvSpPr>
            <p:spPr>
              <a:xfrm>
                <a:off x="8189821" y="1744171"/>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mn-ea"/>
                </a:endParaRPr>
              </a:p>
            </p:txBody>
          </p:sp>
        </p:grpSp>
        <p:sp>
          <p:nvSpPr>
            <p:cNvPr id="15" name="矩形 14">
              <a:extLst>
                <a:ext uri="{FF2B5EF4-FFF2-40B4-BE49-F238E27FC236}">
                  <a16:creationId xmlns:a16="http://schemas.microsoft.com/office/drawing/2014/main" xmlns="" id="{020A19C7-6F3D-4914-822F-F85D877C7834}"/>
                </a:ext>
              </a:extLst>
            </p:cNvPr>
            <p:cNvSpPr/>
            <p:nvPr/>
          </p:nvSpPr>
          <p:spPr>
            <a:xfrm>
              <a:off x="5678301" y="1677121"/>
              <a:ext cx="1710725" cy="523220"/>
            </a:xfrm>
            <a:prstGeom prst="rect">
              <a:avLst/>
            </a:prstGeom>
          </p:spPr>
          <p:txBody>
            <a:bodyPr wrap="none">
              <a:spAutoFit/>
            </a:bodyPr>
            <a:lstStyle/>
            <a:p>
              <a:pPr marL="108000" lvl="0" defTabSz="666750">
                <a:spcBef>
                  <a:spcPct val="0"/>
                </a:spcBef>
              </a:pPr>
              <a:r>
                <a:rPr lang="zh-CN" altLang="en-US" sz="2800" b="1" dirty="0">
                  <a:solidFill>
                    <a:schemeClr val="bg1"/>
                  </a:solidFill>
                  <a:latin typeface="+mn-ea"/>
                  <a:cs typeface="汉仪大宋简" panose="02010600000101010101" charset="-122"/>
                </a:rPr>
                <a:t>湘西会战</a:t>
              </a:r>
            </a:p>
          </p:txBody>
        </p:sp>
      </p:grpSp>
      <p:sp>
        <p:nvSpPr>
          <p:cNvPr id="17" name="文本框 16">
            <a:extLst>
              <a:ext uri="{FF2B5EF4-FFF2-40B4-BE49-F238E27FC236}">
                <a16:creationId xmlns:a16="http://schemas.microsoft.com/office/drawing/2014/main" xmlns="" id="{7A15F1A6-8C01-4457-BD47-3C9749DDDE10}"/>
              </a:ext>
            </a:extLst>
          </p:cNvPr>
          <p:cNvSpPr txBox="1"/>
          <p:nvPr/>
        </p:nvSpPr>
        <p:spPr>
          <a:xfrm>
            <a:off x="1635715" y="2724630"/>
            <a:ext cx="8928992" cy="1246495"/>
          </a:xfrm>
          <a:prstGeom prst="rect">
            <a:avLst/>
          </a:prstGeom>
          <a:noFill/>
        </p:spPr>
        <p:txBody>
          <a:bodyPr wrap="square">
            <a:spAutoFit/>
          </a:bodyPr>
          <a:lstStyle/>
          <a:p>
            <a:pPr algn="l">
              <a:lnSpc>
                <a:spcPct val="150000"/>
              </a:lnSpc>
            </a:pPr>
            <a:r>
              <a:rPr lang="zh-CN" altLang="en-US" b="1" i="0" dirty="0">
                <a:solidFill>
                  <a:srgbClr val="D11313"/>
                </a:solidFill>
                <a:effectLst/>
                <a:latin typeface="+mn-ea"/>
              </a:rPr>
              <a:t>号称“雪峰山会战”</a:t>
            </a:r>
            <a:r>
              <a:rPr lang="zh-CN" altLang="en-US" sz="1600" b="0" i="0" dirty="0">
                <a:solidFill>
                  <a:schemeClr val="tx1">
                    <a:lumMod val="65000"/>
                    <a:lumOff val="35000"/>
                  </a:schemeClr>
                </a:solidFill>
                <a:effectLst/>
                <a:latin typeface="+mn-ea"/>
              </a:rPr>
              <a:t>的湘西会战开始于</a:t>
            </a:r>
            <a:r>
              <a:rPr lang="en-US" altLang="zh-CN" sz="1600" b="0" i="0" dirty="0">
                <a:solidFill>
                  <a:schemeClr val="tx1">
                    <a:lumMod val="65000"/>
                    <a:lumOff val="35000"/>
                  </a:schemeClr>
                </a:solidFill>
                <a:effectLst/>
                <a:latin typeface="+mn-ea"/>
              </a:rPr>
              <a:t>1945</a:t>
            </a:r>
            <a:r>
              <a:rPr lang="zh-CN" altLang="en-US" sz="1600" b="0" i="0" dirty="0">
                <a:solidFill>
                  <a:schemeClr val="tx1">
                    <a:lumMod val="65000"/>
                    <a:lumOff val="35000"/>
                  </a:schemeClr>
                </a:solidFill>
                <a:effectLst/>
                <a:latin typeface="+mn-ea"/>
              </a:rPr>
              <a:t>年</a:t>
            </a:r>
            <a:r>
              <a:rPr lang="en-US" altLang="zh-CN" sz="1600" b="0" i="0" dirty="0">
                <a:solidFill>
                  <a:schemeClr val="tx1">
                    <a:lumMod val="65000"/>
                    <a:lumOff val="35000"/>
                  </a:schemeClr>
                </a:solidFill>
                <a:effectLst/>
                <a:latin typeface="+mn-ea"/>
              </a:rPr>
              <a:t>4</a:t>
            </a:r>
            <a:r>
              <a:rPr lang="zh-CN" altLang="en-US" sz="1600" b="0" i="0" dirty="0">
                <a:solidFill>
                  <a:schemeClr val="tx1">
                    <a:lumMod val="65000"/>
                    <a:lumOff val="35000"/>
                  </a:schemeClr>
                </a:solidFill>
                <a:effectLst/>
                <a:latin typeface="+mn-ea"/>
              </a:rPr>
              <a:t>月</a:t>
            </a:r>
            <a:r>
              <a:rPr lang="en-US" altLang="zh-CN" sz="1600" b="0" i="0" dirty="0">
                <a:solidFill>
                  <a:schemeClr val="tx1">
                    <a:lumMod val="65000"/>
                    <a:lumOff val="35000"/>
                  </a:schemeClr>
                </a:solidFill>
                <a:effectLst/>
                <a:latin typeface="+mn-ea"/>
              </a:rPr>
              <a:t>9</a:t>
            </a:r>
            <a:r>
              <a:rPr lang="zh-CN" altLang="en-US" sz="1600" b="0" i="0" dirty="0">
                <a:solidFill>
                  <a:schemeClr val="tx1">
                    <a:lumMod val="65000"/>
                    <a:lumOff val="35000"/>
                  </a:schemeClr>
                </a:solidFill>
                <a:effectLst/>
                <a:latin typeface="+mn-ea"/>
              </a:rPr>
              <a:t>日，结束于</a:t>
            </a:r>
            <a:r>
              <a:rPr lang="en-US" altLang="zh-CN" sz="1600" b="0" i="0" dirty="0">
                <a:solidFill>
                  <a:schemeClr val="tx1">
                    <a:lumMod val="65000"/>
                    <a:lumOff val="35000"/>
                  </a:schemeClr>
                </a:solidFill>
                <a:effectLst/>
                <a:latin typeface="+mn-ea"/>
              </a:rPr>
              <a:t>6</a:t>
            </a:r>
            <a:r>
              <a:rPr lang="zh-CN" altLang="en-US" sz="1600" b="0" i="0" dirty="0">
                <a:solidFill>
                  <a:schemeClr val="tx1">
                    <a:lumMod val="65000"/>
                    <a:lumOff val="35000"/>
                  </a:schemeClr>
                </a:solidFill>
                <a:effectLst/>
                <a:latin typeface="+mn-ea"/>
              </a:rPr>
              <a:t>月</a:t>
            </a:r>
            <a:r>
              <a:rPr lang="en-US" altLang="zh-CN" sz="1600" b="0" i="0" dirty="0">
                <a:solidFill>
                  <a:schemeClr val="tx1">
                    <a:lumMod val="65000"/>
                    <a:lumOff val="35000"/>
                  </a:schemeClr>
                </a:solidFill>
                <a:effectLst/>
                <a:latin typeface="+mn-ea"/>
              </a:rPr>
              <a:t>7</a:t>
            </a:r>
            <a:r>
              <a:rPr lang="zh-CN" altLang="en-US" sz="1600" b="0" i="0" dirty="0">
                <a:solidFill>
                  <a:schemeClr val="tx1">
                    <a:lumMod val="65000"/>
                    <a:lumOff val="35000"/>
                  </a:schemeClr>
                </a:solidFill>
                <a:effectLst/>
                <a:latin typeface="+mn-ea"/>
              </a:rPr>
              <a:t>日，而这也是抗日战争中的最后一次会战。</a:t>
            </a:r>
            <a:endParaRPr lang="en-US" altLang="zh-CN" sz="1600" b="0" i="0" dirty="0">
              <a:solidFill>
                <a:schemeClr val="tx1">
                  <a:lumMod val="65000"/>
                  <a:lumOff val="35000"/>
                </a:schemeClr>
              </a:solidFill>
              <a:effectLst/>
              <a:latin typeface="+mn-ea"/>
            </a:endParaRPr>
          </a:p>
          <a:p>
            <a:pPr algn="l">
              <a:lnSpc>
                <a:spcPct val="150000"/>
              </a:lnSpc>
            </a:pPr>
            <a:r>
              <a:rPr lang="zh-CN" altLang="en-US" sz="1600" b="0" i="0" dirty="0">
                <a:solidFill>
                  <a:schemeClr val="tx1">
                    <a:lumMod val="65000"/>
                    <a:lumOff val="35000"/>
                  </a:schemeClr>
                </a:solidFill>
                <a:effectLst/>
                <a:latin typeface="+mn-ea"/>
              </a:rPr>
              <a:t>日军以中将坂西一良为战役总指挥，发动五个师团共计</a:t>
            </a:r>
            <a:r>
              <a:rPr lang="en-US" altLang="zh-CN" sz="1600" b="0" i="0" dirty="0">
                <a:solidFill>
                  <a:schemeClr val="tx1">
                    <a:lumMod val="65000"/>
                    <a:lumOff val="35000"/>
                  </a:schemeClr>
                </a:solidFill>
                <a:effectLst/>
                <a:latin typeface="+mn-ea"/>
              </a:rPr>
              <a:t>10</a:t>
            </a:r>
            <a:r>
              <a:rPr lang="zh-CN" altLang="en-US" sz="1600" b="0" i="0" dirty="0">
                <a:solidFill>
                  <a:schemeClr val="tx1">
                    <a:lumMod val="65000"/>
                    <a:lumOff val="35000"/>
                  </a:schemeClr>
                </a:solidFill>
                <a:effectLst/>
                <a:latin typeface="+mn-ea"/>
              </a:rPr>
              <a:t>万兵力，摧毁国民党空军芷江机场。</a:t>
            </a:r>
          </a:p>
        </p:txBody>
      </p:sp>
      <p:sp>
        <p:nvSpPr>
          <p:cNvPr id="23" name="文本框 22">
            <a:extLst>
              <a:ext uri="{FF2B5EF4-FFF2-40B4-BE49-F238E27FC236}">
                <a16:creationId xmlns:a16="http://schemas.microsoft.com/office/drawing/2014/main" xmlns="" id="{9A1547A5-AD8C-4795-B8FA-AC7FDC2FA472}"/>
              </a:ext>
            </a:extLst>
          </p:cNvPr>
          <p:cNvSpPr txBox="1"/>
          <p:nvPr/>
        </p:nvSpPr>
        <p:spPr>
          <a:xfrm>
            <a:off x="1635714" y="4085211"/>
            <a:ext cx="9284823" cy="1569660"/>
          </a:xfrm>
          <a:prstGeom prst="rect">
            <a:avLst/>
          </a:prstGeom>
          <a:noFill/>
        </p:spPr>
        <p:txBody>
          <a:bodyPr wrap="square">
            <a:spAutoFit/>
          </a:bodyPr>
          <a:lstStyle/>
          <a:p>
            <a:pPr algn="l">
              <a:lnSpc>
                <a:spcPct val="150000"/>
              </a:lnSpc>
            </a:pPr>
            <a:r>
              <a:rPr lang="zh-CN" altLang="en-US" sz="1600" b="0" i="0" dirty="0">
                <a:solidFill>
                  <a:schemeClr val="tx1">
                    <a:lumMod val="65000"/>
                    <a:lumOff val="35000"/>
                  </a:schemeClr>
                </a:solidFill>
                <a:effectLst/>
                <a:latin typeface="+mn-ea"/>
              </a:rPr>
              <a:t>而当时，何应钦亲自坐镇昆明，全权指挥西南方面所有部队。在战役中，他以王耀武的第</a:t>
            </a:r>
            <a:r>
              <a:rPr lang="en-US" altLang="zh-CN" sz="1600" b="0" i="0" dirty="0">
                <a:solidFill>
                  <a:schemeClr val="tx1">
                    <a:lumMod val="65000"/>
                    <a:lumOff val="35000"/>
                  </a:schemeClr>
                </a:solidFill>
                <a:effectLst/>
                <a:latin typeface="+mn-ea"/>
              </a:rPr>
              <a:t>4</a:t>
            </a:r>
            <a:r>
              <a:rPr lang="zh-CN" altLang="en-US" sz="1600" b="0" i="0" dirty="0">
                <a:solidFill>
                  <a:schemeClr val="tx1">
                    <a:lumMod val="65000"/>
                    <a:lumOff val="35000"/>
                  </a:schemeClr>
                </a:solidFill>
                <a:effectLst/>
                <a:latin typeface="+mn-ea"/>
              </a:rPr>
              <a:t>方面军为主力，共调动了</a:t>
            </a:r>
            <a:r>
              <a:rPr lang="en-US" altLang="zh-CN" sz="1600" b="0" i="0" dirty="0">
                <a:solidFill>
                  <a:schemeClr val="tx1">
                    <a:lumMod val="65000"/>
                    <a:lumOff val="35000"/>
                  </a:schemeClr>
                </a:solidFill>
                <a:effectLst/>
                <a:latin typeface="+mn-ea"/>
              </a:rPr>
              <a:t>26</a:t>
            </a:r>
            <a:r>
              <a:rPr lang="zh-CN" altLang="en-US" sz="1600" b="0" i="0" dirty="0">
                <a:solidFill>
                  <a:schemeClr val="tx1">
                    <a:lumMod val="65000"/>
                    <a:lumOff val="35000"/>
                  </a:schemeClr>
                </a:solidFill>
                <a:effectLst/>
                <a:latin typeface="+mn-ea"/>
              </a:rPr>
              <a:t>个师近</a:t>
            </a:r>
            <a:r>
              <a:rPr lang="en-US" altLang="zh-CN" sz="1600" b="0" i="0" dirty="0">
                <a:solidFill>
                  <a:schemeClr val="tx1">
                    <a:lumMod val="65000"/>
                    <a:lumOff val="35000"/>
                  </a:schemeClr>
                </a:solidFill>
                <a:effectLst/>
                <a:latin typeface="+mn-ea"/>
              </a:rPr>
              <a:t>18</a:t>
            </a:r>
            <a:r>
              <a:rPr lang="zh-CN" altLang="en-US" sz="1600" b="0" i="0" dirty="0">
                <a:solidFill>
                  <a:schemeClr val="tx1">
                    <a:lumMod val="65000"/>
                    <a:lumOff val="35000"/>
                  </a:schemeClr>
                </a:solidFill>
                <a:effectLst/>
                <a:latin typeface="+mn-ea"/>
              </a:rPr>
              <a:t>万人。</a:t>
            </a:r>
          </a:p>
          <a:p>
            <a:pPr algn="l">
              <a:lnSpc>
                <a:spcPct val="150000"/>
              </a:lnSpc>
            </a:pPr>
            <a:r>
              <a:rPr lang="zh-CN" altLang="en-US" sz="1600" b="0" i="0" dirty="0">
                <a:solidFill>
                  <a:schemeClr val="tx1">
                    <a:lumMod val="65000"/>
                    <a:lumOff val="35000"/>
                  </a:schemeClr>
                </a:solidFill>
                <a:effectLst/>
                <a:latin typeface="+mn-ea"/>
              </a:rPr>
              <a:t>此战日军伤亡近</a:t>
            </a:r>
            <a:r>
              <a:rPr lang="en-US" altLang="zh-CN" sz="1600" b="0" i="0" dirty="0">
                <a:solidFill>
                  <a:schemeClr val="tx1">
                    <a:lumMod val="65000"/>
                    <a:lumOff val="35000"/>
                  </a:schemeClr>
                </a:solidFill>
                <a:effectLst/>
                <a:latin typeface="+mn-ea"/>
              </a:rPr>
              <a:t>3</a:t>
            </a:r>
            <a:r>
              <a:rPr lang="zh-CN" altLang="en-US" sz="1600" b="0" i="0" dirty="0">
                <a:solidFill>
                  <a:schemeClr val="tx1">
                    <a:lumMod val="65000"/>
                    <a:lumOff val="35000"/>
                  </a:schemeClr>
                </a:solidFill>
                <a:effectLst/>
                <a:latin typeface="+mn-ea"/>
              </a:rPr>
              <a:t>万人，我方伤亡近</a:t>
            </a:r>
            <a:r>
              <a:rPr lang="en-US" altLang="zh-CN" sz="1600" b="0" i="0" dirty="0">
                <a:solidFill>
                  <a:schemeClr val="tx1">
                    <a:lumMod val="65000"/>
                    <a:lumOff val="35000"/>
                  </a:schemeClr>
                </a:solidFill>
                <a:effectLst/>
                <a:latin typeface="+mn-ea"/>
              </a:rPr>
              <a:t>2</a:t>
            </a:r>
            <a:r>
              <a:rPr lang="zh-CN" altLang="en-US" sz="1600" b="0" i="0" dirty="0">
                <a:solidFill>
                  <a:schemeClr val="tx1">
                    <a:lumMod val="65000"/>
                    <a:lumOff val="35000"/>
                  </a:schemeClr>
                </a:solidFill>
                <a:effectLst/>
                <a:latin typeface="+mn-ea"/>
              </a:rPr>
              <a:t>万人。这一战不但粉碎了日军攻占芷江机场的企图，还彻底成为国民党在战场上从防御走向进攻的转折点。此后，日军再也没能向我方发起像样的进攻！</a:t>
            </a:r>
          </a:p>
        </p:txBody>
      </p:sp>
    </p:spTree>
    <p:extLst>
      <p:ext uri="{BB962C8B-B14F-4D97-AF65-F5344CB8AC3E}">
        <p14:creationId xmlns:p14="http://schemas.microsoft.com/office/powerpoint/2010/main" val="37455787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inVertical)">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barn(inVertical)">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组合 64">
            <a:extLst>
              <a:ext uri="{FF2B5EF4-FFF2-40B4-BE49-F238E27FC236}">
                <a16:creationId xmlns:a16="http://schemas.microsoft.com/office/drawing/2014/main" xmlns="" id="{CF53DBDA-CF3C-41FC-9563-B93ED7C3721E}"/>
              </a:ext>
            </a:extLst>
          </p:cNvPr>
          <p:cNvGrpSpPr/>
          <p:nvPr/>
        </p:nvGrpSpPr>
        <p:grpSpPr>
          <a:xfrm>
            <a:off x="29110" y="2415239"/>
            <a:ext cx="12273369" cy="3750067"/>
            <a:chOff x="29109" y="2031952"/>
            <a:chExt cx="12273369" cy="3750067"/>
          </a:xfrm>
        </p:grpSpPr>
        <p:grpSp>
          <p:nvGrpSpPr>
            <p:cNvPr id="11" name="组合 10">
              <a:extLst>
                <a:ext uri="{FF2B5EF4-FFF2-40B4-BE49-F238E27FC236}">
                  <a16:creationId xmlns:a16="http://schemas.microsoft.com/office/drawing/2014/main" xmlns="" id="{A98D6549-F923-490B-828D-158CF7DF0B93}"/>
                </a:ext>
              </a:extLst>
            </p:cNvPr>
            <p:cNvGrpSpPr/>
            <p:nvPr/>
          </p:nvGrpSpPr>
          <p:grpSpPr>
            <a:xfrm>
              <a:off x="29109" y="2757683"/>
              <a:ext cx="12192000" cy="3024336"/>
              <a:chOff x="0" y="2132856"/>
              <a:chExt cx="12360696" cy="3024336"/>
            </a:xfrm>
          </p:grpSpPr>
          <p:pic>
            <p:nvPicPr>
              <p:cNvPr id="5" name="图片 4">
                <a:extLst>
                  <a:ext uri="{FF2B5EF4-FFF2-40B4-BE49-F238E27FC236}">
                    <a16:creationId xmlns:a16="http://schemas.microsoft.com/office/drawing/2014/main" xmlns="" id="{3755BE51-5370-41EB-9B47-D55D5AF772D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0125" r="74215" b="32625"/>
              <a:stretch/>
            </p:blipFill>
            <p:spPr>
              <a:xfrm>
                <a:off x="0" y="2276872"/>
                <a:ext cx="3143672" cy="2880320"/>
              </a:xfrm>
              <a:prstGeom prst="rect">
                <a:avLst/>
              </a:prstGeom>
            </p:spPr>
          </p:pic>
          <p:pic>
            <p:nvPicPr>
              <p:cNvPr id="10" name="图片 9">
                <a:extLst>
                  <a:ext uri="{FF2B5EF4-FFF2-40B4-BE49-F238E27FC236}">
                    <a16:creationId xmlns:a16="http://schemas.microsoft.com/office/drawing/2014/main" xmlns="" id="{7740B816-BEBA-4649-ABDF-0B226A91C5A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6979" t="20125" r="-136" b="32625"/>
              <a:stretch/>
            </p:blipFill>
            <p:spPr>
              <a:xfrm>
                <a:off x="3071664" y="2132856"/>
                <a:ext cx="9289032" cy="2880320"/>
              </a:xfrm>
              <a:prstGeom prst="rect">
                <a:avLst/>
              </a:prstGeom>
            </p:spPr>
          </p:pic>
        </p:grpSp>
        <p:pic>
          <p:nvPicPr>
            <p:cNvPr id="35" name="图片 34">
              <a:extLst>
                <a:ext uri="{FF2B5EF4-FFF2-40B4-BE49-F238E27FC236}">
                  <a16:creationId xmlns:a16="http://schemas.microsoft.com/office/drawing/2014/main" xmlns="" id="{9393A82A-FECB-48D5-A963-094B1627C7F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4845" b="30346"/>
            <a:stretch/>
          </p:blipFill>
          <p:spPr>
            <a:xfrm>
              <a:off x="110478" y="2031952"/>
              <a:ext cx="12192000" cy="2731604"/>
            </a:xfrm>
            <a:prstGeom prst="rect">
              <a:avLst/>
            </a:prstGeom>
          </p:spPr>
        </p:pic>
      </p:grpSp>
      <p:sp>
        <p:nvSpPr>
          <p:cNvPr id="22" name="矩形 21">
            <a:extLst>
              <a:ext uri="{FF2B5EF4-FFF2-40B4-BE49-F238E27FC236}">
                <a16:creationId xmlns:a16="http://schemas.microsoft.com/office/drawing/2014/main" xmlns="" id="{40BCCEEB-02AA-4E18-BC27-14BEA07CE074}"/>
              </a:ext>
            </a:extLst>
          </p:cNvPr>
          <p:cNvSpPr/>
          <p:nvPr/>
        </p:nvSpPr>
        <p:spPr>
          <a:xfrm>
            <a:off x="856927" y="1383485"/>
            <a:ext cx="10478147" cy="4091030"/>
          </a:xfrm>
          <a:prstGeom prst="rect">
            <a:avLst/>
          </a:prstGeom>
          <a:gradFill>
            <a:gsLst>
              <a:gs pos="6195">
                <a:schemeClr val="bg1"/>
              </a:gs>
              <a:gs pos="50000">
                <a:schemeClr val="bg1">
                  <a:alpha val="0"/>
                </a:schemeClr>
              </a:gs>
              <a:gs pos="100000">
                <a:schemeClr val="bg1"/>
              </a:gs>
            </a:gsLst>
            <a:lin ang="0" scaled="0"/>
          </a:gradFill>
          <a:ln w="15240">
            <a:gradFill>
              <a:gsLst>
                <a:gs pos="0">
                  <a:srgbClr val="D11313"/>
                </a:gs>
                <a:gs pos="76000">
                  <a:srgbClr val="D11313">
                    <a:alpha val="0"/>
                  </a:srgbClr>
                </a:gs>
                <a:gs pos="29000">
                  <a:srgbClr val="D11313">
                    <a:alpha val="0"/>
                  </a:srgbClr>
                </a:gs>
                <a:gs pos="100000">
                  <a:srgbClr val="D11313"/>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 20">
            <a:extLst>
              <a:ext uri="{FF2B5EF4-FFF2-40B4-BE49-F238E27FC236}">
                <a16:creationId xmlns:a16="http://schemas.microsoft.com/office/drawing/2014/main" xmlns="" id="{CF2B89C5-C8DE-4D62-810E-9D876D03FF3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32740" r="80121"/>
          <a:stretch/>
        </p:blipFill>
        <p:spPr>
          <a:xfrm>
            <a:off x="19855" y="3025322"/>
            <a:ext cx="2158952" cy="3686566"/>
          </a:xfrm>
          <a:prstGeom prst="rect">
            <a:avLst/>
          </a:prstGeom>
        </p:spPr>
      </p:pic>
      <p:pic>
        <p:nvPicPr>
          <p:cNvPr id="19" name="图片 18">
            <a:extLst>
              <a:ext uri="{FF2B5EF4-FFF2-40B4-BE49-F238E27FC236}">
                <a16:creationId xmlns:a16="http://schemas.microsoft.com/office/drawing/2014/main" xmlns="" id="{D7665307-0068-4906-A1E4-CA83BC09143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69842"/>
          <a:stretch/>
        </p:blipFill>
        <p:spPr>
          <a:xfrm>
            <a:off x="0" y="4973653"/>
            <a:ext cx="12192000" cy="1924804"/>
          </a:xfrm>
          <a:prstGeom prst="rect">
            <a:avLst/>
          </a:prstGeom>
        </p:spPr>
      </p:pic>
      <p:grpSp>
        <p:nvGrpSpPr>
          <p:cNvPr id="24" name="组合 23">
            <a:extLst>
              <a:ext uri="{FF2B5EF4-FFF2-40B4-BE49-F238E27FC236}">
                <a16:creationId xmlns:a16="http://schemas.microsoft.com/office/drawing/2014/main" xmlns="" id="{B99570F7-4946-4811-826B-DF3FE37298CF}"/>
              </a:ext>
            </a:extLst>
          </p:cNvPr>
          <p:cNvGrpSpPr/>
          <p:nvPr/>
        </p:nvGrpSpPr>
        <p:grpSpPr>
          <a:xfrm>
            <a:off x="2508046" y="1618510"/>
            <a:ext cx="7189613" cy="462280"/>
            <a:chOff x="2528" y="8581"/>
            <a:chExt cx="14040" cy="728"/>
          </a:xfrm>
        </p:grpSpPr>
        <p:sp>
          <p:nvSpPr>
            <p:cNvPr id="25" name="矩形 24">
              <a:extLst>
                <a:ext uri="{FF2B5EF4-FFF2-40B4-BE49-F238E27FC236}">
                  <a16:creationId xmlns:a16="http://schemas.microsoft.com/office/drawing/2014/main" xmlns="" id="{D0D5AEF8-1A34-468A-A32A-52A0A66E02EE}"/>
                </a:ext>
              </a:extLst>
            </p:cNvPr>
            <p:cNvSpPr/>
            <p:nvPr/>
          </p:nvSpPr>
          <p:spPr>
            <a:xfrm>
              <a:off x="2528" y="9082"/>
              <a:ext cx="14040" cy="227"/>
            </a:xfrm>
            <a:prstGeom prst="rect">
              <a:avLst/>
            </a:prstGeom>
            <a:gradFill>
              <a:gsLst>
                <a:gs pos="2000">
                  <a:srgbClr val="FFC000">
                    <a:alpha val="100000"/>
                  </a:srgbClr>
                </a:gs>
                <a:gs pos="52000">
                  <a:srgbClr val="FFC000">
                    <a:alpha val="0"/>
                  </a:srgbClr>
                </a:gs>
                <a:gs pos="100000">
                  <a:srgbClr val="FFC00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mn-ea"/>
                <a:sym typeface="+mn-ea"/>
              </a:endParaRPr>
            </a:p>
          </p:txBody>
        </p:sp>
        <p:sp>
          <p:nvSpPr>
            <p:cNvPr id="26" name="文本框 25">
              <a:extLst>
                <a:ext uri="{FF2B5EF4-FFF2-40B4-BE49-F238E27FC236}">
                  <a16:creationId xmlns:a16="http://schemas.microsoft.com/office/drawing/2014/main" xmlns="" id="{5649265B-B604-4FCD-8875-588E45311257}"/>
                </a:ext>
              </a:extLst>
            </p:cNvPr>
            <p:cNvSpPr txBox="1"/>
            <p:nvPr/>
          </p:nvSpPr>
          <p:spPr>
            <a:xfrm>
              <a:off x="3618" y="8581"/>
              <a:ext cx="11860" cy="725"/>
            </a:xfrm>
            <a:prstGeom prst="rect">
              <a:avLst/>
            </a:prstGeom>
            <a:noFill/>
          </p:spPr>
          <p:txBody>
            <a:bodyPr wrap="square" rtlCol="0">
              <a:spAutoFit/>
            </a:bodyPr>
            <a:lstStyle/>
            <a:p>
              <a:pPr algn="dist"/>
              <a:r>
                <a:rPr lang="zh-CN" altLang="en-US" sz="2400" b="1" dirty="0">
                  <a:solidFill>
                    <a:srgbClr val="D11313"/>
                  </a:solidFill>
                  <a:latin typeface="+mn-ea"/>
                  <a:cs typeface="汉仪劲楷简" panose="00020600040101010101" charset="-122"/>
                </a:rPr>
                <a:t>铭</a:t>
              </a:r>
              <a:r>
                <a:rPr lang="en-US" altLang="zh-CN" sz="2400" b="1" dirty="0">
                  <a:solidFill>
                    <a:srgbClr val="D11313"/>
                  </a:solidFill>
                  <a:latin typeface="+mn-ea"/>
                  <a:cs typeface="汉仪劲楷简" panose="00020600040101010101" charset="-122"/>
                </a:rPr>
                <a:t>/</a:t>
              </a:r>
              <a:r>
                <a:rPr lang="zh-CN" altLang="en-US" sz="2400" b="1" dirty="0">
                  <a:solidFill>
                    <a:srgbClr val="D11313"/>
                  </a:solidFill>
                  <a:latin typeface="+mn-ea"/>
                  <a:cs typeface="汉仪劲楷简" panose="00020600040101010101" charset="-122"/>
                </a:rPr>
                <a:t>记</a:t>
              </a:r>
              <a:r>
                <a:rPr lang="en-US" altLang="zh-CN" sz="2400" b="1" dirty="0">
                  <a:solidFill>
                    <a:srgbClr val="D11313"/>
                  </a:solidFill>
                  <a:latin typeface="+mn-ea"/>
                  <a:cs typeface="汉仪劲楷简" panose="00020600040101010101" charset="-122"/>
                </a:rPr>
                <a:t>/</a:t>
              </a:r>
              <a:r>
                <a:rPr lang="zh-CN" altLang="en-US" sz="2400" b="1" dirty="0">
                  <a:solidFill>
                    <a:srgbClr val="D11313"/>
                  </a:solidFill>
                  <a:latin typeface="+mn-ea"/>
                  <a:cs typeface="汉仪劲楷简" panose="00020600040101010101" charset="-122"/>
                </a:rPr>
                <a:t>历</a:t>
              </a:r>
              <a:r>
                <a:rPr lang="en-US" altLang="zh-CN" sz="2400" b="1" dirty="0">
                  <a:solidFill>
                    <a:srgbClr val="D11313"/>
                  </a:solidFill>
                  <a:latin typeface="+mn-ea"/>
                  <a:cs typeface="汉仪劲楷简" panose="00020600040101010101" charset="-122"/>
                </a:rPr>
                <a:t>/</a:t>
              </a:r>
              <a:r>
                <a:rPr lang="zh-CN" altLang="en-US" sz="2400" b="1" dirty="0">
                  <a:solidFill>
                    <a:srgbClr val="D11313"/>
                  </a:solidFill>
                  <a:latin typeface="+mn-ea"/>
                  <a:cs typeface="汉仪劲楷简" panose="00020600040101010101" charset="-122"/>
                </a:rPr>
                <a:t>史   珍</a:t>
              </a:r>
              <a:r>
                <a:rPr lang="en-US" altLang="zh-CN" sz="2400" b="1" dirty="0">
                  <a:solidFill>
                    <a:srgbClr val="D11313"/>
                  </a:solidFill>
                  <a:latin typeface="+mn-ea"/>
                  <a:cs typeface="汉仪劲楷简" panose="00020600040101010101" charset="-122"/>
                </a:rPr>
                <a:t>/</a:t>
              </a:r>
              <a:r>
                <a:rPr lang="zh-CN" altLang="en-US" sz="2400" b="1" dirty="0">
                  <a:solidFill>
                    <a:srgbClr val="D11313"/>
                  </a:solidFill>
                  <a:latin typeface="+mn-ea"/>
                  <a:cs typeface="汉仪劲楷简" panose="00020600040101010101" charset="-122"/>
                </a:rPr>
                <a:t>爱</a:t>
              </a:r>
              <a:r>
                <a:rPr lang="en-US" altLang="zh-CN" sz="2400" b="1" dirty="0">
                  <a:solidFill>
                    <a:srgbClr val="D11313"/>
                  </a:solidFill>
                  <a:latin typeface="+mn-ea"/>
                  <a:cs typeface="汉仪劲楷简" panose="00020600040101010101" charset="-122"/>
                </a:rPr>
                <a:t>/</a:t>
              </a:r>
              <a:r>
                <a:rPr lang="zh-CN" altLang="en-US" sz="2400" b="1" dirty="0">
                  <a:solidFill>
                    <a:srgbClr val="D11313"/>
                  </a:solidFill>
                  <a:latin typeface="+mn-ea"/>
                  <a:cs typeface="汉仪劲楷简" panose="00020600040101010101" charset="-122"/>
                </a:rPr>
                <a:t>和</a:t>
              </a:r>
              <a:r>
                <a:rPr lang="en-US" altLang="zh-CN" sz="2400" b="1" dirty="0">
                  <a:solidFill>
                    <a:srgbClr val="D11313"/>
                  </a:solidFill>
                  <a:latin typeface="+mn-ea"/>
                  <a:cs typeface="汉仪劲楷简" panose="00020600040101010101" charset="-122"/>
                </a:rPr>
                <a:t>/</a:t>
              </a:r>
              <a:r>
                <a:rPr lang="zh-CN" altLang="en-US" sz="2400" b="1" dirty="0">
                  <a:solidFill>
                    <a:srgbClr val="D11313"/>
                  </a:solidFill>
                  <a:latin typeface="+mn-ea"/>
                  <a:cs typeface="汉仪劲楷简" panose="00020600040101010101" charset="-122"/>
                </a:rPr>
                <a:t>平 </a:t>
              </a:r>
            </a:p>
          </p:txBody>
        </p:sp>
      </p:grpSp>
      <p:sp>
        <p:nvSpPr>
          <p:cNvPr id="47" name="文本框 46">
            <a:extLst>
              <a:ext uri="{FF2B5EF4-FFF2-40B4-BE49-F238E27FC236}">
                <a16:creationId xmlns:a16="http://schemas.microsoft.com/office/drawing/2014/main" xmlns="" id="{D48332B4-88E4-46D6-AA41-057DE960A37C}"/>
              </a:ext>
            </a:extLst>
          </p:cNvPr>
          <p:cNvSpPr txBox="1"/>
          <p:nvPr/>
        </p:nvSpPr>
        <p:spPr>
          <a:xfrm>
            <a:off x="3335794" y="4775393"/>
            <a:ext cx="5534116" cy="307777"/>
          </a:xfrm>
          <a:prstGeom prst="rect">
            <a:avLst/>
          </a:prstGeom>
          <a:noFill/>
        </p:spPr>
        <p:txBody>
          <a:bodyPr wrap="square" rtlCol="0">
            <a:spAutoFit/>
          </a:bodyPr>
          <a:lstStyle/>
          <a:p>
            <a:pPr algn="dist"/>
            <a:r>
              <a:rPr lang="en-US" altLang="zh-CN" sz="1400" b="1" dirty="0">
                <a:solidFill>
                  <a:schemeClr val="tx1">
                    <a:lumMod val="65000"/>
                    <a:lumOff val="35000"/>
                  </a:schemeClr>
                </a:solidFill>
                <a:latin typeface="+mn-ea"/>
              </a:rPr>
              <a:t>【</a:t>
            </a:r>
            <a:r>
              <a:rPr lang="zh-CN" altLang="en-US" sz="1400" b="1" dirty="0">
                <a:solidFill>
                  <a:schemeClr val="tx1">
                    <a:lumMod val="65000"/>
                    <a:lumOff val="35000"/>
                  </a:schemeClr>
                </a:solidFill>
                <a:latin typeface="+mn-ea"/>
              </a:rPr>
              <a:t>缅怀先烈</a:t>
            </a:r>
            <a:r>
              <a:rPr lang="en-US" altLang="zh-CN" sz="1400" b="1" dirty="0">
                <a:solidFill>
                  <a:schemeClr val="tx1">
                    <a:lumMod val="65000"/>
                    <a:lumOff val="35000"/>
                  </a:schemeClr>
                </a:solidFill>
                <a:latin typeface="+mn-ea"/>
              </a:rPr>
              <a:t> · </a:t>
            </a:r>
            <a:r>
              <a:rPr lang="zh-CN" altLang="en-US" sz="1400" b="1" dirty="0">
                <a:solidFill>
                  <a:schemeClr val="tx1">
                    <a:lumMod val="65000"/>
                    <a:lumOff val="35000"/>
                  </a:schemeClr>
                </a:solidFill>
                <a:latin typeface="+mn-ea"/>
              </a:rPr>
              <a:t>铭记历史抗战胜利</a:t>
            </a:r>
            <a:r>
              <a:rPr lang="en-US" altLang="zh-CN" sz="1400" b="1" dirty="0">
                <a:solidFill>
                  <a:schemeClr val="tx1">
                    <a:lumMod val="65000"/>
                    <a:lumOff val="35000"/>
                  </a:schemeClr>
                </a:solidFill>
                <a:latin typeface="+mn-ea"/>
              </a:rPr>
              <a:t>77</a:t>
            </a:r>
            <a:r>
              <a:rPr lang="zh-CN" altLang="en-US" sz="1400" b="1" dirty="0">
                <a:solidFill>
                  <a:schemeClr val="tx1">
                    <a:lumMod val="65000"/>
                    <a:lumOff val="35000"/>
                  </a:schemeClr>
                </a:solidFill>
                <a:latin typeface="+mn-ea"/>
              </a:rPr>
              <a:t>周年</a:t>
            </a:r>
            <a:r>
              <a:rPr lang="en-US" altLang="zh-CN" sz="1400" b="1" dirty="0">
                <a:solidFill>
                  <a:schemeClr val="tx1">
                    <a:lumMod val="65000"/>
                    <a:lumOff val="35000"/>
                  </a:schemeClr>
                </a:solidFill>
                <a:latin typeface="+mn-ea"/>
              </a:rPr>
              <a:t>】</a:t>
            </a:r>
            <a:endParaRPr lang="zh-CN" altLang="en-US" sz="1400" b="1" dirty="0">
              <a:solidFill>
                <a:schemeClr val="tx1">
                  <a:lumMod val="65000"/>
                  <a:lumOff val="35000"/>
                </a:schemeClr>
              </a:solidFill>
              <a:latin typeface="+mn-ea"/>
            </a:endParaRPr>
          </a:p>
        </p:txBody>
      </p:sp>
      <p:pic>
        <p:nvPicPr>
          <p:cNvPr id="51" name="图片 50">
            <a:extLst>
              <a:ext uri="{FF2B5EF4-FFF2-40B4-BE49-F238E27FC236}">
                <a16:creationId xmlns:a16="http://schemas.microsoft.com/office/drawing/2014/main" xmlns="" id="{2345ABC7-206F-48F5-9C5A-9D680634E40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45275" t="9385" r="39960" b="72564"/>
          <a:stretch/>
        </p:blipFill>
        <p:spPr>
          <a:xfrm>
            <a:off x="10070883" y="515946"/>
            <a:ext cx="1800200" cy="1152128"/>
          </a:xfrm>
          <a:prstGeom prst="rect">
            <a:avLst/>
          </a:prstGeom>
        </p:spPr>
      </p:pic>
      <p:pic>
        <p:nvPicPr>
          <p:cNvPr id="60" name="图片 59">
            <a:extLst>
              <a:ext uri="{FF2B5EF4-FFF2-40B4-BE49-F238E27FC236}">
                <a16:creationId xmlns:a16="http://schemas.microsoft.com/office/drawing/2014/main" xmlns="" id="{D2E1463A-7DBD-4DEA-A210-110322F15039}"/>
              </a:ext>
            </a:extLst>
          </p:cNvPr>
          <p:cNvPicPr>
            <a:picLocks noChangeAspect="1"/>
          </p:cNvPicPr>
          <p:nvPr/>
        </p:nvPicPr>
        <p:blipFill rotWithShape="1">
          <a:blip r:embed="rId8" cstate="print">
            <a:extLst>
              <a:ext uri="{BEBA8EAE-BF5A-486C-A8C5-ECC9F3942E4B}">
                <a14:imgProps xmlns:a14="http://schemas.microsoft.com/office/drawing/2010/main">
                  <a14:imgLayer>
                    <a14:imgEffect>
                      <a14:colorTemperature colorTemp="4700"/>
                    </a14:imgEffect>
                  </a14:imgLayer>
                </a14:imgProps>
              </a:ext>
              <a:ext uri="{28A0092B-C50C-407E-A947-70E740481C1C}">
                <a14:useLocalDpi xmlns:a14="http://schemas.microsoft.com/office/drawing/2010/main" val="0"/>
              </a:ext>
            </a:extLst>
          </a:blip>
          <a:srcRect r="65079" b="71957"/>
          <a:stretch/>
        </p:blipFill>
        <p:spPr>
          <a:xfrm>
            <a:off x="-29109" y="-15731"/>
            <a:ext cx="4257584" cy="1695942"/>
          </a:xfrm>
          <a:prstGeom prst="rect">
            <a:avLst/>
          </a:prstGeom>
        </p:spPr>
      </p:pic>
      <p:sp>
        <p:nvSpPr>
          <p:cNvPr id="18" name="文本框 17">
            <a:extLst>
              <a:ext uri="{FF2B5EF4-FFF2-40B4-BE49-F238E27FC236}">
                <a16:creationId xmlns:a16="http://schemas.microsoft.com/office/drawing/2014/main" xmlns="" id="{D2933AA6-A9FA-4E9E-9D25-994A44522884}"/>
              </a:ext>
            </a:extLst>
          </p:cNvPr>
          <p:cNvSpPr txBox="1"/>
          <p:nvPr/>
        </p:nvSpPr>
        <p:spPr>
          <a:xfrm>
            <a:off x="3220502" y="2370654"/>
            <a:ext cx="6133492" cy="1938992"/>
          </a:xfrm>
          <a:prstGeom prst="rect">
            <a:avLst/>
          </a:prstGeom>
          <a:noFill/>
        </p:spPr>
        <p:txBody>
          <a:bodyPr wrap="square">
            <a:spAutoFit/>
          </a:bodyPr>
          <a:lstStyle/>
          <a:p>
            <a:pPr>
              <a:lnSpc>
                <a:spcPct val="200000"/>
              </a:lnSpc>
            </a:pPr>
            <a:r>
              <a:rPr lang="zh-CN" altLang="en-US" sz="2000" b="1" dirty="0">
                <a:solidFill>
                  <a:schemeClr val="tx1">
                    <a:lumMod val="65000"/>
                    <a:lumOff val="35000"/>
                  </a:schemeClr>
                </a:solidFill>
                <a:effectLst/>
                <a:latin typeface="+mn-ea"/>
              </a:rPr>
              <a:t>勿忘历史，点滴过往“烙印”于心，砥砺前行，崭新时代“召唤”于行。牢记战争，是始终不忘“来路艰辛”，守护和平，是坚定不忘初心中使命”。</a:t>
            </a:r>
            <a:endParaRPr lang="zh-CN" altLang="en-US" sz="2000" b="1" dirty="0">
              <a:solidFill>
                <a:schemeClr val="tx1">
                  <a:lumMod val="65000"/>
                  <a:lumOff val="35000"/>
                </a:schemeClr>
              </a:solidFill>
              <a:latin typeface="+mn-ea"/>
            </a:endParaRPr>
          </a:p>
        </p:txBody>
      </p:sp>
      <p:sp>
        <p:nvSpPr>
          <p:cNvPr id="17" name="TextBox 4">
            <a:extLst>
              <a:ext uri="{FF2B5EF4-FFF2-40B4-BE49-F238E27FC236}">
                <a16:creationId xmlns:a16="http://schemas.microsoft.com/office/drawing/2014/main" xmlns="" id="{EB684C7E-20A7-9694-F2D4-694B922B40F4}"/>
              </a:ext>
            </a:extLst>
          </p:cNvPr>
          <p:cNvSpPr txBox="1"/>
          <p:nvPr/>
        </p:nvSpPr>
        <p:spPr>
          <a:xfrm>
            <a:off x="29110" y="0"/>
            <a:ext cx="453650" cy="118430"/>
          </a:xfrm>
          <a:prstGeom prst="rect">
            <a:avLst/>
          </a:prstGeom>
          <a:noFill/>
        </p:spPr>
        <p:txBody>
          <a:bodyPr wrap="square" rtlCol="0">
            <a:spAutoFit/>
          </a:bodyPr>
          <a:lstStyle/>
          <a:p>
            <a:pPr>
              <a:lnSpc>
                <a:spcPct val="200000"/>
              </a:lnSpc>
            </a:pPr>
            <a:r>
              <a:rPr lang="zh-CN" altLang="en-US" sz="100" dirty="0">
                <a:noFill/>
                <a:latin typeface="微软雅黑" panose="020B0503020204020204" pitchFamily="34" charset="-122"/>
                <a:ea typeface="微软雅黑" panose="020B0503020204020204" pitchFamily="34" charset="-122"/>
              </a:rPr>
              <a:t>行业</a:t>
            </a:r>
            <a:r>
              <a:rPr lang="en-US" altLang="zh-CN" sz="100" dirty="0">
                <a:noFill/>
                <a:latin typeface="微软雅黑" panose="020B0503020204020204" pitchFamily="34" charset="-122"/>
                <a:ea typeface="微软雅黑" panose="020B0503020204020204" pitchFamily="34" charset="-122"/>
              </a:rPr>
              <a:t>PPT</a:t>
            </a:r>
            <a:r>
              <a:rPr lang="zh-CN" altLang="en-US" sz="100" dirty="0">
                <a:noFill/>
                <a:latin typeface="微软雅黑" panose="020B0503020204020204" pitchFamily="34" charset="-122"/>
                <a:ea typeface="微软雅黑" panose="020B0503020204020204" pitchFamily="34" charset="-122"/>
              </a:rPr>
              <a:t>模板</a:t>
            </a:r>
            <a:r>
              <a:rPr lang="en-US" altLang="zh-CN" sz="100" dirty="0">
                <a:noFill/>
                <a:latin typeface="微软雅黑" panose="020B0503020204020204" pitchFamily="34" charset="-122"/>
                <a:ea typeface="微软雅黑" panose="020B0503020204020204" pitchFamily="34" charset="-122"/>
              </a:rPr>
              <a:t>http://www.1ppt.com/hangye/</a:t>
            </a:r>
          </a:p>
        </p:txBody>
      </p:sp>
      <p:sp>
        <p:nvSpPr>
          <p:cNvPr id="2" name="文本框 1"/>
          <p:cNvSpPr txBox="1"/>
          <p:nvPr/>
        </p:nvSpPr>
        <p:spPr>
          <a:xfrm>
            <a:off x="4727848" y="332656"/>
            <a:ext cx="1368152" cy="200055"/>
          </a:xfrm>
          <a:prstGeom prst="rect">
            <a:avLst/>
          </a:prstGeom>
          <a:noFill/>
        </p:spPr>
        <p:txBody>
          <a:bodyPr wrap="square" rtlCol="0">
            <a:spAutoFit/>
          </a:bodyPr>
          <a:lstStyle/>
          <a:p>
            <a:r>
              <a:rPr lang="en-US" altLang="zh-CN" sz="700" dirty="0">
                <a:solidFill>
                  <a:srgbClr val="FFFFFF"/>
                </a:solidFill>
              </a:rPr>
              <a:t>https://www.ypppt.com/</a:t>
            </a:r>
            <a:endParaRPr lang="zh-CN" altLang="en-US" sz="700" dirty="0">
              <a:solidFill>
                <a:srgbClr val="FFFFFF"/>
              </a:solidFill>
            </a:endParaRPr>
          </a:p>
        </p:txBody>
      </p:sp>
    </p:spTree>
    <p:extLst>
      <p:ext uri="{BB962C8B-B14F-4D97-AF65-F5344CB8AC3E}">
        <p14:creationId xmlns:p14="http://schemas.microsoft.com/office/powerpoint/2010/main" val="347231466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500"/>
                                        <p:tgtEl>
                                          <p:spTgt spid="6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2" fill="hold" nodeType="click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additive="base">
                                        <p:cTn id="12" dur="500" fill="hold"/>
                                        <p:tgtEl>
                                          <p:spTgt spid="51"/>
                                        </p:tgtEl>
                                        <p:attrNameLst>
                                          <p:attrName>ppt_x</p:attrName>
                                        </p:attrNameLst>
                                      </p:cBhvr>
                                      <p:tavLst>
                                        <p:tav tm="0">
                                          <p:val>
                                            <p:strVal val="0-#ppt_w/2"/>
                                          </p:val>
                                        </p:tav>
                                        <p:tav tm="100000">
                                          <p:val>
                                            <p:strVal val="#ppt_x"/>
                                          </p:val>
                                        </p:tav>
                                      </p:tavLst>
                                    </p:anim>
                                    <p:anim calcmode="lin" valueType="num">
                                      <p:cBhvr additive="base">
                                        <p:cTn id="13"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down)">
                                      <p:cBhvr>
                                        <p:cTn id="18" dur="500"/>
                                        <p:tgtEl>
                                          <p:spTgt spid="19"/>
                                        </p:tgtEl>
                                      </p:cBhvr>
                                    </p:animEffect>
                                  </p:childTnLst>
                                </p:cTn>
                              </p:par>
                              <p:par>
                                <p:cTn id="19" presetID="42"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par>
                                <p:cTn id="24" presetID="22" presetClass="entr" presetSubtype="4" fill="hold" nodeType="withEffect">
                                  <p:stCondLst>
                                    <p:cond delay="0"/>
                                  </p:stCondLst>
                                  <p:childTnLst>
                                    <p:set>
                                      <p:cBhvr>
                                        <p:cTn id="25" dur="1" fill="hold">
                                          <p:stCondLst>
                                            <p:cond delay="0"/>
                                          </p:stCondLst>
                                        </p:cTn>
                                        <p:tgtEl>
                                          <p:spTgt spid="60"/>
                                        </p:tgtEl>
                                        <p:attrNameLst>
                                          <p:attrName>style.visibility</p:attrName>
                                        </p:attrNameLst>
                                      </p:cBhvr>
                                      <p:to>
                                        <p:strVal val="visible"/>
                                      </p:to>
                                    </p:set>
                                    <p:animEffect transition="in" filter="wipe(down)">
                                      <p:cBhvr>
                                        <p:cTn id="26" dur="500"/>
                                        <p:tgtEl>
                                          <p:spTgt spid="60"/>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barn(inVertical)">
                                      <p:cBhvr>
                                        <p:cTn id="31" dur="500"/>
                                        <p:tgtEl>
                                          <p:spTgt spid="22"/>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childTnLst>
                          </p:cTn>
                        </p:par>
                      </p:childTnLst>
                    </p:cTn>
                  </p:par>
                  <p:par>
                    <p:cTn id="37" fill="hold">
                      <p:stCondLst>
                        <p:cond delay="indefinite"/>
                      </p:stCondLst>
                      <p:childTnLst>
                        <p:par>
                          <p:cTn id="38" fill="hold">
                            <p:stCondLst>
                              <p:cond delay="0"/>
                            </p:stCondLst>
                            <p:childTnLst>
                              <p:par>
                                <p:cTn id="39" presetID="25" presetClass="entr" presetSubtype="0" fill="hold" grpId="0" nodeType="click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p:cTn id="41"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44" dur="1000" fill="hold"/>
                                        <p:tgtEl>
                                          <p:spTgt spid="18"/>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18"/>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fade">
                                      <p:cBhvr>
                                        <p:cTn id="53" dur="1000"/>
                                        <p:tgtEl>
                                          <p:spTgt spid="47"/>
                                        </p:tgtEl>
                                      </p:cBhvr>
                                    </p:animEffect>
                                    <p:anim calcmode="lin" valueType="num">
                                      <p:cBhvr>
                                        <p:cTn id="54" dur="1000" fill="hold"/>
                                        <p:tgtEl>
                                          <p:spTgt spid="47"/>
                                        </p:tgtEl>
                                        <p:attrNameLst>
                                          <p:attrName>ppt_x</p:attrName>
                                        </p:attrNameLst>
                                      </p:cBhvr>
                                      <p:tavLst>
                                        <p:tav tm="0">
                                          <p:val>
                                            <p:strVal val="#ppt_x"/>
                                          </p:val>
                                        </p:tav>
                                        <p:tav tm="100000">
                                          <p:val>
                                            <p:strVal val="#ppt_x"/>
                                          </p:val>
                                        </p:tav>
                                      </p:tavLst>
                                    </p:anim>
                                    <p:anim calcmode="lin" valueType="num">
                                      <p:cBhvr>
                                        <p:cTn id="55"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47"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组合 64">
            <a:extLst>
              <a:ext uri="{FF2B5EF4-FFF2-40B4-BE49-F238E27FC236}">
                <a16:creationId xmlns:a16="http://schemas.microsoft.com/office/drawing/2014/main" xmlns="" id="{CF53DBDA-CF3C-41FC-9563-B93ED7C3721E}"/>
              </a:ext>
            </a:extLst>
          </p:cNvPr>
          <p:cNvGrpSpPr/>
          <p:nvPr/>
        </p:nvGrpSpPr>
        <p:grpSpPr>
          <a:xfrm>
            <a:off x="29110" y="2031954"/>
            <a:ext cx="12273369" cy="3750067"/>
            <a:chOff x="29109" y="2031952"/>
            <a:chExt cx="12273369" cy="3750067"/>
          </a:xfrm>
        </p:grpSpPr>
        <p:grpSp>
          <p:nvGrpSpPr>
            <p:cNvPr id="11" name="组合 10">
              <a:extLst>
                <a:ext uri="{FF2B5EF4-FFF2-40B4-BE49-F238E27FC236}">
                  <a16:creationId xmlns:a16="http://schemas.microsoft.com/office/drawing/2014/main" xmlns="" id="{A98D6549-F923-490B-828D-158CF7DF0B93}"/>
                </a:ext>
              </a:extLst>
            </p:cNvPr>
            <p:cNvGrpSpPr/>
            <p:nvPr/>
          </p:nvGrpSpPr>
          <p:grpSpPr>
            <a:xfrm>
              <a:off x="29109" y="2757683"/>
              <a:ext cx="12192000" cy="3024336"/>
              <a:chOff x="0" y="2132856"/>
              <a:chExt cx="12360696" cy="3024336"/>
            </a:xfrm>
          </p:grpSpPr>
          <p:pic>
            <p:nvPicPr>
              <p:cNvPr id="5" name="图片 4">
                <a:extLst>
                  <a:ext uri="{FF2B5EF4-FFF2-40B4-BE49-F238E27FC236}">
                    <a16:creationId xmlns:a16="http://schemas.microsoft.com/office/drawing/2014/main" xmlns="" id="{3755BE51-5370-41EB-9B47-D55D5AF772D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0125" r="74215" b="32625"/>
              <a:stretch/>
            </p:blipFill>
            <p:spPr>
              <a:xfrm>
                <a:off x="0" y="2276872"/>
                <a:ext cx="3143672" cy="2880320"/>
              </a:xfrm>
              <a:prstGeom prst="rect">
                <a:avLst/>
              </a:prstGeom>
            </p:spPr>
          </p:pic>
          <p:pic>
            <p:nvPicPr>
              <p:cNvPr id="10" name="图片 9">
                <a:extLst>
                  <a:ext uri="{FF2B5EF4-FFF2-40B4-BE49-F238E27FC236}">
                    <a16:creationId xmlns:a16="http://schemas.microsoft.com/office/drawing/2014/main" xmlns="" id="{7740B816-BEBA-4649-ABDF-0B226A91C5A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6979" t="20125" r="-136" b="32625"/>
              <a:stretch/>
            </p:blipFill>
            <p:spPr>
              <a:xfrm>
                <a:off x="3071664" y="2132856"/>
                <a:ext cx="9289032" cy="2880320"/>
              </a:xfrm>
              <a:prstGeom prst="rect">
                <a:avLst/>
              </a:prstGeom>
            </p:spPr>
          </p:pic>
        </p:grpSp>
        <p:pic>
          <p:nvPicPr>
            <p:cNvPr id="35" name="图片 34">
              <a:extLst>
                <a:ext uri="{FF2B5EF4-FFF2-40B4-BE49-F238E27FC236}">
                  <a16:creationId xmlns:a16="http://schemas.microsoft.com/office/drawing/2014/main" xmlns="" id="{9393A82A-FECB-48D5-A963-094B1627C7F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4845" b="30346"/>
            <a:stretch/>
          </p:blipFill>
          <p:spPr>
            <a:xfrm>
              <a:off x="110478" y="2031952"/>
              <a:ext cx="12192000" cy="2731604"/>
            </a:xfrm>
            <a:prstGeom prst="rect">
              <a:avLst/>
            </a:prstGeom>
          </p:spPr>
        </p:pic>
      </p:grpSp>
      <p:grpSp>
        <p:nvGrpSpPr>
          <p:cNvPr id="58" name="组合 57">
            <a:extLst>
              <a:ext uri="{FF2B5EF4-FFF2-40B4-BE49-F238E27FC236}">
                <a16:creationId xmlns:a16="http://schemas.microsoft.com/office/drawing/2014/main" xmlns="" id="{DD7AC32E-36FD-45B0-8729-73B5992F6C07}"/>
              </a:ext>
            </a:extLst>
          </p:cNvPr>
          <p:cNvGrpSpPr/>
          <p:nvPr/>
        </p:nvGrpSpPr>
        <p:grpSpPr>
          <a:xfrm>
            <a:off x="2436906" y="4025535"/>
            <a:ext cx="6649751" cy="3487112"/>
            <a:chOff x="2406072" y="4025535"/>
            <a:chExt cx="6649750" cy="3487112"/>
          </a:xfrm>
        </p:grpSpPr>
        <p:pic>
          <p:nvPicPr>
            <p:cNvPr id="57" name="图片 56">
              <a:extLst>
                <a:ext uri="{FF2B5EF4-FFF2-40B4-BE49-F238E27FC236}">
                  <a16:creationId xmlns:a16="http://schemas.microsoft.com/office/drawing/2014/main" xmlns="" id="{9EDD9B47-58EC-49A0-93C0-C10A7E05BE6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4251" t="57585" r="24611" b="9044"/>
            <a:stretch/>
          </p:blipFill>
          <p:spPr>
            <a:xfrm>
              <a:off x="2406072" y="4451060"/>
              <a:ext cx="6649750" cy="2169460"/>
            </a:xfrm>
            <a:prstGeom prst="rect">
              <a:avLst/>
            </a:prstGeom>
          </p:spPr>
        </p:pic>
        <p:pic>
          <p:nvPicPr>
            <p:cNvPr id="53" name="图片 52">
              <a:extLst>
                <a:ext uri="{FF2B5EF4-FFF2-40B4-BE49-F238E27FC236}">
                  <a16:creationId xmlns:a16="http://schemas.microsoft.com/office/drawing/2014/main" xmlns="" id="{D5901779-FBBA-4ED6-8B52-2F72C1B4C09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020596" y="4025535"/>
              <a:ext cx="3487112" cy="3487112"/>
            </a:xfrm>
            <a:prstGeom prst="rect">
              <a:avLst/>
            </a:prstGeom>
          </p:spPr>
        </p:pic>
      </p:grpSp>
      <p:pic>
        <p:nvPicPr>
          <p:cNvPr id="38" name="图片 37">
            <a:extLst>
              <a:ext uri="{FF2B5EF4-FFF2-40B4-BE49-F238E27FC236}">
                <a16:creationId xmlns:a16="http://schemas.microsoft.com/office/drawing/2014/main" xmlns="" id="{F8DE553C-EC45-47B5-8A0E-02338F7B85A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32740" r="80121"/>
          <a:stretch/>
        </p:blipFill>
        <p:spPr>
          <a:xfrm>
            <a:off x="-29109" y="2455376"/>
            <a:ext cx="2158952" cy="3686566"/>
          </a:xfrm>
          <a:prstGeom prst="rect">
            <a:avLst/>
          </a:prstGeom>
        </p:spPr>
      </p:pic>
      <p:pic>
        <p:nvPicPr>
          <p:cNvPr id="55" name="图片 54">
            <a:extLst>
              <a:ext uri="{FF2B5EF4-FFF2-40B4-BE49-F238E27FC236}">
                <a16:creationId xmlns:a16="http://schemas.microsoft.com/office/drawing/2014/main" xmlns="" id="{EE6E39B1-AA43-47A0-BA22-CFF85DAE8741}"/>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48616"/>
          <a:stretch/>
        </p:blipFill>
        <p:spPr>
          <a:xfrm>
            <a:off x="0" y="3572238"/>
            <a:ext cx="12192000" cy="3295437"/>
          </a:xfrm>
          <a:prstGeom prst="rect">
            <a:avLst/>
          </a:prstGeom>
        </p:spPr>
      </p:pic>
      <p:sp>
        <p:nvSpPr>
          <p:cNvPr id="46" name="文本框 45">
            <a:extLst>
              <a:ext uri="{FF2B5EF4-FFF2-40B4-BE49-F238E27FC236}">
                <a16:creationId xmlns:a16="http://schemas.microsoft.com/office/drawing/2014/main" xmlns="" id="{B091A1EC-4211-4B9B-99E1-BFD2CE91F91A}"/>
              </a:ext>
            </a:extLst>
          </p:cNvPr>
          <p:cNvSpPr txBox="1"/>
          <p:nvPr/>
        </p:nvSpPr>
        <p:spPr>
          <a:xfrm>
            <a:off x="2630215" y="2271416"/>
            <a:ext cx="6955750" cy="1107996"/>
          </a:xfrm>
          <a:prstGeom prst="rect">
            <a:avLst/>
          </a:prstGeom>
          <a:noFill/>
        </p:spPr>
        <p:txBody>
          <a:bodyPr wrap="none" rtlCol="0">
            <a:spAutoFit/>
          </a:bodyPr>
          <a:lstStyle/>
          <a:p>
            <a:r>
              <a:rPr lang="zh-CN" altLang="en-US" sz="6600" b="1" dirty="0">
                <a:solidFill>
                  <a:srgbClr val="D11313"/>
                </a:solidFill>
                <a:latin typeface="思源宋体 CN Heavy" panose="02020900000000000000" pitchFamily="18" charset="-122"/>
                <a:ea typeface="思源宋体 CN Heavy" panose="02020900000000000000" pitchFamily="18" charset="-122"/>
              </a:rPr>
              <a:t>时刻谨记红色精神</a:t>
            </a:r>
          </a:p>
        </p:txBody>
      </p:sp>
      <p:pic>
        <p:nvPicPr>
          <p:cNvPr id="51" name="图片 50">
            <a:extLst>
              <a:ext uri="{FF2B5EF4-FFF2-40B4-BE49-F238E27FC236}">
                <a16:creationId xmlns:a16="http://schemas.microsoft.com/office/drawing/2014/main" xmlns="" id="{2345ABC7-206F-48F5-9C5A-9D680634E40A}"/>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45275" t="9385" r="39960" b="72564"/>
          <a:stretch/>
        </p:blipFill>
        <p:spPr>
          <a:xfrm>
            <a:off x="10070883" y="515946"/>
            <a:ext cx="1800200" cy="1152128"/>
          </a:xfrm>
          <a:prstGeom prst="rect">
            <a:avLst/>
          </a:prstGeom>
        </p:spPr>
      </p:pic>
      <p:pic>
        <p:nvPicPr>
          <p:cNvPr id="60" name="图片 59">
            <a:extLst>
              <a:ext uri="{FF2B5EF4-FFF2-40B4-BE49-F238E27FC236}">
                <a16:creationId xmlns:a16="http://schemas.microsoft.com/office/drawing/2014/main" xmlns="" id="{D2E1463A-7DBD-4DEA-A210-110322F15039}"/>
              </a:ext>
            </a:extLst>
          </p:cNvPr>
          <p:cNvPicPr>
            <a:picLocks noChangeAspect="1"/>
          </p:cNvPicPr>
          <p:nvPr/>
        </p:nvPicPr>
        <p:blipFill rotWithShape="1">
          <a:blip r:embed="rId11" cstate="print">
            <a:extLst>
              <a:ext uri="{BEBA8EAE-BF5A-486C-A8C5-ECC9F3942E4B}">
                <a14:imgProps xmlns:a14="http://schemas.microsoft.com/office/drawing/2010/main">
                  <a14:imgLayer>
                    <a14:imgEffect>
                      <a14:colorTemperature colorTemp="4700"/>
                    </a14:imgEffect>
                  </a14:imgLayer>
                </a14:imgProps>
              </a:ext>
              <a:ext uri="{28A0092B-C50C-407E-A947-70E740481C1C}">
                <a14:useLocalDpi xmlns:a14="http://schemas.microsoft.com/office/drawing/2010/main" val="0"/>
              </a:ext>
            </a:extLst>
          </a:blip>
          <a:srcRect r="65079" b="71957"/>
          <a:stretch/>
        </p:blipFill>
        <p:spPr>
          <a:xfrm>
            <a:off x="-29109" y="-15731"/>
            <a:ext cx="4257584" cy="1695942"/>
          </a:xfrm>
          <a:prstGeom prst="rect">
            <a:avLst/>
          </a:prstGeom>
        </p:spPr>
      </p:pic>
      <p:sp>
        <p:nvSpPr>
          <p:cNvPr id="61" name="矩形: 圆角 60">
            <a:extLst>
              <a:ext uri="{FF2B5EF4-FFF2-40B4-BE49-F238E27FC236}">
                <a16:creationId xmlns:a16="http://schemas.microsoft.com/office/drawing/2014/main" xmlns="" id="{78F98F76-FF30-43E4-A004-6BF262BC461E}"/>
              </a:ext>
            </a:extLst>
          </p:cNvPr>
          <p:cNvSpPr/>
          <p:nvPr/>
        </p:nvSpPr>
        <p:spPr>
          <a:xfrm>
            <a:off x="4677639" y="1261569"/>
            <a:ext cx="2860903" cy="770385"/>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bg1"/>
                </a:solidFill>
                <a:latin typeface="+mn-ea"/>
              </a:rPr>
              <a:t> 第三部分</a:t>
            </a:r>
          </a:p>
        </p:txBody>
      </p:sp>
      <p:sp>
        <p:nvSpPr>
          <p:cNvPr id="2" name="矩形 1">
            <a:extLst>
              <a:ext uri="{FF2B5EF4-FFF2-40B4-BE49-F238E27FC236}">
                <a16:creationId xmlns:a16="http://schemas.microsoft.com/office/drawing/2014/main" xmlns="" id="{C485CA7F-0F23-494F-813E-14EDF5B561E8}"/>
              </a:ext>
            </a:extLst>
          </p:cNvPr>
          <p:cNvSpPr/>
          <p:nvPr/>
        </p:nvSpPr>
        <p:spPr>
          <a:xfrm>
            <a:off x="2970949" y="3278216"/>
            <a:ext cx="6433403" cy="830997"/>
          </a:xfrm>
          <a:prstGeom prst="rect">
            <a:avLst/>
          </a:prstGeom>
        </p:spPr>
        <p:txBody>
          <a:bodyPr wrap="square">
            <a:spAutoFit/>
          </a:bodyPr>
          <a:lstStyle/>
          <a:p>
            <a:pPr>
              <a:lnSpc>
                <a:spcPct val="150000"/>
              </a:lnSpc>
            </a:pPr>
            <a:r>
              <a:rPr lang="zh-CN" altLang="en-US" sz="1600" dirty="0">
                <a:solidFill>
                  <a:schemeClr val="tx1">
                    <a:lumMod val="65000"/>
                    <a:lumOff val="35000"/>
                  </a:schemeClr>
                </a:solidFill>
                <a:latin typeface="+mn-ea"/>
              </a:rPr>
              <a:t>天下兴亡、匹夫有责的爱国情怀；视死如归、宁死不屈的民族气节；不畏强暴、血战到底的英雄气概；百折不挠、坚忍不拔的必胜信念。</a:t>
            </a:r>
          </a:p>
        </p:txBody>
      </p:sp>
    </p:spTree>
    <p:extLst>
      <p:ext uri="{BB962C8B-B14F-4D97-AF65-F5344CB8AC3E}">
        <p14:creationId xmlns:p14="http://schemas.microsoft.com/office/powerpoint/2010/main" val="360734405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down)">
                                      <p:cBhvr>
                                        <p:cTn id="7" dur="500"/>
                                        <p:tgtEl>
                                          <p:spTgt spid="55"/>
                                        </p:tgtEl>
                                      </p:cBhvr>
                                    </p:animEffect>
                                  </p:childTnLst>
                                </p:cTn>
                              </p:par>
                              <p:par>
                                <p:cTn id="8" presetID="10" presetClass="entr" presetSubtype="0" fill="hold"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fade">
                                      <p:cBhvr>
                                        <p:cTn id="10" dur="500"/>
                                        <p:tgtEl>
                                          <p:spTgt spid="65"/>
                                        </p:tgtEl>
                                      </p:cBhvr>
                                    </p:animEffect>
                                  </p:childTnLst>
                                </p:cTn>
                              </p:par>
                              <p:par>
                                <p:cTn id="11" presetID="42" presetClass="entr" presetSubtype="0" fill="hold" nodeType="withEffect">
                                  <p:stCondLst>
                                    <p:cond delay="0"/>
                                  </p:stCondLst>
                                  <p:childTnLst>
                                    <p:set>
                                      <p:cBhvr>
                                        <p:cTn id="12" dur="1" fill="hold">
                                          <p:stCondLst>
                                            <p:cond delay="0"/>
                                          </p:stCondLst>
                                        </p:cTn>
                                        <p:tgtEl>
                                          <p:spTgt spid="58"/>
                                        </p:tgtEl>
                                        <p:attrNameLst>
                                          <p:attrName>style.visibility</p:attrName>
                                        </p:attrNameLst>
                                      </p:cBhvr>
                                      <p:to>
                                        <p:strVal val="visible"/>
                                      </p:to>
                                    </p:set>
                                    <p:animEffect transition="in" filter="fade">
                                      <p:cBhvr>
                                        <p:cTn id="13" dur="1000"/>
                                        <p:tgtEl>
                                          <p:spTgt spid="58"/>
                                        </p:tgtEl>
                                      </p:cBhvr>
                                    </p:animEffect>
                                    <p:anim calcmode="lin" valueType="num">
                                      <p:cBhvr>
                                        <p:cTn id="14" dur="1000" fill="hold"/>
                                        <p:tgtEl>
                                          <p:spTgt spid="58"/>
                                        </p:tgtEl>
                                        <p:attrNameLst>
                                          <p:attrName>ppt_x</p:attrName>
                                        </p:attrNameLst>
                                      </p:cBhvr>
                                      <p:tavLst>
                                        <p:tav tm="0">
                                          <p:val>
                                            <p:strVal val="#ppt_x"/>
                                          </p:val>
                                        </p:tav>
                                        <p:tav tm="100000">
                                          <p:val>
                                            <p:strVal val="#ppt_x"/>
                                          </p:val>
                                        </p:tav>
                                      </p:tavLst>
                                    </p:anim>
                                    <p:anim calcmode="lin" valueType="num">
                                      <p:cBhvr>
                                        <p:cTn id="15" dur="1000" fill="hold"/>
                                        <p:tgtEl>
                                          <p:spTgt spid="58"/>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1000"/>
                                        <p:tgtEl>
                                          <p:spTgt spid="38"/>
                                        </p:tgtEl>
                                      </p:cBhvr>
                                    </p:animEffect>
                                    <p:anim calcmode="lin" valueType="num">
                                      <p:cBhvr>
                                        <p:cTn id="19" dur="1000" fill="hold"/>
                                        <p:tgtEl>
                                          <p:spTgt spid="38"/>
                                        </p:tgtEl>
                                        <p:attrNameLst>
                                          <p:attrName>ppt_x</p:attrName>
                                        </p:attrNameLst>
                                      </p:cBhvr>
                                      <p:tavLst>
                                        <p:tav tm="0">
                                          <p:val>
                                            <p:strVal val="#ppt_x"/>
                                          </p:val>
                                        </p:tav>
                                        <p:tav tm="100000">
                                          <p:val>
                                            <p:strVal val="#ppt_x"/>
                                          </p:val>
                                        </p:tav>
                                      </p:tavLst>
                                    </p:anim>
                                    <p:anim calcmode="lin" valueType="num">
                                      <p:cBhvr>
                                        <p:cTn id="20"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wipe(left)">
                                      <p:cBhvr>
                                        <p:cTn id="25" dur="500"/>
                                        <p:tgtEl>
                                          <p:spTgt spid="60"/>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12" fill="hold" nodeType="clickEffect">
                                  <p:stCondLst>
                                    <p:cond delay="0"/>
                                  </p:stCondLst>
                                  <p:childTnLst>
                                    <p:set>
                                      <p:cBhvr>
                                        <p:cTn id="29" dur="1" fill="hold">
                                          <p:stCondLst>
                                            <p:cond delay="0"/>
                                          </p:stCondLst>
                                        </p:cTn>
                                        <p:tgtEl>
                                          <p:spTgt spid="51"/>
                                        </p:tgtEl>
                                        <p:attrNameLst>
                                          <p:attrName>style.visibility</p:attrName>
                                        </p:attrNameLst>
                                      </p:cBhvr>
                                      <p:to>
                                        <p:strVal val="visible"/>
                                      </p:to>
                                    </p:set>
                                    <p:anim calcmode="lin" valueType="num">
                                      <p:cBhvr additive="base">
                                        <p:cTn id="30" dur="500" fill="hold"/>
                                        <p:tgtEl>
                                          <p:spTgt spid="51"/>
                                        </p:tgtEl>
                                        <p:attrNameLst>
                                          <p:attrName>ppt_x</p:attrName>
                                        </p:attrNameLst>
                                      </p:cBhvr>
                                      <p:tavLst>
                                        <p:tav tm="0">
                                          <p:val>
                                            <p:strVal val="0-#ppt_w/2"/>
                                          </p:val>
                                        </p:tav>
                                        <p:tav tm="100000">
                                          <p:val>
                                            <p:strVal val="#ppt_x"/>
                                          </p:val>
                                        </p:tav>
                                      </p:tavLst>
                                    </p:anim>
                                    <p:anim calcmode="lin" valueType="num">
                                      <p:cBhvr additive="base">
                                        <p:cTn id="31"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61"/>
                                        </p:tgtEl>
                                        <p:attrNameLst>
                                          <p:attrName>style.visibility</p:attrName>
                                        </p:attrNameLst>
                                      </p:cBhvr>
                                      <p:to>
                                        <p:strVal val="visible"/>
                                      </p:to>
                                    </p:set>
                                    <p:animEffect transition="in" filter="fade">
                                      <p:cBhvr>
                                        <p:cTn id="36" dur="500"/>
                                        <p:tgtEl>
                                          <p:spTgt spid="61"/>
                                        </p:tgtEl>
                                      </p:cBhvr>
                                    </p:animEffect>
                                  </p:childTnLst>
                                </p:cTn>
                              </p:par>
                            </p:childTnLst>
                          </p:cTn>
                        </p:par>
                      </p:childTnLst>
                    </p:cTn>
                  </p:par>
                  <p:par>
                    <p:cTn id="37" fill="hold">
                      <p:stCondLst>
                        <p:cond delay="indefinite"/>
                      </p:stCondLst>
                      <p:childTnLst>
                        <p:par>
                          <p:cTn id="38" fill="hold">
                            <p:stCondLst>
                              <p:cond delay="0"/>
                            </p:stCondLst>
                            <p:childTnLst>
                              <p:par>
                                <p:cTn id="39" presetID="52" presetClass="entr" presetSubtype="0" fill="hold" grpId="0" nodeType="clickEffect">
                                  <p:stCondLst>
                                    <p:cond delay="0"/>
                                  </p:stCondLst>
                                  <p:childTnLst>
                                    <p:set>
                                      <p:cBhvr>
                                        <p:cTn id="40" dur="1" fill="hold">
                                          <p:stCondLst>
                                            <p:cond delay="0"/>
                                          </p:stCondLst>
                                        </p:cTn>
                                        <p:tgtEl>
                                          <p:spTgt spid="46"/>
                                        </p:tgtEl>
                                        <p:attrNameLst>
                                          <p:attrName>style.visibility</p:attrName>
                                        </p:attrNameLst>
                                      </p:cBhvr>
                                      <p:to>
                                        <p:strVal val="visible"/>
                                      </p:to>
                                    </p:set>
                                    <p:animScale>
                                      <p:cBhvr>
                                        <p:cTn id="41"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46"/>
                                        </p:tgtEl>
                                        <p:attrNameLst>
                                          <p:attrName>ppt_x</p:attrName>
                                          <p:attrName>ppt_y</p:attrName>
                                        </p:attrNameLst>
                                      </p:cBhvr>
                                    </p:animMotion>
                                    <p:animEffect transition="in" filter="fade">
                                      <p:cBhvr>
                                        <p:cTn id="43" dur="1000"/>
                                        <p:tgtEl>
                                          <p:spTgt spid="46"/>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fade">
                                      <p:cBhvr>
                                        <p:cTn id="48" dur="1000"/>
                                        <p:tgtEl>
                                          <p:spTgt spid="2"/>
                                        </p:tgtEl>
                                      </p:cBhvr>
                                    </p:animEffect>
                                    <p:anim calcmode="lin" valueType="num">
                                      <p:cBhvr>
                                        <p:cTn id="49" dur="1000" fill="hold"/>
                                        <p:tgtEl>
                                          <p:spTgt spid="2"/>
                                        </p:tgtEl>
                                        <p:attrNameLst>
                                          <p:attrName>ppt_x</p:attrName>
                                        </p:attrNameLst>
                                      </p:cBhvr>
                                      <p:tavLst>
                                        <p:tav tm="0">
                                          <p:val>
                                            <p:strVal val="#ppt_x"/>
                                          </p:val>
                                        </p:tav>
                                        <p:tav tm="100000">
                                          <p:val>
                                            <p:strVal val="#ppt_x"/>
                                          </p:val>
                                        </p:tav>
                                      </p:tavLst>
                                    </p:anim>
                                    <p:anim calcmode="lin" valueType="num">
                                      <p:cBhvr>
                                        <p:cTn id="5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61" grpId="0" animBg="1"/>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8FD3BF78-C44D-44F9-8710-719115717BF5}"/>
              </a:ext>
            </a:extLst>
          </p:cNvPr>
          <p:cNvGrpSpPr/>
          <p:nvPr/>
        </p:nvGrpSpPr>
        <p:grpSpPr>
          <a:xfrm>
            <a:off x="1199456" y="795393"/>
            <a:ext cx="5471944" cy="584775"/>
            <a:chOff x="2598380" y="599924"/>
            <a:chExt cx="5471944" cy="584775"/>
          </a:xfrm>
        </p:grpSpPr>
        <p:sp>
          <p:nvSpPr>
            <p:cNvPr id="6" name="文本框 5">
              <a:extLst>
                <a:ext uri="{FF2B5EF4-FFF2-40B4-BE49-F238E27FC236}">
                  <a16:creationId xmlns:a16="http://schemas.microsoft.com/office/drawing/2014/main" xmlns="" id="{3287426A-8151-4FE1-8319-01C53A61E20A}"/>
                </a:ext>
              </a:extLst>
            </p:cNvPr>
            <p:cNvSpPr txBox="1"/>
            <p:nvPr/>
          </p:nvSpPr>
          <p:spPr>
            <a:xfrm>
              <a:off x="4602708" y="599924"/>
              <a:ext cx="3467616" cy="584775"/>
            </a:xfrm>
            <a:prstGeom prst="rect">
              <a:avLst/>
            </a:prstGeom>
            <a:noFill/>
          </p:spPr>
          <p:txBody>
            <a:bodyPr wrap="none" rtlCol="0">
              <a:spAutoFit/>
            </a:bodyPr>
            <a:lstStyle/>
            <a:p>
              <a:r>
                <a:rPr lang="zh-CN" altLang="en-US" sz="3200" b="1" dirty="0">
                  <a:solidFill>
                    <a:srgbClr val="D11313"/>
                  </a:solidFill>
                  <a:latin typeface="思源宋体 CN Heavy" panose="02020900000000000000" pitchFamily="18" charset="-122"/>
                  <a:ea typeface="思源宋体 CN Heavy" panose="02020900000000000000" pitchFamily="18" charset="-122"/>
                </a:rPr>
                <a:t>时刻谨记红色精神</a:t>
              </a:r>
            </a:p>
          </p:txBody>
        </p:sp>
        <p:sp>
          <p:nvSpPr>
            <p:cNvPr id="7" name="矩形: 圆角 6">
              <a:extLst>
                <a:ext uri="{FF2B5EF4-FFF2-40B4-BE49-F238E27FC236}">
                  <a16:creationId xmlns:a16="http://schemas.microsoft.com/office/drawing/2014/main" xmlns="" id="{99CF4031-F8F9-47FB-9094-16226465E98A}"/>
                </a:ext>
              </a:extLst>
            </p:cNvPr>
            <p:cNvSpPr/>
            <p:nvPr/>
          </p:nvSpPr>
          <p:spPr>
            <a:xfrm>
              <a:off x="2598380" y="599924"/>
              <a:ext cx="1829997" cy="568642"/>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mn-ea"/>
                </a:rPr>
                <a:t> 第三 部分</a:t>
              </a:r>
            </a:p>
          </p:txBody>
        </p:sp>
      </p:grpSp>
      <p:grpSp>
        <p:nvGrpSpPr>
          <p:cNvPr id="16" name="组合 15">
            <a:extLst>
              <a:ext uri="{FF2B5EF4-FFF2-40B4-BE49-F238E27FC236}">
                <a16:creationId xmlns:a16="http://schemas.microsoft.com/office/drawing/2014/main" xmlns="" id="{07E1750F-EFBE-4654-9C4F-227D484CDD02}"/>
              </a:ext>
            </a:extLst>
          </p:cNvPr>
          <p:cNvGrpSpPr/>
          <p:nvPr/>
        </p:nvGrpSpPr>
        <p:grpSpPr>
          <a:xfrm>
            <a:off x="2783632" y="2132856"/>
            <a:ext cx="2448272" cy="680788"/>
            <a:chOff x="4350408" y="1598337"/>
            <a:chExt cx="2448272" cy="680788"/>
          </a:xfrm>
        </p:grpSpPr>
        <p:grpSp>
          <p:nvGrpSpPr>
            <p:cNvPr id="2" name="组合 1">
              <a:extLst>
                <a:ext uri="{FF2B5EF4-FFF2-40B4-BE49-F238E27FC236}">
                  <a16:creationId xmlns:a16="http://schemas.microsoft.com/office/drawing/2014/main" xmlns="" id="{A65B5BC6-874F-499E-8D5D-7FD8AD107409}"/>
                </a:ext>
              </a:extLst>
            </p:cNvPr>
            <p:cNvGrpSpPr/>
            <p:nvPr/>
          </p:nvGrpSpPr>
          <p:grpSpPr>
            <a:xfrm>
              <a:off x="4350408" y="1598337"/>
              <a:ext cx="2448272" cy="680788"/>
              <a:chOff x="4477024" y="1640332"/>
              <a:chExt cx="2448272" cy="680788"/>
            </a:xfrm>
          </p:grpSpPr>
          <p:sp>
            <p:nvSpPr>
              <p:cNvPr id="9" name="矩形: 圆角 8">
                <a:extLst>
                  <a:ext uri="{FF2B5EF4-FFF2-40B4-BE49-F238E27FC236}">
                    <a16:creationId xmlns:a16="http://schemas.microsoft.com/office/drawing/2014/main" xmlns="" id="{9977A4F7-FC5B-42A6-9449-2DA7A9FD8B36}"/>
                  </a:ext>
                </a:extLst>
              </p:cNvPr>
              <p:cNvSpPr/>
              <p:nvPr/>
            </p:nvSpPr>
            <p:spPr>
              <a:xfrm>
                <a:off x="4477024" y="1640332"/>
                <a:ext cx="2448272" cy="680788"/>
              </a:xfrm>
              <a:prstGeom prst="roundRect">
                <a:avLst>
                  <a:gd name="adj" fmla="val 50000"/>
                </a:avLst>
              </a:prstGeom>
              <a:solidFill>
                <a:srgbClr val="D1131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4398" tIns="21616" rIns="244398" bIns="21616" numCol="1" spcCol="1270" anchor="ctr" anchorCtr="0">
                <a:noAutofit/>
              </a:bodyPr>
              <a:lstStyle/>
              <a:p>
                <a:pPr marL="720090" lvl="0" defTabSz="666750">
                  <a:lnSpc>
                    <a:spcPct val="90000"/>
                  </a:lnSpc>
                  <a:spcBef>
                    <a:spcPct val="0"/>
                  </a:spcBef>
                  <a:spcAft>
                    <a:spcPct val="35000"/>
                  </a:spcAft>
                </a:pPr>
                <a:endParaRPr lang="zh-CN" altLang="en-US" sz="2800" b="1" dirty="0">
                  <a:solidFill>
                    <a:schemeClr val="bg1"/>
                  </a:solidFill>
                  <a:latin typeface="+mn-ea"/>
                  <a:cs typeface="汉仪大宋简" panose="02010600000101010101" charset="-122"/>
                </a:endParaRPr>
              </a:p>
            </p:txBody>
          </p:sp>
          <p:sp>
            <p:nvSpPr>
              <p:cNvPr id="11" name="星形: 五角 10">
                <a:extLst>
                  <a:ext uri="{FF2B5EF4-FFF2-40B4-BE49-F238E27FC236}">
                    <a16:creationId xmlns:a16="http://schemas.microsoft.com/office/drawing/2014/main" xmlns="" id="{044F6B47-9874-4E46-92BF-6A382277F96E}"/>
                  </a:ext>
                </a:extLst>
              </p:cNvPr>
              <p:cNvSpPr/>
              <p:nvPr/>
            </p:nvSpPr>
            <p:spPr>
              <a:xfrm>
                <a:off x="4753640" y="1752073"/>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mn-ea"/>
                </a:endParaRPr>
              </a:p>
            </p:txBody>
          </p:sp>
        </p:grpSp>
        <p:sp>
          <p:nvSpPr>
            <p:cNvPr id="15" name="矩形 14">
              <a:extLst>
                <a:ext uri="{FF2B5EF4-FFF2-40B4-BE49-F238E27FC236}">
                  <a16:creationId xmlns:a16="http://schemas.microsoft.com/office/drawing/2014/main" xmlns="" id="{020A19C7-6F3D-4914-822F-F85D877C7834}"/>
                </a:ext>
              </a:extLst>
            </p:cNvPr>
            <p:cNvSpPr/>
            <p:nvPr/>
          </p:nvSpPr>
          <p:spPr>
            <a:xfrm>
              <a:off x="4932595" y="1677121"/>
              <a:ext cx="1356462" cy="523220"/>
            </a:xfrm>
            <a:prstGeom prst="rect">
              <a:avLst/>
            </a:prstGeom>
          </p:spPr>
          <p:txBody>
            <a:bodyPr wrap="none">
              <a:spAutoFit/>
            </a:bodyPr>
            <a:lstStyle/>
            <a:p>
              <a:pPr marL="108000" lvl="0" defTabSz="666750">
                <a:spcBef>
                  <a:spcPct val="0"/>
                </a:spcBef>
              </a:pPr>
              <a:r>
                <a:rPr lang="zh-CN" altLang="en-US" sz="2800" b="1" dirty="0">
                  <a:solidFill>
                    <a:schemeClr val="bg1"/>
                  </a:solidFill>
                  <a:latin typeface="+mn-ea"/>
                  <a:cs typeface="汉仪大宋简" panose="02010600000101010101" charset="-122"/>
                </a:rPr>
                <a:t>“拼搏</a:t>
              </a:r>
            </a:p>
          </p:txBody>
        </p:sp>
      </p:grpSp>
      <p:grpSp>
        <p:nvGrpSpPr>
          <p:cNvPr id="19" name="组合 18">
            <a:extLst>
              <a:ext uri="{FF2B5EF4-FFF2-40B4-BE49-F238E27FC236}">
                <a16:creationId xmlns:a16="http://schemas.microsoft.com/office/drawing/2014/main" xmlns="" id="{95EEB356-D437-48BC-97C0-9CA290BB73F0}"/>
              </a:ext>
            </a:extLst>
          </p:cNvPr>
          <p:cNvGrpSpPr/>
          <p:nvPr/>
        </p:nvGrpSpPr>
        <p:grpSpPr>
          <a:xfrm>
            <a:off x="2783632" y="3003648"/>
            <a:ext cx="2448272" cy="680788"/>
            <a:chOff x="4350408" y="1598337"/>
            <a:chExt cx="2448272" cy="680788"/>
          </a:xfrm>
        </p:grpSpPr>
        <p:grpSp>
          <p:nvGrpSpPr>
            <p:cNvPr id="20" name="组合 19">
              <a:extLst>
                <a:ext uri="{FF2B5EF4-FFF2-40B4-BE49-F238E27FC236}">
                  <a16:creationId xmlns:a16="http://schemas.microsoft.com/office/drawing/2014/main" xmlns="" id="{60ABD8F4-237A-4A97-A117-5AE1D2C36D05}"/>
                </a:ext>
              </a:extLst>
            </p:cNvPr>
            <p:cNvGrpSpPr/>
            <p:nvPr/>
          </p:nvGrpSpPr>
          <p:grpSpPr>
            <a:xfrm>
              <a:off x="4350408" y="1598337"/>
              <a:ext cx="2448272" cy="680788"/>
              <a:chOff x="4477024" y="1640332"/>
              <a:chExt cx="2448272" cy="680788"/>
            </a:xfrm>
          </p:grpSpPr>
          <p:sp>
            <p:nvSpPr>
              <p:cNvPr id="22" name="矩形: 圆角 21">
                <a:extLst>
                  <a:ext uri="{FF2B5EF4-FFF2-40B4-BE49-F238E27FC236}">
                    <a16:creationId xmlns:a16="http://schemas.microsoft.com/office/drawing/2014/main" xmlns="" id="{02640D30-DBEF-46B2-8A3B-082CE4BA061B}"/>
                  </a:ext>
                </a:extLst>
              </p:cNvPr>
              <p:cNvSpPr/>
              <p:nvPr/>
            </p:nvSpPr>
            <p:spPr>
              <a:xfrm>
                <a:off x="4477024" y="1640332"/>
                <a:ext cx="2448272" cy="680788"/>
              </a:xfrm>
              <a:prstGeom prst="roundRect">
                <a:avLst>
                  <a:gd name="adj" fmla="val 50000"/>
                </a:avLst>
              </a:prstGeom>
              <a:solidFill>
                <a:srgbClr val="D1131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4398" tIns="21616" rIns="244398" bIns="21616" numCol="1" spcCol="1270" anchor="ctr" anchorCtr="0">
                <a:noAutofit/>
              </a:bodyPr>
              <a:lstStyle/>
              <a:p>
                <a:pPr marL="720090" lvl="0" defTabSz="666750">
                  <a:lnSpc>
                    <a:spcPct val="90000"/>
                  </a:lnSpc>
                  <a:spcBef>
                    <a:spcPct val="0"/>
                  </a:spcBef>
                  <a:spcAft>
                    <a:spcPct val="35000"/>
                  </a:spcAft>
                </a:pPr>
                <a:endParaRPr lang="zh-CN" altLang="en-US" sz="2800" b="1" dirty="0">
                  <a:solidFill>
                    <a:schemeClr val="bg1"/>
                  </a:solidFill>
                  <a:latin typeface="+mn-ea"/>
                  <a:cs typeface="汉仪大宋简" panose="02010600000101010101" charset="-122"/>
                </a:endParaRPr>
              </a:p>
            </p:txBody>
          </p:sp>
          <p:sp>
            <p:nvSpPr>
              <p:cNvPr id="24" name="星形: 五角 23">
                <a:extLst>
                  <a:ext uri="{FF2B5EF4-FFF2-40B4-BE49-F238E27FC236}">
                    <a16:creationId xmlns:a16="http://schemas.microsoft.com/office/drawing/2014/main" xmlns="" id="{F1B19233-2CDD-48A0-8759-38863B96CC0D}"/>
                  </a:ext>
                </a:extLst>
              </p:cNvPr>
              <p:cNvSpPr/>
              <p:nvPr/>
            </p:nvSpPr>
            <p:spPr>
              <a:xfrm>
                <a:off x="4753640" y="1752073"/>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mn-ea"/>
                </a:endParaRPr>
              </a:p>
            </p:txBody>
          </p:sp>
        </p:grpSp>
        <p:sp>
          <p:nvSpPr>
            <p:cNvPr id="21" name="矩形 20">
              <a:extLst>
                <a:ext uri="{FF2B5EF4-FFF2-40B4-BE49-F238E27FC236}">
                  <a16:creationId xmlns:a16="http://schemas.microsoft.com/office/drawing/2014/main" xmlns="" id="{334FA7A0-236B-4DE7-B02C-67B98B80C797}"/>
                </a:ext>
              </a:extLst>
            </p:cNvPr>
            <p:cNvSpPr/>
            <p:nvPr/>
          </p:nvSpPr>
          <p:spPr>
            <a:xfrm>
              <a:off x="4932595" y="1677121"/>
              <a:ext cx="1188146" cy="523220"/>
            </a:xfrm>
            <a:prstGeom prst="rect">
              <a:avLst/>
            </a:prstGeom>
          </p:spPr>
          <p:txBody>
            <a:bodyPr wrap="none">
              <a:spAutoFit/>
            </a:bodyPr>
            <a:lstStyle/>
            <a:p>
              <a:pPr marL="108000" lvl="0" defTabSz="666750">
                <a:spcBef>
                  <a:spcPct val="0"/>
                </a:spcBef>
              </a:pPr>
              <a:r>
                <a:rPr lang="en-US" altLang="zh-CN" sz="2800" b="1" dirty="0">
                  <a:solidFill>
                    <a:schemeClr val="bg1"/>
                  </a:solidFill>
                  <a:latin typeface="+mn-ea"/>
                  <a:cs typeface="汉仪大宋简" panose="02010600000101010101" charset="-122"/>
                </a:rPr>
                <a:t> </a:t>
              </a:r>
              <a:r>
                <a:rPr lang="zh-CN" altLang="en-US" sz="2800" b="1" dirty="0">
                  <a:solidFill>
                    <a:schemeClr val="bg1"/>
                  </a:solidFill>
                  <a:latin typeface="+mn-ea"/>
                  <a:cs typeface="汉仪大宋简" panose="02010600000101010101" charset="-122"/>
                </a:rPr>
                <a:t> 奉献</a:t>
              </a:r>
            </a:p>
          </p:txBody>
        </p:sp>
      </p:grpSp>
      <p:grpSp>
        <p:nvGrpSpPr>
          <p:cNvPr id="25" name="组合 24">
            <a:extLst>
              <a:ext uri="{FF2B5EF4-FFF2-40B4-BE49-F238E27FC236}">
                <a16:creationId xmlns:a16="http://schemas.microsoft.com/office/drawing/2014/main" xmlns="" id="{5056B6E7-37A1-43F6-A24C-F8F8670AEE14}"/>
              </a:ext>
            </a:extLst>
          </p:cNvPr>
          <p:cNvGrpSpPr/>
          <p:nvPr/>
        </p:nvGrpSpPr>
        <p:grpSpPr>
          <a:xfrm>
            <a:off x="2783632" y="3874440"/>
            <a:ext cx="2448272" cy="680788"/>
            <a:chOff x="4350408" y="1598337"/>
            <a:chExt cx="2448272" cy="680788"/>
          </a:xfrm>
        </p:grpSpPr>
        <p:grpSp>
          <p:nvGrpSpPr>
            <p:cNvPr id="26" name="组合 25">
              <a:extLst>
                <a:ext uri="{FF2B5EF4-FFF2-40B4-BE49-F238E27FC236}">
                  <a16:creationId xmlns:a16="http://schemas.microsoft.com/office/drawing/2014/main" xmlns="" id="{2533DDCC-04E3-47F8-8D27-56E6AD041A56}"/>
                </a:ext>
              </a:extLst>
            </p:cNvPr>
            <p:cNvGrpSpPr/>
            <p:nvPr/>
          </p:nvGrpSpPr>
          <p:grpSpPr>
            <a:xfrm>
              <a:off x="4350408" y="1598337"/>
              <a:ext cx="2448272" cy="680788"/>
              <a:chOff x="4477024" y="1640332"/>
              <a:chExt cx="2448272" cy="680788"/>
            </a:xfrm>
          </p:grpSpPr>
          <p:sp>
            <p:nvSpPr>
              <p:cNvPr id="28" name="矩形: 圆角 27">
                <a:extLst>
                  <a:ext uri="{FF2B5EF4-FFF2-40B4-BE49-F238E27FC236}">
                    <a16:creationId xmlns:a16="http://schemas.microsoft.com/office/drawing/2014/main" xmlns="" id="{074BA9A2-07B4-46A6-BD0C-667F8C74D431}"/>
                  </a:ext>
                </a:extLst>
              </p:cNvPr>
              <p:cNvSpPr/>
              <p:nvPr/>
            </p:nvSpPr>
            <p:spPr>
              <a:xfrm>
                <a:off x="4477024" y="1640332"/>
                <a:ext cx="2448272" cy="680788"/>
              </a:xfrm>
              <a:prstGeom prst="roundRect">
                <a:avLst>
                  <a:gd name="adj" fmla="val 50000"/>
                </a:avLst>
              </a:prstGeom>
              <a:solidFill>
                <a:srgbClr val="D1131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4398" tIns="21616" rIns="244398" bIns="21616" numCol="1" spcCol="1270" anchor="ctr" anchorCtr="0">
                <a:noAutofit/>
              </a:bodyPr>
              <a:lstStyle/>
              <a:p>
                <a:pPr marL="720090" lvl="0" defTabSz="666750">
                  <a:lnSpc>
                    <a:spcPct val="90000"/>
                  </a:lnSpc>
                  <a:spcBef>
                    <a:spcPct val="0"/>
                  </a:spcBef>
                  <a:spcAft>
                    <a:spcPct val="35000"/>
                  </a:spcAft>
                </a:pPr>
                <a:endParaRPr lang="zh-CN" altLang="en-US" sz="2800" b="1" dirty="0">
                  <a:solidFill>
                    <a:schemeClr val="bg1"/>
                  </a:solidFill>
                  <a:latin typeface="+mn-ea"/>
                  <a:cs typeface="汉仪大宋简" panose="02010600000101010101" charset="-122"/>
                </a:endParaRPr>
              </a:p>
            </p:txBody>
          </p:sp>
          <p:sp>
            <p:nvSpPr>
              <p:cNvPr id="29" name="星形: 五角 28">
                <a:extLst>
                  <a:ext uri="{FF2B5EF4-FFF2-40B4-BE49-F238E27FC236}">
                    <a16:creationId xmlns:a16="http://schemas.microsoft.com/office/drawing/2014/main" xmlns="" id="{9929A1A3-4BB7-4E94-8F90-2B742859D9FD}"/>
                  </a:ext>
                </a:extLst>
              </p:cNvPr>
              <p:cNvSpPr/>
              <p:nvPr/>
            </p:nvSpPr>
            <p:spPr>
              <a:xfrm>
                <a:off x="4753640" y="1752073"/>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mn-ea"/>
                </a:endParaRPr>
              </a:p>
            </p:txBody>
          </p:sp>
        </p:grpSp>
        <p:sp>
          <p:nvSpPr>
            <p:cNvPr id="27" name="矩形 26">
              <a:extLst>
                <a:ext uri="{FF2B5EF4-FFF2-40B4-BE49-F238E27FC236}">
                  <a16:creationId xmlns:a16="http://schemas.microsoft.com/office/drawing/2014/main" xmlns="" id="{C490052D-24FB-4A1C-802D-524EAF940947}"/>
                </a:ext>
              </a:extLst>
            </p:cNvPr>
            <p:cNvSpPr/>
            <p:nvPr/>
          </p:nvSpPr>
          <p:spPr>
            <a:xfrm>
              <a:off x="4932595" y="1677121"/>
              <a:ext cx="1356462" cy="523220"/>
            </a:xfrm>
            <a:prstGeom prst="rect">
              <a:avLst/>
            </a:prstGeom>
          </p:spPr>
          <p:txBody>
            <a:bodyPr wrap="none">
              <a:spAutoFit/>
            </a:bodyPr>
            <a:lstStyle/>
            <a:p>
              <a:pPr marL="108000" lvl="0" defTabSz="666750">
                <a:spcBef>
                  <a:spcPct val="0"/>
                </a:spcBef>
              </a:pPr>
              <a:r>
                <a:rPr lang="zh-CN" altLang="en-US" sz="2800" b="1" dirty="0">
                  <a:solidFill>
                    <a:schemeClr val="bg1"/>
                  </a:solidFill>
                  <a:latin typeface="+mn-ea"/>
                  <a:cs typeface="汉仪大宋简" panose="02010600000101010101" charset="-122"/>
                </a:rPr>
                <a:t>“团结</a:t>
              </a:r>
            </a:p>
          </p:txBody>
        </p:sp>
      </p:grpSp>
      <p:grpSp>
        <p:nvGrpSpPr>
          <p:cNvPr id="30" name="组合 29">
            <a:extLst>
              <a:ext uri="{FF2B5EF4-FFF2-40B4-BE49-F238E27FC236}">
                <a16:creationId xmlns:a16="http://schemas.microsoft.com/office/drawing/2014/main" xmlns="" id="{D9475E10-EFC0-4B67-BA08-74647DC459AF}"/>
              </a:ext>
            </a:extLst>
          </p:cNvPr>
          <p:cNvGrpSpPr/>
          <p:nvPr/>
        </p:nvGrpSpPr>
        <p:grpSpPr>
          <a:xfrm>
            <a:off x="2783632" y="4745233"/>
            <a:ext cx="2448272" cy="680788"/>
            <a:chOff x="4350408" y="1598337"/>
            <a:chExt cx="2448272" cy="680788"/>
          </a:xfrm>
        </p:grpSpPr>
        <p:grpSp>
          <p:nvGrpSpPr>
            <p:cNvPr id="31" name="组合 30">
              <a:extLst>
                <a:ext uri="{FF2B5EF4-FFF2-40B4-BE49-F238E27FC236}">
                  <a16:creationId xmlns:a16="http://schemas.microsoft.com/office/drawing/2014/main" xmlns="" id="{1AA20781-4928-4A10-9938-BC717C95B314}"/>
                </a:ext>
              </a:extLst>
            </p:cNvPr>
            <p:cNvGrpSpPr/>
            <p:nvPr/>
          </p:nvGrpSpPr>
          <p:grpSpPr>
            <a:xfrm>
              <a:off x="4350408" y="1598337"/>
              <a:ext cx="2448272" cy="680788"/>
              <a:chOff x="4477024" y="1640332"/>
              <a:chExt cx="2448272" cy="680788"/>
            </a:xfrm>
          </p:grpSpPr>
          <p:sp>
            <p:nvSpPr>
              <p:cNvPr id="33" name="矩形: 圆角 32">
                <a:extLst>
                  <a:ext uri="{FF2B5EF4-FFF2-40B4-BE49-F238E27FC236}">
                    <a16:creationId xmlns:a16="http://schemas.microsoft.com/office/drawing/2014/main" xmlns="" id="{F8ACF552-F191-4952-BF5B-B6C059EC4DFA}"/>
                  </a:ext>
                </a:extLst>
              </p:cNvPr>
              <p:cNvSpPr/>
              <p:nvPr/>
            </p:nvSpPr>
            <p:spPr>
              <a:xfrm>
                <a:off x="4477024" y="1640332"/>
                <a:ext cx="2448272" cy="680788"/>
              </a:xfrm>
              <a:prstGeom prst="roundRect">
                <a:avLst>
                  <a:gd name="adj" fmla="val 50000"/>
                </a:avLst>
              </a:prstGeom>
              <a:solidFill>
                <a:srgbClr val="D1131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4398" tIns="21616" rIns="244398" bIns="21616" numCol="1" spcCol="1270" anchor="ctr" anchorCtr="0">
                <a:noAutofit/>
              </a:bodyPr>
              <a:lstStyle/>
              <a:p>
                <a:pPr marL="720090" lvl="0" defTabSz="666750">
                  <a:lnSpc>
                    <a:spcPct val="90000"/>
                  </a:lnSpc>
                  <a:spcBef>
                    <a:spcPct val="0"/>
                  </a:spcBef>
                  <a:spcAft>
                    <a:spcPct val="35000"/>
                  </a:spcAft>
                </a:pPr>
                <a:endParaRPr lang="zh-CN" altLang="en-US" sz="2800" b="1" dirty="0">
                  <a:solidFill>
                    <a:schemeClr val="bg1"/>
                  </a:solidFill>
                  <a:latin typeface="+mn-ea"/>
                  <a:cs typeface="汉仪大宋简" panose="02010600000101010101" charset="-122"/>
                </a:endParaRPr>
              </a:p>
            </p:txBody>
          </p:sp>
          <p:sp>
            <p:nvSpPr>
              <p:cNvPr id="34" name="星形: 五角 33">
                <a:extLst>
                  <a:ext uri="{FF2B5EF4-FFF2-40B4-BE49-F238E27FC236}">
                    <a16:creationId xmlns:a16="http://schemas.microsoft.com/office/drawing/2014/main" xmlns="" id="{BE88DADC-A48F-4BD5-B95D-AD37C20F348E}"/>
                  </a:ext>
                </a:extLst>
              </p:cNvPr>
              <p:cNvSpPr/>
              <p:nvPr/>
            </p:nvSpPr>
            <p:spPr>
              <a:xfrm>
                <a:off x="4753640" y="1752073"/>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mn-ea"/>
                </a:endParaRPr>
              </a:p>
            </p:txBody>
          </p:sp>
        </p:grpSp>
        <p:sp>
          <p:nvSpPr>
            <p:cNvPr id="32" name="矩形 31">
              <a:extLst>
                <a:ext uri="{FF2B5EF4-FFF2-40B4-BE49-F238E27FC236}">
                  <a16:creationId xmlns:a16="http://schemas.microsoft.com/office/drawing/2014/main" xmlns="" id="{F05A34CD-01DB-4C01-96B0-41E109F3EE5B}"/>
                </a:ext>
              </a:extLst>
            </p:cNvPr>
            <p:cNvSpPr/>
            <p:nvPr/>
          </p:nvSpPr>
          <p:spPr>
            <a:xfrm>
              <a:off x="4932595" y="1677121"/>
              <a:ext cx="1356462" cy="523220"/>
            </a:xfrm>
            <a:prstGeom prst="rect">
              <a:avLst/>
            </a:prstGeom>
          </p:spPr>
          <p:txBody>
            <a:bodyPr wrap="none">
              <a:spAutoFit/>
            </a:bodyPr>
            <a:lstStyle/>
            <a:p>
              <a:pPr marL="108000" lvl="0" defTabSz="666750">
                <a:spcBef>
                  <a:spcPct val="0"/>
                </a:spcBef>
              </a:pPr>
              <a:r>
                <a:rPr lang="zh-CN" altLang="en-US" sz="2800" b="1" dirty="0">
                  <a:solidFill>
                    <a:schemeClr val="bg1"/>
                  </a:solidFill>
                  <a:latin typeface="+mn-ea"/>
                  <a:cs typeface="汉仪大宋简" panose="02010600000101010101" charset="-122"/>
                </a:rPr>
                <a:t>“自强</a:t>
              </a:r>
            </a:p>
          </p:txBody>
        </p:sp>
      </p:grpSp>
      <p:sp>
        <p:nvSpPr>
          <p:cNvPr id="36" name="矩形 35">
            <a:extLst>
              <a:ext uri="{FF2B5EF4-FFF2-40B4-BE49-F238E27FC236}">
                <a16:creationId xmlns:a16="http://schemas.microsoft.com/office/drawing/2014/main" xmlns="" id="{3004E58F-71BF-4F1B-B400-F72522F87FC3}"/>
              </a:ext>
            </a:extLst>
          </p:cNvPr>
          <p:cNvSpPr>
            <a:spLocks noChangeArrowheads="1"/>
          </p:cNvSpPr>
          <p:nvPr/>
        </p:nvSpPr>
        <p:spPr bwMode="auto">
          <a:xfrm>
            <a:off x="5741577" y="2224706"/>
            <a:ext cx="32143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b="1" dirty="0">
                <a:solidFill>
                  <a:prstClr val="black">
                    <a:lumMod val="65000"/>
                    <a:lumOff val="35000"/>
                  </a:prstClr>
                </a:solidFill>
                <a:latin typeface="+mn-ea"/>
                <a:ea typeface="+mn-ea"/>
                <a:sym typeface="华文行楷" panose="02010800040101010101" pitchFamily="2" charset="-122"/>
              </a:rPr>
              <a:t>不畏强暴的拼搏精神、</a:t>
            </a:r>
            <a:endParaRPr lang="en-US" altLang="zh-CN" sz="2400" b="1" dirty="0">
              <a:solidFill>
                <a:schemeClr val="tx1">
                  <a:lumMod val="65000"/>
                  <a:lumOff val="35000"/>
                </a:schemeClr>
              </a:solidFill>
              <a:latin typeface="+mn-ea"/>
              <a:ea typeface="+mn-ea"/>
              <a:sym typeface="华文行楷" panose="02010800040101010101" pitchFamily="2" charset="-122"/>
            </a:endParaRPr>
          </a:p>
        </p:txBody>
      </p:sp>
      <p:sp>
        <p:nvSpPr>
          <p:cNvPr id="37" name="矩形 36">
            <a:extLst>
              <a:ext uri="{FF2B5EF4-FFF2-40B4-BE49-F238E27FC236}">
                <a16:creationId xmlns:a16="http://schemas.microsoft.com/office/drawing/2014/main" xmlns="" id="{8D85FD81-87BB-4954-A232-45B61C61992E}"/>
              </a:ext>
            </a:extLst>
          </p:cNvPr>
          <p:cNvSpPr>
            <a:spLocks noChangeArrowheads="1"/>
          </p:cNvSpPr>
          <p:nvPr/>
        </p:nvSpPr>
        <p:spPr bwMode="auto">
          <a:xfrm>
            <a:off x="5741577" y="3111662"/>
            <a:ext cx="32143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b="1" dirty="0">
                <a:solidFill>
                  <a:prstClr val="black">
                    <a:lumMod val="65000"/>
                    <a:lumOff val="35000"/>
                  </a:prstClr>
                </a:solidFill>
                <a:latin typeface="+mn-ea"/>
                <a:ea typeface="+mn-ea"/>
                <a:sym typeface="华文行楷" panose="02010800040101010101" pitchFamily="2" charset="-122"/>
              </a:rPr>
              <a:t>舍身救国的奉献精神、</a:t>
            </a:r>
            <a:endParaRPr lang="en-US" altLang="zh-CN" sz="2400" b="1" dirty="0">
              <a:solidFill>
                <a:schemeClr val="tx1">
                  <a:lumMod val="65000"/>
                  <a:lumOff val="35000"/>
                </a:schemeClr>
              </a:solidFill>
              <a:latin typeface="+mn-ea"/>
              <a:ea typeface="+mn-ea"/>
              <a:sym typeface="华文行楷" panose="02010800040101010101" pitchFamily="2" charset="-122"/>
            </a:endParaRPr>
          </a:p>
        </p:txBody>
      </p:sp>
      <p:sp>
        <p:nvSpPr>
          <p:cNvPr id="38" name="矩形 37">
            <a:extLst>
              <a:ext uri="{FF2B5EF4-FFF2-40B4-BE49-F238E27FC236}">
                <a16:creationId xmlns:a16="http://schemas.microsoft.com/office/drawing/2014/main" xmlns="" id="{F2215499-B08F-4A7E-A4CB-4E80E9EDA521}"/>
              </a:ext>
            </a:extLst>
          </p:cNvPr>
          <p:cNvSpPr>
            <a:spLocks noChangeArrowheads="1"/>
          </p:cNvSpPr>
          <p:nvPr/>
        </p:nvSpPr>
        <p:spPr bwMode="auto">
          <a:xfrm>
            <a:off x="5741577" y="3998618"/>
            <a:ext cx="32143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b="1">
                <a:solidFill>
                  <a:prstClr val="black">
                    <a:lumMod val="65000"/>
                    <a:lumOff val="35000"/>
                  </a:prstClr>
                </a:solidFill>
                <a:latin typeface="+mn-ea"/>
                <a:ea typeface="+mn-ea"/>
                <a:sym typeface="华文行楷" panose="02010800040101010101" pitchFamily="2" charset="-122"/>
              </a:rPr>
              <a:t>共同抗战的团结精神、</a:t>
            </a:r>
            <a:endParaRPr lang="en-US" altLang="zh-CN" sz="2400" b="1" dirty="0">
              <a:solidFill>
                <a:schemeClr val="tx1">
                  <a:lumMod val="65000"/>
                  <a:lumOff val="35000"/>
                </a:schemeClr>
              </a:solidFill>
              <a:latin typeface="+mn-ea"/>
              <a:ea typeface="+mn-ea"/>
              <a:sym typeface="华文行楷" panose="02010800040101010101" pitchFamily="2" charset="-122"/>
            </a:endParaRPr>
          </a:p>
        </p:txBody>
      </p:sp>
      <p:sp>
        <p:nvSpPr>
          <p:cNvPr id="39" name="矩形 38">
            <a:extLst>
              <a:ext uri="{FF2B5EF4-FFF2-40B4-BE49-F238E27FC236}">
                <a16:creationId xmlns:a16="http://schemas.microsoft.com/office/drawing/2014/main" xmlns="" id="{E50BCC02-8C8F-4F78-A1F8-2E4FF2CA20F1}"/>
              </a:ext>
            </a:extLst>
          </p:cNvPr>
          <p:cNvSpPr>
            <a:spLocks noChangeArrowheads="1"/>
          </p:cNvSpPr>
          <p:nvPr/>
        </p:nvSpPr>
        <p:spPr bwMode="auto">
          <a:xfrm>
            <a:off x="5741577" y="4885574"/>
            <a:ext cx="29113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b="1" dirty="0">
                <a:solidFill>
                  <a:prstClr val="black">
                    <a:lumMod val="65000"/>
                    <a:lumOff val="35000"/>
                  </a:prstClr>
                </a:solidFill>
                <a:latin typeface="+mn-ea"/>
                <a:ea typeface="+mn-ea"/>
                <a:sym typeface="华文行楷" panose="02010800040101010101" pitchFamily="2" charset="-122"/>
              </a:rPr>
              <a:t>坚持到底的自强精神</a:t>
            </a:r>
            <a:endParaRPr lang="en-US" altLang="zh-CN" sz="2400" b="1" dirty="0">
              <a:solidFill>
                <a:schemeClr val="tx1">
                  <a:lumMod val="65000"/>
                  <a:lumOff val="35000"/>
                </a:schemeClr>
              </a:solidFill>
              <a:latin typeface="+mn-ea"/>
              <a:ea typeface="+mn-ea"/>
              <a:sym typeface="华文行楷" panose="02010800040101010101" pitchFamily="2" charset="-122"/>
            </a:endParaRPr>
          </a:p>
        </p:txBody>
      </p:sp>
    </p:spTree>
    <p:extLst>
      <p:ext uri="{BB962C8B-B14F-4D97-AF65-F5344CB8AC3E}">
        <p14:creationId xmlns:p14="http://schemas.microsoft.com/office/powerpoint/2010/main" val="33133528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500" fill="hold"/>
                                        <p:tgtEl>
                                          <p:spTgt spid="19"/>
                                        </p:tgtEl>
                                        <p:attrNameLst>
                                          <p:attrName>ppt_x</p:attrName>
                                        </p:attrNameLst>
                                      </p:cBhvr>
                                      <p:tavLst>
                                        <p:tav tm="0">
                                          <p:val>
                                            <p:strVal val="#ppt_x"/>
                                          </p:val>
                                        </p:tav>
                                        <p:tav tm="100000">
                                          <p:val>
                                            <p:strVal val="#ppt_x"/>
                                          </p:val>
                                        </p:tav>
                                      </p:tavLst>
                                    </p:anim>
                                    <p:anim calcmode="lin" valueType="num">
                                      <p:cBhvr additive="base">
                                        <p:cTn id="17" dur="500" fill="hold"/>
                                        <p:tgtEl>
                                          <p:spTgt spid="19"/>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fill="hold"/>
                                        <p:tgtEl>
                                          <p:spTgt spid="25"/>
                                        </p:tgtEl>
                                        <p:attrNameLst>
                                          <p:attrName>ppt_x</p:attrName>
                                        </p:attrNameLst>
                                      </p:cBhvr>
                                      <p:tavLst>
                                        <p:tav tm="0">
                                          <p:val>
                                            <p:strVal val="#ppt_x"/>
                                          </p:val>
                                        </p:tav>
                                        <p:tav tm="100000">
                                          <p:val>
                                            <p:strVal val="#ppt_x"/>
                                          </p:val>
                                        </p:tav>
                                      </p:tavLst>
                                    </p:anim>
                                    <p:anim calcmode="lin" valueType="num">
                                      <p:cBhvr additive="base">
                                        <p:cTn id="21" dur="500" fill="hold"/>
                                        <p:tgtEl>
                                          <p:spTgt spid="25"/>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500" fill="hold"/>
                                        <p:tgtEl>
                                          <p:spTgt spid="30"/>
                                        </p:tgtEl>
                                        <p:attrNameLst>
                                          <p:attrName>ppt_x</p:attrName>
                                        </p:attrNameLst>
                                      </p:cBhvr>
                                      <p:tavLst>
                                        <p:tav tm="0">
                                          <p:val>
                                            <p:strVal val="#ppt_x"/>
                                          </p:val>
                                        </p:tav>
                                        <p:tav tm="100000">
                                          <p:val>
                                            <p:strVal val="#ppt_x"/>
                                          </p:val>
                                        </p:tav>
                                      </p:tavLst>
                                    </p:anim>
                                    <p:anim calcmode="lin" valueType="num">
                                      <p:cBhvr additive="base">
                                        <p:cTn id="25"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5" presetClass="entr" presetSubtype="0" fill="hold" grpId="0" nodeType="click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p:cTn id="30" dur="500" decel="50000" fill="hold">
                                          <p:stCondLst>
                                            <p:cond delay="0"/>
                                          </p:stCondLst>
                                        </p:cTn>
                                        <p:tgtEl>
                                          <p:spTgt spid="36"/>
                                        </p:tgtEl>
                                        <p:attrNameLst>
                                          <p:attrName>style.rotation</p:attrName>
                                        </p:attrNameLst>
                                      </p:cBhvr>
                                      <p:tavLst>
                                        <p:tav tm="0">
                                          <p:val>
                                            <p:fltVal val="-90"/>
                                          </p:val>
                                        </p:tav>
                                        <p:tav tm="100000">
                                          <p:val>
                                            <p:fltVal val="0"/>
                                          </p:val>
                                        </p:tav>
                                      </p:tavLst>
                                    </p:anim>
                                    <p:anim calcmode="lin" valueType="num">
                                      <p:cBhvr>
                                        <p:cTn id="31" dur="500" decel="50000" fill="hold">
                                          <p:stCondLst>
                                            <p:cond delay="0"/>
                                          </p:stCondLst>
                                        </p:cTn>
                                        <p:tgtEl>
                                          <p:spTgt spid="36"/>
                                        </p:tgtEl>
                                        <p:attrNameLst>
                                          <p:attrName>ppt_w</p:attrName>
                                        </p:attrNameLst>
                                      </p:cBhvr>
                                      <p:tavLst>
                                        <p:tav tm="0">
                                          <p:val>
                                            <p:strVal val="#ppt_w"/>
                                          </p:val>
                                        </p:tav>
                                        <p:tav tm="100000">
                                          <p:val>
                                            <p:strVal val="#ppt_w*.05"/>
                                          </p:val>
                                        </p:tav>
                                      </p:tavLst>
                                    </p:anim>
                                    <p:anim calcmode="lin" valueType="num">
                                      <p:cBhvr>
                                        <p:cTn id="32" dur="500" accel="50000" fill="hold">
                                          <p:stCondLst>
                                            <p:cond delay="500"/>
                                          </p:stCondLst>
                                        </p:cTn>
                                        <p:tgtEl>
                                          <p:spTgt spid="36"/>
                                        </p:tgtEl>
                                        <p:attrNameLst>
                                          <p:attrName>ppt_w</p:attrName>
                                        </p:attrNameLst>
                                      </p:cBhvr>
                                      <p:tavLst>
                                        <p:tav tm="0">
                                          <p:val>
                                            <p:strVal val="#ppt_w*.05"/>
                                          </p:val>
                                        </p:tav>
                                        <p:tav tm="100000">
                                          <p:val>
                                            <p:strVal val="#ppt_w"/>
                                          </p:val>
                                        </p:tav>
                                      </p:tavLst>
                                    </p:anim>
                                    <p:anim calcmode="lin" valueType="num">
                                      <p:cBhvr>
                                        <p:cTn id="33" dur="1000" fill="hold"/>
                                        <p:tgtEl>
                                          <p:spTgt spid="36"/>
                                        </p:tgtEl>
                                        <p:attrNameLst>
                                          <p:attrName>ppt_h</p:attrName>
                                        </p:attrNameLst>
                                      </p:cBhvr>
                                      <p:tavLst>
                                        <p:tav tm="0">
                                          <p:val>
                                            <p:strVal val="#ppt_h"/>
                                          </p:val>
                                        </p:tav>
                                        <p:tav tm="100000">
                                          <p:val>
                                            <p:strVal val="#ppt_h"/>
                                          </p:val>
                                        </p:tav>
                                      </p:tavLst>
                                    </p:anim>
                                    <p:anim calcmode="lin" valueType="num">
                                      <p:cBhvr>
                                        <p:cTn id="34" dur="500" decel="50000" fill="hold">
                                          <p:stCondLst>
                                            <p:cond delay="0"/>
                                          </p:stCondLst>
                                        </p:cTn>
                                        <p:tgtEl>
                                          <p:spTgt spid="36"/>
                                        </p:tgtEl>
                                        <p:attrNameLst>
                                          <p:attrName>ppt_x</p:attrName>
                                        </p:attrNameLst>
                                      </p:cBhvr>
                                      <p:tavLst>
                                        <p:tav tm="0">
                                          <p:val>
                                            <p:strVal val="#ppt_x+.4"/>
                                          </p:val>
                                        </p:tav>
                                        <p:tav tm="100000">
                                          <p:val>
                                            <p:strVal val="#ppt_x"/>
                                          </p:val>
                                        </p:tav>
                                      </p:tavLst>
                                    </p:anim>
                                    <p:anim calcmode="lin" valueType="num">
                                      <p:cBhvr>
                                        <p:cTn id="35" dur="500" decel="50000" fill="hold">
                                          <p:stCondLst>
                                            <p:cond delay="0"/>
                                          </p:stCondLst>
                                        </p:cTn>
                                        <p:tgtEl>
                                          <p:spTgt spid="36"/>
                                        </p:tgtEl>
                                        <p:attrNameLst>
                                          <p:attrName>ppt_y</p:attrName>
                                        </p:attrNameLst>
                                      </p:cBhvr>
                                      <p:tavLst>
                                        <p:tav tm="0">
                                          <p:val>
                                            <p:strVal val="#ppt_y-.2"/>
                                          </p:val>
                                        </p:tav>
                                        <p:tav tm="100000">
                                          <p:val>
                                            <p:strVal val="#ppt_y+.1"/>
                                          </p:val>
                                        </p:tav>
                                      </p:tavLst>
                                    </p:anim>
                                    <p:anim calcmode="lin" valueType="num">
                                      <p:cBhvr>
                                        <p:cTn id="36" dur="500" accel="50000" fill="hold">
                                          <p:stCondLst>
                                            <p:cond delay="500"/>
                                          </p:stCondLst>
                                        </p:cTn>
                                        <p:tgtEl>
                                          <p:spTgt spid="36"/>
                                        </p:tgtEl>
                                        <p:attrNameLst>
                                          <p:attrName>ppt_y</p:attrName>
                                        </p:attrNameLst>
                                      </p:cBhvr>
                                      <p:tavLst>
                                        <p:tav tm="0">
                                          <p:val>
                                            <p:strVal val="#ppt_y+.1"/>
                                          </p:val>
                                        </p:tav>
                                        <p:tav tm="100000">
                                          <p:val>
                                            <p:strVal val="#ppt_y"/>
                                          </p:val>
                                        </p:tav>
                                      </p:tavLst>
                                    </p:anim>
                                    <p:animEffect transition="in" filter="fade">
                                      <p:cBhvr>
                                        <p:cTn id="37" dur="1000" decel="50000">
                                          <p:stCondLst>
                                            <p:cond delay="0"/>
                                          </p:stCondLst>
                                        </p:cTn>
                                        <p:tgtEl>
                                          <p:spTgt spid="36"/>
                                        </p:tgtEl>
                                      </p:cBhvr>
                                    </p:animEffect>
                                  </p:childTnLst>
                                </p:cTn>
                              </p:par>
                              <p:par>
                                <p:cTn id="38" presetID="25" presetClass="entr" presetSubtype="0" fill="hold" grpId="0" nodeType="withEffect">
                                  <p:stCondLst>
                                    <p:cond delay="0"/>
                                  </p:stCondLst>
                                  <p:childTnLst>
                                    <p:set>
                                      <p:cBhvr>
                                        <p:cTn id="39" dur="1" fill="hold">
                                          <p:stCondLst>
                                            <p:cond delay="0"/>
                                          </p:stCondLst>
                                        </p:cTn>
                                        <p:tgtEl>
                                          <p:spTgt spid="37"/>
                                        </p:tgtEl>
                                        <p:attrNameLst>
                                          <p:attrName>style.visibility</p:attrName>
                                        </p:attrNameLst>
                                      </p:cBhvr>
                                      <p:to>
                                        <p:strVal val="visible"/>
                                      </p:to>
                                    </p:set>
                                    <p:anim calcmode="lin" valueType="num">
                                      <p:cBhvr>
                                        <p:cTn id="40" dur="500" decel="50000" fill="hold">
                                          <p:stCondLst>
                                            <p:cond delay="0"/>
                                          </p:stCondLst>
                                        </p:cTn>
                                        <p:tgtEl>
                                          <p:spTgt spid="37"/>
                                        </p:tgtEl>
                                        <p:attrNameLst>
                                          <p:attrName>style.rotation</p:attrName>
                                        </p:attrNameLst>
                                      </p:cBhvr>
                                      <p:tavLst>
                                        <p:tav tm="0">
                                          <p:val>
                                            <p:fltVal val="-90"/>
                                          </p:val>
                                        </p:tav>
                                        <p:tav tm="100000">
                                          <p:val>
                                            <p:fltVal val="0"/>
                                          </p:val>
                                        </p:tav>
                                      </p:tavLst>
                                    </p:anim>
                                    <p:anim calcmode="lin" valueType="num">
                                      <p:cBhvr>
                                        <p:cTn id="41" dur="500" decel="50000" fill="hold">
                                          <p:stCondLst>
                                            <p:cond delay="0"/>
                                          </p:stCondLst>
                                        </p:cTn>
                                        <p:tgtEl>
                                          <p:spTgt spid="37"/>
                                        </p:tgtEl>
                                        <p:attrNameLst>
                                          <p:attrName>ppt_w</p:attrName>
                                        </p:attrNameLst>
                                      </p:cBhvr>
                                      <p:tavLst>
                                        <p:tav tm="0">
                                          <p:val>
                                            <p:strVal val="#ppt_w"/>
                                          </p:val>
                                        </p:tav>
                                        <p:tav tm="100000">
                                          <p:val>
                                            <p:strVal val="#ppt_w*.05"/>
                                          </p:val>
                                        </p:tav>
                                      </p:tavLst>
                                    </p:anim>
                                    <p:anim calcmode="lin" valueType="num">
                                      <p:cBhvr>
                                        <p:cTn id="42" dur="500" accel="50000" fill="hold">
                                          <p:stCondLst>
                                            <p:cond delay="500"/>
                                          </p:stCondLst>
                                        </p:cTn>
                                        <p:tgtEl>
                                          <p:spTgt spid="37"/>
                                        </p:tgtEl>
                                        <p:attrNameLst>
                                          <p:attrName>ppt_w</p:attrName>
                                        </p:attrNameLst>
                                      </p:cBhvr>
                                      <p:tavLst>
                                        <p:tav tm="0">
                                          <p:val>
                                            <p:strVal val="#ppt_w*.05"/>
                                          </p:val>
                                        </p:tav>
                                        <p:tav tm="100000">
                                          <p:val>
                                            <p:strVal val="#ppt_w"/>
                                          </p:val>
                                        </p:tav>
                                      </p:tavLst>
                                    </p:anim>
                                    <p:anim calcmode="lin" valueType="num">
                                      <p:cBhvr>
                                        <p:cTn id="43" dur="1000" fill="hold"/>
                                        <p:tgtEl>
                                          <p:spTgt spid="37"/>
                                        </p:tgtEl>
                                        <p:attrNameLst>
                                          <p:attrName>ppt_h</p:attrName>
                                        </p:attrNameLst>
                                      </p:cBhvr>
                                      <p:tavLst>
                                        <p:tav tm="0">
                                          <p:val>
                                            <p:strVal val="#ppt_h"/>
                                          </p:val>
                                        </p:tav>
                                        <p:tav tm="100000">
                                          <p:val>
                                            <p:strVal val="#ppt_h"/>
                                          </p:val>
                                        </p:tav>
                                      </p:tavLst>
                                    </p:anim>
                                    <p:anim calcmode="lin" valueType="num">
                                      <p:cBhvr>
                                        <p:cTn id="44" dur="500" decel="50000" fill="hold">
                                          <p:stCondLst>
                                            <p:cond delay="0"/>
                                          </p:stCondLst>
                                        </p:cTn>
                                        <p:tgtEl>
                                          <p:spTgt spid="37"/>
                                        </p:tgtEl>
                                        <p:attrNameLst>
                                          <p:attrName>ppt_x</p:attrName>
                                        </p:attrNameLst>
                                      </p:cBhvr>
                                      <p:tavLst>
                                        <p:tav tm="0">
                                          <p:val>
                                            <p:strVal val="#ppt_x+.4"/>
                                          </p:val>
                                        </p:tav>
                                        <p:tav tm="100000">
                                          <p:val>
                                            <p:strVal val="#ppt_x"/>
                                          </p:val>
                                        </p:tav>
                                      </p:tavLst>
                                    </p:anim>
                                    <p:anim calcmode="lin" valueType="num">
                                      <p:cBhvr>
                                        <p:cTn id="45" dur="500" decel="50000" fill="hold">
                                          <p:stCondLst>
                                            <p:cond delay="0"/>
                                          </p:stCondLst>
                                        </p:cTn>
                                        <p:tgtEl>
                                          <p:spTgt spid="37"/>
                                        </p:tgtEl>
                                        <p:attrNameLst>
                                          <p:attrName>ppt_y</p:attrName>
                                        </p:attrNameLst>
                                      </p:cBhvr>
                                      <p:tavLst>
                                        <p:tav tm="0">
                                          <p:val>
                                            <p:strVal val="#ppt_y-.2"/>
                                          </p:val>
                                        </p:tav>
                                        <p:tav tm="100000">
                                          <p:val>
                                            <p:strVal val="#ppt_y+.1"/>
                                          </p:val>
                                        </p:tav>
                                      </p:tavLst>
                                    </p:anim>
                                    <p:anim calcmode="lin" valueType="num">
                                      <p:cBhvr>
                                        <p:cTn id="46" dur="500" accel="50000" fill="hold">
                                          <p:stCondLst>
                                            <p:cond delay="500"/>
                                          </p:stCondLst>
                                        </p:cTn>
                                        <p:tgtEl>
                                          <p:spTgt spid="37"/>
                                        </p:tgtEl>
                                        <p:attrNameLst>
                                          <p:attrName>ppt_y</p:attrName>
                                        </p:attrNameLst>
                                      </p:cBhvr>
                                      <p:tavLst>
                                        <p:tav tm="0">
                                          <p:val>
                                            <p:strVal val="#ppt_y+.1"/>
                                          </p:val>
                                        </p:tav>
                                        <p:tav tm="100000">
                                          <p:val>
                                            <p:strVal val="#ppt_y"/>
                                          </p:val>
                                        </p:tav>
                                      </p:tavLst>
                                    </p:anim>
                                    <p:animEffect transition="in" filter="fade">
                                      <p:cBhvr>
                                        <p:cTn id="47" dur="1000" decel="50000">
                                          <p:stCondLst>
                                            <p:cond delay="0"/>
                                          </p:stCondLst>
                                        </p:cTn>
                                        <p:tgtEl>
                                          <p:spTgt spid="37"/>
                                        </p:tgtEl>
                                      </p:cBhvr>
                                    </p:animEffect>
                                  </p:childTnLst>
                                </p:cTn>
                              </p:par>
                              <p:par>
                                <p:cTn id="48" presetID="25" presetClass="entr" presetSubtype="0" fill="hold" grpId="0" nodeType="withEffect">
                                  <p:stCondLst>
                                    <p:cond delay="0"/>
                                  </p:stCondLst>
                                  <p:childTnLst>
                                    <p:set>
                                      <p:cBhvr>
                                        <p:cTn id="49" dur="1" fill="hold">
                                          <p:stCondLst>
                                            <p:cond delay="0"/>
                                          </p:stCondLst>
                                        </p:cTn>
                                        <p:tgtEl>
                                          <p:spTgt spid="38"/>
                                        </p:tgtEl>
                                        <p:attrNameLst>
                                          <p:attrName>style.visibility</p:attrName>
                                        </p:attrNameLst>
                                      </p:cBhvr>
                                      <p:to>
                                        <p:strVal val="visible"/>
                                      </p:to>
                                    </p:set>
                                    <p:anim calcmode="lin" valueType="num">
                                      <p:cBhvr>
                                        <p:cTn id="50" dur="500" decel="50000" fill="hold">
                                          <p:stCondLst>
                                            <p:cond delay="0"/>
                                          </p:stCondLst>
                                        </p:cTn>
                                        <p:tgtEl>
                                          <p:spTgt spid="38"/>
                                        </p:tgtEl>
                                        <p:attrNameLst>
                                          <p:attrName>style.rotation</p:attrName>
                                        </p:attrNameLst>
                                      </p:cBhvr>
                                      <p:tavLst>
                                        <p:tav tm="0">
                                          <p:val>
                                            <p:fltVal val="-90"/>
                                          </p:val>
                                        </p:tav>
                                        <p:tav tm="100000">
                                          <p:val>
                                            <p:fltVal val="0"/>
                                          </p:val>
                                        </p:tav>
                                      </p:tavLst>
                                    </p:anim>
                                    <p:anim calcmode="lin" valueType="num">
                                      <p:cBhvr>
                                        <p:cTn id="51" dur="500" decel="50000" fill="hold">
                                          <p:stCondLst>
                                            <p:cond delay="0"/>
                                          </p:stCondLst>
                                        </p:cTn>
                                        <p:tgtEl>
                                          <p:spTgt spid="38"/>
                                        </p:tgtEl>
                                        <p:attrNameLst>
                                          <p:attrName>ppt_w</p:attrName>
                                        </p:attrNameLst>
                                      </p:cBhvr>
                                      <p:tavLst>
                                        <p:tav tm="0">
                                          <p:val>
                                            <p:strVal val="#ppt_w"/>
                                          </p:val>
                                        </p:tav>
                                        <p:tav tm="100000">
                                          <p:val>
                                            <p:strVal val="#ppt_w*.05"/>
                                          </p:val>
                                        </p:tav>
                                      </p:tavLst>
                                    </p:anim>
                                    <p:anim calcmode="lin" valueType="num">
                                      <p:cBhvr>
                                        <p:cTn id="52" dur="500" accel="50000" fill="hold">
                                          <p:stCondLst>
                                            <p:cond delay="500"/>
                                          </p:stCondLst>
                                        </p:cTn>
                                        <p:tgtEl>
                                          <p:spTgt spid="38"/>
                                        </p:tgtEl>
                                        <p:attrNameLst>
                                          <p:attrName>ppt_w</p:attrName>
                                        </p:attrNameLst>
                                      </p:cBhvr>
                                      <p:tavLst>
                                        <p:tav tm="0">
                                          <p:val>
                                            <p:strVal val="#ppt_w*.05"/>
                                          </p:val>
                                        </p:tav>
                                        <p:tav tm="100000">
                                          <p:val>
                                            <p:strVal val="#ppt_w"/>
                                          </p:val>
                                        </p:tav>
                                      </p:tavLst>
                                    </p:anim>
                                    <p:anim calcmode="lin" valueType="num">
                                      <p:cBhvr>
                                        <p:cTn id="53" dur="1000" fill="hold"/>
                                        <p:tgtEl>
                                          <p:spTgt spid="38"/>
                                        </p:tgtEl>
                                        <p:attrNameLst>
                                          <p:attrName>ppt_h</p:attrName>
                                        </p:attrNameLst>
                                      </p:cBhvr>
                                      <p:tavLst>
                                        <p:tav tm="0">
                                          <p:val>
                                            <p:strVal val="#ppt_h"/>
                                          </p:val>
                                        </p:tav>
                                        <p:tav tm="100000">
                                          <p:val>
                                            <p:strVal val="#ppt_h"/>
                                          </p:val>
                                        </p:tav>
                                      </p:tavLst>
                                    </p:anim>
                                    <p:anim calcmode="lin" valueType="num">
                                      <p:cBhvr>
                                        <p:cTn id="54" dur="500" decel="50000" fill="hold">
                                          <p:stCondLst>
                                            <p:cond delay="0"/>
                                          </p:stCondLst>
                                        </p:cTn>
                                        <p:tgtEl>
                                          <p:spTgt spid="38"/>
                                        </p:tgtEl>
                                        <p:attrNameLst>
                                          <p:attrName>ppt_x</p:attrName>
                                        </p:attrNameLst>
                                      </p:cBhvr>
                                      <p:tavLst>
                                        <p:tav tm="0">
                                          <p:val>
                                            <p:strVal val="#ppt_x+.4"/>
                                          </p:val>
                                        </p:tav>
                                        <p:tav tm="100000">
                                          <p:val>
                                            <p:strVal val="#ppt_x"/>
                                          </p:val>
                                        </p:tav>
                                      </p:tavLst>
                                    </p:anim>
                                    <p:anim calcmode="lin" valueType="num">
                                      <p:cBhvr>
                                        <p:cTn id="55" dur="500" decel="50000" fill="hold">
                                          <p:stCondLst>
                                            <p:cond delay="0"/>
                                          </p:stCondLst>
                                        </p:cTn>
                                        <p:tgtEl>
                                          <p:spTgt spid="38"/>
                                        </p:tgtEl>
                                        <p:attrNameLst>
                                          <p:attrName>ppt_y</p:attrName>
                                        </p:attrNameLst>
                                      </p:cBhvr>
                                      <p:tavLst>
                                        <p:tav tm="0">
                                          <p:val>
                                            <p:strVal val="#ppt_y-.2"/>
                                          </p:val>
                                        </p:tav>
                                        <p:tav tm="100000">
                                          <p:val>
                                            <p:strVal val="#ppt_y+.1"/>
                                          </p:val>
                                        </p:tav>
                                      </p:tavLst>
                                    </p:anim>
                                    <p:anim calcmode="lin" valueType="num">
                                      <p:cBhvr>
                                        <p:cTn id="56" dur="500" accel="50000" fill="hold">
                                          <p:stCondLst>
                                            <p:cond delay="500"/>
                                          </p:stCondLst>
                                        </p:cTn>
                                        <p:tgtEl>
                                          <p:spTgt spid="38"/>
                                        </p:tgtEl>
                                        <p:attrNameLst>
                                          <p:attrName>ppt_y</p:attrName>
                                        </p:attrNameLst>
                                      </p:cBhvr>
                                      <p:tavLst>
                                        <p:tav tm="0">
                                          <p:val>
                                            <p:strVal val="#ppt_y+.1"/>
                                          </p:val>
                                        </p:tav>
                                        <p:tav tm="100000">
                                          <p:val>
                                            <p:strVal val="#ppt_y"/>
                                          </p:val>
                                        </p:tav>
                                      </p:tavLst>
                                    </p:anim>
                                    <p:animEffect transition="in" filter="fade">
                                      <p:cBhvr>
                                        <p:cTn id="57" dur="1000" decel="50000">
                                          <p:stCondLst>
                                            <p:cond delay="0"/>
                                          </p:stCondLst>
                                        </p:cTn>
                                        <p:tgtEl>
                                          <p:spTgt spid="38"/>
                                        </p:tgtEl>
                                      </p:cBhvr>
                                    </p:animEffect>
                                  </p:childTnLst>
                                </p:cTn>
                              </p:par>
                              <p:par>
                                <p:cTn id="58" presetID="25" presetClass="entr" presetSubtype="0" fill="hold" grpId="0" nodeType="withEffect">
                                  <p:stCondLst>
                                    <p:cond delay="0"/>
                                  </p:stCondLst>
                                  <p:childTnLst>
                                    <p:set>
                                      <p:cBhvr>
                                        <p:cTn id="59" dur="1" fill="hold">
                                          <p:stCondLst>
                                            <p:cond delay="0"/>
                                          </p:stCondLst>
                                        </p:cTn>
                                        <p:tgtEl>
                                          <p:spTgt spid="39"/>
                                        </p:tgtEl>
                                        <p:attrNameLst>
                                          <p:attrName>style.visibility</p:attrName>
                                        </p:attrNameLst>
                                      </p:cBhvr>
                                      <p:to>
                                        <p:strVal val="visible"/>
                                      </p:to>
                                    </p:set>
                                    <p:anim calcmode="lin" valueType="num">
                                      <p:cBhvr>
                                        <p:cTn id="60" dur="500" decel="50000" fill="hold">
                                          <p:stCondLst>
                                            <p:cond delay="0"/>
                                          </p:stCondLst>
                                        </p:cTn>
                                        <p:tgtEl>
                                          <p:spTgt spid="39"/>
                                        </p:tgtEl>
                                        <p:attrNameLst>
                                          <p:attrName>style.rotation</p:attrName>
                                        </p:attrNameLst>
                                      </p:cBhvr>
                                      <p:tavLst>
                                        <p:tav tm="0">
                                          <p:val>
                                            <p:fltVal val="-90"/>
                                          </p:val>
                                        </p:tav>
                                        <p:tav tm="100000">
                                          <p:val>
                                            <p:fltVal val="0"/>
                                          </p:val>
                                        </p:tav>
                                      </p:tavLst>
                                    </p:anim>
                                    <p:anim calcmode="lin" valueType="num">
                                      <p:cBhvr>
                                        <p:cTn id="61" dur="500" decel="50000" fill="hold">
                                          <p:stCondLst>
                                            <p:cond delay="0"/>
                                          </p:stCondLst>
                                        </p:cTn>
                                        <p:tgtEl>
                                          <p:spTgt spid="39"/>
                                        </p:tgtEl>
                                        <p:attrNameLst>
                                          <p:attrName>ppt_w</p:attrName>
                                        </p:attrNameLst>
                                      </p:cBhvr>
                                      <p:tavLst>
                                        <p:tav tm="0">
                                          <p:val>
                                            <p:strVal val="#ppt_w"/>
                                          </p:val>
                                        </p:tav>
                                        <p:tav tm="100000">
                                          <p:val>
                                            <p:strVal val="#ppt_w*.05"/>
                                          </p:val>
                                        </p:tav>
                                      </p:tavLst>
                                    </p:anim>
                                    <p:anim calcmode="lin" valueType="num">
                                      <p:cBhvr>
                                        <p:cTn id="62" dur="500" accel="50000" fill="hold">
                                          <p:stCondLst>
                                            <p:cond delay="500"/>
                                          </p:stCondLst>
                                        </p:cTn>
                                        <p:tgtEl>
                                          <p:spTgt spid="39"/>
                                        </p:tgtEl>
                                        <p:attrNameLst>
                                          <p:attrName>ppt_w</p:attrName>
                                        </p:attrNameLst>
                                      </p:cBhvr>
                                      <p:tavLst>
                                        <p:tav tm="0">
                                          <p:val>
                                            <p:strVal val="#ppt_w*.05"/>
                                          </p:val>
                                        </p:tav>
                                        <p:tav tm="100000">
                                          <p:val>
                                            <p:strVal val="#ppt_w"/>
                                          </p:val>
                                        </p:tav>
                                      </p:tavLst>
                                    </p:anim>
                                    <p:anim calcmode="lin" valueType="num">
                                      <p:cBhvr>
                                        <p:cTn id="63" dur="1000" fill="hold"/>
                                        <p:tgtEl>
                                          <p:spTgt spid="39"/>
                                        </p:tgtEl>
                                        <p:attrNameLst>
                                          <p:attrName>ppt_h</p:attrName>
                                        </p:attrNameLst>
                                      </p:cBhvr>
                                      <p:tavLst>
                                        <p:tav tm="0">
                                          <p:val>
                                            <p:strVal val="#ppt_h"/>
                                          </p:val>
                                        </p:tav>
                                        <p:tav tm="100000">
                                          <p:val>
                                            <p:strVal val="#ppt_h"/>
                                          </p:val>
                                        </p:tav>
                                      </p:tavLst>
                                    </p:anim>
                                    <p:anim calcmode="lin" valueType="num">
                                      <p:cBhvr>
                                        <p:cTn id="64" dur="500" decel="50000" fill="hold">
                                          <p:stCondLst>
                                            <p:cond delay="0"/>
                                          </p:stCondLst>
                                        </p:cTn>
                                        <p:tgtEl>
                                          <p:spTgt spid="39"/>
                                        </p:tgtEl>
                                        <p:attrNameLst>
                                          <p:attrName>ppt_x</p:attrName>
                                        </p:attrNameLst>
                                      </p:cBhvr>
                                      <p:tavLst>
                                        <p:tav tm="0">
                                          <p:val>
                                            <p:strVal val="#ppt_x+.4"/>
                                          </p:val>
                                        </p:tav>
                                        <p:tav tm="100000">
                                          <p:val>
                                            <p:strVal val="#ppt_x"/>
                                          </p:val>
                                        </p:tav>
                                      </p:tavLst>
                                    </p:anim>
                                    <p:anim calcmode="lin" valueType="num">
                                      <p:cBhvr>
                                        <p:cTn id="65" dur="500" decel="50000" fill="hold">
                                          <p:stCondLst>
                                            <p:cond delay="0"/>
                                          </p:stCondLst>
                                        </p:cTn>
                                        <p:tgtEl>
                                          <p:spTgt spid="39"/>
                                        </p:tgtEl>
                                        <p:attrNameLst>
                                          <p:attrName>ppt_y</p:attrName>
                                        </p:attrNameLst>
                                      </p:cBhvr>
                                      <p:tavLst>
                                        <p:tav tm="0">
                                          <p:val>
                                            <p:strVal val="#ppt_y-.2"/>
                                          </p:val>
                                        </p:tav>
                                        <p:tav tm="100000">
                                          <p:val>
                                            <p:strVal val="#ppt_y+.1"/>
                                          </p:val>
                                        </p:tav>
                                      </p:tavLst>
                                    </p:anim>
                                    <p:anim calcmode="lin" valueType="num">
                                      <p:cBhvr>
                                        <p:cTn id="66" dur="500" accel="50000" fill="hold">
                                          <p:stCondLst>
                                            <p:cond delay="500"/>
                                          </p:stCondLst>
                                        </p:cTn>
                                        <p:tgtEl>
                                          <p:spTgt spid="39"/>
                                        </p:tgtEl>
                                        <p:attrNameLst>
                                          <p:attrName>ppt_y</p:attrName>
                                        </p:attrNameLst>
                                      </p:cBhvr>
                                      <p:tavLst>
                                        <p:tav tm="0">
                                          <p:val>
                                            <p:strVal val="#ppt_y+.1"/>
                                          </p:val>
                                        </p:tav>
                                        <p:tav tm="100000">
                                          <p:val>
                                            <p:strVal val="#ppt_y"/>
                                          </p:val>
                                        </p:tav>
                                      </p:tavLst>
                                    </p:anim>
                                    <p:animEffect transition="in" filter="fade">
                                      <p:cBhvr>
                                        <p:cTn id="67" dur="1000" decel="50000">
                                          <p:stCondLst>
                                            <p:cond delay="0"/>
                                          </p:stCondLst>
                                        </p:cTn>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8FD3BF78-C44D-44F9-8710-719115717BF5}"/>
              </a:ext>
            </a:extLst>
          </p:cNvPr>
          <p:cNvGrpSpPr/>
          <p:nvPr/>
        </p:nvGrpSpPr>
        <p:grpSpPr>
          <a:xfrm>
            <a:off x="1199456" y="795393"/>
            <a:ext cx="5471944" cy="584775"/>
            <a:chOff x="2598380" y="599924"/>
            <a:chExt cx="5471944" cy="584775"/>
          </a:xfrm>
        </p:grpSpPr>
        <p:sp>
          <p:nvSpPr>
            <p:cNvPr id="6" name="文本框 5">
              <a:extLst>
                <a:ext uri="{FF2B5EF4-FFF2-40B4-BE49-F238E27FC236}">
                  <a16:creationId xmlns:a16="http://schemas.microsoft.com/office/drawing/2014/main" xmlns="" id="{3287426A-8151-4FE1-8319-01C53A61E20A}"/>
                </a:ext>
              </a:extLst>
            </p:cNvPr>
            <p:cNvSpPr txBox="1"/>
            <p:nvPr/>
          </p:nvSpPr>
          <p:spPr>
            <a:xfrm>
              <a:off x="4602708" y="599924"/>
              <a:ext cx="3467616" cy="584775"/>
            </a:xfrm>
            <a:prstGeom prst="rect">
              <a:avLst/>
            </a:prstGeom>
            <a:noFill/>
          </p:spPr>
          <p:txBody>
            <a:bodyPr wrap="none" rtlCol="0">
              <a:spAutoFit/>
            </a:bodyPr>
            <a:lstStyle/>
            <a:p>
              <a:r>
                <a:rPr lang="zh-CN" altLang="en-US" sz="3200" b="1" dirty="0">
                  <a:solidFill>
                    <a:srgbClr val="D11313"/>
                  </a:solidFill>
                  <a:latin typeface="思源宋体 CN Heavy" panose="02020900000000000000" pitchFamily="18" charset="-122"/>
                  <a:ea typeface="思源宋体 CN Heavy" panose="02020900000000000000" pitchFamily="18" charset="-122"/>
                </a:rPr>
                <a:t>时刻谨记红色精神</a:t>
              </a:r>
            </a:p>
          </p:txBody>
        </p:sp>
        <p:sp>
          <p:nvSpPr>
            <p:cNvPr id="7" name="矩形: 圆角 6">
              <a:extLst>
                <a:ext uri="{FF2B5EF4-FFF2-40B4-BE49-F238E27FC236}">
                  <a16:creationId xmlns:a16="http://schemas.microsoft.com/office/drawing/2014/main" xmlns="" id="{99CF4031-F8F9-47FB-9094-16226465E98A}"/>
                </a:ext>
              </a:extLst>
            </p:cNvPr>
            <p:cNvSpPr/>
            <p:nvPr/>
          </p:nvSpPr>
          <p:spPr>
            <a:xfrm>
              <a:off x="2598380" y="599924"/>
              <a:ext cx="1829997" cy="568642"/>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mn-ea"/>
                </a:rPr>
                <a:t> 第三 部分</a:t>
              </a:r>
            </a:p>
          </p:txBody>
        </p:sp>
      </p:grpSp>
      <p:grpSp>
        <p:nvGrpSpPr>
          <p:cNvPr id="16" name="组合 15">
            <a:extLst>
              <a:ext uri="{FF2B5EF4-FFF2-40B4-BE49-F238E27FC236}">
                <a16:creationId xmlns:a16="http://schemas.microsoft.com/office/drawing/2014/main" xmlns="" id="{07E1750F-EFBE-4654-9C4F-227D484CDD02}"/>
              </a:ext>
            </a:extLst>
          </p:cNvPr>
          <p:cNvGrpSpPr/>
          <p:nvPr/>
        </p:nvGrpSpPr>
        <p:grpSpPr>
          <a:xfrm>
            <a:off x="2423592" y="2060848"/>
            <a:ext cx="2448272" cy="680788"/>
            <a:chOff x="4350408" y="1598337"/>
            <a:chExt cx="2448272" cy="680788"/>
          </a:xfrm>
        </p:grpSpPr>
        <p:grpSp>
          <p:nvGrpSpPr>
            <p:cNvPr id="2" name="组合 1">
              <a:extLst>
                <a:ext uri="{FF2B5EF4-FFF2-40B4-BE49-F238E27FC236}">
                  <a16:creationId xmlns:a16="http://schemas.microsoft.com/office/drawing/2014/main" xmlns="" id="{A65B5BC6-874F-499E-8D5D-7FD8AD107409}"/>
                </a:ext>
              </a:extLst>
            </p:cNvPr>
            <p:cNvGrpSpPr/>
            <p:nvPr/>
          </p:nvGrpSpPr>
          <p:grpSpPr>
            <a:xfrm>
              <a:off x="4350408" y="1598337"/>
              <a:ext cx="2448272" cy="680788"/>
              <a:chOff x="4477024" y="1640332"/>
              <a:chExt cx="2448272" cy="680788"/>
            </a:xfrm>
          </p:grpSpPr>
          <p:sp>
            <p:nvSpPr>
              <p:cNvPr id="9" name="矩形: 圆角 8">
                <a:extLst>
                  <a:ext uri="{FF2B5EF4-FFF2-40B4-BE49-F238E27FC236}">
                    <a16:creationId xmlns:a16="http://schemas.microsoft.com/office/drawing/2014/main" xmlns="" id="{9977A4F7-FC5B-42A6-9449-2DA7A9FD8B36}"/>
                  </a:ext>
                </a:extLst>
              </p:cNvPr>
              <p:cNvSpPr/>
              <p:nvPr/>
            </p:nvSpPr>
            <p:spPr>
              <a:xfrm>
                <a:off x="4477024" y="1640332"/>
                <a:ext cx="2448272" cy="680788"/>
              </a:xfrm>
              <a:prstGeom prst="roundRect">
                <a:avLst>
                  <a:gd name="adj" fmla="val 50000"/>
                </a:avLst>
              </a:prstGeom>
              <a:solidFill>
                <a:srgbClr val="D1131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4398" tIns="21616" rIns="244398" bIns="21616" numCol="1" spcCol="1270" anchor="ctr" anchorCtr="0">
                <a:noAutofit/>
              </a:bodyPr>
              <a:lstStyle/>
              <a:p>
                <a:pPr marL="720090" lvl="0" defTabSz="666750">
                  <a:lnSpc>
                    <a:spcPct val="90000"/>
                  </a:lnSpc>
                  <a:spcBef>
                    <a:spcPct val="0"/>
                  </a:spcBef>
                  <a:spcAft>
                    <a:spcPct val="35000"/>
                  </a:spcAft>
                </a:pPr>
                <a:endParaRPr lang="zh-CN" altLang="en-US" sz="2800" b="1" dirty="0">
                  <a:solidFill>
                    <a:schemeClr val="bg1"/>
                  </a:solidFill>
                  <a:latin typeface="+mn-ea"/>
                  <a:cs typeface="汉仪大宋简" panose="02010600000101010101" charset="-122"/>
                </a:endParaRPr>
              </a:p>
            </p:txBody>
          </p:sp>
          <p:sp>
            <p:nvSpPr>
              <p:cNvPr id="11" name="星形: 五角 10">
                <a:extLst>
                  <a:ext uri="{FF2B5EF4-FFF2-40B4-BE49-F238E27FC236}">
                    <a16:creationId xmlns:a16="http://schemas.microsoft.com/office/drawing/2014/main" xmlns="" id="{044F6B47-9874-4E46-92BF-6A382277F96E}"/>
                  </a:ext>
                </a:extLst>
              </p:cNvPr>
              <p:cNvSpPr/>
              <p:nvPr/>
            </p:nvSpPr>
            <p:spPr>
              <a:xfrm>
                <a:off x="4753640" y="1752073"/>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mn-ea"/>
                </a:endParaRPr>
              </a:p>
            </p:txBody>
          </p:sp>
        </p:grpSp>
        <p:sp>
          <p:nvSpPr>
            <p:cNvPr id="15" name="矩形 14">
              <a:extLst>
                <a:ext uri="{FF2B5EF4-FFF2-40B4-BE49-F238E27FC236}">
                  <a16:creationId xmlns:a16="http://schemas.microsoft.com/office/drawing/2014/main" xmlns="" id="{020A19C7-6F3D-4914-822F-F85D877C7834}"/>
                </a:ext>
              </a:extLst>
            </p:cNvPr>
            <p:cNvSpPr/>
            <p:nvPr/>
          </p:nvSpPr>
          <p:spPr>
            <a:xfrm>
              <a:off x="4932595" y="1677121"/>
              <a:ext cx="1356462" cy="523220"/>
            </a:xfrm>
            <a:prstGeom prst="rect">
              <a:avLst/>
            </a:prstGeom>
          </p:spPr>
          <p:txBody>
            <a:bodyPr wrap="none">
              <a:spAutoFit/>
            </a:bodyPr>
            <a:lstStyle/>
            <a:p>
              <a:pPr marL="108000" lvl="0" defTabSz="666750">
                <a:spcBef>
                  <a:spcPct val="0"/>
                </a:spcBef>
              </a:pPr>
              <a:r>
                <a:rPr lang="zh-CN" altLang="en-US" sz="2800" b="1" dirty="0">
                  <a:solidFill>
                    <a:schemeClr val="bg1"/>
                  </a:solidFill>
                  <a:latin typeface="+mn-ea"/>
                  <a:cs typeface="汉仪大宋简" panose="02010600000101010101" charset="-122"/>
                </a:rPr>
                <a:t>“爱国</a:t>
              </a:r>
            </a:p>
          </p:txBody>
        </p:sp>
      </p:grpSp>
      <p:grpSp>
        <p:nvGrpSpPr>
          <p:cNvPr id="19" name="组合 18">
            <a:extLst>
              <a:ext uri="{FF2B5EF4-FFF2-40B4-BE49-F238E27FC236}">
                <a16:creationId xmlns:a16="http://schemas.microsoft.com/office/drawing/2014/main" xmlns="" id="{95EEB356-D437-48BC-97C0-9CA290BB73F0}"/>
              </a:ext>
            </a:extLst>
          </p:cNvPr>
          <p:cNvGrpSpPr/>
          <p:nvPr/>
        </p:nvGrpSpPr>
        <p:grpSpPr>
          <a:xfrm>
            <a:off x="2423592" y="2931640"/>
            <a:ext cx="2448272" cy="680788"/>
            <a:chOff x="4350408" y="1598337"/>
            <a:chExt cx="2448272" cy="680788"/>
          </a:xfrm>
        </p:grpSpPr>
        <p:grpSp>
          <p:nvGrpSpPr>
            <p:cNvPr id="20" name="组合 19">
              <a:extLst>
                <a:ext uri="{FF2B5EF4-FFF2-40B4-BE49-F238E27FC236}">
                  <a16:creationId xmlns:a16="http://schemas.microsoft.com/office/drawing/2014/main" xmlns="" id="{60ABD8F4-237A-4A97-A117-5AE1D2C36D05}"/>
                </a:ext>
              </a:extLst>
            </p:cNvPr>
            <p:cNvGrpSpPr/>
            <p:nvPr/>
          </p:nvGrpSpPr>
          <p:grpSpPr>
            <a:xfrm>
              <a:off x="4350408" y="1598337"/>
              <a:ext cx="2448272" cy="680788"/>
              <a:chOff x="4477024" y="1640332"/>
              <a:chExt cx="2448272" cy="680788"/>
            </a:xfrm>
          </p:grpSpPr>
          <p:sp>
            <p:nvSpPr>
              <p:cNvPr id="22" name="矩形: 圆角 21">
                <a:extLst>
                  <a:ext uri="{FF2B5EF4-FFF2-40B4-BE49-F238E27FC236}">
                    <a16:creationId xmlns:a16="http://schemas.microsoft.com/office/drawing/2014/main" xmlns="" id="{02640D30-DBEF-46B2-8A3B-082CE4BA061B}"/>
                  </a:ext>
                </a:extLst>
              </p:cNvPr>
              <p:cNvSpPr/>
              <p:nvPr/>
            </p:nvSpPr>
            <p:spPr>
              <a:xfrm>
                <a:off x="4477024" y="1640332"/>
                <a:ext cx="2448272" cy="680788"/>
              </a:xfrm>
              <a:prstGeom prst="roundRect">
                <a:avLst>
                  <a:gd name="adj" fmla="val 50000"/>
                </a:avLst>
              </a:prstGeom>
              <a:solidFill>
                <a:srgbClr val="D1131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4398" tIns="21616" rIns="244398" bIns="21616" numCol="1" spcCol="1270" anchor="ctr" anchorCtr="0">
                <a:noAutofit/>
              </a:bodyPr>
              <a:lstStyle/>
              <a:p>
                <a:pPr marL="720090" lvl="0" defTabSz="666750">
                  <a:lnSpc>
                    <a:spcPct val="90000"/>
                  </a:lnSpc>
                  <a:spcBef>
                    <a:spcPct val="0"/>
                  </a:spcBef>
                  <a:spcAft>
                    <a:spcPct val="35000"/>
                  </a:spcAft>
                </a:pPr>
                <a:endParaRPr lang="zh-CN" altLang="en-US" sz="2800" b="1" dirty="0">
                  <a:solidFill>
                    <a:schemeClr val="bg1"/>
                  </a:solidFill>
                  <a:latin typeface="+mn-ea"/>
                  <a:cs typeface="汉仪大宋简" panose="02010600000101010101" charset="-122"/>
                </a:endParaRPr>
              </a:p>
            </p:txBody>
          </p:sp>
          <p:sp>
            <p:nvSpPr>
              <p:cNvPr id="24" name="星形: 五角 23">
                <a:extLst>
                  <a:ext uri="{FF2B5EF4-FFF2-40B4-BE49-F238E27FC236}">
                    <a16:creationId xmlns:a16="http://schemas.microsoft.com/office/drawing/2014/main" xmlns="" id="{F1B19233-2CDD-48A0-8759-38863B96CC0D}"/>
                  </a:ext>
                </a:extLst>
              </p:cNvPr>
              <p:cNvSpPr/>
              <p:nvPr/>
            </p:nvSpPr>
            <p:spPr>
              <a:xfrm>
                <a:off x="4753640" y="1752073"/>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mn-ea"/>
                </a:endParaRPr>
              </a:p>
            </p:txBody>
          </p:sp>
        </p:grpSp>
        <p:sp>
          <p:nvSpPr>
            <p:cNvPr id="21" name="矩形 20">
              <a:extLst>
                <a:ext uri="{FF2B5EF4-FFF2-40B4-BE49-F238E27FC236}">
                  <a16:creationId xmlns:a16="http://schemas.microsoft.com/office/drawing/2014/main" xmlns="" id="{334FA7A0-236B-4DE7-B02C-67B98B80C797}"/>
                </a:ext>
              </a:extLst>
            </p:cNvPr>
            <p:cNvSpPr/>
            <p:nvPr/>
          </p:nvSpPr>
          <p:spPr>
            <a:xfrm>
              <a:off x="4932595" y="1677121"/>
              <a:ext cx="1188146" cy="523220"/>
            </a:xfrm>
            <a:prstGeom prst="rect">
              <a:avLst/>
            </a:prstGeom>
          </p:spPr>
          <p:txBody>
            <a:bodyPr wrap="none">
              <a:spAutoFit/>
            </a:bodyPr>
            <a:lstStyle/>
            <a:p>
              <a:pPr marL="108000" lvl="0" defTabSz="666750">
                <a:spcBef>
                  <a:spcPct val="0"/>
                </a:spcBef>
              </a:pPr>
              <a:r>
                <a:rPr lang="en-US" altLang="zh-CN" sz="2800" b="1" dirty="0">
                  <a:solidFill>
                    <a:schemeClr val="bg1"/>
                  </a:solidFill>
                  <a:latin typeface="+mn-ea"/>
                  <a:cs typeface="汉仪大宋简" panose="02010600000101010101" charset="-122"/>
                </a:rPr>
                <a:t> </a:t>
              </a:r>
              <a:r>
                <a:rPr lang="zh-CN" altLang="en-US" sz="2800" b="1" dirty="0">
                  <a:solidFill>
                    <a:schemeClr val="bg1"/>
                  </a:solidFill>
                  <a:latin typeface="+mn-ea"/>
                  <a:cs typeface="汉仪大宋简" panose="02010600000101010101" charset="-122"/>
                </a:rPr>
                <a:t> 团强</a:t>
              </a:r>
            </a:p>
          </p:txBody>
        </p:sp>
      </p:grpSp>
      <p:grpSp>
        <p:nvGrpSpPr>
          <p:cNvPr id="25" name="组合 24">
            <a:extLst>
              <a:ext uri="{FF2B5EF4-FFF2-40B4-BE49-F238E27FC236}">
                <a16:creationId xmlns:a16="http://schemas.microsoft.com/office/drawing/2014/main" xmlns="" id="{5056B6E7-37A1-43F6-A24C-F8F8670AEE14}"/>
              </a:ext>
            </a:extLst>
          </p:cNvPr>
          <p:cNvGrpSpPr/>
          <p:nvPr/>
        </p:nvGrpSpPr>
        <p:grpSpPr>
          <a:xfrm>
            <a:off x="2423592" y="3802432"/>
            <a:ext cx="2448272" cy="680788"/>
            <a:chOff x="4350408" y="1598337"/>
            <a:chExt cx="2448272" cy="680788"/>
          </a:xfrm>
        </p:grpSpPr>
        <p:grpSp>
          <p:nvGrpSpPr>
            <p:cNvPr id="26" name="组合 25">
              <a:extLst>
                <a:ext uri="{FF2B5EF4-FFF2-40B4-BE49-F238E27FC236}">
                  <a16:creationId xmlns:a16="http://schemas.microsoft.com/office/drawing/2014/main" xmlns="" id="{2533DDCC-04E3-47F8-8D27-56E6AD041A56}"/>
                </a:ext>
              </a:extLst>
            </p:cNvPr>
            <p:cNvGrpSpPr/>
            <p:nvPr/>
          </p:nvGrpSpPr>
          <p:grpSpPr>
            <a:xfrm>
              <a:off x="4350408" y="1598337"/>
              <a:ext cx="2448272" cy="680788"/>
              <a:chOff x="4477024" y="1640332"/>
              <a:chExt cx="2448272" cy="680788"/>
            </a:xfrm>
          </p:grpSpPr>
          <p:sp>
            <p:nvSpPr>
              <p:cNvPr id="28" name="矩形: 圆角 27">
                <a:extLst>
                  <a:ext uri="{FF2B5EF4-FFF2-40B4-BE49-F238E27FC236}">
                    <a16:creationId xmlns:a16="http://schemas.microsoft.com/office/drawing/2014/main" xmlns="" id="{074BA9A2-07B4-46A6-BD0C-667F8C74D431}"/>
                  </a:ext>
                </a:extLst>
              </p:cNvPr>
              <p:cNvSpPr/>
              <p:nvPr/>
            </p:nvSpPr>
            <p:spPr>
              <a:xfrm>
                <a:off x="4477024" y="1640332"/>
                <a:ext cx="2448272" cy="680788"/>
              </a:xfrm>
              <a:prstGeom prst="roundRect">
                <a:avLst>
                  <a:gd name="adj" fmla="val 50000"/>
                </a:avLst>
              </a:prstGeom>
              <a:solidFill>
                <a:srgbClr val="D1131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4398" tIns="21616" rIns="244398" bIns="21616" numCol="1" spcCol="1270" anchor="ctr" anchorCtr="0">
                <a:noAutofit/>
              </a:bodyPr>
              <a:lstStyle/>
              <a:p>
                <a:pPr marL="720090" lvl="0" defTabSz="666750">
                  <a:lnSpc>
                    <a:spcPct val="90000"/>
                  </a:lnSpc>
                  <a:spcBef>
                    <a:spcPct val="0"/>
                  </a:spcBef>
                  <a:spcAft>
                    <a:spcPct val="35000"/>
                  </a:spcAft>
                </a:pPr>
                <a:endParaRPr lang="zh-CN" altLang="en-US" sz="2800" b="1" dirty="0">
                  <a:solidFill>
                    <a:schemeClr val="bg1"/>
                  </a:solidFill>
                  <a:latin typeface="+mn-ea"/>
                  <a:cs typeface="汉仪大宋简" panose="02010600000101010101" charset="-122"/>
                </a:endParaRPr>
              </a:p>
            </p:txBody>
          </p:sp>
          <p:sp>
            <p:nvSpPr>
              <p:cNvPr id="29" name="星形: 五角 28">
                <a:extLst>
                  <a:ext uri="{FF2B5EF4-FFF2-40B4-BE49-F238E27FC236}">
                    <a16:creationId xmlns:a16="http://schemas.microsoft.com/office/drawing/2014/main" xmlns="" id="{9929A1A3-4BB7-4E94-8F90-2B742859D9FD}"/>
                  </a:ext>
                </a:extLst>
              </p:cNvPr>
              <p:cNvSpPr/>
              <p:nvPr/>
            </p:nvSpPr>
            <p:spPr>
              <a:xfrm>
                <a:off x="4753640" y="1752073"/>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mn-ea"/>
                </a:endParaRPr>
              </a:p>
            </p:txBody>
          </p:sp>
        </p:grpSp>
        <p:sp>
          <p:nvSpPr>
            <p:cNvPr id="27" name="矩形 26">
              <a:extLst>
                <a:ext uri="{FF2B5EF4-FFF2-40B4-BE49-F238E27FC236}">
                  <a16:creationId xmlns:a16="http://schemas.microsoft.com/office/drawing/2014/main" xmlns="" id="{C490052D-24FB-4A1C-802D-524EAF940947}"/>
                </a:ext>
              </a:extLst>
            </p:cNvPr>
            <p:cNvSpPr/>
            <p:nvPr/>
          </p:nvSpPr>
          <p:spPr>
            <a:xfrm>
              <a:off x="4932595" y="1677121"/>
              <a:ext cx="1356462" cy="523220"/>
            </a:xfrm>
            <a:prstGeom prst="rect">
              <a:avLst/>
            </a:prstGeom>
          </p:spPr>
          <p:txBody>
            <a:bodyPr wrap="none">
              <a:spAutoFit/>
            </a:bodyPr>
            <a:lstStyle/>
            <a:p>
              <a:pPr marL="108000" lvl="0" defTabSz="666750">
                <a:spcBef>
                  <a:spcPct val="0"/>
                </a:spcBef>
              </a:pPr>
              <a:r>
                <a:rPr lang="zh-CN" altLang="en-US" sz="2800" b="1" dirty="0">
                  <a:solidFill>
                    <a:schemeClr val="bg1"/>
                  </a:solidFill>
                  <a:latin typeface="+mn-ea"/>
                  <a:cs typeface="汉仪大宋简" panose="02010600000101010101" charset="-122"/>
                </a:rPr>
                <a:t>“自强</a:t>
              </a:r>
            </a:p>
          </p:txBody>
        </p:sp>
      </p:grpSp>
      <p:grpSp>
        <p:nvGrpSpPr>
          <p:cNvPr id="30" name="组合 29">
            <a:extLst>
              <a:ext uri="{FF2B5EF4-FFF2-40B4-BE49-F238E27FC236}">
                <a16:creationId xmlns:a16="http://schemas.microsoft.com/office/drawing/2014/main" xmlns="" id="{D9475E10-EFC0-4B67-BA08-74647DC459AF}"/>
              </a:ext>
            </a:extLst>
          </p:cNvPr>
          <p:cNvGrpSpPr/>
          <p:nvPr/>
        </p:nvGrpSpPr>
        <p:grpSpPr>
          <a:xfrm>
            <a:off x="2423592" y="4673225"/>
            <a:ext cx="2448272" cy="680788"/>
            <a:chOff x="4350408" y="1598337"/>
            <a:chExt cx="2448272" cy="680788"/>
          </a:xfrm>
        </p:grpSpPr>
        <p:grpSp>
          <p:nvGrpSpPr>
            <p:cNvPr id="31" name="组合 30">
              <a:extLst>
                <a:ext uri="{FF2B5EF4-FFF2-40B4-BE49-F238E27FC236}">
                  <a16:creationId xmlns:a16="http://schemas.microsoft.com/office/drawing/2014/main" xmlns="" id="{1AA20781-4928-4A10-9938-BC717C95B314}"/>
                </a:ext>
              </a:extLst>
            </p:cNvPr>
            <p:cNvGrpSpPr/>
            <p:nvPr/>
          </p:nvGrpSpPr>
          <p:grpSpPr>
            <a:xfrm>
              <a:off x="4350408" y="1598337"/>
              <a:ext cx="2448272" cy="680788"/>
              <a:chOff x="4477024" y="1640332"/>
              <a:chExt cx="2448272" cy="680788"/>
            </a:xfrm>
          </p:grpSpPr>
          <p:sp>
            <p:nvSpPr>
              <p:cNvPr id="33" name="矩形: 圆角 32">
                <a:extLst>
                  <a:ext uri="{FF2B5EF4-FFF2-40B4-BE49-F238E27FC236}">
                    <a16:creationId xmlns:a16="http://schemas.microsoft.com/office/drawing/2014/main" xmlns="" id="{F8ACF552-F191-4952-BF5B-B6C059EC4DFA}"/>
                  </a:ext>
                </a:extLst>
              </p:cNvPr>
              <p:cNvSpPr/>
              <p:nvPr/>
            </p:nvSpPr>
            <p:spPr>
              <a:xfrm>
                <a:off x="4477024" y="1640332"/>
                <a:ext cx="2448272" cy="680788"/>
              </a:xfrm>
              <a:prstGeom prst="roundRect">
                <a:avLst>
                  <a:gd name="adj" fmla="val 50000"/>
                </a:avLst>
              </a:prstGeom>
              <a:solidFill>
                <a:srgbClr val="D1131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4398" tIns="21616" rIns="244398" bIns="21616" numCol="1" spcCol="1270" anchor="ctr" anchorCtr="0">
                <a:noAutofit/>
              </a:bodyPr>
              <a:lstStyle/>
              <a:p>
                <a:pPr marL="720090" lvl="0" defTabSz="666750">
                  <a:lnSpc>
                    <a:spcPct val="90000"/>
                  </a:lnSpc>
                  <a:spcBef>
                    <a:spcPct val="0"/>
                  </a:spcBef>
                  <a:spcAft>
                    <a:spcPct val="35000"/>
                  </a:spcAft>
                </a:pPr>
                <a:endParaRPr lang="zh-CN" altLang="en-US" sz="2800" b="1" dirty="0">
                  <a:solidFill>
                    <a:schemeClr val="bg1"/>
                  </a:solidFill>
                  <a:latin typeface="+mn-ea"/>
                  <a:cs typeface="汉仪大宋简" panose="02010600000101010101" charset="-122"/>
                </a:endParaRPr>
              </a:p>
            </p:txBody>
          </p:sp>
          <p:sp>
            <p:nvSpPr>
              <p:cNvPr id="34" name="星形: 五角 33">
                <a:extLst>
                  <a:ext uri="{FF2B5EF4-FFF2-40B4-BE49-F238E27FC236}">
                    <a16:creationId xmlns:a16="http://schemas.microsoft.com/office/drawing/2014/main" xmlns="" id="{BE88DADC-A48F-4BD5-B95D-AD37C20F348E}"/>
                  </a:ext>
                </a:extLst>
              </p:cNvPr>
              <p:cNvSpPr/>
              <p:nvPr/>
            </p:nvSpPr>
            <p:spPr>
              <a:xfrm>
                <a:off x="4753640" y="1752073"/>
                <a:ext cx="432048" cy="432048"/>
              </a:xfrm>
              <a:prstGeom prst="star5">
                <a:avLst>
                  <a:gd name="adj" fmla="val 24101"/>
                  <a:gd name="hf" fmla="val 105146"/>
                  <a:gd name="vf" fmla="val 11055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mn-ea"/>
                </a:endParaRPr>
              </a:p>
            </p:txBody>
          </p:sp>
        </p:grpSp>
        <p:sp>
          <p:nvSpPr>
            <p:cNvPr id="32" name="矩形 31">
              <a:extLst>
                <a:ext uri="{FF2B5EF4-FFF2-40B4-BE49-F238E27FC236}">
                  <a16:creationId xmlns:a16="http://schemas.microsoft.com/office/drawing/2014/main" xmlns="" id="{F05A34CD-01DB-4C01-96B0-41E109F3EE5B}"/>
                </a:ext>
              </a:extLst>
            </p:cNvPr>
            <p:cNvSpPr/>
            <p:nvPr/>
          </p:nvSpPr>
          <p:spPr>
            <a:xfrm>
              <a:off x="4932595" y="1677121"/>
              <a:ext cx="1356462" cy="523220"/>
            </a:xfrm>
            <a:prstGeom prst="rect">
              <a:avLst/>
            </a:prstGeom>
          </p:spPr>
          <p:txBody>
            <a:bodyPr wrap="none">
              <a:spAutoFit/>
            </a:bodyPr>
            <a:lstStyle/>
            <a:p>
              <a:pPr marL="108000" lvl="0" defTabSz="666750">
                <a:spcBef>
                  <a:spcPct val="0"/>
                </a:spcBef>
              </a:pPr>
              <a:r>
                <a:rPr lang="zh-CN" altLang="en-US" sz="2800" b="1" dirty="0">
                  <a:solidFill>
                    <a:schemeClr val="bg1"/>
                  </a:solidFill>
                  <a:latin typeface="+mn-ea"/>
                  <a:cs typeface="汉仪大宋简" panose="02010600000101010101" charset="-122"/>
                </a:rPr>
                <a:t>“国际</a:t>
              </a:r>
            </a:p>
          </p:txBody>
        </p:sp>
      </p:grpSp>
      <p:sp>
        <p:nvSpPr>
          <p:cNvPr id="36" name="矩形 35">
            <a:extLst>
              <a:ext uri="{FF2B5EF4-FFF2-40B4-BE49-F238E27FC236}">
                <a16:creationId xmlns:a16="http://schemas.microsoft.com/office/drawing/2014/main" xmlns="" id="{3004E58F-71BF-4F1B-B400-F72522F87FC3}"/>
              </a:ext>
            </a:extLst>
          </p:cNvPr>
          <p:cNvSpPr>
            <a:spLocks noChangeArrowheads="1"/>
          </p:cNvSpPr>
          <p:nvPr/>
        </p:nvSpPr>
        <p:spPr bwMode="auto">
          <a:xfrm>
            <a:off x="5381536" y="2152698"/>
            <a:ext cx="47291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b="1" dirty="0">
                <a:solidFill>
                  <a:prstClr val="black">
                    <a:lumMod val="65000"/>
                    <a:lumOff val="35000"/>
                  </a:prstClr>
                </a:solidFill>
                <a:latin typeface="+mn-ea"/>
                <a:ea typeface="+mn-ea"/>
                <a:sym typeface="华文行楷" panose="02010800040101010101" pitchFamily="2" charset="-122"/>
              </a:rPr>
              <a:t>忠贞报国、勇赴国难的爱国精神；</a:t>
            </a:r>
          </a:p>
        </p:txBody>
      </p:sp>
      <p:sp>
        <p:nvSpPr>
          <p:cNvPr id="37" name="矩形 36">
            <a:extLst>
              <a:ext uri="{FF2B5EF4-FFF2-40B4-BE49-F238E27FC236}">
                <a16:creationId xmlns:a16="http://schemas.microsoft.com/office/drawing/2014/main" xmlns="" id="{8D85FD81-87BB-4954-A232-45B61C61992E}"/>
              </a:ext>
            </a:extLst>
          </p:cNvPr>
          <p:cNvSpPr>
            <a:spLocks noChangeArrowheads="1"/>
          </p:cNvSpPr>
          <p:nvPr/>
        </p:nvSpPr>
        <p:spPr bwMode="auto">
          <a:xfrm>
            <a:off x="5381536" y="3039654"/>
            <a:ext cx="47291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b="1" dirty="0">
                <a:solidFill>
                  <a:prstClr val="black">
                    <a:lumMod val="65000"/>
                    <a:lumOff val="35000"/>
                  </a:prstClr>
                </a:solidFill>
                <a:latin typeface="+mn-ea"/>
                <a:ea typeface="+mn-ea"/>
                <a:sym typeface="华文行楷" panose="02010800040101010101" pitchFamily="2" charset="-122"/>
              </a:rPr>
              <a:t>万众一心、共御外侮的团结精神；</a:t>
            </a:r>
          </a:p>
        </p:txBody>
      </p:sp>
      <p:sp>
        <p:nvSpPr>
          <p:cNvPr id="38" name="矩形 37">
            <a:extLst>
              <a:ext uri="{FF2B5EF4-FFF2-40B4-BE49-F238E27FC236}">
                <a16:creationId xmlns:a16="http://schemas.microsoft.com/office/drawing/2014/main" xmlns="" id="{F2215499-B08F-4A7E-A4CB-4E80E9EDA521}"/>
              </a:ext>
            </a:extLst>
          </p:cNvPr>
          <p:cNvSpPr>
            <a:spLocks noChangeArrowheads="1"/>
          </p:cNvSpPr>
          <p:nvPr/>
        </p:nvSpPr>
        <p:spPr bwMode="auto">
          <a:xfrm>
            <a:off x="5381536" y="3926610"/>
            <a:ext cx="47291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b="1" dirty="0">
                <a:solidFill>
                  <a:prstClr val="black">
                    <a:lumMod val="65000"/>
                    <a:lumOff val="35000"/>
                  </a:prstClr>
                </a:solidFill>
                <a:latin typeface="+mn-ea"/>
                <a:ea typeface="+mn-ea"/>
                <a:sym typeface="华文行楷" panose="02010800040101010101" pitchFamily="2" charset="-122"/>
              </a:rPr>
              <a:t>坚忍顽强、不畏艰险的自强精神；</a:t>
            </a:r>
          </a:p>
        </p:txBody>
      </p:sp>
      <p:sp>
        <p:nvSpPr>
          <p:cNvPr id="39" name="矩形 38">
            <a:extLst>
              <a:ext uri="{FF2B5EF4-FFF2-40B4-BE49-F238E27FC236}">
                <a16:creationId xmlns:a16="http://schemas.microsoft.com/office/drawing/2014/main" xmlns="" id="{E50BCC02-8C8F-4F78-A1F8-2E4FF2CA20F1}"/>
              </a:ext>
            </a:extLst>
          </p:cNvPr>
          <p:cNvSpPr>
            <a:spLocks noChangeArrowheads="1"/>
          </p:cNvSpPr>
          <p:nvPr/>
        </p:nvSpPr>
        <p:spPr bwMode="auto">
          <a:xfrm>
            <a:off x="5381536" y="4813566"/>
            <a:ext cx="47291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b="1" dirty="0">
                <a:solidFill>
                  <a:prstClr val="black">
                    <a:lumMod val="65000"/>
                    <a:lumOff val="35000"/>
                  </a:prstClr>
                </a:solidFill>
                <a:latin typeface="+mn-ea"/>
                <a:ea typeface="+mn-ea"/>
                <a:sym typeface="华文行楷" panose="02010800040101010101" pitchFamily="2" charset="-122"/>
              </a:rPr>
              <a:t>休戚与共、互助协作的国际精神。</a:t>
            </a:r>
          </a:p>
        </p:txBody>
      </p:sp>
    </p:spTree>
    <p:extLst>
      <p:ext uri="{BB962C8B-B14F-4D97-AF65-F5344CB8AC3E}">
        <p14:creationId xmlns:p14="http://schemas.microsoft.com/office/powerpoint/2010/main" val="3958472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500" fill="hold"/>
                                        <p:tgtEl>
                                          <p:spTgt spid="19"/>
                                        </p:tgtEl>
                                        <p:attrNameLst>
                                          <p:attrName>ppt_x</p:attrName>
                                        </p:attrNameLst>
                                      </p:cBhvr>
                                      <p:tavLst>
                                        <p:tav tm="0">
                                          <p:val>
                                            <p:strVal val="#ppt_x"/>
                                          </p:val>
                                        </p:tav>
                                        <p:tav tm="100000">
                                          <p:val>
                                            <p:strVal val="#ppt_x"/>
                                          </p:val>
                                        </p:tav>
                                      </p:tavLst>
                                    </p:anim>
                                    <p:anim calcmode="lin" valueType="num">
                                      <p:cBhvr additive="base">
                                        <p:cTn id="17" dur="500" fill="hold"/>
                                        <p:tgtEl>
                                          <p:spTgt spid="19"/>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ppt_x"/>
                                          </p:val>
                                        </p:tav>
                                        <p:tav tm="100000">
                                          <p:val>
                                            <p:strVal val="#ppt_x"/>
                                          </p:val>
                                        </p:tav>
                                      </p:tavLst>
                                    </p:anim>
                                    <p:anim calcmode="lin" valueType="num">
                                      <p:cBhvr additive="base">
                                        <p:cTn id="22" dur="500" fill="hold"/>
                                        <p:tgtEl>
                                          <p:spTgt spid="25"/>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500" fill="hold"/>
                                        <p:tgtEl>
                                          <p:spTgt spid="30"/>
                                        </p:tgtEl>
                                        <p:attrNameLst>
                                          <p:attrName>ppt_x</p:attrName>
                                        </p:attrNameLst>
                                      </p:cBhvr>
                                      <p:tavLst>
                                        <p:tav tm="0">
                                          <p:val>
                                            <p:strVal val="#ppt_x"/>
                                          </p:val>
                                        </p:tav>
                                        <p:tav tm="100000">
                                          <p:val>
                                            <p:strVal val="#ppt_x"/>
                                          </p:val>
                                        </p:tav>
                                      </p:tavLst>
                                    </p:anim>
                                    <p:anim calcmode="lin" valueType="num">
                                      <p:cBhvr additive="base">
                                        <p:cTn id="27"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5" presetClass="entr" presetSubtype="0" fill="hold" grpId="0" nodeType="click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p:cTn id="32" dur="500" decel="50000" fill="hold">
                                          <p:stCondLst>
                                            <p:cond delay="0"/>
                                          </p:stCondLst>
                                        </p:cTn>
                                        <p:tgtEl>
                                          <p:spTgt spid="36"/>
                                        </p:tgtEl>
                                        <p:attrNameLst>
                                          <p:attrName>style.rotation</p:attrName>
                                        </p:attrNameLst>
                                      </p:cBhvr>
                                      <p:tavLst>
                                        <p:tav tm="0">
                                          <p:val>
                                            <p:fltVal val="-90"/>
                                          </p:val>
                                        </p:tav>
                                        <p:tav tm="100000">
                                          <p:val>
                                            <p:fltVal val="0"/>
                                          </p:val>
                                        </p:tav>
                                      </p:tavLst>
                                    </p:anim>
                                    <p:anim calcmode="lin" valueType="num">
                                      <p:cBhvr>
                                        <p:cTn id="33" dur="500" decel="50000" fill="hold">
                                          <p:stCondLst>
                                            <p:cond delay="0"/>
                                          </p:stCondLst>
                                        </p:cTn>
                                        <p:tgtEl>
                                          <p:spTgt spid="36"/>
                                        </p:tgtEl>
                                        <p:attrNameLst>
                                          <p:attrName>ppt_w</p:attrName>
                                        </p:attrNameLst>
                                      </p:cBhvr>
                                      <p:tavLst>
                                        <p:tav tm="0">
                                          <p:val>
                                            <p:strVal val="#ppt_w"/>
                                          </p:val>
                                        </p:tav>
                                        <p:tav tm="100000">
                                          <p:val>
                                            <p:strVal val="#ppt_w*.05"/>
                                          </p:val>
                                        </p:tav>
                                      </p:tavLst>
                                    </p:anim>
                                    <p:anim calcmode="lin" valueType="num">
                                      <p:cBhvr>
                                        <p:cTn id="34" dur="500" accel="50000" fill="hold">
                                          <p:stCondLst>
                                            <p:cond delay="500"/>
                                          </p:stCondLst>
                                        </p:cTn>
                                        <p:tgtEl>
                                          <p:spTgt spid="36"/>
                                        </p:tgtEl>
                                        <p:attrNameLst>
                                          <p:attrName>ppt_w</p:attrName>
                                        </p:attrNameLst>
                                      </p:cBhvr>
                                      <p:tavLst>
                                        <p:tav tm="0">
                                          <p:val>
                                            <p:strVal val="#ppt_w*.05"/>
                                          </p:val>
                                        </p:tav>
                                        <p:tav tm="100000">
                                          <p:val>
                                            <p:strVal val="#ppt_w"/>
                                          </p:val>
                                        </p:tav>
                                      </p:tavLst>
                                    </p:anim>
                                    <p:anim calcmode="lin" valueType="num">
                                      <p:cBhvr>
                                        <p:cTn id="35" dur="1000" fill="hold"/>
                                        <p:tgtEl>
                                          <p:spTgt spid="36"/>
                                        </p:tgtEl>
                                        <p:attrNameLst>
                                          <p:attrName>ppt_h</p:attrName>
                                        </p:attrNameLst>
                                      </p:cBhvr>
                                      <p:tavLst>
                                        <p:tav tm="0">
                                          <p:val>
                                            <p:strVal val="#ppt_h"/>
                                          </p:val>
                                        </p:tav>
                                        <p:tav tm="100000">
                                          <p:val>
                                            <p:strVal val="#ppt_h"/>
                                          </p:val>
                                        </p:tav>
                                      </p:tavLst>
                                    </p:anim>
                                    <p:anim calcmode="lin" valueType="num">
                                      <p:cBhvr>
                                        <p:cTn id="36" dur="500" decel="50000" fill="hold">
                                          <p:stCondLst>
                                            <p:cond delay="0"/>
                                          </p:stCondLst>
                                        </p:cTn>
                                        <p:tgtEl>
                                          <p:spTgt spid="36"/>
                                        </p:tgtEl>
                                        <p:attrNameLst>
                                          <p:attrName>ppt_x</p:attrName>
                                        </p:attrNameLst>
                                      </p:cBhvr>
                                      <p:tavLst>
                                        <p:tav tm="0">
                                          <p:val>
                                            <p:strVal val="#ppt_x+.4"/>
                                          </p:val>
                                        </p:tav>
                                        <p:tav tm="100000">
                                          <p:val>
                                            <p:strVal val="#ppt_x"/>
                                          </p:val>
                                        </p:tav>
                                      </p:tavLst>
                                    </p:anim>
                                    <p:anim calcmode="lin" valueType="num">
                                      <p:cBhvr>
                                        <p:cTn id="37" dur="500" decel="50000" fill="hold">
                                          <p:stCondLst>
                                            <p:cond delay="0"/>
                                          </p:stCondLst>
                                        </p:cTn>
                                        <p:tgtEl>
                                          <p:spTgt spid="36"/>
                                        </p:tgtEl>
                                        <p:attrNameLst>
                                          <p:attrName>ppt_y</p:attrName>
                                        </p:attrNameLst>
                                      </p:cBhvr>
                                      <p:tavLst>
                                        <p:tav tm="0">
                                          <p:val>
                                            <p:strVal val="#ppt_y-.2"/>
                                          </p:val>
                                        </p:tav>
                                        <p:tav tm="100000">
                                          <p:val>
                                            <p:strVal val="#ppt_y+.1"/>
                                          </p:val>
                                        </p:tav>
                                      </p:tavLst>
                                    </p:anim>
                                    <p:anim calcmode="lin" valueType="num">
                                      <p:cBhvr>
                                        <p:cTn id="38" dur="500" accel="50000" fill="hold">
                                          <p:stCondLst>
                                            <p:cond delay="500"/>
                                          </p:stCondLst>
                                        </p:cTn>
                                        <p:tgtEl>
                                          <p:spTgt spid="36"/>
                                        </p:tgtEl>
                                        <p:attrNameLst>
                                          <p:attrName>ppt_y</p:attrName>
                                        </p:attrNameLst>
                                      </p:cBhvr>
                                      <p:tavLst>
                                        <p:tav tm="0">
                                          <p:val>
                                            <p:strVal val="#ppt_y+.1"/>
                                          </p:val>
                                        </p:tav>
                                        <p:tav tm="100000">
                                          <p:val>
                                            <p:strVal val="#ppt_y"/>
                                          </p:val>
                                        </p:tav>
                                      </p:tavLst>
                                    </p:anim>
                                    <p:animEffect transition="in" filter="fade">
                                      <p:cBhvr>
                                        <p:cTn id="39" dur="1000" decel="50000">
                                          <p:stCondLst>
                                            <p:cond delay="0"/>
                                          </p:stCondLst>
                                        </p:cTn>
                                        <p:tgtEl>
                                          <p:spTgt spid="36"/>
                                        </p:tgtEl>
                                      </p:cBhvr>
                                    </p:animEffect>
                                  </p:childTnLst>
                                </p:cTn>
                              </p:par>
                              <p:par>
                                <p:cTn id="40" presetID="25" presetClass="entr" presetSubtype="0"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decel="50000" fill="hold">
                                          <p:stCondLst>
                                            <p:cond delay="0"/>
                                          </p:stCondLst>
                                        </p:cTn>
                                        <p:tgtEl>
                                          <p:spTgt spid="37"/>
                                        </p:tgtEl>
                                        <p:attrNameLst>
                                          <p:attrName>style.rotation</p:attrName>
                                        </p:attrNameLst>
                                      </p:cBhvr>
                                      <p:tavLst>
                                        <p:tav tm="0">
                                          <p:val>
                                            <p:fltVal val="-90"/>
                                          </p:val>
                                        </p:tav>
                                        <p:tav tm="100000">
                                          <p:val>
                                            <p:fltVal val="0"/>
                                          </p:val>
                                        </p:tav>
                                      </p:tavLst>
                                    </p:anim>
                                    <p:anim calcmode="lin" valueType="num">
                                      <p:cBhvr>
                                        <p:cTn id="43" dur="500" decel="50000" fill="hold">
                                          <p:stCondLst>
                                            <p:cond delay="0"/>
                                          </p:stCondLst>
                                        </p:cTn>
                                        <p:tgtEl>
                                          <p:spTgt spid="37"/>
                                        </p:tgtEl>
                                        <p:attrNameLst>
                                          <p:attrName>ppt_w</p:attrName>
                                        </p:attrNameLst>
                                      </p:cBhvr>
                                      <p:tavLst>
                                        <p:tav tm="0">
                                          <p:val>
                                            <p:strVal val="#ppt_w"/>
                                          </p:val>
                                        </p:tav>
                                        <p:tav tm="100000">
                                          <p:val>
                                            <p:strVal val="#ppt_w*.05"/>
                                          </p:val>
                                        </p:tav>
                                      </p:tavLst>
                                    </p:anim>
                                    <p:anim calcmode="lin" valueType="num">
                                      <p:cBhvr>
                                        <p:cTn id="44" dur="500" accel="50000" fill="hold">
                                          <p:stCondLst>
                                            <p:cond delay="500"/>
                                          </p:stCondLst>
                                        </p:cTn>
                                        <p:tgtEl>
                                          <p:spTgt spid="37"/>
                                        </p:tgtEl>
                                        <p:attrNameLst>
                                          <p:attrName>ppt_w</p:attrName>
                                        </p:attrNameLst>
                                      </p:cBhvr>
                                      <p:tavLst>
                                        <p:tav tm="0">
                                          <p:val>
                                            <p:strVal val="#ppt_w*.05"/>
                                          </p:val>
                                        </p:tav>
                                        <p:tav tm="100000">
                                          <p:val>
                                            <p:strVal val="#ppt_w"/>
                                          </p:val>
                                        </p:tav>
                                      </p:tavLst>
                                    </p:anim>
                                    <p:anim calcmode="lin" valueType="num">
                                      <p:cBhvr>
                                        <p:cTn id="45" dur="1000" fill="hold"/>
                                        <p:tgtEl>
                                          <p:spTgt spid="37"/>
                                        </p:tgtEl>
                                        <p:attrNameLst>
                                          <p:attrName>ppt_h</p:attrName>
                                        </p:attrNameLst>
                                      </p:cBhvr>
                                      <p:tavLst>
                                        <p:tav tm="0">
                                          <p:val>
                                            <p:strVal val="#ppt_h"/>
                                          </p:val>
                                        </p:tav>
                                        <p:tav tm="100000">
                                          <p:val>
                                            <p:strVal val="#ppt_h"/>
                                          </p:val>
                                        </p:tav>
                                      </p:tavLst>
                                    </p:anim>
                                    <p:anim calcmode="lin" valueType="num">
                                      <p:cBhvr>
                                        <p:cTn id="46" dur="500" decel="50000" fill="hold">
                                          <p:stCondLst>
                                            <p:cond delay="0"/>
                                          </p:stCondLst>
                                        </p:cTn>
                                        <p:tgtEl>
                                          <p:spTgt spid="37"/>
                                        </p:tgtEl>
                                        <p:attrNameLst>
                                          <p:attrName>ppt_x</p:attrName>
                                        </p:attrNameLst>
                                      </p:cBhvr>
                                      <p:tavLst>
                                        <p:tav tm="0">
                                          <p:val>
                                            <p:strVal val="#ppt_x+.4"/>
                                          </p:val>
                                        </p:tav>
                                        <p:tav tm="100000">
                                          <p:val>
                                            <p:strVal val="#ppt_x"/>
                                          </p:val>
                                        </p:tav>
                                      </p:tavLst>
                                    </p:anim>
                                    <p:anim calcmode="lin" valueType="num">
                                      <p:cBhvr>
                                        <p:cTn id="47" dur="500" decel="50000" fill="hold">
                                          <p:stCondLst>
                                            <p:cond delay="0"/>
                                          </p:stCondLst>
                                        </p:cTn>
                                        <p:tgtEl>
                                          <p:spTgt spid="37"/>
                                        </p:tgtEl>
                                        <p:attrNameLst>
                                          <p:attrName>ppt_y</p:attrName>
                                        </p:attrNameLst>
                                      </p:cBhvr>
                                      <p:tavLst>
                                        <p:tav tm="0">
                                          <p:val>
                                            <p:strVal val="#ppt_y-.2"/>
                                          </p:val>
                                        </p:tav>
                                        <p:tav tm="100000">
                                          <p:val>
                                            <p:strVal val="#ppt_y+.1"/>
                                          </p:val>
                                        </p:tav>
                                      </p:tavLst>
                                    </p:anim>
                                    <p:anim calcmode="lin" valueType="num">
                                      <p:cBhvr>
                                        <p:cTn id="48" dur="500" accel="50000" fill="hold">
                                          <p:stCondLst>
                                            <p:cond delay="500"/>
                                          </p:stCondLst>
                                        </p:cTn>
                                        <p:tgtEl>
                                          <p:spTgt spid="37"/>
                                        </p:tgtEl>
                                        <p:attrNameLst>
                                          <p:attrName>ppt_y</p:attrName>
                                        </p:attrNameLst>
                                      </p:cBhvr>
                                      <p:tavLst>
                                        <p:tav tm="0">
                                          <p:val>
                                            <p:strVal val="#ppt_y+.1"/>
                                          </p:val>
                                        </p:tav>
                                        <p:tav tm="100000">
                                          <p:val>
                                            <p:strVal val="#ppt_y"/>
                                          </p:val>
                                        </p:tav>
                                      </p:tavLst>
                                    </p:anim>
                                    <p:animEffect transition="in" filter="fade">
                                      <p:cBhvr>
                                        <p:cTn id="49" dur="1000" decel="50000">
                                          <p:stCondLst>
                                            <p:cond delay="0"/>
                                          </p:stCondLst>
                                        </p:cTn>
                                        <p:tgtEl>
                                          <p:spTgt spid="37"/>
                                        </p:tgtEl>
                                      </p:cBhvr>
                                    </p:animEffect>
                                  </p:childTnLst>
                                </p:cTn>
                              </p:par>
                              <p:par>
                                <p:cTn id="50" presetID="25" presetClass="entr" presetSubtype="0" fill="hold" grpId="0" nodeType="with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p:cTn id="52" dur="500" decel="50000" fill="hold">
                                          <p:stCondLst>
                                            <p:cond delay="0"/>
                                          </p:stCondLst>
                                        </p:cTn>
                                        <p:tgtEl>
                                          <p:spTgt spid="38"/>
                                        </p:tgtEl>
                                        <p:attrNameLst>
                                          <p:attrName>style.rotation</p:attrName>
                                        </p:attrNameLst>
                                      </p:cBhvr>
                                      <p:tavLst>
                                        <p:tav tm="0">
                                          <p:val>
                                            <p:fltVal val="-90"/>
                                          </p:val>
                                        </p:tav>
                                        <p:tav tm="100000">
                                          <p:val>
                                            <p:fltVal val="0"/>
                                          </p:val>
                                        </p:tav>
                                      </p:tavLst>
                                    </p:anim>
                                    <p:anim calcmode="lin" valueType="num">
                                      <p:cBhvr>
                                        <p:cTn id="53" dur="500" decel="50000" fill="hold">
                                          <p:stCondLst>
                                            <p:cond delay="0"/>
                                          </p:stCondLst>
                                        </p:cTn>
                                        <p:tgtEl>
                                          <p:spTgt spid="38"/>
                                        </p:tgtEl>
                                        <p:attrNameLst>
                                          <p:attrName>ppt_w</p:attrName>
                                        </p:attrNameLst>
                                      </p:cBhvr>
                                      <p:tavLst>
                                        <p:tav tm="0">
                                          <p:val>
                                            <p:strVal val="#ppt_w"/>
                                          </p:val>
                                        </p:tav>
                                        <p:tav tm="100000">
                                          <p:val>
                                            <p:strVal val="#ppt_w*.05"/>
                                          </p:val>
                                        </p:tav>
                                      </p:tavLst>
                                    </p:anim>
                                    <p:anim calcmode="lin" valueType="num">
                                      <p:cBhvr>
                                        <p:cTn id="54" dur="500" accel="50000" fill="hold">
                                          <p:stCondLst>
                                            <p:cond delay="500"/>
                                          </p:stCondLst>
                                        </p:cTn>
                                        <p:tgtEl>
                                          <p:spTgt spid="38"/>
                                        </p:tgtEl>
                                        <p:attrNameLst>
                                          <p:attrName>ppt_w</p:attrName>
                                        </p:attrNameLst>
                                      </p:cBhvr>
                                      <p:tavLst>
                                        <p:tav tm="0">
                                          <p:val>
                                            <p:strVal val="#ppt_w*.05"/>
                                          </p:val>
                                        </p:tav>
                                        <p:tav tm="100000">
                                          <p:val>
                                            <p:strVal val="#ppt_w"/>
                                          </p:val>
                                        </p:tav>
                                      </p:tavLst>
                                    </p:anim>
                                    <p:anim calcmode="lin" valueType="num">
                                      <p:cBhvr>
                                        <p:cTn id="55" dur="1000" fill="hold"/>
                                        <p:tgtEl>
                                          <p:spTgt spid="38"/>
                                        </p:tgtEl>
                                        <p:attrNameLst>
                                          <p:attrName>ppt_h</p:attrName>
                                        </p:attrNameLst>
                                      </p:cBhvr>
                                      <p:tavLst>
                                        <p:tav tm="0">
                                          <p:val>
                                            <p:strVal val="#ppt_h"/>
                                          </p:val>
                                        </p:tav>
                                        <p:tav tm="100000">
                                          <p:val>
                                            <p:strVal val="#ppt_h"/>
                                          </p:val>
                                        </p:tav>
                                      </p:tavLst>
                                    </p:anim>
                                    <p:anim calcmode="lin" valueType="num">
                                      <p:cBhvr>
                                        <p:cTn id="56" dur="500" decel="50000" fill="hold">
                                          <p:stCondLst>
                                            <p:cond delay="0"/>
                                          </p:stCondLst>
                                        </p:cTn>
                                        <p:tgtEl>
                                          <p:spTgt spid="38"/>
                                        </p:tgtEl>
                                        <p:attrNameLst>
                                          <p:attrName>ppt_x</p:attrName>
                                        </p:attrNameLst>
                                      </p:cBhvr>
                                      <p:tavLst>
                                        <p:tav tm="0">
                                          <p:val>
                                            <p:strVal val="#ppt_x+.4"/>
                                          </p:val>
                                        </p:tav>
                                        <p:tav tm="100000">
                                          <p:val>
                                            <p:strVal val="#ppt_x"/>
                                          </p:val>
                                        </p:tav>
                                      </p:tavLst>
                                    </p:anim>
                                    <p:anim calcmode="lin" valueType="num">
                                      <p:cBhvr>
                                        <p:cTn id="57" dur="500" decel="50000" fill="hold">
                                          <p:stCondLst>
                                            <p:cond delay="0"/>
                                          </p:stCondLst>
                                        </p:cTn>
                                        <p:tgtEl>
                                          <p:spTgt spid="38"/>
                                        </p:tgtEl>
                                        <p:attrNameLst>
                                          <p:attrName>ppt_y</p:attrName>
                                        </p:attrNameLst>
                                      </p:cBhvr>
                                      <p:tavLst>
                                        <p:tav tm="0">
                                          <p:val>
                                            <p:strVal val="#ppt_y-.2"/>
                                          </p:val>
                                        </p:tav>
                                        <p:tav tm="100000">
                                          <p:val>
                                            <p:strVal val="#ppt_y+.1"/>
                                          </p:val>
                                        </p:tav>
                                      </p:tavLst>
                                    </p:anim>
                                    <p:anim calcmode="lin" valueType="num">
                                      <p:cBhvr>
                                        <p:cTn id="58" dur="500" accel="50000" fill="hold">
                                          <p:stCondLst>
                                            <p:cond delay="500"/>
                                          </p:stCondLst>
                                        </p:cTn>
                                        <p:tgtEl>
                                          <p:spTgt spid="38"/>
                                        </p:tgtEl>
                                        <p:attrNameLst>
                                          <p:attrName>ppt_y</p:attrName>
                                        </p:attrNameLst>
                                      </p:cBhvr>
                                      <p:tavLst>
                                        <p:tav tm="0">
                                          <p:val>
                                            <p:strVal val="#ppt_y+.1"/>
                                          </p:val>
                                        </p:tav>
                                        <p:tav tm="100000">
                                          <p:val>
                                            <p:strVal val="#ppt_y"/>
                                          </p:val>
                                        </p:tav>
                                      </p:tavLst>
                                    </p:anim>
                                    <p:animEffect transition="in" filter="fade">
                                      <p:cBhvr>
                                        <p:cTn id="59" dur="1000" decel="50000">
                                          <p:stCondLst>
                                            <p:cond delay="0"/>
                                          </p:stCondLst>
                                        </p:cTn>
                                        <p:tgtEl>
                                          <p:spTgt spid="38"/>
                                        </p:tgtEl>
                                      </p:cBhvr>
                                    </p:animEffect>
                                  </p:childTnLst>
                                </p:cTn>
                              </p:par>
                              <p:par>
                                <p:cTn id="60" presetID="25" presetClass="entr" presetSubtype="0" fill="hold" grpId="0" nodeType="withEffect">
                                  <p:stCondLst>
                                    <p:cond delay="0"/>
                                  </p:stCondLst>
                                  <p:childTnLst>
                                    <p:set>
                                      <p:cBhvr>
                                        <p:cTn id="61" dur="1" fill="hold">
                                          <p:stCondLst>
                                            <p:cond delay="0"/>
                                          </p:stCondLst>
                                        </p:cTn>
                                        <p:tgtEl>
                                          <p:spTgt spid="39"/>
                                        </p:tgtEl>
                                        <p:attrNameLst>
                                          <p:attrName>style.visibility</p:attrName>
                                        </p:attrNameLst>
                                      </p:cBhvr>
                                      <p:to>
                                        <p:strVal val="visible"/>
                                      </p:to>
                                    </p:set>
                                    <p:anim calcmode="lin" valueType="num">
                                      <p:cBhvr>
                                        <p:cTn id="62" dur="500" decel="50000" fill="hold">
                                          <p:stCondLst>
                                            <p:cond delay="0"/>
                                          </p:stCondLst>
                                        </p:cTn>
                                        <p:tgtEl>
                                          <p:spTgt spid="39"/>
                                        </p:tgtEl>
                                        <p:attrNameLst>
                                          <p:attrName>style.rotation</p:attrName>
                                        </p:attrNameLst>
                                      </p:cBhvr>
                                      <p:tavLst>
                                        <p:tav tm="0">
                                          <p:val>
                                            <p:fltVal val="-90"/>
                                          </p:val>
                                        </p:tav>
                                        <p:tav tm="100000">
                                          <p:val>
                                            <p:fltVal val="0"/>
                                          </p:val>
                                        </p:tav>
                                      </p:tavLst>
                                    </p:anim>
                                    <p:anim calcmode="lin" valueType="num">
                                      <p:cBhvr>
                                        <p:cTn id="63" dur="500" decel="50000" fill="hold">
                                          <p:stCondLst>
                                            <p:cond delay="0"/>
                                          </p:stCondLst>
                                        </p:cTn>
                                        <p:tgtEl>
                                          <p:spTgt spid="39"/>
                                        </p:tgtEl>
                                        <p:attrNameLst>
                                          <p:attrName>ppt_w</p:attrName>
                                        </p:attrNameLst>
                                      </p:cBhvr>
                                      <p:tavLst>
                                        <p:tav tm="0">
                                          <p:val>
                                            <p:strVal val="#ppt_w"/>
                                          </p:val>
                                        </p:tav>
                                        <p:tav tm="100000">
                                          <p:val>
                                            <p:strVal val="#ppt_w*.05"/>
                                          </p:val>
                                        </p:tav>
                                      </p:tavLst>
                                    </p:anim>
                                    <p:anim calcmode="lin" valueType="num">
                                      <p:cBhvr>
                                        <p:cTn id="64" dur="500" accel="50000" fill="hold">
                                          <p:stCondLst>
                                            <p:cond delay="500"/>
                                          </p:stCondLst>
                                        </p:cTn>
                                        <p:tgtEl>
                                          <p:spTgt spid="39"/>
                                        </p:tgtEl>
                                        <p:attrNameLst>
                                          <p:attrName>ppt_w</p:attrName>
                                        </p:attrNameLst>
                                      </p:cBhvr>
                                      <p:tavLst>
                                        <p:tav tm="0">
                                          <p:val>
                                            <p:strVal val="#ppt_w*.05"/>
                                          </p:val>
                                        </p:tav>
                                        <p:tav tm="100000">
                                          <p:val>
                                            <p:strVal val="#ppt_w"/>
                                          </p:val>
                                        </p:tav>
                                      </p:tavLst>
                                    </p:anim>
                                    <p:anim calcmode="lin" valueType="num">
                                      <p:cBhvr>
                                        <p:cTn id="65" dur="1000" fill="hold"/>
                                        <p:tgtEl>
                                          <p:spTgt spid="39"/>
                                        </p:tgtEl>
                                        <p:attrNameLst>
                                          <p:attrName>ppt_h</p:attrName>
                                        </p:attrNameLst>
                                      </p:cBhvr>
                                      <p:tavLst>
                                        <p:tav tm="0">
                                          <p:val>
                                            <p:strVal val="#ppt_h"/>
                                          </p:val>
                                        </p:tav>
                                        <p:tav tm="100000">
                                          <p:val>
                                            <p:strVal val="#ppt_h"/>
                                          </p:val>
                                        </p:tav>
                                      </p:tavLst>
                                    </p:anim>
                                    <p:anim calcmode="lin" valueType="num">
                                      <p:cBhvr>
                                        <p:cTn id="66" dur="500" decel="50000" fill="hold">
                                          <p:stCondLst>
                                            <p:cond delay="0"/>
                                          </p:stCondLst>
                                        </p:cTn>
                                        <p:tgtEl>
                                          <p:spTgt spid="39"/>
                                        </p:tgtEl>
                                        <p:attrNameLst>
                                          <p:attrName>ppt_x</p:attrName>
                                        </p:attrNameLst>
                                      </p:cBhvr>
                                      <p:tavLst>
                                        <p:tav tm="0">
                                          <p:val>
                                            <p:strVal val="#ppt_x+.4"/>
                                          </p:val>
                                        </p:tav>
                                        <p:tav tm="100000">
                                          <p:val>
                                            <p:strVal val="#ppt_x"/>
                                          </p:val>
                                        </p:tav>
                                      </p:tavLst>
                                    </p:anim>
                                    <p:anim calcmode="lin" valueType="num">
                                      <p:cBhvr>
                                        <p:cTn id="67" dur="500" decel="50000" fill="hold">
                                          <p:stCondLst>
                                            <p:cond delay="0"/>
                                          </p:stCondLst>
                                        </p:cTn>
                                        <p:tgtEl>
                                          <p:spTgt spid="39"/>
                                        </p:tgtEl>
                                        <p:attrNameLst>
                                          <p:attrName>ppt_y</p:attrName>
                                        </p:attrNameLst>
                                      </p:cBhvr>
                                      <p:tavLst>
                                        <p:tav tm="0">
                                          <p:val>
                                            <p:strVal val="#ppt_y-.2"/>
                                          </p:val>
                                        </p:tav>
                                        <p:tav tm="100000">
                                          <p:val>
                                            <p:strVal val="#ppt_y+.1"/>
                                          </p:val>
                                        </p:tav>
                                      </p:tavLst>
                                    </p:anim>
                                    <p:anim calcmode="lin" valueType="num">
                                      <p:cBhvr>
                                        <p:cTn id="68" dur="500" accel="50000" fill="hold">
                                          <p:stCondLst>
                                            <p:cond delay="500"/>
                                          </p:stCondLst>
                                        </p:cTn>
                                        <p:tgtEl>
                                          <p:spTgt spid="39"/>
                                        </p:tgtEl>
                                        <p:attrNameLst>
                                          <p:attrName>ppt_y</p:attrName>
                                        </p:attrNameLst>
                                      </p:cBhvr>
                                      <p:tavLst>
                                        <p:tav tm="0">
                                          <p:val>
                                            <p:strVal val="#ppt_y+.1"/>
                                          </p:val>
                                        </p:tav>
                                        <p:tav tm="100000">
                                          <p:val>
                                            <p:strVal val="#ppt_y"/>
                                          </p:val>
                                        </p:tav>
                                      </p:tavLst>
                                    </p:anim>
                                    <p:animEffect transition="in" filter="fade">
                                      <p:cBhvr>
                                        <p:cTn id="69" dur="1000" decel="50000">
                                          <p:stCondLst>
                                            <p:cond delay="0"/>
                                          </p:stCondLst>
                                        </p:cTn>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组合 64">
            <a:extLst>
              <a:ext uri="{FF2B5EF4-FFF2-40B4-BE49-F238E27FC236}">
                <a16:creationId xmlns:a16="http://schemas.microsoft.com/office/drawing/2014/main" xmlns="" id="{CF53DBDA-CF3C-41FC-9563-B93ED7C3721E}"/>
              </a:ext>
            </a:extLst>
          </p:cNvPr>
          <p:cNvGrpSpPr/>
          <p:nvPr/>
        </p:nvGrpSpPr>
        <p:grpSpPr>
          <a:xfrm>
            <a:off x="29110" y="2031954"/>
            <a:ext cx="12273369" cy="3750067"/>
            <a:chOff x="29109" y="2031952"/>
            <a:chExt cx="12273369" cy="3750067"/>
          </a:xfrm>
        </p:grpSpPr>
        <p:grpSp>
          <p:nvGrpSpPr>
            <p:cNvPr id="11" name="组合 10">
              <a:extLst>
                <a:ext uri="{FF2B5EF4-FFF2-40B4-BE49-F238E27FC236}">
                  <a16:creationId xmlns:a16="http://schemas.microsoft.com/office/drawing/2014/main" xmlns="" id="{A98D6549-F923-490B-828D-158CF7DF0B93}"/>
                </a:ext>
              </a:extLst>
            </p:cNvPr>
            <p:cNvGrpSpPr/>
            <p:nvPr/>
          </p:nvGrpSpPr>
          <p:grpSpPr>
            <a:xfrm>
              <a:off x="29109" y="2757683"/>
              <a:ext cx="12192000" cy="3024336"/>
              <a:chOff x="0" y="2132856"/>
              <a:chExt cx="12360696" cy="3024336"/>
            </a:xfrm>
          </p:grpSpPr>
          <p:pic>
            <p:nvPicPr>
              <p:cNvPr id="5" name="图片 4">
                <a:extLst>
                  <a:ext uri="{FF2B5EF4-FFF2-40B4-BE49-F238E27FC236}">
                    <a16:creationId xmlns:a16="http://schemas.microsoft.com/office/drawing/2014/main" xmlns="" id="{3755BE51-5370-41EB-9B47-D55D5AF772D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0125" r="74215" b="32625"/>
              <a:stretch/>
            </p:blipFill>
            <p:spPr>
              <a:xfrm>
                <a:off x="0" y="2276872"/>
                <a:ext cx="3143672" cy="2880320"/>
              </a:xfrm>
              <a:prstGeom prst="rect">
                <a:avLst/>
              </a:prstGeom>
            </p:spPr>
          </p:pic>
          <p:pic>
            <p:nvPicPr>
              <p:cNvPr id="10" name="图片 9">
                <a:extLst>
                  <a:ext uri="{FF2B5EF4-FFF2-40B4-BE49-F238E27FC236}">
                    <a16:creationId xmlns:a16="http://schemas.microsoft.com/office/drawing/2014/main" xmlns="" id="{7740B816-BEBA-4649-ABDF-0B226A91C5A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6979" t="20125" r="-136" b="32625"/>
              <a:stretch/>
            </p:blipFill>
            <p:spPr>
              <a:xfrm>
                <a:off x="3071664" y="2132856"/>
                <a:ext cx="9289032" cy="2880320"/>
              </a:xfrm>
              <a:prstGeom prst="rect">
                <a:avLst/>
              </a:prstGeom>
            </p:spPr>
          </p:pic>
        </p:grpSp>
        <p:pic>
          <p:nvPicPr>
            <p:cNvPr id="35" name="图片 34">
              <a:extLst>
                <a:ext uri="{FF2B5EF4-FFF2-40B4-BE49-F238E27FC236}">
                  <a16:creationId xmlns:a16="http://schemas.microsoft.com/office/drawing/2014/main" xmlns="" id="{9393A82A-FECB-48D5-A963-094B1627C7F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4845" b="30346"/>
            <a:stretch/>
          </p:blipFill>
          <p:spPr>
            <a:xfrm>
              <a:off x="110478" y="2031952"/>
              <a:ext cx="12192000" cy="2731604"/>
            </a:xfrm>
            <a:prstGeom prst="rect">
              <a:avLst/>
            </a:prstGeom>
          </p:spPr>
        </p:pic>
      </p:grpSp>
      <p:grpSp>
        <p:nvGrpSpPr>
          <p:cNvPr id="58" name="组合 57">
            <a:extLst>
              <a:ext uri="{FF2B5EF4-FFF2-40B4-BE49-F238E27FC236}">
                <a16:creationId xmlns:a16="http://schemas.microsoft.com/office/drawing/2014/main" xmlns="" id="{DD7AC32E-36FD-45B0-8729-73B5992F6C07}"/>
              </a:ext>
            </a:extLst>
          </p:cNvPr>
          <p:cNvGrpSpPr/>
          <p:nvPr/>
        </p:nvGrpSpPr>
        <p:grpSpPr>
          <a:xfrm>
            <a:off x="2436906" y="4025535"/>
            <a:ext cx="6649751" cy="3487112"/>
            <a:chOff x="2406072" y="4025535"/>
            <a:chExt cx="6649750" cy="3487112"/>
          </a:xfrm>
        </p:grpSpPr>
        <p:pic>
          <p:nvPicPr>
            <p:cNvPr id="57" name="图片 56">
              <a:extLst>
                <a:ext uri="{FF2B5EF4-FFF2-40B4-BE49-F238E27FC236}">
                  <a16:creationId xmlns:a16="http://schemas.microsoft.com/office/drawing/2014/main" xmlns="" id="{9EDD9B47-58EC-49A0-93C0-C10A7E05BE6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4251" t="57585" r="24611" b="9044"/>
            <a:stretch/>
          </p:blipFill>
          <p:spPr>
            <a:xfrm>
              <a:off x="2406072" y="4451060"/>
              <a:ext cx="6649750" cy="2169460"/>
            </a:xfrm>
            <a:prstGeom prst="rect">
              <a:avLst/>
            </a:prstGeom>
          </p:spPr>
        </p:pic>
        <p:pic>
          <p:nvPicPr>
            <p:cNvPr id="53" name="图片 52">
              <a:extLst>
                <a:ext uri="{FF2B5EF4-FFF2-40B4-BE49-F238E27FC236}">
                  <a16:creationId xmlns:a16="http://schemas.microsoft.com/office/drawing/2014/main" xmlns="" id="{D5901779-FBBA-4ED6-8B52-2F72C1B4C09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020596" y="4025535"/>
              <a:ext cx="3487112" cy="3487112"/>
            </a:xfrm>
            <a:prstGeom prst="rect">
              <a:avLst/>
            </a:prstGeom>
          </p:spPr>
        </p:pic>
      </p:grpSp>
      <p:pic>
        <p:nvPicPr>
          <p:cNvPr id="38" name="图片 37">
            <a:extLst>
              <a:ext uri="{FF2B5EF4-FFF2-40B4-BE49-F238E27FC236}">
                <a16:creationId xmlns:a16="http://schemas.microsoft.com/office/drawing/2014/main" xmlns="" id="{F8DE553C-EC45-47B5-8A0E-02338F7B85A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32740" r="80121"/>
          <a:stretch/>
        </p:blipFill>
        <p:spPr>
          <a:xfrm>
            <a:off x="-29109" y="2455376"/>
            <a:ext cx="2158952" cy="3686566"/>
          </a:xfrm>
          <a:prstGeom prst="rect">
            <a:avLst/>
          </a:prstGeom>
        </p:spPr>
      </p:pic>
      <p:pic>
        <p:nvPicPr>
          <p:cNvPr id="55" name="图片 54">
            <a:extLst>
              <a:ext uri="{FF2B5EF4-FFF2-40B4-BE49-F238E27FC236}">
                <a16:creationId xmlns:a16="http://schemas.microsoft.com/office/drawing/2014/main" xmlns="" id="{EE6E39B1-AA43-47A0-BA22-CFF85DAE8741}"/>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48616"/>
          <a:stretch/>
        </p:blipFill>
        <p:spPr>
          <a:xfrm>
            <a:off x="0" y="3572238"/>
            <a:ext cx="12192000" cy="3295437"/>
          </a:xfrm>
          <a:prstGeom prst="rect">
            <a:avLst/>
          </a:prstGeom>
        </p:spPr>
      </p:pic>
      <p:sp>
        <p:nvSpPr>
          <p:cNvPr id="46" name="文本框 45">
            <a:extLst>
              <a:ext uri="{FF2B5EF4-FFF2-40B4-BE49-F238E27FC236}">
                <a16:creationId xmlns:a16="http://schemas.microsoft.com/office/drawing/2014/main" xmlns="" id="{B091A1EC-4211-4B9B-99E1-BFD2CE91F91A}"/>
              </a:ext>
            </a:extLst>
          </p:cNvPr>
          <p:cNvSpPr txBox="1"/>
          <p:nvPr/>
        </p:nvSpPr>
        <p:spPr>
          <a:xfrm>
            <a:off x="2630215" y="2271416"/>
            <a:ext cx="6955750" cy="1107996"/>
          </a:xfrm>
          <a:prstGeom prst="rect">
            <a:avLst/>
          </a:prstGeom>
          <a:noFill/>
        </p:spPr>
        <p:txBody>
          <a:bodyPr wrap="none" rtlCol="0">
            <a:spAutoFit/>
          </a:bodyPr>
          <a:lstStyle/>
          <a:p>
            <a:r>
              <a:rPr lang="zh-CN" altLang="en-US" sz="6600" b="1" dirty="0">
                <a:solidFill>
                  <a:srgbClr val="D11313"/>
                </a:solidFill>
                <a:latin typeface="思源宋体 CN Heavy" panose="02020900000000000000" pitchFamily="18" charset="-122"/>
                <a:ea typeface="思源宋体 CN Heavy" panose="02020900000000000000" pitchFamily="18" charset="-122"/>
              </a:rPr>
              <a:t>不忘初心牢记使命</a:t>
            </a:r>
          </a:p>
        </p:txBody>
      </p:sp>
      <p:pic>
        <p:nvPicPr>
          <p:cNvPr id="51" name="图片 50">
            <a:extLst>
              <a:ext uri="{FF2B5EF4-FFF2-40B4-BE49-F238E27FC236}">
                <a16:creationId xmlns:a16="http://schemas.microsoft.com/office/drawing/2014/main" xmlns="" id="{2345ABC7-206F-48F5-9C5A-9D680634E40A}"/>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45275" t="9385" r="39960" b="72564"/>
          <a:stretch/>
        </p:blipFill>
        <p:spPr>
          <a:xfrm>
            <a:off x="10070883" y="515946"/>
            <a:ext cx="1800200" cy="1152128"/>
          </a:xfrm>
          <a:prstGeom prst="rect">
            <a:avLst/>
          </a:prstGeom>
        </p:spPr>
      </p:pic>
      <p:pic>
        <p:nvPicPr>
          <p:cNvPr id="60" name="图片 59">
            <a:extLst>
              <a:ext uri="{FF2B5EF4-FFF2-40B4-BE49-F238E27FC236}">
                <a16:creationId xmlns:a16="http://schemas.microsoft.com/office/drawing/2014/main" xmlns="" id="{D2E1463A-7DBD-4DEA-A210-110322F15039}"/>
              </a:ext>
            </a:extLst>
          </p:cNvPr>
          <p:cNvPicPr>
            <a:picLocks noChangeAspect="1"/>
          </p:cNvPicPr>
          <p:nvPr/>
        </p:nvPicPr>
        <p:blipFill rotWithShape="1">
          <a:blip r:embed="rId11" cstate="print">
            <a:extLst>
              <a:ext uri="{BEBA8EAE-BF5A-486C-A8C5-ECC9F3942E4B}">
                <a14:imgProps xmlns:a14="http://schemas.microsoft.com/office/drawing/2010/main">
                  <a14:imgLayer>
                    <a14:imgEffect>
                      <a14:colorTemperature colorTemp="4700"/>
                    </a14:imgEffect>
                  </a14:imgLayer>
                </a14:imgProps>
              </a:ext>
              <a:ext uri="{28A0092B-C50C-407E-A947-70E740481C1C}">
                <a14:useLocalDpi xmlns:a14="http://schemas.microsoft.com/office/drawing/2010/main" val="0"/>
              </a:ext>
            </a:extLst>
          </a:blip>
          <a:srcRect r="65079" b="71957"/>
          <a:stretch/>
        </p:blipFill>
        <p:spPr>
          <a:xfrm>
            <a:off x="-29109" y="-15731"/>
            <a:ext cx="4257584" cy="1695942"/>
          </a:xfrm>
          <a:prstGeom prst="rect">
            <a:avLst/>
          </a:prstGeom>
        </p:spPr>
      </p:pic>
      <p:sp>
        <p:nvSpPr>
          <p:cNvPr id="61" name="矩形: 圆角 60">
            <a:extLst>
              <a:ext uri="{FF2B5EF4-FFF2-40B4-BE49-F238E27FC236}">
                <a16:creationId xmlns:a16="http://schemas.microsoft.com/office/drawing/2014/main" xmlns="" id="{78F98F76-FF30-43E4-A004-6BF262BC461E}"/>
              </a:ext>
            </a:extLst>
          </p:cNvPr>
          <p:cNvSpPr/>
          <p:nvPr/>
        </p:nvSpPr>
        <p:spPr>
          <a:xfrm>
            <a:off x="4677639" y="1261569"/>
            <a:ext cx="2860903" cy="770385"/>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bg1"/>
                </a:solidFill>
                <a:latin typeface="+mn-ea"/>
              </a:rPr>
              <a:t> 第四部分</a:t>
            </a:r>
          </a:p>
        </p:txBody>
      </p:sp>
      <p:sp>
        <p:nvSpPr>
          <p:cNvPr id="2" name="矩形 1">
            <a:extLst>
              <a:ext uri="{FF2B5EF4-FFF2-40B4-BE49-F238E27FC236}">
                <a16:creationId xmlns:a16="http://schemas.microsoft.com/office/drawing/2014/main" xmlns="" id="{C485CA7F-0F23-494F-813E-14EDF5B561E8}"/>
              </a:ext>
            </a:extLst>
          </p:cNvPr>
          <p:cNvSpPr/>
          <p:nvPr/>
        </p:nvSpPr>
        <p:spPr>
          <a:xfrm>
            <a:off x="2977483" y="3376963"/>
            <a:ext cx="6433403" cy="461665"/>
          </a:xfrm>
          <a:prstGeom prst="rect">
            <a:avLst/>
          </a:prstGeom>
        </p:spPr>
        <p:txBody>
          <a:bodyPr wrap="square">
            <a:spAutoFit/>
          </a:bodyPr>
          <a:lstStyle/>
          <a:p>
            <a:pPr algn="ctr">
              <a:lnSpc>
                <a:spcPct val="150000"/>
              </a:lnSpc>
            </a:pPr>
            <a:r>
              <a:rPr lang="zh-CN" altLang="en-US" sz="1600" dirty="0">
                <a:solidFill>
                  <a:schemeClr val="tx1">
                    <a:lumMod val="65000"/>
                    <a:lumOff val="35000"/>
                  </a:schemeClr>
                </a:solidFill>
                <a:latin typeface="+mn-ea"/>
              </a:rPr>
              <a:t>践行初心，担当使命；砥砺前行，崭新时代“召唤”于行。</a:t>
            </a:r>
          </a:p>
        </p:txBody>
      </p:sp>
    </p:spTree>
    <p:extLst>
      <p:ext uri="{BB962C8B-B14F-4D97-AF65-F5344CB8AC3E}">
        <p14:creationId xmlns:p14="http://schemas.microsoft.com/office/powerpoint/2010/main" val="270205543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down)">
                                      <p:cBhvr>
                                        <p:cTn id="7" dur="500"/>
                                        <p:tgtEl>
                                          <p:spTgt spid="55"/>
                                        </p:tgtEl>
                                      </p:cBhvr>
                                    </p:animEffect>
                                  </p:childTnLst>
                                </p:cTn>
                              </p:par>
                              <p:par>
                                <p:cTn id="8" presetID="10" presetClass="entr" presetSubtype="0" fill="hold"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fade">
                                      <p:cBhvr>
                                        <p:cTn id="10" dur="500"/>
                                        <p:tgtEl>
                                          <p:spTgt spid="65"/>
                                        </p:tgtEl>
                                      </p:cBhvr>
                                    </p:animEffect>
                                  </p:childTnLst>
                                </p:cTn>
                              </p:par>
                              <p:par>
                                <p:cTn id="11" presetID="42" presetClass="entr" presetSubtype="0" fill="hold" nodeType="withEffect">
                                  <p:stCondLst>
                                    <p:cond delay="0"/>
                                  </p:stCondLst>
                                  <p:childTnLst>
                                    <p:set>
                                      <p:cBhvr>
                                        <p:cTn id="12" dur="1" fill="hold">
                                          <p:stCondLst>
                                            <p:cond delay="0"/>
                                          </p:stCondLst>
                                        </p:cTn>
                                        <p:tgtEl>
                                          <p:spTgt spid="58"/>
                                        </p:tgtEl>
                                        <p:attrNameLst>
                                          <p:attrName>style.visibility</p:attrName>
                                        </p:attrNameLst>
                                      </p:cBhvr>
                                      <p:to>
                                        <p:strVal val="visible"/>
                                      </p:to>
                                    </p:set>
                                    <p:animEffect transition="in" filter="fade">
                                      <p:cBhvr>
                                        <p:cTn id="13" dur="1000"/>
                                        <p:tgtEl>
                                          <p:spTgt spid="58"/>
                                        </p:tgtEl>
                                      </p:cBhvr>
                                    </p:animEffect>
                                    <p:anim calcmode="lin" valueType="num">
                                      <p:cBhvr>
                                        <p:cTn id="14" dur="1000" fill="hold"/>
                                        <p:tgtEl>
                                          <p:spTgt spid="58"/>
                                        </p:tgtEl>
                                        <p:attrNameLst>
                                          <p:attrName>ppt_x</p:attrName>
                                        </p:attrNameLst>
                                      </p:cBhvr>
                                      <p:tavLst>
                                        <p:tav tm="0">
                                          <p:val>
                                            <p:strVal val="#ppt_x"/>
                                          </p:val>
                                        </p:tav>
                                        <p:tav tm="100000">
                                          <p:val>
                                            <p:strVal val="#ppt_x"/>
                                          </p:val>
                                        </p:tav>
                                      </p:tavLst>
                                    </p:anim>
                                    <p:anim calcmode="lin" valueType="num">
                                      <p:cBhvr>
                                        <p:cTn id="15" dur="1000" fill="hold"/>
                                        <p:tgtEl>
                                          <p:spTgt spid="58"/>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1000"/>
                                        <p:tgtEl>
                                          <p:spTgt spid="38"/>
                                        </p:tgtEl>
                                      </p:cBhvr>
                                    </p:animEffect>
                                    <p:anim calcmode="lin" valueType="num">
                                      <p:cBhvr>
                                        <p:cTn id="19" dur="1000" fill="hold"/>
                                        <p:tgtEl>
                                          <p:spTgt spid="38"/>
                                        </p:tgtEl>
                                        <p:attrNameLst>
                                          <p:attrName>ppt_x</p:attrName>
                                        </p:attrNameLst>
                                      </p:cBhvr>
                                      <p:tavLst>
                                        <p:tav tm="0">
                                          <p:val>
                                            <p:strVal val="#ppt_x"/>
                                          </p:val>
                                        </p:tav>
                                        <p:tav tm="100000">
                                          <p:val>
                                            <p:strVal val="#ppt_x"/>
                                          </p:val>
                                        </p:tav>
                                      </p:tavLst>
                                    </p:anim>
                                    <p:anim calcmode="lin" valueType="num">
                                      <p:cBhvr>
                                        <p:cTn id="20"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wipe(left)">
                                      <p:cBhvr>
                                        <p:cTn id="25" dur="500"/>
                                        <p:tgtEl>
                                          <p:spTgt spid="60"/>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12" fill="hold" nodeType="clickEffect">
                                  <p:stCondLst>
                                    <p:cond delay="0"/>
                                  </p:stCondLst>
                                  <p:childTnLst>
                                    <p:set>
                                      <p:cBhvr>
                                        <p:cTn id="29" dur="1" fill="hold">
                                          <p:stCondLst>
                                            <p:cond delay="0"/>
                                          </p:stCondLst>
                                        </p:cTn>
                                        <p:tgtEl>
                                          <p:spTgt spid="51"/>
                                        </p:tgtEl>
                                        <p:attrNameLst>
                                          <p:attrName>style.visibility</p:attrName>
                                        </p:attrNameLst>
                                      </p:cBhvr>
                                      <p:to>
                                        <p:strVal val="visible"/>
                                      </p:to>
                                    </p:set>
                                    <p:anim calcmode="lin" valueType="num">
                                      <p:cBhvr additive="base">
                                        <p:cTn id="30" dur="500" fill="hold"/>
                                        <p:tgtEl>
                                          <p:spTgt spid="51"/>
                                        </p:tgtEl>
                                        <p:attrNameLst>
                                          <p:attrName>ppt_x</p:attrName>
                                        </p:attrNameLst>
                                      </p:cBhvr>
                                      <p:tavLst>
                                        <p:tav tm="0">
                                          <p:val>
                                            <p:strVal val="0-#ppt_w/2"/>
                                          </p:val>
                                        </p:tav>
                                        <p:tav tm="100000">
                                          <p:val>
                                            <p:strVal val="#ppt_x"/>
                                          </p:val>
                                        </p:tav>
                                      </p:tavLst>
                                    </p:anim>
                                    <p:anim calcmode="lin" valueType="num">
                                      <p:cBhvr additive="base">
                                        <p:cTn id="31"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61"/>
                                        </p:tgtEl>
                                        <p:attrNameLst>
                                          <p:attrName>style.visibility</p:attrName>
                                        </p:attrNameLst>
                                      </p:cBhvr>
                                      <p:to>
                                        <p:strVal val="visible"/>
                                      </p:to>
                                    </p:set>
                                    <p:animEffect transition="in" filter="fade">
                                      <p:cBhvr>
                                        <p:cTn id="36" dur="500"/>
                                        <p:tgtEl>
                                          <p:spTgt spid="61"/>
                                        </p:tgtEl>
                                      </p:cBhvr>
                                    </p:animEffect>
                                  </p:childTnLst>
                                </p:cTn>
                              </p:par>
                            </p:childTnLst>
                          </p:cTn>
                        </p:par>
                      </p:childTnLst>
                    </p:cTn>
                  </p:par>
                  <p:par>
                    <p:cTn id="37" fill="hold">
                      <p:stCondLst>
                        <p:cond delay="indefinite"/>
                      </p:stCondLst>
                      <p:childTnLst>
                        <p:par>
                          <p:cTn id="38" fill="hold">
                            <p:stCondLst>
                              <p:cond delay="0"/>
                            </p:stCondLst>
                            <p:childTnLst>
                              <p:par>
                                <p:cTn id="39" presetID="52" presetClass="entr" presetSubtype="0" fill="hold" grpId="0" nodeType="clickEffect">
                                  <p:stCondLst>
                                    <p:cond delay="0"/>
                                  </p:stCondLst>
                                  <p:childTnLst>
                                    <p:set>
                                      <p:cBhvr>
                                        <p:cTn id="40" dur="1" fill="hold">
                                          <p:stCondLst>
                                            <p:cond delay="0"/>
                                          </p:stCondLst>
                                        </p:cTn>
                                        <p:tgtEl>
                                          <p:spTgt spid="46"/>
                                        </p:tgtEl>
                                        <p:attrNameLst>
                                          <p:attrName>style.visibility</p:attrName>
                                        </p:attrNameLst>
                                      </p:cBhvr>
                                      <p:to>
                                        <p:strVal val="visible"/>
                                      </p:to>
                                    </p:set>
                                    <p:animScale>
                                      <p:cBhvr>
                                        <p:cTn id="41"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46"/>
                                        </p:tgtEl>
                                        <p:attrNameLst>
                                          <p:attrName>ppt_x</p:attrName>
                                          <p:attrName>ppt_y</p:attrName>
                                        </p:attrNameLst>
                                      </p:cBhvr>
                                    </p:animMotion>
                                    <p:animEffect transition="in" filter="fade">
                                      <p:cBhvr>
                                        <p:cTn id="43" dur="1000"/>
                                        <p:tgtEl>
                                          <p:spTgt spid="46"/>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fade">
                                      <p:cBhvr>
                                        <p:cTn id="48" dur="1000"/>
                                        <p:tgtEl>
                                          <p:spTgt spid="2"/>
                                        </p:tgtEl>
                                      </p:cBhvr>
                                    </p:animEffect>
                                    <p:anim calcmode="lin" valueType="num">
                                      <p:cBhvr>
                                        <p:cTn id="49" dur="1000" fill="hold"/>
                                        <p:tgtEl>
                                          <p:spTgt spid="2"/>
                                        </p:tgtEl>
                                        <p:attrNameLst>
                                          <p:attrName>ppt_x</p:attrName>
                                        </p:attrNameLst>
                                      </p:cBhvr>
                                      <p:tavLst>
                                        <p:tav tm="0">
                                          <p:val>
                                            <p:strVal val="#ppt_x"/>
                                          </p:val>
                                        </p:tav>
                                        <p:tav tm="100000">
                                          <p:val>
                                            <p:strVal val="#ppt_x"/>
                                          </p:val>
                                        </p:tav>
                                      </p:tavLst>
                                    </p:anim>
                                    <p:anim calcmode="lin" valueType="num">
                                      <p:cBhvr>
                                        <p:cTn id="5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61" grpId="0" animBg="1"/>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a:extLst>
              <a:ext uri="{FF2B5EF4-FFF2-40B4-BE49-F238E27FC236}">
                <a16:creationId xmlns:a16="http://schemas.microsoft.com/office/drawing/2014/main" xmlns="" id="{E1BF0B2A-655D-44F9-8547-3E8966F5420D}"/>
              </a:ext>
            </a:extLst>
          </p:cNvPr>
          <p:cNvSpPr/>
          <p:nvPr/>
        </p:nvSpPr>
        <p:spPr>
          <a:xfrm>
            <a:off x="695400" y="1856356"/>
            <a:ext cx="10945216" cy="4457708"/>
          </a:xfrm>
          <a:prstGeom prst="rect">
            <a:avLst/>
          </a:prstGeom>
          <a:gradFill>
            <a:gsLst>
              <a:gs pos="6195">
                <a:schemeClr val="bg1"/>
              </a:gs>
              <a:gs pos="50000">
                <a:schemeClr val="bg1">
                  <a:alpha val="0"/>
                </a:schemeClr>
              </a:gs>
              <a:gs pos="100000">
                <a:schemeClr val="bg1"/>
              </a:gs>
            </a:gsLst>
            <a:lin ang="0" scaled="0"/>
          </a:gradFill>
          <a:ln w="15240">
            <a:gradFill>
              <a:gsLst>
                <a:gs pos="0">
                  <a:srgbClr val="D11313"/>
                </a:gs>
                <a:gs pos="76000">
                  <a:srgbClr val="D11313">
                    <a:alpha val="0"/>
                  </a:srgbClr>
                </a:gs>
                <a:gs pos="29000">
                  <a:srgbClr val="D11313">
                    <a:alpha val="0"/>
                  </a:srgbClr>
                </a:gs>
                <a:gs pos="100000">
                  <a:srgbClr val="D11313"/>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nvGrpSpPr>
          <p:cNvPr id="4" name="组合 3">
            <a:extLst>
              <a:ext uri="{FF2B5EF4-FFF2-40B4-BE49-F238E27FC236}">
                <a16:creationId xmlns:a16="http://schemas.microsoft.com/office/drawing/2014/main" xmlns="" id="{8FD3BF78-C44D-44F9-8710-719115717BF5}"/>
              </a:ext>
            </a:extLst>
          </p:cNvPr>
          <p:cNvGrpSpPr/>
          <p:nvPr/>
        </p:nvGrpSpPr>
        <p:grpSpPr>
          <a:xfrm>
            <a:off x="1199456" y="795393"/>
            <a:ext cx="5471944" cy="584775"/>
            <a:chOff x="2598380" y="599924"/>
            <a:chExt cx="5471944" cy="584775"/>
          </a:xfrm>
        </p:grpSpPr>
        <p:sp>
          <p:nvSpPr>
            <p:cNvPr id="6" name="文本框 5">
              <a:extLst>
                <a:ext uri="{FF2B5EF4-FFF2-40B4-BE49-F238E27FC236}">
                  <a16:creationId xmlns:a16="http://schemas.microsoft.com/office/drawing/2014/main" xmlns="" id="{3287426A-8151-4FE1-8319-01C53A61E20A}"/>
                </a:ext>
              </a:extLst>
            </p:cNvPr>
            <p:cNvSpPr txBox="1"/>
            <p:nvPr/>
          </p:nvSpPr>
          <p:spPr>
            <a:xfrm>
              <a:off x="4602708" y="599924"/>
              <a:ext cx="3467616" cy="584775"/>
            </a:xfrm>
            <a:prstGeom prst="rect">
              <a:avLst/>
            </a:prstGeom>
            <a:noFill/>
          </p:spPr>
          <p:txBody>
            <a:bodyPr wrap="none" rtlCol="0">
              <a:spAutoFit/>
            </a:bodyPr>
            <a:lstStyle/>
            <a:p>
              <a:r>
                <a:rPr lang="zh-CN" altLang="en-US" sz="3200" b="1" dirty="0">
                  <a:solidFill>
                    <a:srgbClr val="D11313"/>
                  </a:solidFill>
                  <a:latin typeface="思源宋体 CN Heavy" panose="02020900000000000000" pitchFamily="18" charset="-122"/>
                  <a:ea typeface="思源宋体 CN Heavy" panose="02020900000000000000" pitchFamily="18" charset="-122"/>
                </a:rPr>
                <a:t>不忘初心牢记使命</a:t>
              </a:r>
            </a:p>
          </p:txBody>
        </p:sp>
        <p:sp>
          <p:nvSpPr>
            <p:cNvPr id="7" name="矩形: 圆角 6">
              <a:extLst>
                <a:ext uri="{FF2B5EF4-FFF2-40B4-BE49-F238E27FC236}">
                  <a16:creationId xmlns:a16="http://schemas.microsoft.com/office/drawing/2014/main" xmlns="" id="{99CF4031-F8F9-47FB-9094-16226465E98A}"/>
                </a:ext>
              </a:extLst>
            </p:cNvPr>
            <p:cNvSpPr/>
            <p:nvPr/>
          </p:nvSpPr>
          <p:spPr>
            <a:xfrm>
              <a:off x="2598380" y="599924"/>
              <a:ext cx="1829997" cy="568642"/>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mn-ea"/>
                </a:rPr>
                <a:t> 第 四 部分</a:t>
              </a:r>
            </a:p>
          </p:txBody>
        </p:sp>
      </p:grpSp>
      <p:sp>
        <p:nvSpPr>
          <p:cNvPr id="40" name="文本框 39">
            <a:extLst>
              <a:ext uri="{FF2B5EF4-FFF2-40B4-BE49-F238E27FC236}">
                <a16:creationId xmlns:a16="http://schemas.microsoft.com/office/drawing/2014/main" xmlns="" id="{FEEE5920-FE06-4665-96D1-617AAF781E4E}"/>
              </a:ext>
            </a:extLst>
          </p:cNvPr>
          <p:cNvSpPr txBox="1"/>
          <p:nvPr/>
        </p:nvSpPr>
        <p:spPr>
          <a:xfrm>
            <a:off x="5471351" y="3108198"/>
            <a:ext cx="4644516" cy="1569660"/>
          </a:xfrm>
          <a:prstGeom prst="rect">
            <a:avLst/>
          </a:prstGeom>
          <a:noFill/>
        </p:spPr>
        <p:txBody>
          <a:bodyPr wrap="square">
            <a:spAutoFit/>
          </a:bodyPr>
          <a:lstStyle/>
          <a:p>
            <a:pPr>
              <a:lnSpc>
                <a:spcPct val="150000"/>
              </a:lnSpc>
            </a:pPr>
            <a:r>
              <a:rPr lang="zh-CN" altLang="en-US" sz="1600" b="0" i="0" dirty="0">
                <a:solidFill>
                  <a:schemeClr val="tx1">
                    <a:lumMod val="65000"/>
                    <a:lumOff val="35000"/>
                  </a:schemeClr>
                </a:solidFill>
                <a:effectLst/>
                <a:latin typeface="+mn-ea"/>
              </a:rPr>
              <a:t>马克思主义作为无产阶级和人类解放的学说体系，揭示了人类社会发展规律，是认识世界、改造世界的科学真理，是迄今为止人类思想史上最科学最严密最有生命力的一整套世界观方法论。</a:t>
            </a:r>
            <a:endParaRPr lang="zh-CN" altLang="en-US" sz="1600" dirty="0">
              <a:solidFill>
                <a:schemeClr val="tx1">
                  <a:lumMod val="65000"/>
                  <a:lumOff val="35000"/>
                </a:schemeClr>
              </a:solidFill>
              <a:latin typeface="+mn-ea"/>
            </a:endParaRPr>
          </a:p>
        </p:txBody>
      </p:sp>
      <p:sp>
        <p:nvSpPr>
          <p:cNvPr id="41" name="文本框 40">
            <a:extLst>
              <a:ext uri="{FF2B5EF4-FFF2-40B4-BE49-F238E27FC236}">
                <a16:creationId xmlns:a16="http://schemas.microsoft.com/office/drawing/2014/main" xmlns="" id="{5DA6A5CB-E3A1-4187-87CE-A3AEF9F1369F}"/>
              </a:ext>
            </a:extLst>
          </p:cNvPr>
          <p:cNvSpPr txBox="1"/>
          <p:nvPr/>
        </p:nvSpPr>
        <p:spPr>
          <a:xfrm>
            <a:off x="5455599" y="4658131"/>
            <a:ext cx="4644516" cy="830997"/>
          </a:xfrm>
          <a:prstGeom prst="rect">
            <a:avLst/>
          </a:prstGeom>
          <a:noFill/>
        </p:spPr>
        <p:txBody>
          <a:bodyPr wrap="square">
            <a:spAutoFit/>
          </a:bodyPr>
          <a:lstStyle/>
          <a:p>
            <a:pPr>
              <a:lnSpc>
                <a:spcPct val="150000"/>
              </a:lnSpc>
            </a:pPr>
            <a:r>
              <a:rPr lang="zh-CN" altLang="en-US" sz="1600" b="0" i="0" dirty="0">
                <a:solidFill>
                  <a:schemeClr val="tx1">
                    <a:lumMod val="65000"/>
                    <a:lumOff val="35000"/>
                  </a:schemeClr>
                </a:solidFill>
                <a:effectLst/>
                <a:latin typeface="+mn-ea"/>
              </a:rPr>
              <a:t>对马克思主义的坚定信仰，引领我们党从小到大、由弱到强，不断从胜利走向新的胜利。</a:t>
            </a:r>
            <a:endParaRPr lang="zh-CN" altLang="en-US" sz="1600" dirty="0">
              <a:solidFill>
                <a:schemeClr val="tx1">
                  <a:lumMod val="65000"/>
                  <a:lumOff val="35000"/>
                </a:schemeClr>
              </a:solidFill>
              <a:latin typeface="+mn-ea"/>
            </a:endParaRPr>
          </a:p>
        </p:txBody>
      </p:sp>
      <p:grpSp>
        <p:nvGrpSpPr>
          <p:cNvPr id="42" name="组合 41">
            <a:extLst>
              <a:ext uri="{FF2B5EF4-FFF2-40B4-BE49-F238E27FC236}">
                <a16:creationId xmlns:a16="http://schemas.microsoft.com/office/drawing/2014/main" xmlns="" id="{2234E39E-A877-4626-8FD6-E4D52FDA9B77}"/>
              </a:ext>
            </a:extLst>
          </p:cNvPr>
          <p:cNvGrpSpPr/>
          <p:nvPr/>
        </p:nvGrpSpPr>
        <p:grpSpPr>
          <a:xfrm>
            <a:off x="1528591" y="2269189"/>
            <a:ext cx="8365487" cy="495312"/>
            <a:chOff x="1878729" y="2086595"/>
            <a:chExt cx="8365486" cy="495312"/>
          </a:xfrm>
        </p:grpSpPr>
        <p:sp>
          <p:nvSpPr>
            <p:cNvPr id="43" name="文本框 42">
              <a:extLst>
                <a:ext uri="{FF2B5EF4-FFF2-40B4-BE49-F238E27FC236}">
                  <a16:creationId xmlns:a16="http://schemas.microsoft.com/office/drawing/2014/main" xmlns="" id="{5C3AEEF4-2513-4BA6-B443-D5AAC7E666DC}"/>
                </a:ext>
              </a:extLst>
            </p:cNvPr>
            <p:cNvSpPr txBox="1"/>
            <p:nvPr/>
          </p:nvSpPr>
          <p:spPr>
            <a:xfrm>
              <a:off x="2561400" y="2120242"/>
              <a:ext cx="7682815" cy="461665"/>
            </a:xfrm>
            <a:prstGeom prst="rect">
              <a:avLst/>
            </a:prstGeom>
            <a:noFill/>
          </p:spPr>
          <p:txBody>
            <a:bodyPr wrap="square">
              <a:spAutoFit/>
            </a:bodyPr>
            <a:lstStyle/>
            <a:p>
              <a:r>
                <a:rPr lang="zh-CN" altLang="en-US" sz="2400" b="1" dirty="0">
                  <a:solidFill>
                    <a:srgbClr val="D11313"/>
                  </a:solidFill>
                  <a:latin typeface="+mn-ea"/>
                </a:rPr>
                <a:t>不忘初心、牢记使命，必须牢固树立马克思主义信仰。</a:t>
              </a:r>
            </a:p>
          </p:txBody>
        </p:sp>
        <p:sp>
          <p:nvSpPr>
            <p:cNvPr id="44" name="五角星 9">
              <a:extLst>
                <a:ext uri="{FF2B5EF4-FFF2-40B4-BE49-F238E27FC236}">
                  <a16:creationId xmlns:a16="http://schemas.microsoft.com/office/drawing/2014/main" xmlns="" id="{9A2DA865-105E-4EAA-B731-6629E7D3A5A4}"/>
                </a:ext>
              </a:extLst>
            </p:cNvPr>
            <p:cNvSpPr/>
            <p:nvPr/>
          </p:nvSpPr>
          <p:spPr>
            <a:xfrm>
              <a:off x="1878729" y="2086595"/>
              <a:ext cx="471450" cy="471450"/>
            </a:xfrm>
            <a:prstGeom prst="star5">
              <a:avLst>
                <a:gd name="adj" fmla="val 23981"/>
                <a:gd name="hf" fmla="val 105146"/>
                <a:gd name="vf" fmla="val 110557"/>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grpSp>
        <p:nvGrpSpPr>
          <p:cNvPr id="46" name="组合 45">
            <a:extLst>
              <a:ext uri="{FF2B5EF4-FFF2-40B4-BE49-F238E27FC236}">
                <a16:creationId xmlns:a16="http://schemas.microsoft.com/office/drawing/2014/main" xmlns="" id="{0BAA021B-34E6-4866-967E-A8DEFC861505}"/>
              </a:ext>
            </a:extLst>
          </p:cNvPr>
          <p:cNvGrpSpPr/>
          <p:nvPr/>
        </p:nvGrpSpPr>
        <p:grpSpPr>
          <a:xfrm>
            <a:off x="1783116" y="3131343"/>
            <a:ext cx="2681696" cy="2620132"/>
            <a:chOff x="7732281" y="1772816"/>
            <a:chExt cx="3024336" cy="3024336"/>
          </a:xfrm>
        </p:grpSpPr>
        <p:sp>
          <p:nvSpPr>
            <p:cNvPr id="47" name="矩形 46">
              <a:extLst>
                <a:ext uri="{FF2B5EF4-FFF2-40B4-BE49-F238E27FC236}">
                  <a16:creationId xmlns:a16="http://schemas.microsoft.com/office/drawing/2014/main" xmlns="" id="{C38E3081-2229-4C37-837D-3BD248D87525}"/>
                </a:ext>
              </a:extLst>
            </p:cNvPr>
            <p:cNvSpPr/>
            <p:nvPr/>
          </p:nvSpPr>
          <p:spPr>
            <a:xfrm>
              <a:off x="7732281" y="1772816"/>
              <a:ext cx="3024336" cy="3024336"/>
            </a:xfrm>
            <a:prstGeom prst="ellipse">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mn-ea"/>
              </a:endParaRPr>
            </a:p>
          </p:txBody>
        </p:sp>
        <p:sp>
          <p:nvSpPr>
            <p:cNvPr id="48" name="矩形 47">
              <a:extLst>
                <a:ext uri="{FF2B5EF4-FFF2-40B4-BE49-F238E27FC236}">
                  <a16:creationId xmlns:a16="http://schemas.microsoft.com/office/drawing/2014/main" xmlns="" id="{CD87F1BA-992C-475D-8F2D-A2D5759EC136}"/>
                </a:ext>
              </a:extLst>
            </p:cNvPr>
            <p:cNvSpPr/>
            <p:nvPr/>
          </p:nvSpPr>
          <p:spPr>
            <a:xfrm>
              <a:off x="7776865" y="1844824"/>
              <a:ext cx="2935167" cy="28803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50000"/>
                      <a:lumOff val="50000"/>
                    </a:schemeClr>
                  </a:solidFill>
                  <a:latin typeface="+mn-ea"/>
                </a:rPr>
                <a:t>  </a:t>
              </a:r>
              <a:r>
                <a:rPr lang="zh-CN" altLang="en-US" dirty="0">
                  <a:solidFill>
                    <a:schemeClr val="tx1">
                      <a:lumMod val="50000"/>
                      <a:lumOff val="50000"/>
                    </a:schemeClr>
                  </a:solidFill>
                  <a:latin typeface="+mn-ea"/>
                </a:rPr>
                <a:t>插入 图片</a:t>
              </a:r>
            </a:p>
          </p:txBody>
        </p:sp>
      </p:grpSp>
    </p:spTree>
    <p:extLst>
      <p:ext uri="{BB962C8B-B14F-4D97-AF65-F5344CB8AC3E}">
        <p14:creationId xmlns:p14="http://schemas.microsoft.com/office/powerpoint/2010/main" val="4870683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barn(inVertical)">
                                      <p:cBhvr>
                                        <p:cTn id="12" dur="500"/>
                                        <p:tgtEl>
                                          <p:spTgt spid="4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1000"/>
                                        <p:tgtEl>
                                          <p:spTgt spid="42"/>
                                        </p:tgtEl>
                                      </p:cBhvr>
                                    </p:animEffect>
                                    <p:anim calcmode="lin" valueType="num">
                                      <p:cBhvr>
                                        <p:cTn id="18" dur="1000" fill="hold"/>
                                        <p:tgtEl>
                                          <p:spTgt spid="42"/>
                                        </p:tgtEl>
                                        <p:attrNameLst>
                                          <p:attrName>ppt_x</p:attrName>
                                        </p:attrNameLst>
                                      </p:cBhvr>
                                      <p:tavLst>
                                        <p:tav tm="0">
                                          <p:val>
                                            <p:strVal val="#ppt_x"/>
                                          </p:val>
                                        </p:tav>
                                        <p:tav tm="100000">
                                          <p:val>
                                            <p:strVal val="#ppt_x"/>
                                          </p:val>
                                        </p:tav>
                                      </p:tavLst>
                                    </p:anim>
                                    <p:anim calcmode="lin" valueType="num">
                                      <p:cBhvr>
                                        <p:cTn id="19"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fade">
                                      <p:cBhvr>
                                        <p:cTn id="31" dur="1000"/>
                                        <p:tgtEl>
                                          <p:spTgt spid="41"/>
                                        </p:tgtEl>
                                      </p:cBhvr>
                                    </p:animEffect>
                                    <p:anim calcmode="lin" valueType="num">
                                      <p:cBhvr>
                                        <p:cTn id="32" dur="1000" fill="hold"/>
                                        <p:tgtEl>
                                          <p:spTgt spid="41"/>
                                        </p:tgtEl>
                                        <p:attrNameLst>
                                          <p:attrName>ppt_x</p:attrName>
                                        </p:attrNameLst>
                                      </p:cBhvr>
                                      <p:tavLst>
                                        <p:tav tm="0">
                                          <p:val>
                                            <p:strVal val="#ppt_x"/>
                                          </p:val>
                                        </p:tav>
                                        <p:tav tm="100000">
                                          <p:val>
                                            <p:strVal val="#ppt_x"/>
                                          </p:val>
                                        </p:tav>
                                      </p:tavLst>
                                    </p:anim>
                                    <p:anim calcmode="lin" valueType="num">
                                      <p:cBhvr>
                                        <p:cTn id="33" dur="1000" fill="hold"/>
                                        <p:tgtEl>
                                          <p:spTgt spid="41"/>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fade">
                                      <p:cBhvr>
                                        <p:cTn id="36" dur="1000"/>
                                        <p:tgtEl>
                                          <p:spTgt spid="40"/>
                                        </p:tgtEl>
                                      </p:cBhvr>
                                    </p:animEffect>
                                    <p:anim calcmode="lin" valueType="num">
                                      <p:cBhvr>
                                        <p:cTn id="37" dur="1000" fill="hold"/>
                                        <p:tgtEl>
                                          <p:spTgt spid="40"/>
                                        </p:tgtEl>
                                        <p:attrNameLst>
                                          <p:attrName>ppt_x</p:attrName>
                                        </p:attrNameLst>
                                      </p:cBhvr>
                                      <p:tavLst>
                                        <p:tav tm="0">
                                          <p:val>
                                            <p:strVal val="#ppt_x"/>
                                          </p:val>
                                        </p:tav>
                                        <p:tav tm="100000">
                                          <p:val>
                                            <p:strVal val="#ppt_x"/>
                                          </p:val>
                                        </p:tav>
                                      </p:tavLst>
                                    </p:anim>
                                    <p:anim calcmode="lin" valueType="num">
                                      <p:cBhvr>
                                        <p:cTn id="38"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p:bldP spid="4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a:extLst>
              <a:ext uri="{FF2B5EF4-FFF2-40B4-BE49-F238E27FC236}">
                <a16:creationId xmlns:a16="http://schemas.microsoft.com/office/drawing/2014/main" xmlns="" id="{E1BF0B2A-655D-44F9-8547-3E8966F5420D}"/>
              </a:ext>
            </a:extLst>
          </p:cNvPr>
          <p:cNvSpPr/>
          <p:nvPr/>
        </p:nvSpPr>
        <p:spPr>
          <a:xfrm>
            <a:off x="695400" y="1856356"/>
            <a:ext cx="10945216" cy="4457708"/>
          </a:xfrm>
          <a:prstGeom prst="rect">
            <a:avLst/>
          </a:prstGeom>
          <a:gradFill>
            <a:gsLst>
              <a:gs pos="6195">
                <a:schemeClr val="bg1"/>
              </a:gs>
              <a:gs pos="50000">
                <a:schemeClr val="bg1">
                  <a:alpha val="0"/>
                </a:schemeClr>
              </a:gs>
              <a:gs pos="100000">
                <a:schemeClr val="bg1"/>
              </a:gs>
            </a:gsLst>
            <a:lin ang="0" scaled="0"/>
          </a:gradFill>
          <a:ln w="15240">
            <a:gradFill>
              <a:gsLst>
                <a:gs pos="0">
                  <a:srgbClr val="D11313"/>
                </a:gs>
                <a:gs pos="76000">
                  <a:srgbClr val="D11313">
                    <a:alpha val="0"/>
                  </a:srgbClr>
                </a:gs>
                <a:gs pos="29000">
                  <a:srgbClr val="D11313">
                    <a:alpha val="0"/>
                  </a:srgbClr>
                </a:gs>
                <a:gs pos="100000">
                  <a:srgbClr val="D11313"/>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nvGrpSpPr>
          <p:cNvPr id="4" name="组合 3">
            <a:extLst>
              <a:ext uri="{FF2B5EF4-FFF2-40B4-BE49-F238E27FC236}">
                <a16:creationId xmlns:a16="http://schemas.microsoft.com/office/drawing/2014/main" xmlns="" id="{8FD3BF78-C44D-44F9-8710-719115717BF5}"/>
              </a:ext>
            </a:extLst>
          </p:cNvPr>
          <p:cNvGrpSpPr/>
          <p:nvPr/>
        </p:nvGrpSpPr>
        <p:grpSpPr>
          <a:xfrm>
            <a:off x="1199456" y="795393"/>
            <a:ext cx="5471944" cy="584775"/>
            <a:chOff x="2598380" y="599924"/>
            <a:chExt cx="5471944" cy="584775"/>
          </a:xfrm>
        </p:grpSpPr>
        <p:sp>
          <p:nvSpPr>
            <p:cNvPr id="6" name="文本框 5">
              <a:extLst>
                <a:ext uri="{FF2B5EF4-FFF2-40B4-BE49-F238E27FC236}">
                  <a16:creationId xmlns:a16="http://schemas.microsoft.com/office/drawing/2014/main" xmlns="" id="{3287426A-8151-4FE1-8319-01C53A61E20A}"/>
                </a:ext>
              </a:extLst>
            </p:cNvPr>
            <p:cNvSpPr txBox="1"/>
            <p:nvPr/>
          </p:nvSpPr>
          <p:spPr>
            <a:xfrm>
              <a:off x="4602708" y="599924"/>
              <a:ext cx="3467616" cy="584775"/>
            </a:xfrm>
            <a:prstGeom prst="rect">
              <a:avLst/>
            </a:prstGeom>
            <a:noFill/>
          </p:spPr>
          <p:txBody>
            <a:bodyPr wrap="none" rtlCol="0">
              <a:spAutoFit/>
            </a:bodyPr>
            <a:lstStyle/>
            <a:p>
              <a:r>
                <a:rPr lang="zh-CN" altLang="en-US" sz="3200" b="1" dirty="0">
                  <a:solidFill>
                    <a:srgbClr val="D11313"/>
                  </a:solidFill>
                  <a:latin typeface="思源宋体 CN Heavy" panose="02020900000000000000" pitchFamily="18" charset="-122"/>
                  <a:ea typeface="思源宋体 CN Heavy" panose="02020900000000000000" pitchFamily="18" charset="-122"/>
                </a:rPr>
                <a:t>不忘初心牢记使命</a:t>
              </a:r>
            </a:p>
          </p:txBody>
        </p:sp>
        <p:sp>
          <p:nvSpPr>
            <p:cNvPr id="7" name="矩形: 圆角 6">
              <a:extLst>
                <a:ext uri="{FF2B5EF4-FFF2-40B4-BE49-F238E27FC236}">
                  <a16:creationId xmlns:a16="http://schemas.microsoft.com/office/drawing/2014/main" xmlns="" id="{99CF4031-F8F9-47FB-9094-16226465E98A}"/>
                </a:ext>
              </a:extLst>
            </p:cNvPr>
            <p:cNvSpPr/>
            <p:nvPr/>
          </p:nvSpPr>
          <p:spPr>
            <a:xfrm>
              <a:off x="2598380" y="599924"/>
              <a:ext cx="1829997" cy="568642"/>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mn-ea"/>
                </a:rPr>
                <a:t> 第 四 部分</a:t>
              </a:r>
            </a:p>
          </p:txBody>
        </p:sp>
      </p:grpSp>
      <p:grpSp>
        <p:nvGrpSpPr>
          <p:cNvPr id="42" name="组合 41">
            <a:extLst>
              <a:ext uri="{FF2B5EF4-FFF2-40B4-BE49-F238E27FC236}">
                <a16:creationId xmlns:a16="http://schemas.microsoft.com/office/drawing/2014/main" xmlns="" id="{2234E39E-A877-4626-8FD6-E4D52FDA9B77}"/>
              </a:ext>
            </a:extLst>
          </p:cNvPr>
          <p:cNvGrpSpPr/>
          <p:nvPr/>
        </p:nvGrpSpPr>
        <p:grpSpPr>
          <a:xfrm>
            <a:off x="1528591" y="2269189"/>
            <a:ext cx="8365487" cy="495312"/>
            <a:chOff x="1878729" y="2086595"/>
            <a:chExt cx="8365486" cy="495312"/>
          </a:xfrm>
        </p:grpSpPr>
        <p:sp>
          <p:nvSpPr>
            <p:cNvPr id="43" name="文本框 42">
              <a:extLst>
                <a:ext uri="{FF2B5EF4-FFF2-40B4-BE49-F238E27FC236}">
                  <a16:creationId xmlns:a16="http://schemas.microsoft.com/office/drawing/2014/main" xmlns="" id="{5C3AEEF4-2513-4BA6-B443-D5AAC7E666DC}"/>
                </a:ext>
              </a:extLst>
            </p:cNvPr>
            <p:cNvSpPr txBox="1"/>
            <p:nvPr/>
          </p:nvSpPr>
          <p:spPr>
            <a:xfrm>
              <a:off x="2561400" y="2120242"/>
              <a:ext cx="7682815" cy="461665"/>
            </a:xfrm>
            <a:prstGeom prst="rect">
              <a:avLst/>
            </a:prstGeom>
            <a:noFill/>
          </p:spPr>
          <p:txBody>
            <a:bodyPr wrap="square">
              <a:spAutoFit/>
            </a:bodyPr>
            <a:lstStyle/>
            <a:p>
              <a:r>
                <a:rPr lang="zh-CN" altLang="en-US" sz="2400" b="1" dirty="0">
                  <a:solidFill>
                    <a:srgbClr val="D11313"/>
                  </a:solidFill>
                  <a:latin typeface="+mn-ea"/>
                </a:rPr>
                <a:t>不忘初心、牢记使命，必须牢固树立共产主义远大理想。</a:t>
              </a:r>
            </a:p>
          </p:txBody>
        </p:sp>
        <p:sp>
          <p:nvSpPr>
            <p:cNvPr id="44" name="五角星 9">
              <a:extLst>
                <a:ext uri="{FF2B5EF4-FFF2-40B4-BE49-F238E27FC236}">
                  <a16:creationId xmlns:a16="http://schemas.microsoft.com/office/drawing/2014/main" xmlns="" id="{9A2DA865-105E-4EAA-B731-6629E7D3A5A4}"/>
                </a:ext>
              </a:extLst>
            </p:cNvPr>
            <p:cNvSpPr/>
            <p:nvPr/>
          </p:nvSpPr>
          <p:spPr>
            <a:xfrm>
              <a:off x="1878729" y="2086595"/>
              <a:ext cx="471450" cy="471450"/>
            </a:xfrm>
            <a:prstGeom prst="star5">
              <a:avLst>
                <a:gd name="adj" fmla="val 23981"/>
                <a:gd name="hf" fmla="val 105146"/>
                <a:gd name="vf" fmla="val 110557"/>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sp>
        <p:nvSpPr>
          <p:cNvPr id="14" name="文本框 13">
            <a:extLst>
              <a:ext uri="{FF2B5EF4-FFF2-40B4-BE49-F238E27FC236}">
                <a16:creationId xmlns:a16="http://schemas.microsoft.com/office/drawing/2014/main" xmlns="" id="{F1B5FF1B-7A1C-4AB5-90AF-ED6B72E104FA}"/>
              </a:ext>
            </a:extLst>
          </p:cNvPr>
          <p:cNvSpPr txBox="1"/>
          <p:nvPr/>
        </p:nvSpPr>
        <p:spPr>
          <a:xfrm>
            <a:off x="1528593" y="3300122"/>
            <a:ext cx="5647529" cy="1200329"/>
          </a:xfrm>
          <a:prstGeom prst="rect">
            <a:avLst/>
          </a:prstGeom>
          <a:noFill/>
        </p:spPr>
        <p:txBody>
          <a:bodyPr wrap="square">
            <a:spAutoFit/>
          </a:bodyPr>
          <a:lstStyle/>
          <a:p>
            <a:pPr>
              <a:lnSpc>
                <a:spcPct val="150000"/>
              </a:lnSpc>
            </a:pPr>
            <a:r>
              <a:rPr lang="zh-CN" altLang="en-US" sz="1600" b="0" i="0" dirty="0">
                <a:solidFill>
                  <a:schemeClr val="tx1">
                    <a:lumMod val="65000"/>
                    <a:lumOff val="35000"/>
                  </a:schemeClr>
                </a:solidFill>
                <a:effectLst/>
                <a:latin typeface="+mn-ea"/>
              </a:rPr>
              <a:t>共产主义代表了人类社会发展的必然趋势，是人类历史上最美好、最科学、最崇高的理想。这一远大理想的实现，标志着全人类的解放，也标志着无产阶级自身的彻底解放。</a:t>
            </a:r>
            <a:endParaRPr lang="zh-CN" altLang="en-US" sz="1600" dirty="0">
              <a:solidFill>
                <a:schemeClr val="tx1">
                  <a:lumMod val="65000"/>
                  <a:lumOff val="35000"/>
                </a:schemeClr>
              </a:solidFill>
              <a:latin typeface="+mn-ea"/>
            </a:endParaRPr>
          </a:p>
        </p:txBody>
      </p:sp>
      <p:sp>
        <p:nvSpPr>
          <p:cNvPr id="15" name="文本框 14">
            <a:extLst>
              <a:ext uri="{FF2B5EF4-FFF2-40B4-BE49-F238E27FC236}">
                <a16:creationId xmlns:a16="http://schemas.microsoft.com/office/drawing/2014/main" xmlns="" id="{872FA1DE-5BD6-4076-AD3F-070360647A04}"/>
              </a:ext>
            </a:extLst>
          </p:cNvPr>
          <p:cNvSpPr txBox="1"/>
          <p:nvPr/>
        </p:nvSpPr>
        <p:spPr>
          <a:xfrm>
            <a:off x="1528593" y="4724072"/>
            <a:ext cx="5142809" cy="830997"/>
          </a:xfrm>
          <a:prstGeom prst="rect">
            <a:avLst/>
          </a:prstGeom>
          <a:noFill/>
        </p:spPr>
        <p:txBody>
          <a:bodyPr wrap="square">
            <a:spAutoFit/>
          </a:bodyPr>
          <a:lstStyle/>
          <a:p>
            <a:pPr>
              <a:lnSpc>
                <a:spcPct val="150000"/>
              </a:lnSpc>
            </a:pPr>
            <a:r>
              <a:rPr lang="zh-CN" altLang="en-US" sz="1600" b="0" i="0" dirty="0">
                <a:solidFill>
                  <a:schemeClr val="tx1">
                    <a:lumMod val="65000"/>
                    <a:lumOff val="35000"/>
                  </a:schemeClr>
                </a:solidFill>
                <a:effectLst/>
                <a:latin typeface="+mn-ea"/>
              </a:rPr>
              <a:t>中国共产党之所以叫共产党，就是因为从成立之日起我们党就把共产主义确立为远大理想。</a:t>
            </a:r>
            <a:endParaRPr lang="zh-CN" altLang="en-US" sz="1600" dirty="0">
              <a:solidFill>
                <a:schemeClr val="tx1">
                  <a:lumMod val="65000"/>
                  <a:lumOff val="35000"/>
                </a:schemeClr>
              </a:solidFill>
              <a:latin typeface="+mn-ea"/>
            </a:endParaRPr>
          </a:p>
        </p:txBody>
      </p:sp>
      <p:pic>
        <p:nvPicPr>
          <p:cNvPr id="8" name="图片 7">
            <a:extLst>
              <a:ext uri="{FF2B5EF4-FFF2-40B4-BE49-F238E27FC236}">
                <a16:creationId xmlns:a16="http://schemas.microsoft.com/office/drawing/2014/main" xmlns="" id="{5B028BEF-038D-4C52-B577-F9C7430051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24600" y="2945345"/>
            <a:ext cx="4572000" cy="3429000"/>
          </a:xfrm>
          <a:prstGeom prst="rect">
            <a:avLst/>
          </a:prstGeom>
        </p:spPr>
      </p:pic>
    </p:spTree>
    <p:extLst>
      <p:ext uri="{BB962C8B-B14F-4D97-AF65-F5344CB8AC3E}">
        <p14:creationId xmlns:p14="http://schemas.microsoft.com/office/powerpoint/2010/main" val="30371211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barn(inVertical)">
                                      <p:cBhvr>
                                        <p:cTn id="12" dur="500"/>
                                        <p:tgtEl>
                                          <p:spTgt spid="4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1000"/>
                                        <p:tgtEl>
                                          <p:spTgt spid="42"/>
                                        </p:tgtEl>
                                      </p:cBhvr>
                                    </p:animEffect>
                                    <p:anim calcmode="lin" valueType="num">
                                      <p:cBhvr>
                                        <p:cTn id="18" dur="1000" fill="hold"/>
                                        <p:tgtEl>
                                          <p:spTgt spid="42"/>
                                        </p:tgtEl>
                                        <p:attrNameLst>
                                          <p:attrName>ppt_x</p:attrName>
                                        </p:attrNameLst>
                                      </p:cBhvr>
                                      <p:tavLst>
                                        <p:tav tm="0">
                                          <p:val>
                                            <p:strVal val="#ppt_x"/>
                                          </p:val>
                                        </p:tav>
                                        <p:tav tm="100000">
                                          <p:val>
                                            <p:strVal val="#ppt_x"/>
                                          </p:val>
                                        </p:tav>
                                      </p:tavLst>
                                    </p:anim>
                                    <p:anim calcmode="lin" valueType="num">
                                      <p:cBhvr>
                                        <p:cTn id="19"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anim calcmode="lin" valueType="num">
                                      <p:cBhvr>
                                        <p:cTn id="25" dur="1000" fill="hold"/>
                                        <p:tgtEl>
                                          <p:spTgt spid="14"/>
                                        </p:tgtEl>
                                        <p:attrNameLst>
                                          <p:attrName>ppt_x</p:attrName>
                                        </p:attrNameLst>
                                      </p:cBhvr>
                                      <p:tavLst>
                                        <p:tav tm="0">
                                          <p:val>
                                            <p:strVal val="#ppt_x"/>
                                          </p:val>
                                        </p:tav>
                                        <p:tav tm="100000">
                                          <p:val>
                                            <p:strVal val="#ppt_x"/>
                                          </p:val>
                                        </p:tav>
                                      </p:tavLst>
                                    </p:anim>
                                    <p:anim calcmode="lin" valueType="num">
                                      <p:cBhvr>
                                        <p:cTn id="26" dur="1000" fill="hold"/>
                                        <p:tgtEl>
                                          <p:spTgt spid="1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down)">
                                      <p:cBhvr>
                                        <p:cTn id="3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14" grpId="0"/>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a:extLst>
              <a:ext uri="{FF2B5EF4-FFF2-40B4-BE49-F238E27FC236}">
                <a16:creationId xmlns:a16="http://schemas.microsoft.com/office/drawing/2014/main" xmlns="" id="{E1BF0B2A-655D-44F9-8547-3E8966F5420D}"/>
              </a:ext>
            </a:extLst>
          </p:cNvPr>
          <p:cNvSpPr/>
          <p:nvPr/>
        </p:nvSpPr>
        <p:spPr>
          <a:xfrm>
            <a:off x="695400" y="1856356"/>
            <a:ext cx="10945216" cy="4457708"/>
          </a:xfrm>
          <a:prstGeom prst="rect">
            <a:avLst/>
          </a:prstGeom>
          <a:gradFill>
            <a:gsLst>
              <a:gs pos="6195">
                <a:schemeClr val="bg1"/>
              </a:gs>
              <a:gs pos="50000">
                <a:schemeClr val="bg1">
                  <a:alpha val="0"/>
                </a:schemeClr>
              </a:gs>
              <a:gs pos="100000">
                <a:schemeClr val="bg1"/>
              </a:gs>
            </a:gsLst>
            <a:lin ang="0" scaled="0"/>
          </a:gradFill>
          <a:ln w="15240">
            <a:gradFill>
              <a:gsLst>
                <a:gs pos="0">
                  <a:srgbClr val="D11313"/>
                </a:gs>
                <a:gs pos="76000">
                  <a:srgbClr val="D11313">
                    <a:alpha val="0"/>
                  </a:srgbClr>
                </a:gs>
                <a:gs pos="29000">
                  <a:srgbClr val="D11313">
                    <a:alpha val="0"/>
                  </a:srgbClr>
                </a:gs>
                <a:gs pos="100000">
                  <a:srgbClr val="D11313"/>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nvGrpSpPr>
          <p:cNvPr id="4" name="组合 3">
            <a:extLst>
              <a:ext uri="{FF2B5EF4-FFF2-40B4-BE49-F238E27FC236}">
                <a16:creationId xmlns:a16="http://schemas.microsoft.com/office/drawing/2014/main" xmlns="" id="{8FD3BF78-C44D-44F9-8710-719115717BF5}"/>
              </a:ext>
            </a:extLst>
          </p:cNvPr>
          <p:cNvGrpSpPr/>
          <p:nvPr/>
        </p:nvGrpSpPr>
        <p:grpSpPr>
          <a:xfrm>
            <a:off x="1199456" y="795393"/>
            <a:ext cx="5471944" cy="584775"/>
            <a:chOff x="2598380" y="599924"/>
            <a:chExt cx="5471944" cy="584775"/>
          </a:xfrm>
        </p:grpSpPr>
        <p:sp>
          <p:nvSpPr>
            <p:cNvPr id="6" name="文本框 5">
              <a:extLst>
                <a:ext uri="{FF2B5EF4-FFF2-40B4-BE49-F238E27FC236}">
                  <a16:creationId xmlns:a16="http://schemas.microsoft.com/office/drawing/2014/main" xmlns="" id="{3287426A-8151-4FE1-8319-01C53A61E20A}"/>
                </a:ext>
              </a:extLst>
            </p:cNvPr>
            <p:cNvSpPr txBox="1"/>
            <p:nvPr/>
          </p:nvSpPr>
          <p:spPr>
            <a:xfrm>
              <a:off x="4602708" y="599924"/>
              <a:ext cx="3467616" cy="584775"/>
            </a:xfrm>
            <a:prstGeom prst="rect">
              <a:avLst/>
            </a:prstGeom>
            <a:noFill/>
          </p:spPr>
          <p:txBody>
            <a:bodyPr wrap="none" rtlCol="0">
              <a:spAutoFit/>
            </a:bodyPr>
            <a:lstStyle/>
            <a:p>
              <a:r>
                <a:rPr lang="zh-CN" altLang="en-US" sz="3200" b="1" dirty="0">
                  <a:solidFill>
                    <a:srgbClr val="D11313"/>
                  </a:solidFill>
                  <a:latin typeface="思源宋体 CN Heavy" panose="02020900000000000000" pitchFamily="18" charset="-122"/>
                  <a:ea typeface="思源宋体 CN Heavy" panose="02020900000000000000" pitchFamily="18" charset="-122"/>
                </a:rPr>
                <a:t>不忘初心牢记使命</a:t>
              </a:r>
            </a:p>
          </p:txBody>
        </p:sp>
        <p:sp>
          <p:nvSpPr>
            <p:cNvPr id="7" name="矩形: 圆角 6">
              <a:extLst>
                <a:ext uri="{FF2B5EF4-FFF2-40B4-BE49-F238E27FC236}">
                  <a16:creationId xmlns:a16="http://schemas.microsoft.com/office/drawing/2014/main" xmlns="" id="{99CF4031-F8F9-47FB-9094-16226465E98A}"/>
                </a:ext>
              </a:extLst>
            </p:cNvPr>
            <p:cNvSpPr/>
            <p:nvPr/>
          </p:nvSpPr>
          <p:spPr>
            <a:xfrm>
              <a:off x="2598380" y="599924"/>
              <a:ext cx="1829997" cy="568642"/>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mn-ea"/>
                </a:rPr>
                <a:t> 第 四 部分</a:t>
              </a:r>
            </a:p>
          </p:txBody>
        </p:sp>
      </p:grpSp>
      <p:grpSp>
        <p:nvGrpSpPr>
          <p:cNvPr id="42" name="组合 41">
            <a:extLst>
              <a:ext uri="{FF2B5EF4-FFF2-40B4-BE49-F238E27FC236}">
                <a16:creationId xmlns:a16="http://schemas.microsoft.com/office/drawing/2014/main" xmlns="" id="{2234E39E-A877-4626-8FD6-E4D52FDA9B77}"/>
              </a:ext>
            </a:extLst>
          </p:cNvPr>
          <p:cNvGrpSpPr/>
          <p:nvPr/>
        </p:nvGrpSpPr>
        <p:grpSpPr>
          <a:xfrm>
            <a:off x="1528591" y="2269189"/>
            <a:ext cx="9871203" cy="498768"/>
            <a:chOff x="1878729" y="2086595"/>
            <a:chExt cx="9871202" cy="498768"/>
          </a:xfrm>
        </p:grpSpPr>
        <p:sp>
          <p:nvSpPr>
            <p:cNvPr id="43" name="文本框 42">
              <a:extLst>
                <a:ext uri="{FF2B5EF4-FFF2-40B4-BE49-F238E27FC236}">
                  <a16:creationId xmlns:a16="http://schemas.microsoft.com/office/drawing/2014/main" xmlns="" id="{5C3AEEF4-2513-4BA6-B443-D5AAC7E666DC}"/>
                </a:ext>
              </a:extLst>
            </p:cNvPr>
            <p:cNvSpPr txBox="1"/>
            <p:nvPr/>
          </p:nvSpPr>
          <p:spPr>
            <a:xfrm>
              <a:off x="2464592" y="2123698"/>
              <a:ext cx="9285339" cy="461665"/>
            </a:xfrm>
            <a:prstGeom prst="rect">
              <a:avLst/>
            </a:prstGeom>
            <a:noFill/>
          </p:spPr>
          <p:txBody>
            <a:bodyPr wrap="square">
              <a:spAutoFit/>
            </a:bodyPr>
            <a:lstStyle/>
            <a:p>
              <a:r>
                <a:rPr lang="zh-CN" altLang="en-US" sz="2400" b="1" dirty="0">
                  <a:solidFill>
                    <a:srgbClr val="D11313"/>
                  </a:solidFill>
                  <a:latin typeface="+mn-ea"/>
                </a:rPr>
                <a:t>不忘初心、牢记使命，必须牢固树立中国特色社会主义共同理想。</a:t>
              </a:r>
            </a:p>
          </p:txBody>
        </p:sp>
        <p:sp>
          <p:nvSpPr>
            <p:cNvPr id="44" name="五角星 9">
              <a:extLst>
                <a:ext uri="{FF2B5EF4-FFF2-40B4-BE49-F238E27FC236}">
                  <a16:creationId xmlns:a16="http://schemas.microsoft.com/office/drawing/2014/main" xmlns="" id="{9A2DA865-105E-4EAA-B731-6629E7D3A5A4}"/>
                </a:ext>
              </a:extLst>
            </p:cNvPr>
            <p:cNvSpPr/>
            <p:nvPr/>
          </p:nvSpPr>
          <p:spPr>
            <a:xfrm>
              <a:off x="1878729" y="2086595"/>
              <a:ext cx="471450" cy="471450"/>
            </a:xfrm>
            <a:prstGeom prst="star5">
              <a:avLst>
                <a:gd name="adj" fmla="val 23981"/>
                <a:gd name="hf" fmla="val 105146"/>
                <a:gd name="vf" fmla="val 110557"/>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sp>
        <p:nvSpPr>
          <p:cNvPr id="14" name="文本框 13">
            <a:extLst>
              <a:ext uri="{FF2B5EF4-FFF2-40B4-BE49-F238E27FC236}">
                <a16:creationId xmlns:a16="http://schemas.microsoft.com/office/drawing/2014/main" xmlns="" id="{F1B5FF1B-7A1C-4AB5-90AF-ED6B72E104FA}"/>
              </a:ext>
            </a:extLst>
          </p:cNvPr>
          <p:cNvSpPr txBox="1"/>
          <p:nvPr/>
        </p:nvSpPr>
        <p:spPr>
          <a:xfrm>
            <a:off x="1528591" y="3120849"/>
            <a:ext cx="5727523" cy="1569660"/>
          </a:xfrm>
          <a:prstGeom prst="rect">
            <a:avLst/>
          </a:prstGeom>
          <a:noFill/>
        </p:spPr>
        <p:txBody>
          <a:bodyPr wrap="square">
            <a:spAutoFit/>
          </a:bodyPr>
          <a:lstStyle/>
          <a:p>
            <a:pPr>
              <a:lnSpc>
                <a:spcPct val="150000"/>
              </a:lnSpc>
            </a:pPr>
            <a:r>
              <a:rPr lang="zh-CN" altLang="en-US" sz="1600" dirty="0">
                <a:solidFill>
                  <a:schemeClr val="tx1">
                    <a:lumMod val="65000"/>
                    <a:lumOff val="35000"/>
                  </a:schemeClr>
                </a:solidFill>
                <a:latin typeface="+mn-ea"/>
              </a:rPr>
              <a:t>中国特色社会主义是目标与路径的统一，是党的最高纲领和基本纲领的统一，是在追求共产主义远大理想漫长过程中的一个具体的阶段性理想，是改革开放以来党的全部理论和实践的主题，是党和人民历尽千辛万苦、付出巨大代价取得的根本成就。</a:t>
            </a:r>
          </a:p>
        </p:txBody>
      </p:sp>
      <p:sp>
        <p:nvSpPr>
          <p:cNvPr id="15" name="文本框 14">
            <a:extLst>
              <a:ext uri="{FF2B5EF4-FFF2-40B4-BE49-F238E27FC236}">
                <a16:creationId xmlns:a16="http://schemas.microsoft.com/office/drawing/2014/main" xmlns="" id="{872FA1DE-5BD6-4076-AD3F-070360647A04}"/>
              </a:ext>
            </a:extLst>
          </p:cNvPr>
          <p:cNvSpPr txBox="1"/>
          <p:nvPr/>
        </p:nvSpPr>
        <p:spPr>
          <a:xfrm>
            <a:off x="1545361" y="4804190"/>
            <a:ext cx="5142809" cy="1200329"/>
          </a:xfrm>
          <a:prstGeom prst="rect">
            <a:avLst/>
          </a:prstGeom>
          <a:noFill/>
        </p:spPr>
        <p:txBody>
          <a:bodyPr wrap="square">
            <a:spAutoFit/>
          </a:bodyPr>
          <a:lstStyle/>
          <a:p>
            <a:pPr>
              <a:lnSpc>
                <a:spcPct val="150000"/>
              </a:lnSpc>
            </a:pPr>
            <a:r>
              <a:rPr lang="zh-CN" altLang="en-US" sz="1600" dirty="0">
                <a:solidFill>
                  <a:schemeClr val="tx1">
                    <a:lumMod val="65000"/>
                    <a:lumOff val="35000"/>
                  </a:schemeClr>
                </a:solidFill>
                <a:latin typeface="+mn-ea"/>
              </a:rPr>
              <a:t>其中，中国特色社会主义道路是创造人民美好生活、实现中华民族伟大复兴的康庄大道，为推动中国发展进步开辟了广阔前景</a:t>
            </a:r>
          </a:p>
        </p:txBody>
      </p:sp>
      <p:pic>
        <p:nvPicPr>
          <p:cNvPr id="3" name="图片 2">
            <a:extLst>
              <a:ext uri="{FF2B5EF4-FFF2-40B4-BE49-F238E27FC236}">
                <a16:creationId xmlns:a16="http://schemas.microsoft.com/office/drawing/2014/main" xmlns="" id="{A241D3FC-5D4E-4444-BFB3-4F23DC9B521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0967" t="16401" r="5900" b="18599"/>
          <a:stretch/>
        </p:blipFill>
        <p:spPr>
          <a:xfrm>
            <a:off x="7364577" y="3116114"/>
            <a:ext cx="3599633" cy="2814495"/>
          </a:xfrm>
          <a:prstGeom prst="rect">
            <a:avLst/>
          </a:prstGeom>
        </p:spPr>
      </p:pic>
    </p:spTree>
    <p:extLst>
      <p:ext uri="{BB962C8B-B14F-4D97-AF65-F5344CB8AC3E}">
        <p14:creationId xmlns:p14="http://schemas.microsoft.com/office/powerpoint/2010/main" val="530007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barn(inVertical)">
                                      <p:cBhvr>
                                        <p:cTn id="12" dur="500"/>
                                        <p:tgtEl>
                                          <p:spTgt spid="4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1000"/>
                                        <p:tgtEl>
                                          <p:spTgt spid="42"/>
                                        </p:tgtEl>
                                      </p:cBhvr>
                                    </p:animEffect>
                                    <p:anim calcmode="lin" valueType="num">
                                      <p:cBhvr>
                                        <p:cTn id="18" dur="1000" fill="hold"/>
                                        <p:tgtEl>
                                          <p:spTgt spid="42"/>
                                        </p:tgtEl>
                                        <p:attrNameLst>
                                          <p:attrName>ppt_x</p:attrName>
                                        </p:attrNameLst>
                                      </p:cBhvr>
                                      <p:tavLst>
                                        <p:tav tm="0">
                                          <p:val>
                                            <p:strVal val="#ppt_x"/>
                                          </p:val>
                                        </p:tav>
                                        <p:tav tm="100000">
                                          <p:val>
                                            <p:strVal val="#ppt_x"/>
                                          </p:val>
                                        </p:tav>
                                      </p:tavLst>
                                    </p:anim>
                                    <p:anim calcmode="lin" valueType="num">
                                      <p:cBhvr>
                                        <p:cTn id="19"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anim calcmode="lin" valueType="num">
                                      <p:cBhvr>
                                        <p:cTn id="25" dur="1000" fill="hold"/>
                                        <p:tgtEl>
                                          <p:spTgt spid="14"/>
                                        </p:tgtEl>
                                        <p:attrNameLst>
                                          <p:attrName>ppt_x</p:attrName>
                                        </p:attrNameLst>
                                      </p:cBhvr>
                                      <p:tavLst>
                                        <p:tav tm="0">
                                          <p:val>
                                            <p:strVal val="#ppt_x"/>
                                          </p:val>
                                        </p:tav>
                                        <p:tav tm="100000">
                                          <p:val>
                                            <p:strVal val="#ppt_x"/>
                                          </p:val>
                                        </p:tav>
                                      </p:tavLst>
                                    </p:anim>
                                    <p:anim calcmode="lin" valueType="num">
                                      <p:cBhvr>
                                        <p:cTn id="26" dur="1000" fill="hold"/>
                                        <p:tgtEl>
                                          <p:spTgt spid="1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wipe(down)">
                                      <p:cBhvr>
                                        <p:cTn id="3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14"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a:extLst>
              <a:ext uri="{FF2B5EF4-FFF2-40B4-BE49-F238E27FC236}">
                <a16:creationId xmlns:a16="http://schemas.microsoft.com/office/drawing/2014/main" xmlns="" id="{E1BF0B2A-655D-44F9-8547-3E8966F5420D}"/>
              </a:ext>
            </a:extLst>
          </p:cNvPr>
          <p:cNvSpPr/>
          <p:nvPr/>
        </p:nvSpPr>
        <p:spPr>
          <a:xfrm>
            <a:off x="695400" y="1856356"/>
            <a:ext cx="10945216" cy="4457708"/>
          </a:xfrm>
          <a:prstGeom prst="rect">
            <a:avLst/>
          </a:prstGeom>
          <a:gradFill>
            <a:gsLst>
              <a:gs pos="6195">
                <a:schemeClr val="bg1"/>
              </a:gs>
              <a:gs pos="50000">
                <a:schemeClr val="bg1">
                  <a:alpha val="0"/>
                </a:schemeClr>
              </a:gs>
              <a:gs pos="100000">
                <a:schemeClr val="bg1"/>
              </a:gs>
            </a:gsLst>
            <a:lin ang="0" scaled="0"/>
          </a:gradFill>
          <a:ln w="15240">
            <a:gradFill>
              <a:gsLst>
                <a:gs pos="0">
                  <a:srgbClr val="D11313"/>
                </a:gs>
                <a:gs pos="76000">
                  <a:srgbClr val="D11313">
                    <a:alpha val="0"/>
                  </a:srgbClr>
                </a:gs>
                <a:gs pos="29000">
                  <a:srgbClr val="D11313">
                    <a:alpha val="0"/>
                  </a:srgbClr>
                </a:gs>
                <a:gs pos="100000">
                  <a:srgbClr val="D11313"/>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nvGrpSpPr>
          <p:cNvPr id="4" name="组合 3">
            <a:extLst>
              <a:ext uri="{FF2B5EF4-FFF2-40B4-BE49-F238E27FC236}">
                <a16:creationId xmlns:a16="http://schemas.microsoft.com/office/drawing/2014/main" xmlns="" id="{8FD3BF78-C44D-44F9-8710-719115717BF5}"/>
              </a:ext>
            </a:extLst>
          </p:cNvPr>
          <p:cNvGrpSpPr/>
          <p:nvPr/>
        </p:nvGrpSpPr>
        <p:grpSpPr>
          <a:xfrm>
            <a:off x="1199456" y="795393"/>
            <a:ext cx="5471944" cy="584775"/>
            <a:chOff x="2598380" y="599924"/>
            <a:chExt cx="5471944" cy="584775"/>
          </a:xfrm>
        </p:grpSpPr>
        <p:sp>
          <p:nvSpPr>
            <p:cNvPr id="6" name="文本框 5">
              <a:extLst>
                <a:ext uri="{FF2B5EF4-FFF2-40B4-BE49-F238E27FC236}">
                  <a16:creationId xmlns:a16="http://schemas.microsoft.com/office/drawing/2014/main" xmlns="" id="{3287426A-8151-4FE1-8319-01C53A61E20A}"/>
                </a:ext>
              </a:extLst>
            </p:cNvPr>
            <p:cNvSpPr txBox="1"/>
            <p:nvPr/>
          </p:nvSpPr>
          <p:spPr>
            <a:xfrm>
              <a:off x="4602708" y="599924"/>
              <a:ext cx="3467616" cy="584775"/>
            </a:xfrm>
            <a:prstGeom prst="rect">
              <a:avLst/>
            </a:prstGeom>
            <a:noFill/>
          </p:spPr>
          <p:txBody>
            <a:bodyPr wrap="none" rtlCol="0">
              <a:spAutoFit/>
            </a:bodyPr>
            <a:lstStyle/>
            <a:p>
              <a:r>
                <a:rPr lang="zh-CN" altLang="en-US" sz="3200" b="1" dirty="0">
                  <a:solidFill>
                    <a:srgbClr val="D11313"/>
                  </a:solidFill>
                  <a:latin typeface="思源宋体 CN Heavy" panose="02020900000000000000" pitchFamily="18" charset="-122"/>
                  <a:ea typeface="思源宋体 CN Heavy" panose="02020900000000000000" pitchFamily="18" charset="-122"/>
                </a:rPr>
                <a:t>不忘初心牢记使命</a:t>
              </a:r>
            </a:p>
          </p:txBody>
        </p:sp>
        <p:sp>
          <p:nvSpPr>
            <p:cNvPr id="7" name="矩形: 圆角 6">
              <a:extLst>
                <a:ext uri="{FF2B5EF4-FFF2-40B4-BE49-F238E27FC236}">
                  <a16:creationId xmlns:a16="http://schemas.microsoft.com/office/drawing/2014/main" xmlns="" id="{99CF4031-F8F9-47FB-9094-16226465E98A}"/>
                </a:ext>
              </a:extLst>
            </p:cNvPr>
            <p:cNvSpPr/>
            <p:nvPr/>
          </p:nvSpPr>
          <p:spPr>
            <a:xfrm>
              <a:off x="2598380" y="599924"/>
              <a:ext cx="1829997" cy="568642"/>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mn-ea"/>
                </a:rPr>
                <a:t> 第 四 部分</a:t>
              </a:r>
            </a:p>
          </p:txBody>
        </p:sp>
      </p:grpSp>
      <p:grpSp>
        <p:nvGrpSpPr>
          <p:cNvPr id="42" name="组合 41">
            <a:extLst>
              <a:ext uri="{FF2B5EF4-FFF2-40B4-BE49-F238E27FC236}">
                <a16:creationId xmlns:a16="http://schemas.microsoft.com/office/drawing/2014/main" xmlns="" id="{2234E39E-A877-4626-8FD6-E4D52FDA9B77}"/>
              </a:ext>
            </a:extLst>
          </p:cNvPr>
          <p:cNvGrpSpPr/>
          <p:nvPr/>
        </p:nvGrpSpPr>
        <p:grpSpPr>
          <a:xfrm>
            <a:off x="1528591" y="2213028"/>
            <a:ext cx="9871203" cy="830997"/>
            <a:chOff x="1878729" y="2030432"/>
            <a:chExt cx="9871202" cy="830997"/>
          </a:xfrm>
        </p:grpSpPr>
        <p:sp>
          <p:nvSpPr>
            <p:cNvPr id="43" name="文本框 42">
              <a:extLst>
                <a:ext uri="{FF2B5EF4-FFF2-40B4-BE49-F238E27FC236}">
                  <a16:creationId xmlns:a16="http://schemas.microsoft.com/office/drawing/2014/main" xmlns="" id="{5C3AEEF4-2513-4BA6-B443-D5AAC7E666DC}"/>
                </a:ext>
              </a:extLst>
            </p:cNvPr>
            <p:cNvSpPr txBox="1"/>
            <p:nvPr/>
          </p:nvSpPr>
          <p:spPr>
            <a:xfrm>
              <a:off x="2464592" y="2030432"/>
              <a:ext cx="9285339" cy="830997"/>
            </a:xfrm>
            <a:prstGeom prst="rect">
              <a:avLst/>
            </a:prstGeom>
            <a:noFill/>
          </p:spPr>
          <p:txBody>
            <a:bodyPr wrap="square">
              <a:spAutoFit/>
            </a:bodyPr>
            <a:lstStyle/>
            <a:p>
              <a:r>
                <a:rPr lang="zh-CN" altLang="en-US" sz="2400" b="1" dirty="0">
                  <a:solidFill>
                    <a:srgbClr val="D11313"/>
                  </a:solidFill>
                  <a:latin typeface="+mn-ea"/>
                </a:rPr>
                <a:t>不忘初心、牢记使命，必须坚决维护习近平同志党中央的核心、全党的核心地位，坚决维护党中央权威和集中统一领导。</a:t>
              </a:r>
            </a:p>
          </p:txBody>
        </p:sp>
        <p:sp>
          <p:nvSpPr>
            <p:cNvPr id="44" name="五角星 9">
              <a:extLst>
                <a:ext uri="{FF2B5EF4-FFF2-40B4-BE49-F238E27FC236}">
                  <a16:creationId xmlns:a16="http://schemas.microsoft.com/office/drawing/2014/main" xmlns="" id="{9A2DA865-105E-4EAA-B731-6629E7D3A5A4}"/>
                </a:ext>
              </a:extLst>
            </p:cNvPr>
            <p:cNvSpPr/>
            <p:nvPr/>
          </p:nvSpPr>
          <p:spPr>
            <a:xfrm>
              <a:off x="1878729" y="2086595"/>
              <a:ext cx="471450" cy="471450"/>
            </a:xfrm>
            <a:prstGeom prst="star5">
              <a:avLst>
                <a:gd name="adj" fmla="val 23981"/>
                <a:gd name="hf" fmla="val 105146"/>
                <a:gd name="vf" fmla="val 110557"/>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sp>
        <p:nvSpPr>
          <p:cNvPr id="12" name="文本框 11">
            <a:extLst>
              <a:ext uri="{FF2B5EF4-FFF2-40B4-BE49-F238E27FC236}">
                <a16:creationId xmlns:a16="http://schemas.microsoft.com/office/drawing/2014/main" xmlns="" id="{96210F6C-6501-4506-9BDB-A2429D8147FE}"/>
              </a:ext>
            </a:extLst>
          </p:cNvPr>
          <p:cNvSpPr txBox="1"/>
          <p:nvPr/>
        </p:nvSpPr>
        <p:spPr>
          <a:xfrm>
            <a:off x="1837507" y="3139082"/>
            <a:ext cx="4968552" cy="1200329"/>
          </a:xfrm>
          <a:prstGeom prst="rect">
            <a:avLst/>
          </a:prstGeom>
          <a:noFill/>
        </p:spPr>
        <p:txBody>
          <a:bodyPr wrap="square">
            <a:spAutoFit/>
          </a:bodyPr>
          <a:lstStyle/>
          <a:p>
            <a:pPr>
              <a:lnSpc>
                <a:spcPct val="150000"/>
              </a:lnSpc>
            </a:pPr>
            <a:r>
              <a:rPr lang="zh-CN" altLang="en-US" sz="1600" b="0" i="0" dirty="0">
                <a:solidFill>
                  <a:schemeClr val="tx1">
                    <a:lumMod val="65000"/>
                    <a:lumOff val="35000"/>
                  </a:schemeClr>
                </a:solidFill>
                <a:effectLst/>
                <a:latin typeface="+mn-ea"/>
              </a:rPr>
              <a:t>确立和维护无产阶级政党的领导核心，始终是马克思主义建党学说的一个基本观点，也是无产阶级政党走向成熟的重要标志。</a:t>
            </a:r>
            <a:endParaRPr lang="zh-CN" altLang="en-US" sz="1600" dirty="0">
              <a:solidFill>
                <a:schemeClr val="tx1">
                  <a:lumMod val="65000"/>
                  <a:lumOff val="35000"/>
                </a:schemeClr>
              </a:solidFill>
              <a:latin typeface="+mn-ea"/>
            </a:endParaRPr>
          </a:p>
        </p:txBody>
      </p:sp>
      <p:sp>
        <p:nvSpPr>
          <p:cNvPr id="13" name="文本框 12">
            <a:extLst>
              <a:ext uri="{FF2B5EF4-FFF2-40B4-BE49-F238E27FC236}">
                <a16:creationId xmlns:a16="http://schemas.microsoft.com/office/drawing/2014/main" xmlns="" id="{CBB91D26-F3FC-4647-85DA-CD995C58A5FD}"/>
              </a:ext>
            </a:extLst>
          </p:cNvPr>
          <p:cNvSpPr txBox="1"/>
          <p:nvPr/>
        </p:nvSpPr>
        <p:spPr>
          <a:xfrm>
            <a:off x="1744429" y="4443297"/>
            <a:ext cx="5218767" cy="1569660"/>
          </a:xfrm>
          <a:prstGeom prst="rect">
            <a:avLst/>
          </a:prstGeom>
          <a:noFill/>
        </p:spPr>
        <p:txBody>
          <a:bodyPr wrap="square">
            <a:spAutoFit/>
          </a:bodyPr>
          <a:lstStyle/>
          <a:p>
            <a:pPr>
              <a:lnSpc>
                <a:spcPct val="150000"/>
              </a:lnSpc>
            </a:pPr>
            <a:r>
              <a:rPr lang="zh-CN" altLang="en-US" sz="1600" b="0" i="0" dirty="0">
                <a:solidFill>
                  <a:schemeClr val="tx1">
                    <a:lumMod val="65000"/>
                    <a:lumOff val="35000"/>
                  </a:schemeClr>
                </a:solidFill>
                <a:effectLst/>
                <a:latin typeface="+mn-ea"/>
              </a:rPr>
              <a:t>全党有核心，党中央才有权威，党才有力量。没有党中央的核心、全党的核心，就没有党中央权威和集中统一领导，就会导致各自为阵、各自为政，那就什么事情都干不成，初心使命就无从谈起。</a:t>
            </a:r>
            <a:endParaRPr lang="zh-CN" altLang="en-US" sz="1600" dirty="0">
              <a:solidFill>
                <a:schemeClr val="tx1">
                  <a:lumMod val="65000"/>
                  <a:lumOff val="35000"/>
                </a:schemeClr>
              </a:solidFill>
              <a:latin typeface="+mn-ea"/>
            </a:endParaRPr>
          </a:p>
        </p:txBody>
      </p:sp>
      <p:pic>
        <p:nvPicPr>
          <p:cNvPr id="5" name="图片 4">
            <a:extLst>
              <a:ext uri="{FF2B5EF4-FFF2-40B4-BE49-F238E27FC236}">
                <a16:creationId xmlns:a16="http://schemas.microsoft.com/office/drawing/2014/main" xmlns="" id="{FDB3FA72-48E4-418C-A8A1-BDE6BEE1A4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4858" y="2778087"/>
            <a:ext cx="3490799" cy="3490798"/>
          </a:xfrm>
          <a:prstGeom prst="rect">
            <a:avLst/>
          </a:prstGeom>
        </p:spPr>
      </p:pic>
    </p:spTree>
    <p:extLst>
      <p:ext uri="{BB962C8B-B14F-4D97-AF65-F5344CB8AC3E}">
        <p14:creationId xmlns:p14="http://schemas.microsoft.com/office/powerpoint/2010/main" val="34961792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barn(inVertical)">
                                      <p:cBhvr>
                                        <p:cTn id="12" dur="500"/>
                                        <p:tgtEl>
                                          <p:spTgt spid="4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1000"/>
                                        <p:tgtEl>
                                          <p:spTgt spid="42"/>
                                        </p:tgtEl>
                                      </p:cBhvr>
                                    </p:animEffect>
                                    <p:anim calcmode="lin" valueType="num">
                                      <p:cBhvr>
                                        <p:cTn id="18" dur="1000" fill="hold"/>
                                        <p:tgtEl>
                                          <p:spTgt spid="42"/>
                                        </p:tgtEl>
                                        <p:attrNameLst>
                                          <p:attrName>ppt_x</p:attrName>
                                        </p:attrNameLst>
                                      </p:cBhvr>
                                      <p:tavLst>
                                        <p:tav tm="0">
                                          <p:val>
                                            <p:strVal val="#ppt_x"/>
                                          </p:val>
                                        </p:tav>
                                        <p:tav tm="100000">
                                          <p:val>
                                            <p:strVal val="#ppt_x"/>
                                          </p:val>
                                        </p:tav>
                                      </p:tavLst>
                                    </p:anim>
                                    <p:anim calcmode="lin" valueType="num">
                                      <p:cBhvr>
                                        <p:cTn id="19"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12"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a:extLst>
              <a:ext uri="{FF2B5EF4-FFF2-40B4-BE49-F238E27FC236}">
                <a16:creationId xmlns:a16="http://schemas.microsoft.com/office/drawing/2014/main" xmlns="" id="{E1BF0B2A-655D-44F9-8547-3E8966F5420D}"/>
              </a:ext>
            </a:extLst>
          </p:cNvPr>
          <p:cNvSpPr/>
          <p:nvPr/>
        </p:nvSpPr>
        <p:spPr>
          <a:xfrm>
            <a:off x="695400" y="1856356"/>
            <a:ext cx="10945216" cy="4457708"/>
          </a:xfrm>
          <a:prstGeom prst="rect">
            <a:avLst/>
          </a:prstGeom>
          <a:gradFill>
            <a:gsLst>
              <a:gs pos="6195">
                <a:schemeClr val="bg1"/>
              </a:gs>
              <a:gs pos="50000">
                <a:schemeClr val="bg1">
                  <a:alpha val="0"/>
                </a:schemeClr>
              </a:gs>
              <a:gs pos="100000">
                <a:schemeClr val="bg1"/>
              </a:gs>
            </a:gsLst>
            <a:lin ang="0" scaled="0"/>
          </a:gradFill>
          <a:ln w="15240">
            <a:gradFill>
              <a:gsLst>
                <a:gs pos="0">
                  <a:srgbClr val="D11313"/>
                </a:gs>
                <a:gs pos="76000">
                  <a:srgbClr val="D11313">
                    <a:alpha val="0"/>
                  </a:srgbClr>
                </a:gs>
                <a:gs pos="29000">
                  <a:srgbClr val="D11313">
                    <a:alpha val="0"/>
                  </a:srgbClr>
                </a:gs>
                <a:gs pos="100000">
                  <a:srgbClr val="D11313"/>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nvGrpSpPr>
          <p:cNvPr id="4" name="组合 3">
            <a:extLst>
              <a:ext uri="{FF2B5EF4-FFF2-40B4-BE49-F238E27FC236}">
                <a16:creationId xmlns:a16="http://schemas.microsoft.com/office/drawing/2014/main" xmlns="" id="{8FD3BF78-C44D-44F9-8710-719115717BF5}"/>
              </a:ext>
            </a:extLst>
          </p:cNvPr>
          <p:cNvGrpSpPr/>
          <p:nvPr/>
        </p:nvGrpSpPr>
        <p:grpSpPr>
          <a:xfrm>
            <a:off x="1199456" y="795393"/>
            <a:ext cx="5471944" cy="584775"/>
            <a:chOff x="2598380" y="599924"/>
            <a:chExt cx="5471944" cy="584775"/>
          </a:xfrm>
        </p:grpSpPr>
        <p:sp>
          <p:nvSpPr>
            <p:cNvPr id="6" name="文本框 5">
              <a:extLst>
                <a:ext uri="{FF2B5EF4-FFF2-40B4-BE49-F238E27FC236}">
                  <a16:creationId xmlns:a16="http://schemas.microsoft.com/office/drawing/2014/main" xmlns="" id="{3287426A-8151-4FE1-8319-01C53A61E20A}"/>
                </a:ext>
              </a:extLst>
            </p:cNvPr>
            <p:cNvSpPr txBox="1"/>
            <p:nvPr/>
          </p:nvSpPr>
          <p:spPr>
            <a:xfrm>
              <a:off x="4602708" y="599924"/>
              <a:ext cx="3467616" cy="584775"/>
            </a:xfrm>
            <a:prstGeom prst="rect">
              <a:avLst/>
            </a:prstGeom>
            <a:noFill/>
          </p:spPr>
          <p:txBody>
            <a:bodyPr wrap="none" rtlCol="0">
              <a:spAutoFit/>
            </a:bodyPr>
            <a:lstStyle/>
            <a:p>
              <a:r>
                <a:rPr lang="zh-CN" altLang="en-US" sz="3200" b="1" dirty="0">
                  <a:solidFill>
                    <a:srgbClr val="D11313"/>
                  </a:solidFill>
                  <a:latin typeface="思源宋体 CN Heavy" panose="02020900000000000000" pitchFamily="18" charset="-122"/>
                  <a:ea typeface="思源宋体 CN Heavy" panose="02020900000000000000" pitchFamily="18" charset="-122"/>
                </a:rPr>
                <a:t>不忘初心牢记使命</a:t>
              </a:r>
            </a:p>
          </p:txBody>
        </p:sp>
        <p:sp>
          <p:nvSpPr>
            <p:cNvPr id="7" name="矩形: 圆角 6">
              <a:extLst>
                <a:ext uri="{FF2B5EF4-FFF2-40B4-BE49-F238E27FC236}">
                  <a16:creationId xmlns:a16="http://schemas.microsoft.com/office/drawing/2014/main" xmlns="" id="{99CF4031-F8F9-47FB-9094-16226465E98A}"/>
                </a:ext>
              </a:extLst>
            </p:cNvPr>
            <p:cNvSpPr/>
            <p:nvPr/>
          </p:nvSpPr>
          <p:spPr>
            <a:xfrm>
              <a:off x="2598380" y="599924"/>
              <a:ext cx="1829997" cy="568642"/>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mn-ea"/>
                </a:rPr>
                <a:t> 第 四 部分</a:t>
              </a:r>
            </a:p>
          </p:txBody>
        </p:sp>
      </p:grpSp>
      <p:grpSp>
        <p:nvGrpSpPr>
          <p:cNvPr id="42" name="组合 41">
            <a:extLst>
              <a:ext uri="{FF2B5EF4-FFF2-40B4-BE49-F238E27FC236}">
                <a16:creationId xmlns:a16="http://schemas.microsoft.com/office/drawing/2014/main" xmlns="" id="{2234E39E-A877-4626-8FD6-E4D52FDA9B77}"/>
              </a:ext>
            </a:extLst>
          </p:cNvPr>
          <p:cNvGrpSpPr/>
          <p:nvPr/>
        </p:nvGrpSpPr>
        <p:grpSpPr>
          <a:xfrm>
            <a:off x="2095478" y="2617172"/>
            <a:ext cx="9151847" cy="1200329"/>
            <a:chOff x="1878729" y="1776611"/>
            <a:chExt cx="9151847" cy="1200329"/>
          </a:xfrm>
        </p:grpSpPr>
        <p:sp>
          <p:nvSpPr>
            <p:cNvPr id="43" name="文本框 42">
              <a:extLst>
                <a:ext uri="{FF2B5EF4-FFF2-40B4-BE49-F238E27FC236}">
                  <a16:creationId xmlns:a16="http://schemas.microsoft.com/office/drawing/2014/main" xmlns="" id="{5C3AEEF4-2513-4BA6-B443-D5AAC7E666DC}"/>
                </a:ext>
              </a:extLst>
            </p:cNvPr>
            <p:cNvSpPr txBox="1"/>
            <p:nvPr/>
          </p:nvSpPr>
          <p:spPr>
            <a:xfrm>
              <a:off x="2388590" y="1776611"/>
              <a:ext cx="8641986" cy="1200329"/>
            </a:xfrm>
            <a:prstGeom prst="rect">
              <a:avLst/>
            </a:prstGeom>
            <a:noFill/>
          </p:spPr>
          <p:txBody>
            <a:bodyPr wrap="square">
              <a:spAutoFit/>
            </a:bodyPr>
            <a:lstStyle/>
            <a:p>
              <a:pPr>
                <a:lnSpc>
                  <a:spcPct val="150000"/>
                </a:lnSpc>
              </a:pPr>
              <a:r>
                <a:rPr lang="zh-CN" altLang="en-US" sz="2400" b="1" dirty="0">
                  <a:solidFill>
                    <a:srgbClr val="D11313"/>
                  </a:solidFill>
                  <a:latin typeface="+mn-ea"/>
                </a:rPr>
                <a:t>不忘初心、牢记使命，必须坚决维护习近平同志党中央的核心、全党的核心地位，坚决维护党中央权威和集中统一领导。</a:t>
              </a:r>
            </a:p>
          </p:txBody>
        </p:sp>
        <p:sp>
          <p:nvSpPr>
            <p:cNvPr id="44" name="五角星 9">
              <a:extLst>
                <a:ext uri="{FF2B5EF4-FFF2-40B4-BE49-F238E27FC236}">
                  <a16:creationId xmlns:a16="http://schemas.microsoft.com/office/drawing/2014/main" xmlns="" id="{9A2DA865-105E-4EAA-B731-6629E7D3A5A4}"/>
                </a:ext>
              </a:extLst>
            </p:cNvPr>
            <p:cNvSpPr/>
            <p:nvPr/>
          </p:nvSpPr>
          <p:spPr>
            <a:xfrm>
              <a:off x="1878729" y="2086595"/>
              <a:ext cx="471450" cy="471450"/>
            </a:xfrm>
            <a:prstGeom prst="star5">
              <a:avLst>
                <a:gd name="adj" fmla="val 23981"/>
                <a:gd name="hf" fmla="val 105146"/>
                <a:gd name="vf" fmla="val 110557"/>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sp>
        <p:nvSpPr>
          <p:cNvPr id="14" name="文本框 13">
            <a:extLst>
              <a:ext uri="{FF2B5EF4-FFF2-40B4-BE49-F238E27FC236}">
                <a16:creationId xmlns:a16="http://schemas.microsoft.com/office/drawing/2014/main" xmlns="" id="{F9E81280-35FA-4147-A5CC-F4F8A518B7A2}"/>
              </a:ext>
            </a:extLst>
          </p:cNvPr>
          <p:cNvSpPr txBox="1"/>
          <p:nvPr/>
        </p:nvSpPr>
        <p:spPr>
          <a:xfrm>
            <a:off x="2371666" y="4236448"/>
            <a:ext cx="8159740" cy="338554"/>
          </a:xfrm>
          <a:prstGeom prst="rect">
            <a:avLst/>
          </a:prstGeom>
          <a:noFill/>
        </p:spPr>
        <p:txBody>
          <a:bodyPr wrap="square">
            <a:spAutoFit/>
          </a:bodyPr>
          <a:lstStyle/>
          <a:p>
            <a:r>
              <a:rPr lang="zh-CN" altLang="en-US" sz="1600" b="0" i="0" dirty="0">
                <a:solidFill>
                  <a:schemeClr val="tx1">
                    <a:lumMod val="65000"/>
                    <a:lumOff val="35000"/>
                  </a:schemeClr>
                </a:solidFill>
                <a:effectLst/>
                <a:latin typeface="+mn-ea"/>
              </a:rPr>
              <a:t>一个民族要走在时代前列，就一刻不能没有理论思维，一刻不能没有思想指引。</a:t>
            </a:r>
            <a:endParaRPr lang="zh-CN" altLang="en-US" sz="1600" dirty="0">
              <a:solidFill>
                <a:schemeClr val="tx1">
                  <a:lumMod val="65000"/>
                  <a:lumOff val="35000"/>
                </a:schemeClr>
              </a:solidFill>
              <a:latin typeface="+mn-ea"/>
            </a:endParaRPr>
          </a:p>
        </p:txBody>
      </p:sp>
      <p:sp>
        <p:nvSpPr>
          <p:cNvPr id="15" name="文本框 14">
            <a:extLst>
              <a:ext uri="{FF2B5EF4-FFF2-40B4-BE49-F238E27FC236}">
                <a16:creationId xmlns:a16="http://schemas.microsoft.com/office/drawing/2014/main" xmlns="" id="{713541E5-E2DA-4221-A98A-89C239938A44}"/>
              </a:ext>
            </a:extLst>
          </p:cNvPr>
          <p:cNvSpPr txBox="1"/>
          <p:nvPr/>
        </p:nvSpPr>
        <p:spPr>
          <a:xfrm>
            <a:off x="3121543" y="4847751"/>
            <a:ext cx="7848872" cy="338554"/>
          </a:xfrm>
          <a:prstGeom prst="rect">
            <a:avLst/>
          </a:prstGeom>
          <a:noFill/>
        </p:spPr>
        <p:txBody>
          <a:bodyPr wrap="square">
            <a:spAutoFit/>
          </a:bodyPr>
          <a:lstStyle/>
          <a:p>
            <a:r>
              <a:rPr lang="zh-CN" altLang="en-US" sz="1600" b="0" i="0" dirty="0">
                <a:solidFill>
                  <a:schemeClr val="tx1">
                    <a:lumMod val="65000"/>
                    <a:lumOff val="35000"/>
                  </a:schemeClr>
                </a:solidFill>
                <a:effectLst/>
                <a:latin typeface="+mn-ea"/>
              </a:rPr>
              <a:t>注重思想建党、理论强党，是我们党的鲜明特色和光荣传统。</a:t>
            </a:r>
            <a:endParaRPr lang="zh-CN" altLang="en-US" sz="1600" dirty="0">
              <a:solidFill>
                <a:schemeClr val="tx1">
                  <a:lumMod val="65000"/>
                  <a:lumOff val="35000"/>
                </a:schemeClr>
              </a:solidFill>
              <a:latin typeface="+mn-ea"/>
            </a:endParaRPr>
          </a:p>
        </p:txBody>
      </p:sp>
    </p:spTree>
    <p:extLst>
      <p:ext uri="{BB962C8B-B14F-4D97-AF65-F5344CB8AC3E}">
        <p14:creationId xmlns:p14="http://schemas.microsoft.com/office/powerpoint/2010/main" val="28922671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barn(inVertical)">
                                      <p:cBhvr>
                                        <p:cTn id="12" dur="500"/>
                                        <p:tgtEl>
                                          <p:spTgt spid="4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1000"/>
                                        <p:tgtEl>
                                          <p:spTgt spid="42"/>
                                        </p:tgtEl>
                                      </p:cBhvr>
                                    </p:animEffect>
                                    <p:anim calcmode="lin" valueType="num">
                                      <p:cBhvr>
                                        <p:cTn id="18" dur="1000" fill="hold"/>
                                        <p:tgtEl>
                                          <p:spTgt spid="42"/>
                                        </p:tgtEl>
                                        <p:attrNameLst>
                                          <p:attrName>ppt_x</p:attrName>
                                        </p:attrNameLst>
                                      </p:cBhvr>
                                      <p:tavLst>
                                        <p:tav tm="0">
                                          <p:val>
                                            <p:strVal val="#ppt_x"/>
                                          </p:val>
                                        </p:tav>
                                        <p:tav tm="100000">
                                          <p:val>
                                            <p:strVal val="#ppt_x"/>
                                          </p:val>
                                        </p:tav>
                                      </p:tavLst>
                                    </p:anim>
                                    <p:anim calcmode="lin" valueType="num">
                                      <p:cBhvr>
                                        <p:cTn id="19"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anim calcmode="lin" valueType="num">
                                      <p:cBhvr>
                                        <p:cTn id="25" dur="1000" fill="hold"/>
                                        <p:tgtEl>
                                          <p:spTgt spid="14"/>
                                        </p:tgtEl>
                                        <p:attrNameLst>
                                          <p:attrName>ppt_x</p:attrName>
                                        </p:attrNameLst>
                                      </p:cBhvr>
                                      <p:tavLst>
                                        <p:tav tm="0">
                                          <p:val>
                                            <p:strVal val="#ppt_x"/>
                                          </p:val>
                                        </p:tav>
                                        <p:tav tm="100000">
                                          <p:val>
                                            <p:strVal val="#ppt_x"/>
                                          </p:val>
                                        </p:tav>
                                      </p:tavLst>
                                    </p:anim>
                                    <p:anim calcmode="lin" valueType="num">
                                      <p:cBhvr>
                                        <p:cTn id="26" dur="1000" fill="hold"/>
                                        <p:tgtEl>
                                          <p:spTgt spid="1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14" grpId="0"/>
      <p:bldP spid="1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a:extLst>
              <a:ext uri="{FF2B5EF4-FFF2-40B4-BE49-F238E27FC236}">
                <a16:creationId xmlns:a16="http://schemas.microsoft.com/office/drawing/2014/main" xmlns="" id="{E1BF0B2A-655D-44F9-8547-3E8966F5420D}"/>
              </a:ext>
            </a:extLst>
          </p:cNvPr>
          <p:cNvSpPr/>
          <p:nvPr/>
        </p:nvSpPr>
        <p:spPr>
          <a:xfrm>
            <a:off x="695400" y="1856356"/>
            <a:ext cx="10945216" cy="4457708"/>
          </a:xfrm>
          <a:prstGeom prst="rect">
            <a:avLst/>
          </a:prstGeom>
          <a:gradFill>
            <a:gsLst>
              <a:gs pos="6195">
                <a:schemeClr val="bg1"/>
              </a:gs>
              <a:gs pos="50000">
                <a:schemeClr val="bg1">
                  <a:alpha val="0"/>
                </a:schemeClr>
              </a:gs>
              <a:gs pos="100000">
                <a:schemeClr val="bg1"/>
              </a:gs>
            </a:gsLst>
            <a:lin ang="0" scaled="0"/>
          </a:gradFill>
          <a:ln w="15240">
            <a:gradFill>
              <a:gsLst>
                <a:gs pos="0">
                  <a:srgbClr val="D11313"/>
                </a:gs>
                <a:gs pos="76000">
                  <a:srgbClr val="D11313">
                    <a:alpha val="0"/>
                  </a:srgbClr>
                </a:gs>
                <a:gs pos="29000">
                  <a:srgbClr val="D11313">
                    <a:alpha val="0"/>
                  </a:srgbClr>
                </a:gs>
                <a:gs pos="100000">
                  <a:srgbClr val="D11313"/>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endParaRPr>
          </a:p>
        </p:txBody>
      </p:sp>
      <p:grpSp>
        <p:nvGrpSpPr>
          <p:cNvPr id="4" name="组合 3">
            <a:extLst>
              <a:ext uri="{FF2B5EF4-FFF2-40B4-BE49-F238E27FC236}">
                <a16:creationId xmlns:a16="http://schemas.microsoft.com/office/drawing/2014/main" xmlns="" id="{8FD3BF78-C44D-44F9-8710-719115717BF5}"/>
              </a:ext>
            </a:extLst>
          </p:cNvPr>
          <p:cNvGrpSpPr/>
          <p:nvPr/>
        </p:nvGrpSpPr>
        <p:grpSpPr>
          <a:xfrm>
            <a:off x="1199456" y="795393"/>
            <a:ext cx="5471944" cy="584775"/>
            <a:chOff x="2598380" y="599924"/>
            <a:chExt cx="5471944" cy="584775"/>
          </a:xfrm>
        </p:grpSpPr>
        <p:sp>
          <p:nvSpPr>
            <p:cNvPr id="6" name="文本框 5">
              <a:extLst>
                <a:ext uri="{FF2B5EF4-FFF2-40B4-BE49-F238E27FC236}">
                  <a16:creationId xmlns:a16="http://schemas.microsoft.com/office/drawing/2014/main" xmlns="" id="{3287426A-8151-4FE1-8319-01C53A61E20A}"/>
                </a:ext>
              </a:extLst>
            </p:cNvPr>
            <p:cNvSpPr txBox="1"/>
            <p:nvPr/>
          </p:nvSpPr>
          <p:spPr>
            <a:xfrm>
              <a:off x="4602708" y="599924"/>
              <a:ext cx="3467616" cy="584775"/>
            </a:xfrm>
            <a:prstGeom prst="rect">
              <a:avLst/>
            </a:prstGeom>
            <a:noFill/>
          </p:spPr>
          <p:txBody>
            <a:bodyPr wrap="none" rtlCol="0">
              <a:spAutoFit/>
            </a:bodyPr>
            <a:lstStyle/>
            <a:p>
              <a:r>
                <a:rPr lang="zh-CN" altLang="en-US" sz="3200" b="1" dirty="0">
                  <a:solidFill>
                    <a:srgbClr val="D11313"/>
                  </a:solidFill>
                  <a:latin typeface="思源宋体 CN Heavy" panose="02020900000000000000" pitchFamily="18" charset="-122"/>
                  <a:ea typeface="思源宋体 CN Heavy" panose="02020900000000000000" pitchFamily="18" charset="-122"/>
                </a:rPr>
                <a:t>不忘初心牢记使命</a:t>
              </a:r>
            </a:p>
          </p:txBody>
        </p:sp>
        <p:sp>
          <p:nvSpPr>
            <p:cNvPr id="7" name="矩形: 圆角 6">
              <a:extLst>
                <a:ext uri="{FF2B5EF4-FFF2-40B4-BE49-F238E27FC236}">
                  <a16:creationId xmlns:a16="http://schemas.microsoft.com/office/drawing/2014/main" xmlns="" id="{99CF4031-F8F9-47FB-9094-16226465E98A}"/>
                </a:ext>
              </a:extLst>
            </p:cNvPr>
            <p:cNvSpPr/>
            <p:nvPr/>
          </p:nvSpPr>
          <p:spPr>
            <a:xfrm>
              <a:off x="2598380" y="599924"/>
              <a:ext cx="1829997" cy="568642"/>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mn-ea"/>
                </a:rPr>
                <a:t> 第 四 部分</a:t>
              </a:r>
            </a:p>
          </p:txBody>
        </p:sp>
      </p:grpSp>
      <p:grpSp>
        <p:nvGrpSpPr>
          <p:cNvPr id="42" name="组合 41">
            <a:extLst>
              <a:ext uri="{FF2B5EF4-FFF2-40B4-BE49-F238E27FC236}">
                <a16:creationId xmlns:a16="http://schemas.microsoft.com/office/drawing/2014/main" xmlns="" id="{2234E39E-A877-4626-8FD6-E4D52FDA9B77}"/>
              </a:ext>
            </a:extLst>
          </p:cNvPr>
          <p:cNvGrpSpPr/>
          <p:nvPr/>
        </p:nvGrpSpPr>
        <p:grpSpPr>
          <a:xfrm>
            <a:off x="1847528" y="2584378"/>
            <a:ext cx="8983959" cy="1754326"/>
            <a:chOff x="1878729" y="1421554"/>
            <a:chExt cx="8983958" cy="1754326"/>
          </a:xfrm>
        </p:grpSpPr>
        <p:sp>
          <p:nvSpPr>
            <p:cNvPr id="43" name="文本框 42">
              <a:extLst>
                <a:ext uri="{FF2B5EF4-FFF2-40B4-BE49-F238E27FC236}">
                  <a16:creationId xmlns:a16="http://schemas.microsoft.com/office/drawing/2014/main" xmlns="" id="{5C3AEEF4-2513-4BA6-B443-D5AAC7E666DC}"/>
                </a:ext>
              </a:extLst>
            </p:cNvPr>
            <p:cNvSpPr txBox="1"/>
            <p:nvPr/>
          </p:nvSpPr>
          <p:spPr>
            <a:xfrm>
              <a:off x="2478964" y="1421554"/>
              <a:ext cx="8383723" cy="1754326"/>
            </a:xfrm>
            <a:prstGeom prst="rect">
              <a:avLst/>
            </a:prstGeom>
            <a:noFill/>
          </p:spPr>
          <p:txBody>
            <a:bodyPr wrap="square">
              <a:spAutoFit/>
            </a:bodyPr>
            <a:lstStyle/>
            <a:p>
              <a:pPr>
                <a:lnSpc>
                  <a:spcPct val="150000"/>
                </a:lnSpc>
              </a:pPr>
              <a:r>
                <a:rPr lang="zh-CN" altLang="en-US" sz="2400" b="1" dirty="0">
                  <a:solidFill>
                    <a:srgbClr val="D11313"/>
                  </a:solidFill>
                  <a:latin typeface="思源黑体" panose="020B0500000000000000" pitchFamily="34" charset="-122"/>
                  <a:ea typeface="思源黑体" panose="020B0500000000000000" pitchFamily="34" charset="-122"/>
                </a:rPr>
                <a:t>不忘初心、牢记使命，必须坚持全面从严治党，以伟大自我革命引领伟大社会革命，确保党在新时代坚持和发展中国特色社会主义的历史进程中始终成为坚强领导核心。</a:t>
              </a:r>
            </a:p>
          </p:txBody>
        </p:sp>
        <p:sp>
          <p:nvSpPr>
            <p:cNvPr id="44" name="五角星 9">
              <a:extLst>
                <a:ext uri="{FF2B5EF4-FFF2-40B4-BE49-F238E27FC236}">
                  <a16:creationId xmlns:a16="http://schemas.microsoft.com/office/drawing/2014/main" xmlns="" id="{9A2DA865-105E-4EAA-B731-6629E7D3A5A4}"/>
                </a:ext>
              </a:extLst>
            </p:cNvPr>
            <p:cNvSpPr/>
            <p:nvPr/>
          </p:nvSpPr>
          <p:spPr>
            <a:xfrm>
              <a:off x="1878729" y="2086595"/>
              <a:ext cx="471450" cy="471450"/>
            </a:xfrm>
            <a:prstGeom prst="star5">
              <a:avLst>
                <a:gd name="adj" fmla="val 23981"/>
                <a:gd name="hf" fmla="val 105146"/>
                <a:gd name="vf" fmla="val 110557"/>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endParaRPr>
            </a:p>
          </p:txBody>
        </p:sp>
      </p:grpSp>
      <p:sp>
        <p:nvSpPr>
          <p:cNvPr id="11" name="文本框 10">
            <a:extLst>
              <a:ext uri="{FF2B5EF4-FFF2-40B4-BE49-F238E27FC236}">
                <a16:creationId xmlns:a16="http://schemas.microsoft.com/office/drawing/2014/main" xmlns="" id="{68DF14AB-1F3A-46D1-90DC-05A1C1BED4DA}"/>
              </a:ext>
            </a:extLst>
          </p:cNvPr>
          <p:cNvSpPr txBox="1"/>
          <p:nvPr/>
        </p:nvSpPr>
        <p:spPr>
          <a:xfrm>
            <a:off x="2860063" y="4403022"/>
            <a:ext cx="7947028" cy="461665"/>
          </a:xfrm>
          <a:prstGeom prst="rect">
            <a:avLst/>
          </a:prstGeom>
          <a:noFill/>
        </p:spPr>
        <p:txBody>
          <a:bodyPr wrap="square">
            <a:spAutoFit/>
          </a:bodyPr>
          <a:lstStyle/>
          <a:p>
            <a:pPr>
              <a:lnSpc>
                <a:spcPct val="150000"/>
              </a:lnSpc>
            </a:pPr>
            <a:r>
              <a:rPr lang="zh-CN" altLang="en-US" sz="1600" b="0" i="0" dirty="0">
                <a:solidFill>
                  <a:schemeClr val="tx1">
                    <a:lumMod val="65000"/>
                    <a:lumOff val="35000"/>
                  </a:schemeClr>
                </a:solidFill>
                <a:effectLst/>
                <a:latin typeface="思源黑体" panose="020B0500000000000000" pitchFamily="34" charset="-122"/>
                <a:ea typeface="思源黑体" panose="020B0500000000000000" pitchFamily="34" charset="-122"/>
              </a:rPr>
              <a:t>先进的马克思主义政党不是天生的，而是在不断自我革命中淬炼而成的。</a:t>
            </a:r>
            <a:endParaRPr lang="zh-CN" altLang="en-US" sz="16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12" name="文本框 11">
            <a:extLst>
              <a:ext uri="{FF2B5EF4-FFF2-40B4-BE49-F238E27FC236}">
                <a16:creationId xmlns:a16="http://schemas.microsoft.com/office/drawing/2014/main" xmlns="" id="{580E30F5-40B8-4A20-9A0A-8B0DDAA151C5}"/>
              </a:ext>
            </a:extLst>
          </p:cNvPr>
          <p:cNvSpPr txBox="1"/>
          <p:nvPr/>
        </p:nvSpPr>
        <p:spPr>
          <a:xfrm>
            <a:off x="1334951" y="4902492"/>
            <a:ext cx="10009112" cy="461665"/>
          </a:xfrm>
          <a:prstGeom prst="rect">
            <a:avLst/>
          </a:prstGeom>
          <a:noFill/>
        </p:spPr>
        <p:txBody>
          <a:bodyPr wrap="square">
            <a:spAutoFit/>
          </a:bodyPr>
          <a:lstStyle/>
          <a:p>
            <a:pPr>
              <a:lnSpc>
                <a:spcPct val="150000"/>
              </a:lnSpc>
            </a:pPr>
            <a:r>
              <a:rPr lang="zh-CN" altLang="en-US" sz="1600" b="0" i="0" dirty="0">
                <a:solidFill>
                  <a:schemeClr val="tx1">
                    <a:lumMod val="65000"/>
                    <a:lumOff val="35000"/>
                  </a:schemeClr>
                </a:solidFill>
                <a:effectLst/>
                <a:latin typeface="思源黑体" panose="020B0500000000000000" pitchFamily="34" charset="-122"/>
                <a:ea typeface="思源黑体" panose="020B0500000000000000" pitchFamily="34" charset="-122"/>
              </a:rPr>
              <a:t>回顾党的历史，我们党总是在推动社会革命的同时，勇于推动自我革命，并以伟大自我革命引领伟大社会革命。</a:t>
            </a:r>
            <a:endParaRPr lang="zh-CN" altLang="en-US" sz="16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val="41699951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barn(inVertical)">
                                      <p:cBhvr>
                                        <p:cTn id="12" dur="500"/>
                                        <p:tgtEl>
                                          <p:spTgt spid="4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1000"/>
                                        <p:tgtEl>
                                          <p:spTgt spid="42"/>
                                        </p:tgtEl>
                                      </p:cBhvr>
                                    </p:animEffect>
                                    <p:anim calcmode="lin" valueType="num">
                                      <p:cBhvr>
                                        <p:cTn id="18" dur="1000" fill="hold"/>
                                        <p:tgtEl>
                                          <p:spTgt spid="42"/>
                                        </p:tgtEl>
                                        <p:attrNameLst>
                                          <p:attrName>ppt_x</p:attrName>
                                        </p:attrNameLst>
                                      </p:cBhvr>
                                      <p:tavLst>
                                        <p:tav tm="0">
                                          <p:val>
                                            <p:strVal val="#ppt_x"/>
                                          </p:val>
                                        </p:tav>
                                        <p:tav tm="100000">
                                          <p:val>
                                            <p:strVal val="#ppt_x"/>
                                          </p:val>
                                        </p:tav>
                                      </p:tavLst>
                                    </p:anim>
                                    <p:anim calcmode="lin" valueType="num">
                                      <p:cBhvr>
                                        <p:cTn id="19" dur="1000" fill="hold"/>
                                        <p:tgtEl>
                                          <p:spTgt spid="4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6" presetClass="entr" presetSubtype="21"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barn(inVertical)">
                                      <p:cBhvr>
                                        <p:cTn id="23" dur="500"/>
                                        <p:tgtEl>
                                          <p:spTgt spid="11"/>
                                        </p:tgtEl>
                                      </p:cBhvr>
                                    </p:animEffect>
                                  </p:childTnLst>
                                </p:cTn>
                              </p:par>
                            </p:childTnLst>
                          </p:cTn>
                        </p:par>
                        <p:par>
                          <p:cTn id="24" fill="hold">
                            <p:stCondLst>
                              <p:cond delay="1500"/>
                            </p:stCondLst>
                            <p:childTnLst>
                              <p:par>
                                <p:cTn id="25" presetID="16" presetClass="entr" presetSubtype="21"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arn(inVertical)">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11"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组合 64">
            <a:extLst>
              <a:ext uri="{FF2B5EF4-FFF2-40B4-BE49-F238E27FC236}">
                <a16:creationId xmlns:a16="http://schemas.microsoft.com/office/drawing/2014/main" xmlns="" id="{CF53DBDA-CF3C-41FC-9563-B93ED7C3721E}"/>
              </a:ext>
            </a:extLst>
          </p:cNvPr>
          <p:cNvGrpSpPr/>
          <p:nvPr/>
        </p:nvGrpSpPr>
        <p:grpSpPr>
          <a:xfrm>
            <a:off x="29110" y="2031954"/>
            <a:ext cx="12273369" cy="3750067"/>
            <a:chOff x="29109" y="2031952"/>
            <a:chExt cx="12273369" cy="3750067"/>
          </a:xfrm>
        </p:grpSpPr>
        <p:grpSp>
          <p:nvGrpSpPr>
            <p:cNvPr id="11" name="组合 10">
              <a:extLst>
                <a:ext uri="{FF2B5EF4-FFF2-40B4-BE49-F238E27FC236}">
                  <a16:creationId xmlns:a16="http://schemas.microsoft.com/office/drawing/2014/main" xmlns="" id="{A98D6549-F923-490B-828D-158CF7DF0B93}"/>
                </a:ext>
              </a:extLst>
            </p:cNvPr>
            <p:cNvGrpSpPr/>
            <p:nvPr/>
          </p:nvGrpSpPr>
          <p:grpSpPr>
            <a:xfrm>
              <a:off x="29109" y="2757683"/>
              <a:ext cx="12192000" cy="3024336"/>
              <a:chOff x="0" y="2132856"/>
              <a:chExt cx="12360696" cy="3024336"/>
            </a:xfrm>
          </p:grpSpPr>
          <p:pic>
            <p:nvPicPr>
              <p:cNvPr id="5" name="图片 4">
                <a:extLst>
                  <a:ext uri="{FF2B5EF4-FFF2-40B4-BE49-F238E27FC236}">
                    <a16:creationId xmlns:a16="http://schemas.microsoft.com/office/drawing/2014/main" xmlns="" id="{3755BE51-5370-41EB-9B47-D55D5AF772D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0125" r="74215" b="32625"/>
              <a:stretch/>
            </p:blipFill>
            <p:spPr>
              <a:xfrm>
                <a:off x="0" y="2276872"/>
                <a:ext cx="3143672" cy="2880320"/>
              </a:xfrm>
              <a:prstGeom prst="rect">
                <a:avLst/>
              </a:prstGeom>
            </p:spPr>
          </p:pic>
          <p:pic>
            <p:nvPicPr>
              <p:cNvPr id="10" name="图片 9">
                <a:extLst>
                  <a:ext uri="{FF2B5EF4-FFF2-40B4-BE49-F238E27FC236}">
                    <a16:creationId xmlns:a16="http://schemas.microsoft.com/office/drawing/2014/main" xmlns="" id="{7740B816-BEBA-4649-ABDF-0B226A91C5A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6979" t="20125" r="-136" b="32625"/>
              <a:stretch/>
            </p:blipFill>
            <p:spPr>
              <a:xfrm>
                <a:off x="3071664" y="2132856"/>
                <a:ext cx="9289032" cy="2880320"/>
              </a:xfrm>
              <a:prstGeom prst="rect">
                <a:avLst/>
              </a:prstGeom>
            </p:spPr>
          </p:pic>
        </p:grpSp>
        <p:pic>
          <p:nvPicPr>
            <p:cNvPr id="35" name="图片 34">
              <a:extLst>
                <a:ext uri="{FF2B5EF4-FFF2-40B4-BE49-F238E27FC236}">
                  <a16:creationId xmlns:a16="http://schemas.microsoft.com/office/drawing/2014/main" xmlns="" id="{9393A82A-FECB-48D5-A963-094B1627C7F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4845" b="30346"/>
            <a:stretch/>
          </p:blipFill>
          <p:spPr>
            <a:xfrm>
              <a:off x="110478" y="2031952"/>
              <a:ext cx="12192000" cy="2731604"/>
            </a:xfrm>
            <a:prstGeom prst="rect">
              <a:avLst/>
            </a:prstGeom>
          </p:spPr>
        </p:pic>
      </p:grpSp>
      <p:grpSp>
        <p:nvGrpSpPr>
          <p:cNvPr id="58" name="组合 57">
            <a:extLst>
              <a:ext uri="{FF2B5EF4-FFF2-40B4-BE49-F238E27FC236}">
                <a16:creationId xmlns:a16="http://schemas.microsoft.com/office/drawing/2014/main" xmlns="" id="{DD7AC32E-36FD-45B0-8729-73B5992F6C07}"/>
              </a:ext>
            </a:extLst>
          </p:cNvPr>
          <p:cNvGrpSpPr/>
          <p:nvPr/>
        </p:nvGrpSpPr>
        <p:grpSpPr>
          <a:xfrm>
            <a:off x="2436906" y="4025535"/>
            <a:ext cx="6649751" cy="3487112"/>
            <a:chOff x="2406072" y="4025535"/>
            <a:chExt cx="6649750" cy="3487112"/>
          </a:xfrm>
        </p:grpSpPr>
        <p:pic>
          <p:nvPicPr>
            <p:cNvPr id="57" name="图片 56">
              <a:extLst>
                <a:ext uri="{FF2B5EF4-FFF2-40B4-BE49-F238E27FC236}">
                  <a16:creationId xmlns:a16="http://schemas.microsoft.com/office/drawing/2014/main" xmlns="" id="{9EDD9B47-58EC-49A0-93C0-C10A7E05BE6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4251" t="57585" r="24611" b="9044"/>
            <a:stretch/>
          </p:blipFill>
          <p:spPr>
            <a:xfrm>
              <a:off x="2406072" y="4451060"/>
              <a:ext cx="6649750" cy="2169460"/>
            </a:xfrm>
            <a:prstGeom prst="rect">
              <a:avLst/>
            </a:prstGeom>
          </p:spPr>
        </p:pic>
        <p:pic>
          <p:nvPicPr>
            <p:cNvPr id="53" name="图片 52">
              <a:extLst>
                <a:ext uri="{FF2B5EF4-FFF2-40B4-BE49-F238E27FC236}">
                  <a16:creationId xmlns:a16="http://schemas.microsoft.com/office/drawing/2014/main" xmlns="" id="{D5901779-FBBA-4ED6-8B52-2F72C1B4C09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020596" y="4025535"/>
              <a:ext cx="3487112" cy="3487112"/>
            </a:xfrm>
            <a:prstGeom prst="rect">
              <a:avLst/>
            </a:prstGeom>
          </p:spPr>
        </p:pic>
      </p:grpSp>
      <p:pic>
        <p:nvPicPr>
          <p:cNvPr id="38" name="图片 37">
            <a:extLst>
              <a:ext uri="{FF2B5EF4-FFF2-40B4-BE49-F238E27FC236}">
                <a16:creationId xmlns:a16="http://schemas.microsoft.com/office/drawing/2014/main" xmlns="" id="{F8DE553C-EC45-47B5-8A0E-02338F7B85A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32740" r="80121"/>
          <a:stretch/>
        </p:blipFill>
        <p:spPr>
          <a:xfrm>
            <a:off x="48616" y="2455376"/>
            <a:ext cx="2158952" cy="3686566"/>
          </a:xfrm>
          <a:prstGeom prst="rect">
            <a:avLst/>
          </a:prstGeom>
        </p:spPr>
      </p:pic>
      <p:pic>
        <p:nvPicPr>
          <p:cNvPr id="55" name="图片 54">
            <a:extLst>
              <a:ext uri="{FF2B5EF4-FFF2-40B4-BE49-F238E27FC236}">
                <a16:creationId xmlns:a16="http://schemas.microsoft.com/office/drawing/2014/main" xmlns="" id="{EE6E39B1-AA43-47A0-BA22-CFF85DAE8741}"/>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48616"/>
          <a:stretch/>
        </p:blipFill>
        <p:spPr>
          <a:xfrm>
            <a:off x="0" y="3588316"/>
            <a:ext cx="12192000" cy="3295437"/>
          </a:xfrm>
          <a:prstGeom prst="rect">
            <a:avLst/>
          </a:prstGeom>
        </p:spPr>
      </p:pic>
      <p:pic>
        <p:nvPicPr>
          <p:cNvPr id="51" name="图片 50">
            <a:extLst>
              <a:ext uri="{FF2B5EF4-FFF2-40B4-BE49-F238E27FC236}">
                <a16:creationId xmlns:a16="http://schemas.microsoft.com/office/drawing/2014/main" xmlns="" id="{2345ABC7-206F-48F5-9C5A-9D680634E40A}"/>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45275" t="9385" r="39960" b="72564"/>
          <a:stretch/>
        </p:blipFill>
        <p:spPr>
          <a:xfrm>
            <a:off x="10070883" y="515946"/>
            <a:ext cx="1800200" cy="1152128"/>
          </a:xfrm>
          <a:prstGeom prst="rect">
            <a:avLst/>
          </a:prstGeom>
        </p:spPr>
      </p:pic>
      <p:pic>
        <p:nvPicPr>
          <p:cNvPr id="60" name="图片 59">
            <a:extLst>
              <a:ext uri="{FF2B5EF4-FFF2-40B4-BE49-F238E27FC236}">
                <a16:creationId xmlns:a16="http://schemas.microsoft.com/office/drawing/2014/main" xmlns="" id="{D2E1463A-7DBD-4DEA-A210-110322F15039}"/>
              </a:ext>
            </a:extLst>
          </p:cNvPr>
          <p:cNvPicPr>
            <a:picLocks noChangeAspect="1"/>
          </p:cNvPicPr>
          <p:nvPr/>
        </p:nvPicPr>
        <p:blipFill rotWithShape="1">
          <a:blip r:embed="rId11" cstate="print">
            <a:extLst>
              <a:ext uri="{BEBA8EAE-BF5A-486C-A8C5-ECC9F3942E4B}">
                <a14:imgProps xmlns:a14="http://schemas.microsoft.com/office/drawing/2010/main">
                  <a14:imgLayer>
                    <a14:imgEffect>
                      <a14:colorTemperature colorTemp="4700"/>
                    </a14:imgEffect>
                  </a14:imgLayer>
                </a14:imgProps>
              </a:ext>
              <a:ext uri="{28A0092B-C50C-407E-A947-70E740481C1C}">
                <a14:useLocalDpi xmlns:a14="http://schemas.microsoft.com/office/drawing/2010/main" val="0"/>
              </a:ext>
            </a:extLst>
          </a:blip>
          <a:srcRect r="65079" b="71957"/>
          <a:stretch/>
        </p:blipFill>
        <p:spPr>
          <a:xfrm>
            <a:off x="-29109" y="-15731"/>
            <a:ext cx="4257584" cy="1695942"/>
          </a:xfrm>
          <a:prstGeom prst="rect">
            <a:avLst/>
          </a:prstGeom>
        </p:spPr>
      </p:pic>
      <p:sp>
        <p:nvSpPr>
          <p:cNvPr id="18" name="文本框 17">
            <a:extLst>
              <a:ext uri="{FF2B5EF4-FFF2-40B4-BE49-F238E27FC236}">
                <a16:creationId xmlns:a16="http://schemas.microsoft.com/office/drawing/2014/main" xmlns="" id="{74502A6C-CA3D-4035-BE19-9BF17BEFD544}"/>
              </a:ext>
            </a:extLst>
          </p:cNvPr>
          <p:cNvSpPr txBox="1"/>
          <p:nvPr/>
        </p:nvSpPr>
        <p:spPr>
          <a:xfrm>
            <a:off x="2734695" y="1610856"/>
            <a:ext cx="1073583" cy="2308324"/>
          </a:xfrm>
          <a:prstGeom prst="rect">
            <a:avLst/>
          </a:prstGeom>
          <a:noFill/>
        </p:spPr>
        <p:txBody>
          <a:bodyPr wrap="square" rtlCol="0">
            <a:spAutoFit/>
          </a:bodyPr>
          <a:lstStyle/>
          <a:p>
            <a:pPr algn="dist"/>
            <a:r>
              <a:rPr lang="zh-CN" altLang="en-US" sz="7200" b="1" dirty="0">
                <a:solidFill>
                  <a:srgbClr val="D11313"/>
                </a:solidFill>
                <a:latin typeface="思源宋体 CN Heavy" panose="02020900000000000000" pitchFamily="18" charset="-122"/>
                <a:ea typeface="思源宋体 CN Heavy" panose="02020900000000000000" pitchFamily="18" charset="-122"/>
              </a:rPr>
              <a:t>目录</a:t>
            </a:r>
          </a:p>
        </p:txBody>
      </p:sp>
      <p:grpSp>
        <p:nvGrpSpPr>
          <p:cNvPr id="3" name="组合 2">
            <a:extLst>
              <a:ext uri="{FF2B5EF4-FFF2-40B4-BE49-F238E27FC236}">
                <a16:creationId xmlns:a16="http://schemas.microsoft.com/office/drawing/2014/main" xmlns="" id="{70B96381-0446-4081-8CFB-75FA5CB95CA2}"/>
              </a:ext>
            </a:extLst>
          </p:cNvPr>
          <p:cNvGrpSpPr/>
          <p:nvPr/>
        </p:nvGrpSpPr>
        <p:grpSpPr>
          <a:xfrm>
            <a:off x="4801760" y="1005003"/>
            <a:ext cx="4187645" cy="684110"/>
            <a:chOff x="4509712" y="1219997"/>
            <a:chExt cx="4528077" cy="739724"/>
          </a:xfrm>
        </p:grpSpPr>
        <p:sp>
          <p:nvSpPr>
            <p:cNvPr id="19" name="文本框 18">
              <a:extLst>
                <a:ext uri="{FF2B5EF4-FFF2-40B4-BE49-F238E27FC236}">
                  <a16:creationId xmlns:a16="http://schemas.microsoft.com/office/drawing/2014/main" xmlns="" id="{AF1B3242-CD55-45A2-BDD1-9D0C7309906B}"/>
                </a:ext>
              </a:extLst>
            </p:cNvPr>
            <p:cNvSpPr txBox="1"/>
            <p:nvPr/>
          </p:nvSpPr>
          <p:spPr>
            <a:xfrm>
              <a:off x="5329875" y="1327407"/>
              <a:ext cx="3707914" cy="632314"/>
            </a:xfrm>
            <a:prstGeom prst="rect">
              <a:avLst/>
            </a:prstGeom>
            <a:noFill/>
          </p:spPr>
          <p:txBody>
            <a:bodyPr wrap="none" rtlCol="0">
              <a:spAutoFit/>
            </a:bodyPr>
            <a:lstStyle/>
            <a:p>
              <a:r>
                <a:rPr lang="zh-CN" altLang="en-US" sz="3200" b="1" dirty="0">
                  <a:solidFill>
                    <a:srgbClr val="D11313"/>
                  </a:solidFill>
                  <a:latin typeface="阿里巴巴普惠体 Heavy" pitchFamily="18" charset="-122"/>
                  <a:ea typeface="阿里巴巴普惠体 Heavy" pitchFamily="18" charset="-122"/>
                  <a:cs typeface="阿里巴巴普惠体 Heavy" pitchFamily="18" charset="-122"/>
                </a:rPr>
                <a:t>铭记历史不忘国耻</a:t>
              </a:r>
            </a:p>
          </p:txBody>
        </p:sp>
        <p:sp>
          <p:nvSpPr>
            <p:cNvPr id="2" name="六边形 1">
              <a:extLst>
                <a:ext uri="{FF2B5EF4-FFF2-40B4-BE49-F238E27FC236}">
                  <a16:creationId xmlns:a16="http://schemas.microsoft.com/office/drawing/2014/main" xmlns="" id="{6C2927E7-0B4A-4F3B-A6B4-D3F5993355BB}"/>
                </a:ext>
              </a:extLst>
            </p:cNvPr>
            <p:cNvSpPr/>
            <p:nvPr/>
          </p:nvSpPr>
          <p:spPr>
            <a:xfrm>
              <a:off x="4509712" y="1219997"/>
              <a:ext cx="792088" cy="682834"/>
            </a:xfrm>
            <a:prstGeom prst="hexagon">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latin typeface="阿里巴巴普惠体 Heavy" pitchFamily="18" charset="-122"/>
                  <a:ea typeface="阿里巴巴普惠体 Heavy" pitchFamily="18" charset="-122"/>
                  <a:cs typeface="阿里巴巴普惠体 Heavy" pitchFamily="18" charset="-122"/>
                </a:rPr>
                <a:t>一</a:t>
              </a:r>
            </a:p>
          </p:txBody>
        </p:sp>
      </p:grpSp>
      <p:grpSp>
        <p:nvGrpSpPr>
          <p:cNvPr id="4" name="组合 3">
            <a:extLst>
              <a:ext uri="{FF2B5EF4-FFF2-40B4-BE49-F238E27FC236}">
                <a16:creationId xmlns:a16="http://schemas.microsoft.com/office/drawing/2014/main" xmlns="" id="{5C471A69-4F9C-4DBD-8836-B6EAC4BCA1AD}"/>
              </a:ext>
            </a:extLst>
          </p:cNvPr>
          <p:cNvGrpSpPr/>
          <p:nvPr/>
        </p:nvGrpSpPr>
        <p:grpSpPr>
          <a:xfrm>
            <a:off x="4801761" y="1899238"/>
            <a:ext cx="4205399" cy="658582"/>
            <a:chOff x="4509712" y="2287145"/>
            <a:chExt cx="4547274" cy="712121"/>
          </a:xfrm>
        </p:grpSpPr>
        <p:sp>
          <p:nvSpPr>
            <p:cNvPr id="20" name="文本框 19">
              <a:extLst>
                <a:ext uri="{FF2B5EF4-FFF2-40B4-BE49-F238E27FC236}">
                  <a16:creationId xmlns:a16="http://schemas.microsoft.com/office/drawing/2014/main" xmlns="" id="{96412D56-8BBD-481E-88EF-2B5B25F516C1}"/>
                </a:ext>
              </a:extLst>
            </p:cNvPr>
            <p:cNvSpPr txBox="1"/>
            <p:nvPr/>
          </p:nvSpPr>
          <p:spPr>
            <a:xfrm>
              <a:off x="5349072" y="2366952"/>
              <a:ext cx="3707914" cy="632314"/>
            </a:xfrm>
            <a:prstGeom prst="rect">
              <a:avLst/>
            </a:prstGeom>
            <a:noFill/>
          </p:spPr>
          <p:txBody>
            <a:bodyPr wrap="none" rtlCol="0">
              <a:spAutoFit/>
            </a:bodyPr>
            <a:lstStyle/>
            <a:p>
              <a:r>
                <a:rPr lang="zh-CN" altLang="en-US" sz="3200" b="1" dirty="0">
                  <a:solidFill>
                    <a:srgbClr val="D11313"/>
                  </a:solidFill>
                  <a:latin typeface="阿里巴巴普惠体 Heavy" pitchFamily="18" charset="-122"/>
                  <a:ea typeface="阿里巴巴普惠体 Heavy" pitchFamily="18" charset="-122"/>
                  <a:cs typeface="阿里巴巴普惠体 Heavy" pitchFamily="18" charset="-122"/>
                </a:rPr>
                <a:t>走进历史上的战役</a:t>
              </a:r>
            </a:p>
          </p:txBody>
        </p:sp>
        <p:sp>
          <p:nvSpPr>
            <p:cNvPr id="24" name="六边形 23">
              <a:extLst>
                <a:ext uri="{FF2B5EF4-FFF2-40B4-BE49-F238E27FC236}">
                  <a16:creationId xmlns:a16="http://schemas.microsoft.com/office/drawing/2014/main" xmlns="" id="{6367B8C2-106A-49E0-8B46-C19FD66EA4B5}"/>
                </a:ext>
              </a:extLst>
            </p:cNvPr>
            <p:cNvSpPr/>
            <p:nvPr/>
          </p:nvSpPr>
          <p:spPr>
            <a:xfrm>
              <a:off x="4509712" y="2287145"/>
              <a:ext cx="792088" cy="682834"/>
            </a:xfrm>
            <a:prstGeom prst="hexagon">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latin typeface="阿里巴巴普惠体 Heavy" pitchFamily="18" charset="-122"/>
                  <a:ea typeface="阿里巴巴普惠体 Heavy" pitchFamily="18" charset="-122"/>
                  <a:cs typeface="阿里巴巴普惠体 Heavy" pitchFamily="18" charset="-122"/>
                </a:rPr>
                <a:t>二</a:t>
              </a:r>
            </a:p>
          </p:txBody>
        </p:sp>
      </p:grpSp>
      <p:grpSp>
        <p:nvGrpSpPr>
          <p:cNvPr id="6" name="组合 5">
            <a:extLst>
              <a:ext uri="{FF2B5EF4-FFF2-40B4-BE49-F238E27FC236}">
                <a16:creationId xmlns:a16="http://schemas.microsoft.com/office/drawing/2014/main" xmlns="" id="{EA1633AD-D29C-48FF-AF4D-48C72070F357}"/>
              </a:ext>
            </a:extLst>
          </p:cNvPr>
          <p:cNvGrpSpPr/>
          <p:nvPr/>
        </p:nvGrpSpPr>
        <p:grpSpPr>
          <a:xfrm>
            <a:off x="4801760" y="2767946"/>
            <a:ext cx="4187645" cy="700597"/>
            <a:chOff x="4509712" y="3043018"/>
            <a:chExt cx="4528077" cy="757551"/>
          </a:xfrm>
        </p:grpSpPr>
        <p:sp>
          <p:nvSpPr>
            <p:cNvPr id="22" name="文本框 21">
              <a:extLst>
                <a:ext uri="{FF2B5EF4-FFF2-40B4-BE49-F238E27FC236}">
                  <a16:creationId xmlns:a16="http://schemas.microsoft.com/office/drawing/2014/main" xmlns="" id="{1C7007EB-D130-4D96-8F23-722EC5D0CF11}"/>
                </a:ext>
              </a:extLst>
            </p:cNvPr>
            <p:cNvSpPr txBox="1"/>
            <p:nvPr/>
          </p:nvSpPr>
          <p:spPr>
            <a:xfrm>
              <a:off x="5329875" y="3168256"/>
              <a:ext cx="3707914" cy="632313"/>
            </a:xfrm>
            <a:prstGeom prst="rect">
              <a:avLst/>
            </a:prstGeom>
            <a:noFill/>
          </p:spPr>
          <p:txBody>
            <a:bodyPr wrap="none" rtlCol="0">
              <a:spAutoFit/>
            </a:bodyPr>
            <a:lstStyle>
              <a:defPPr>
                <a:defRPr lang="zh-CN"/>
              </a:defPPr>
            </a:lstStyle>
            <a:p>
              <a:r>
                <a:rPr lang="zh-CN" altLang="en-US" sz="3200" b="1" dirty="0">
                  <a:solidFill>
                    <a:srgbClr val="D11313"/>
                  </a:solidFill>
                  <a:latin typeface="阿里巴巴普惠体 Heavy" pitchFamily="18" charset="-122"/>
                  <a:ea typeface="阿里巴巴普惠体 Heavy" pitchFamily="18" charset="-122"/>
                  <a:cs typeface="阿里巴巴普惠体 Heavy" pitchFamily="18" charset="-122"/>
                </a:rPr>
                <a:t>时刻谨记红色精神</a:t>
              </a:r>
            </a:p>
          </p:txBody>
        </p:sp>
        <p:sp>
          <p:nvSpPr>
            <p:cNvPr id="25" name="六边形 24">
              <a:extLst>
                <a:ext uri="{FF2B5EF4-FFF2-40B4-BE49-F238E27FC236}">
                  <a16:creationId xmlns:a16="http://schemas.microsoft.com/office/drawing/2014/main" xmlns="" id="{82833C67-4D58-4487-B233-48D400D92689}"/>
                </a:ext>
              </a:extLst>
            </p:cNvPr>
            <p:cNvSpPr/>
            <p:nvPr/>
          </p:nvSpPr>
          <p:spPr>
            <a:xfrm>
              <a:off x="4509712" y="3043018"/>
              <a:ext cx="792088" cy="682834"/>
            </a:xfrm>
            <a:prstGeom prst="hexagon">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latin typeface="阿里巴巴普惠体 Heavy" pitchFamily="18" charset="-122"/>
                  <a:ea typeface="阿里巴巴普惠体 Heavy" pitchFamily="18" charset="-122"/>
                  <a:cs typeface="阿里巴巴普惠体 Heavy" pitchFamily="18" charset="-122"/>
                </a:rPr>
                <a:t>三</a:t>
              </a:r>
            </a:p>
          </p:txBody>
        </p:sp>
      </p:grpSp>
      <p:grpSp>
        <p:nvGrpSpPr>
          <p:cNvPr id="7" name="组合 6">
            <a:extLst>
              <a:ext uri="{FF2B5EF4-FFF2-40B4-BE49-F238E27FC236}">
                <a16:creationId xmlns:a16="http://schemas.microsoft.com/office/drawing/2014/main" xmlns="" id="{83F93C9C-9686-4667-A4A2-7E5EB02D3169}"/>
              </a:ext>
            </a:extLst>
          </p:cNvPr>
          <p:cNvGrpSpPr/>
          <p:nvPr/>
        </p:nvGrpSpPr>
        <p:grpSpPr>
          <a:xfrm>
            <a:off x="4801760" y="3678669"/>
            <a:ext cx="4187645" cy="660804"/>
            <a:chOff x="4509712" y="3893666"/>
            <a:chExt cx="4528077" cy="714524"/>
          </a:xfrm>
        </p:grpSpPr>
        <p:sp>
          <p:nvSpPr>
            <p:cNvPr id="21" name="文本框 20">
              <a:extLst>
                <a:ext uri="{FF2B5EF4-FFF2-40B4-BE49-F238E27FC236}">
                  <a16:creationId xmlns:a16="http://schemas.microsoft.com/office/drawing/2014/main" xmlns="" id="{0BFE55FC-FFDC-46F4-969B-26FFA5256FEB}"/>
                </a:ext>
              </a:extLst>
            </p:cNvPr>
            <p:cNvSpPr txBox="1"/>
            <p:nvPr/>
          </p:nvSpPr>
          <p:spPr>
            <a:xfrm>
              <a:off x="5329875" y="3975876"/>
              <a:ext cx="3707914" cy="632314"/>
            </a:xfrm>
            <a:prstGeom prst="rect">
              <a:avLst/>
            </a:prstGeom>
            <a:noFill/>
          </p:spPr>
          <p:txBody>
            <a:bodyPr wrap="none" rtlCol="0">
              <a:spAutoFit/>
            </a:bodyPr>
            <a:lstStyle>
              <a:defPPr>
                <a:defRPr lang="zh-CN"/>
              </a:defPPr>
            </a:lstStyle>
            <a:p>
              <a:r>
                <a:rPr lang="zh-CN" altLang="en-US" sz="3200" b="1" dirty="0">
                  <a:solidFill>
                    <a:srgbClr val="D11313"/>
                  </a:solidFill>
                  <a:latin typeface="阿里巴巴普惠体 Heavy" pitchFamily="18" charset="-122"/>
                  <a:ea typeface="阿里巴巴普惠体 Heavy" pitchFamily="18" charset="-122"/>
                  <a:cs typeface="阿里巴巴普惠体 Heavy" pitchFamily="18" charset="-122"/>
                </a:rPr>
                <a:t>不忘初心开创未来</a:t>
              </a:r>
            </a:p>
          </p:txBody>
        </p:sp>
        <p:sp>
          <p:nvSpPr>
            <p:cNvPr id="26" name="六边形 25">
              <a:extLst>
                <a:ext uri="{FF2B5EF4-FFF2-40B4-BE49-F238E27FC236}">
                  <a16:creationId xmlns:a16="http://schemas.microsoft.com/office/drawing/2014/main" xmlns="" id="{D94EED50-08C1-4710-B20C-28F65ADF70F6}"/>
                </a:ext>
              </a:extLst>
            </p:cNvPr>
            <p:cNvSpPr/>
            <p:nvPr/>
          </p:nvSpPr>
          <p:spPr>
            <a:xfrm>
              <a:off x="4509712" y="3893666"/>
              <a:ext cx="792088" cy="682834"/>
            </a:xfrm>
            <a:prstGeom prst="hexagon">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latin typeface="阿里巴巴普惠体 Heavy" pitchFamily="18" charset="-122"/>
                  <a:ea typeface="阿里巴巴普惠体 Heavy" pitchFamily="18" charset="-122"/>
                  <a:cs typeface="阿里巴巴普惠体 Heavy" pitchFamily="18" charset="-122"/>
                </a:rPr>
                <a:t>四</a:t>
              </a:r>
            </a:p>
          </p:txBody>
        </p:sp>
      </p:grpSp>
    </p:spTree>
    <p:extLst>
      <p:ext uri="{BB962C8B-B14F-4D97-AF65-F5344CB8AC3E}">
        <p14:creationId xmlns:p14="http://schemas.microsoft.com/office/powerpoint/2010/main" val="15268806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down)">
                                      <p:cBhvr>
                                        <p:cTn id="7" dur="500"/>
                                        <p:tgtEl>
                                          <p:spTgt spid="55"/>
                                        </p:tgtEl>
                                      </p:cBhvr>
                                    </p:animEffect>
                                  </p:childTnLst>
                                </p:cTn>
                              </p:par>
                              <p:par>
                                <p:cTn id="8" presetID="10" presetClass="entr" presetSubtype="0" fill="hold"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fade">
                                      <p:cBhvr>
                                        <p:cTn id="10" dur="500"/>
                                        <p:tgtEl>
                                          <p:spTgt spid="65"/>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58"/>
                                        </p:tgtEl>
                                        <p:attrNameLst>
                                          <p:attrName>style.visibility</p:attrName>
                                        </p:attrNameLst>
                                      </p:cBhvr>
                                      <p:to>
                                        <p:strVal val="visible"/>
                                      </p:to>
                                    </p:set>
                                    <p:animEffect transition="in" filter="fade">
                                      <p:cBhvr>
                                        <p:cTn id="14" dur="1000"/>
                                        <p:tgtEl>
                                          <p:spTgt spid="58"/>
                                        </p:tgtEl>
                                      </p:cBhvr>
                                    </p:animEffect>
                                    <p:anim calcmode="lin" valueType="num">
                                      <p:cBhvr>
                                        <p:cTn id="15" dur="1000" fill="hold"/>
                                        <p:tgtEl>
                                          <p:spTgt spid="58"/>
                                        </p:tgtEl>
                                        <p:attrNameLst>
                                          <p:attrName>ppt_x</p:attrName>
                                        </p:attrNameLst>
                                      </p:cBhvr>
                                      <p:tavLst>
                                        <p:tav tm="0">
                                          <p:val>
                                            <p:strVal val="#ppt_x"/>
                                          </p:val>
                                        </p:tav>
                                        <p:tav tm="100000">
                                          <p:val>
                                            <p:strVal val="#ppt_x"/>
                                          </p:val>
                                        </p:tav>
                                      </p:tavLst>
                                    </p:anim>
                                    <p:anim calcmode="lin" valueType="num">
                                      <p:cBhvr>
                                        <p:cTn id="16" dur="1000" fill="hold"/>
                                        <p:tgtEl>
                                          <p:spTgt spid="58"/>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1000"/>
                                        <p:tgtEl>
                                          <p:spTgt spid="38"/>
                                        </p:tgtEl>
                                      </p:cBhvr>
                                    </p:animEffect>
                                    <p:anim calcmode="lin" valueType="num">
                                      <p:cBhvr>
                                        <p:cTn id="20" dur="1000" fill="hold"/>
                                        <p:tgtEl>
                                          <p:spTgt spid="38"/>
                                        </p:tgtEl>
                                        <p:attrNameLst>
                                          <p:attrName>ppt_x</p:attrName>
                                        </p:attrNameLst>
                                      </p:cBhvr>
                                      <p:tavLst>
                                        <p:tav tm="0">
                                          <p:val>
                                            <p:strVal val="#ppt_x"/>
                                          </p:val>
                                        </p:tav>
                                        <p:tav tm="100000">
                                          <p:val>
                                            <p:strVal val="#ppt_x"/>
                                          </p:val>
                                        </p:tav>
                                      </p:tavLst>
                                    </p:anim>
                                    <p:anim calcmode="lin" valueType="num">
                                      <p:cBhvr>
                                        <p:cTn id="21"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60"/>
                                        </p:tgtEl>
                                        <p:attrNameLst>
                                          <p:attrName>style.visibility</p:attrName>
                                        </p:attrNameLst>
                                      </p:cBhvr>
                                      <p:to>
                                        <p:strVal val="visible"/>
                                      </p:to>
                                    </p:set>
                                    <p:animEffect transition="in" filter="wipe(left)">
                                      <p:cBhvr>
                                        <p:cTn id="26" dur="500"/>
                                        <p:tgtEl>
                                          <p:spTgt spid="60"/>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12" fill="hold" nodeType="clickEffect">
                                  <p:stCondLst>
                                    <p:cond delay="0"/>
                                  </p:stCondLst>
                                  <p:childTnLst>
                                    <p:set>
                                      <p:cBhvr>
                                        <p:cTn id="30" dur="1" fill="hold">
                                          <p:stCondLst>
                                            <p:cond delay="0"/>
                                          </p:stCondLst>
                                        </p:cTn>
                                        <p:tgtEl>
                                          <p:spTgt spid="51"/>
                                        </p:tgtEl>
                                        <p:attrNameLst>
                                          <p:attrName>style.visibility</p:attrName>
                                        </p:attrNameLst>
                                      </p:cBhvr>
                                      <p:to>
                                        <p:strVal val="visible"/>
                                      </p:to>
                                    </p:set>
                                    <p:anim calcmode="lin" valueType="num">
                                      <p:cBhvr additive="base">
                                        <p:cTn id="31" dur="500" fill="hold"/>
                                        <p:tgtEl>
                                          <p:spTgt spid="51"/>
                                        </p:tgtEl>
                                        <p:attrNameLst>
                                          <p:attrName>ppt_x</p:attrName>
                                        </p:attrNameLst>
                                      </p:cBhvr>
                                      <p:tavLst>
                                        <p:tav tm="0">
                                          <p:val>
                                            <p:strVal val="0-#ppt_w/2"/>
                                          </p:val>
                                        </p:tav>
                                        <p:tav tm="100000">
                                          <p:val>
                                            <p:strVal val="#ppt_x"/>
                                          </p:val>
                                        </p:tav>
                                      </p:tavLst>
                                    </p:anim>
                                    <p:anim calcmode="lin" valueType="num">
                                      <p:cBhvr additive="base">
                                        <p:cTn id="32"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childTnLst>
                          </p:cTn>
                        </p:par>
                        <p:par>
                          <p:cTn id="40" fill="hold">
                            <p:stCondLst>
                              <p:cond delay="1000"/>
                            </p:stCondLst>
                            <p:childTnLst>
                              <p:par>
                                <p:cTn id="41" presetID="2" presetClass="entr" presetSubtype="4"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500" fill="hold"/>
                                        <p:tgtEl>
                                          <p:spTgt spid="3"/>
                                        </p:tgtEl>
                                        <p:attrNameLst>
                                          <p:attrName>ppt_x</p:attrName>
                                        </p:attrNameLst>
                                      </p:cBhvr>
                                      <p:tavLst>
                                        <p:tav tm="0">
                                          <p:val>
                                            <p:strVal val="#ppt_x"/>
                                          </p:val>
                                        </p:tav>
                                        <p:tav tm="100000">
                                          <p:val>
                                            <p:strVal val="#ppt_x"/>
                                          </p:val>
                                        </p:tav>
                                      </p:tavLst>
                                    </p:anim>
                                    <p:anim calcmode="lin" valueType="num">
                                      <p:cBhvr additive="base">
                                        <p:cTn id="44" dur="500" fill="hold"/>
                                        <p:tgtEl>
                                          <p:spTgt spid="3"/>
                                        </p:tgtEl>
                                        <p:attrNameLst>
                                          <p:attrName>ppt_y</p:attrName>
                                        </p:attrNameLst>
                                      </p:cBhvr>
                                      <p:tavLst>
                                        <p:tav tm="0">
                                          <p:val>
                                            <p:strVal val="1+#ppt_h/2"/>
                                          </p:val>
                                        </p:tav>
                                        <p:tav tm="100000">
                                          <p:val>
                                            <p:strVal val="#ppt_y"/>
                                          </p:val>
                                        </p:tav>
                                      </p:tavLst>
                                    </p:anim>
                                  </p:childTnLst>
                                </p:cTn>
                              </p:par>
                            </p:childTnLst>
                          </p:cTn>
                        </p:par>
                        <p:par>
                          <p:cTn id="45" fill="hold">
                            <p:stCondLst>
                              <p:cond delay="1500"/>
                            </p:stCondLst>
                            <p:childTnLst>
                              <p:par>
                                <p:cTn id="46" presetID="2" presetClass="entr" presetSubtype="4" fill="hold" nodeType="after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additive="base">
                                        <p:cTn id="48" dur="500" fill="hold"/>
                                        <p:tgtEl>
                                          <p:spTgt spid="4"/>
                                        </p:tgtEl>
                                        <p:attrNameLst>
                                          <p:attrName>ppt_x</p:attrName>
                                        </p:attrNameLst>
                                      </p:cBhvr>
                                      <p:tavLst>
                                        <p:tav tm="0">
                                          <p:val>
                                            <p:strVal val="#ppt_x"/>
                                          </p:val>
                                        </p:tav>
                                        <p:tav tm="100000">
                                          <p:val>
                                            <p:strVal val="#ppt_x"/>
                                          </p:val>
                                        </p:tav>
                                      </p:tavLst>
                                    </p:anim>
                                    <p:anim calcmode="lin" valueType="num">
                                      <p:cBhvr additive="base">
                                        <p:cTn id="49" dur="500" fill="hold"/>
                                        <p:tgtEl>
                                          <p:spTgt spid="4"/>
                                        </p:tgtEl>
                                        <p:attrNameLst>
                                          <p:attrName>ppt_y</p:attrName>
                                        </p:attrNameLst>
                                      </p:cBhvr>
                                      <p:tavLst>
                                        <p:tav tm="0">
                                          <p:val>
                                            <p:strVal val="1+#ppt_h/2"/>
                                          </p:val>
                                        </p:tav>
                                        <p:tav tm="100000">
                                          <p:val>
                                            <p:strVal val="#ppt_y"/>
                                          </p:val>
                                        </p:tav>
                                      </p:tavLst>
                                    </p:anim>
                                  </p:childTnLst>
                                </p:cTn>
                              </p:par>
                            </p:childTnLst>
                          </p:cTn>
                        </p:par>
                        <p:par>
                          <p:cTn id="50" fill="hold">
                            <p:stCondLst>
                              <p:cond delay="2000"/>
                            </p:stCondLst>
                            <p:childTnLst>
                              <p:par>
                                <p:cTn id="51" presetID="2" presetClass="entr" presetSubtype="4" fill="hold" nodeType="after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500" fill="hold"/>
                                        <p:tgtEl>
                                          <p:spTgt spid="6"/>
                                        </p:tgtEl>
                                        <p:attrNameLst>
                                          <p:attrName>ppt_x</p:attrName>
                                        </p:attrNameLst>
                                      </p:cBhvr>
                                      <p:tavLst>
                                        <p:tav tm="0">
                                          <p:val>
                                            <p:strVal val="#ppt_x"/>
                                          </p:val>
                                        </p:tav>
                                        <p:tav tm="100000">
                                          <p:val>
                                            <p:strVal val="#ppt_x"/>
                                          </p:val>
                                        </p:tav>
                                      </p:tavLst>
                                    </p:anim>
                                    <p:anim calcmode="lin" valueType="num">
                                      <p:cBhvr additive="base">
                                        <p:cTn id="54" dur="500" fill="hold"/>
                                        <p:tgtEl>
                                          <p:spTgt spid="6"/>
                                        </p:tgtEl>
                                        <p:attrNameLst>
                                          <p:attrName>ppt_y</p:attrName>
                                        </p:attrNameLst>
                                      </p:cBhvr>
                                      <p:tavLst>
                                        <p:tav tm="0">
                                          <p:val>
                                            <p:strVal val="1+#ppt_h/2"/>
                                          </p:val>
                                        </p:tav>
                                        <p:tav tm="100000">
                                          <p:val>
                                            <p:strVal val="#ppt_y"/>
                                          </p:val>
                                        </p:tav>
                                      </p:tavLst>
                                    </p:anim>
                                  </p:childTnLst>
                                </p:cTn>
                              </p:par>
                            </p:childTnLst>
                          </p:cTn>
                        </p:par>
                        <p:par>
                          <p:cTn id="55" fill="hold">
                            <p:stCondLst>
                              <p:cond delay="2500"/>
                            </p:stCondLst>
                            <p:childTnLst>
                              <p:par>
                                <p:cTn id="56" presetID="2" presetClass="entr" presetSubtype="4" fill="hold"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additive="base">
                                        <p:cTn id="58" dur="500" fill="hold"/>
                                        <p:tgtEl>
                                          <p:spTgt spid="7"/>
                                        </p:tgtEl>
                                        <p:attrNameLst>
                                          <p:attrName>ppt_x</p:attrName>
                                        </p:attrNameLst>
                                      </p:cBhvr>
                                      <p:tavLst>
                                        <p:tav tm="0">
                                          <p:val>
                                            <p:strVal val="#ppt_x"/>
                                          </p:val>
                                        </p:tav>
                                        <p:tav tm="100000">
                                          <p:val>
                                            <p:strVal val="#ppt_x"/>
                                          </p:val>
                                        </p:tav>
                                      </p:tavLst>
                                    </p:anim>
                                    <p:anim calcmode="lin" valueType="num">
                                      <p:cBhvr additive="base">
                                        <p:cTn id="5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8FD3BF78-C44D-44F9-8710-719115717BF5}"/>
              </a:ext>
            </a:extLst>
          </p:cNvPr>
          <p:cNvGrpSpPr/>
          <p:nvPr/>
        </p:nvGrpSpPr>
        <p:grpSpPr>
          <a:xfrm>
            <a:off x="1199456" y="795393"/>
            <a:ext cx="5471944" cy="584775"/>
            <a:chOff x="2598380" y="599924"/>
            <a:chExt cx="5471944" cy="584775"/>
          </a:xfrm>
        </p:grpSpPr>
        <p:sp>
          <p:nvSpPr>
            <p:cNvPr id="6" name="文本框 5">
              <a:extLst>
                <a:ext uri="{FF2B5EF4-FFF2-40B4-BE49-F238E27FC236}">
                  <a16:creationId xmlns:a16="http://schemas.microsoft.com/office/drawing/2014/main" xmlns="" id="{3287426A-8151-4FE1-8319-01C53A61E20A}"/>
                </a:ext>
              </a:extLst>
            </p:cNvPr>
            <p:cNvSpPr txBox="1"/>
            <p:nvPr/>
          </p:nvSpPr>
          <p:spPr>
            <a:xfrm>
              <a:off x="4602708" y="599924"/>
              <a:ext cx="3467616" cy="584775"/>
            </a:xfrm>
            <a:prstGeom prst="rect">
              <a:avLst/>
            </a:prstGeom>
            <a:noFill/>
          </p:spPr>
          <p:txBody>
            <a:bodyPr wrap="none" rtlCol="0">
              <a:spAutoFit/>
            </a:bodyPr>
            <a:lstStyle/>
            <a:p>
              <a:r>
                <a:rPr lang="zh-CN" altLang="en-US" sz="3200" b="1" dirty="0">
                  <a:solidFill>
                    <a:srgbClr val="D11313"/>
                  </a:solidFill>
                  <a:latin typeface="思源宋体 CN Heavy" panose="02020900000000000000" pitchFamily="18" charset="-122"/>
                  <a:ea typeface="思源宋体 CN Heavy" panose="02020900000000000000" pitchFamily="18" charset="-122"/>
                </a:rPr>
                <a:t>不忘初心牢记使命</a:t>
              </a:r>
            </a:p>
          </p:txBody>
        </p:sp>
        <p:sp>
          <p:nvSpPr>
            <p:cNvPr id="7" name="矩形: 圆角 6">
              <a:extLst>
                <a:ext uri="{FF2B5EF4-FFF2-40B4-BE49-F238E27FC236}">
                  <a16:creationId xmlns:a16="http://schemas.microsoft.com/office/drawing/2014/main" xmlns="" id="{99CF4031-F8F9-47FB-9094-16226465E98A}"/>
                </a:ext>
              </a:extLst>
            </p:cNvPr>
            <p:cNvSpPr/>
            <p:nvPr/>
          </p:nvSpPr>
          <p:spPr>
            <a:xfrm>
              <a:off x="2598380" y="599924"/>
              <a:ext cx="1829997" cy="568642"/>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mn-ea"/>
                </a:rPr>
                <a:t> 第 四 部分</a:t>
              </a:r>
            </a:p>
          </p:txBody>
        </p:sp>
      </p:grpSp>
      <p:grpSp>
        <p:nvGrpSpPr>
          <p:cNvPr id="42" name="组合 41">
            <a:extLst>
              <a:ext uri="{FF2B5EF4-FFF2-40B4-BE49-F238E27FC236}">
                <a16:creationId xmlns:a16="http://schemas.microsoft.com/office/drawing/2014/main" xmlns="" id="{2234E39E-A877-4626-8FD6-E4D52FDA9B77}"/>
              </a:ext>
            </a:extLst>
          </p:cNvPr>
          <p:cNvGrpSpPr/>
          <p:nvPr/>
        </p:nvGrpSpPr>
        <p:grpSpPr>
          <a:xfrm>
            <a:off x="1201957" y="1640091"/>
            <a:ext cx="8962104" cy="1200329"/>
            <a:chOff x="1878729" y="1648977"/>
            <a:chExt cx="8962104" cy="1200329"/>
          </a:xfrm>
        </p:grpSpPr>
        <p:sp>
          <p:nvSpPr>
            <p:cNvPr id="43" name="文本框 42">
              <a:extLst>
                <a:ext uri="{FF2B5EF4-FFF2-40B4-BE49-F238E27FC236}">
                  <a16:creationId xmlns:a16="http://schemas.microsoft.com/office/drawing/2014/main" xmlns="" id="{5C3AEEF4-2513-4BA6-B443-D5AAC7E666DC}"/>
                </a:ext>
              </a:extLst>
            </p:cNvPr>
            <p:cNvSpPr txBox="1"/>
            <p:nvPr/>
          </p:nvSpPr>
          <p:spPr>
            <a:xfrm>
              <a:off x="2457110" y="1648977"/>
              <a:ext cx="8383723" cy="1200329"/>
            </a:xfrm>
            <a:prstGeom prst="rect">
              <a:avLst/>
            </a:prstGeom>
            <a:noFill/>
          </p:spPr>
          <p:txBody>
            <a:bodyPr wrap="square">
              <a:spAutoFit/>
            </a:bodyPr>
            <a:lstStyle/>
            <a:p>
              <a:pPr>
                <a:lnSpc>
                  <a:spcPct val="150000"/>
                </a:lnSpc>
              </a:pPr>
              <a:r>
                <a:rPr lang="zh-CN" altLang="en-US" sz="2400" b="1" dirty="0">
                  <a:solidFill>
                    <a:srgbClr val="D11313"/>
                  </a:solidFill>
                  <a:latin typeface="思源黑体" panose="020B0500000000000000" pitchFamily="34" charset="-122"/>
                  <a:ea typeface="思源黑体" panose="020B0500000000000000" pitchFamily="34" charset="-122"/>
                </a:rPr>
                <a:t>不忘初心、牢记使命，必须永葆自我革命精神，常破“心中贼”，以党永不变质确保红色江山永不变色。</a:t>
              </a:r>
            </a:p>
          </p:txBody>
        </p:sp>
        <p:sp>
          <p:nvSpPr>
            <p:cNvPr id="44" name="五角星 9">
              <a:extLst>
                <a:ext uri="{FF2B5EF4-FFF2-40B4-BE49-F238E27FC236}">
                  <a16:creationId xmlns:a16="http://schemas.microsoft.com/office/drawing/2014/main" xmlns="" id="{9A2DA865-105E-4EAA-B731-6629E7D3A5A4}"/>
                </a:ext>
              </a:extLst>
            </p:cNvPr>
            <p:cNvSpPr/>
            <p:nvPr/>
          </p:nvSpPr>
          <p:spPr>
            <a:xfrm>
              <a:off x="1878729" y="2086595"/>
              <a:ext cx="471450" cy="471450"/>
            </a:xfrm>
            <a:prstGeom prst="star5">
              <a:avLst>
                <a:gd name="adj" fmla="val 23981"/>
                <a:gd name="hf" fmla="val 105146"/>
                <a:gd name="vf" fmla="val 110557"/>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endParaRPr>
            </a:p>
          </p:txBody>
        </p:sp>
      </p:grpSp>
      <p:grpSp>
        <p:nvGrpSpPr>
          <p:cNvPr id="9" name="组合 8">
            <a:extLst>
              <a:ext uri="{FF2B5EF4-FFF2-40B4-BE49-F238E27FC236}">
                <a16:creationId xmlns:a16="http://schemas.microsoft.com/office/drawing/2014/main" xmlns="" id="{9048AA42-1882-40AC-94C5-127D636D9C04}"/>
              </a:ext>
            </a:extLst>
          </p:cNvPr>
          <p:cNvGrpSpPr/>
          <p:nvPr/>
        </p:nvGrpSpPr>
        <p:grpSpPr>
          <a:xfrm>
            <a:off x="1690969" y="3210231"/>
            <a:ext cx="9960865" cy="518082"/>
            <a:chOff x="1255001" y="3339236"/>
            <a:chExt cx="9960865" cy="518082"/>
          </a:xfrm>
        </p:grpSpPr>
        <p:sp>
          <p:nvSpPr>
            <p:cNvPr id="13" name="文本框 12">
              <a:extLst>
                <a:ext uri="{FF2B5EF4-FFF2-40B4-BE49-F238E27FC236}">
                  <a16:creationId xmlns:a16="http://schemas.microsoft.com/office/drawing/2014/main" xmlns="" id="{97A5900D-D2E1-45D0-8E16-79FEF5AF1F7A}"/>
                </a:ext>
              </a:extLst>
            </p:cNvPr>
            <p:cNvSpPr txBox="1"/>
            <p:nvPr/>
          </p:nvSpPr>
          <p:spPr>
            <a:xfrm>
              <a:off x="1841752" y="3429000"/>
              <a:ext cx="9374114" cy="338554"/>
            </a:xfrm>
            <a:prstGeom prst="rect">
              <a:avLst/>
            </a:prstGeom>
            <a:noFill/>
          </p:spPr>
          <p:txBody>
            <a:bodyPr wrap="square">
              <a:spAutoFit/>
            </a:bodyPr>
            <a:lstStyle/>
            <a:p>
              <a:r>
                <a:rPr lang="zh-CN" altLang="en-US" sz="1600" b="0" i="0" dirty="0">
                  <a:solidFill>
                    <a:schemeClr val="tx1">
                      <a:lumMod val="65000"/>
                      <a:lumOff val="35000"/>
                    </a:schemeClr>
                  </a:solidFill>
                  <a:effectLst/>
                  <a:latin typeface="思源黑体" panose="020B0500000000000000" pitchFamily="34" charset="-122"/>
                  <a:ea typeface="思源黑体" panose="020B0500000000000000" pitchFamily="34" charset="-122"/>
                </a:rPr>
                <a:t>要守住交往关，交往必须有原则、有规矩，不断净化社交圈、生活圈、朋友圈。</a:t>
              </a:r>
              <a:endParaRPr lang="zh-CN" altLang="en-US" sz="16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2" name="椭圆 1">
              <a:extLst>
                <a:ext uri="{FF2B5EF4-FFF2-40B4-BE49-F238E27FC236}">
                  <a16:creationId xmlns:a16="http://schemas.microsoft.com/office/drawing/2014/main" xmlns="" id="{C48F0CEA-6D35-4DC4-9767-FE56FC9FC9E9}"/>
                </a:ext>
              </a:extLst>
            </p:cNvPr>
            <p:cNvSpPr/>
            <p:nvPr/>
          </p:nvSpPr>
          <p:spPr>
            <a:xfrm>
              <a:off x="1255001" y="3339236"/>
              <a:ext cx="518082" cy="518082"/>
            </a:xfrm>
            <a:prstGeom prst="ellipse">
              <a:avLst/>
            </a:prstGeom>
            <a:solidFill>
              <a:srgbClr val="D11313"/>
            </a:solidFill>
            <a:ln>
              <a:solidFill>
                <a:srgbClr val="D113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latin typeface="思源黑体" panose="020B0500000000000000" pitchFamily="34" charset="-122"/>
                  <a:ea typeface="思源黑体" panose="020B0500000000000000" pitchFamily="34" charset="-122"/>
                </a:rPr>
                <a:t>1</a:t>
              </a:r>
              <a:endParaRPr lang="zh-CN" altLang="en-US" sz="2000" b="1" dirty="0">
                <a:latin typeface="思源黑体" panose="020B0500000000000000" pitchFamily="34" charset="-122"/>
                <a:ea typeface="思源黑体" panose="020B0500000000000000" pitchFamily="34" charset="-122"/>
              </a:endParaRPr>
            </a:p>
          </p:txBody>
        </p:sp>
      </p:grpSp>
      <p:grpSp>
        <p:nvGrpSpPr>
          <p:cNvPr id="8" name="组合 7">
            <a:extLst>
              <a:ext uri="{FF2B5EF4-FFF2-40B4-BE49-F238E27FC236}">
                <a16:creationId xmlns:a16="http://schemas.microsoft.com/office/drawing/2014/main" xmlns="" id="{46D2F254-47C2-41BC-8AD7-DA016173DB92}"/>
              </a:ext>
            </a:extLst>
          </p:cNvPr>
          <p:cNvGrpSpPr/>
          <p:nvPr/>
        </p:nvGrpSpPr>
        <p:grpSpPr>
          <a:xfrm>
            <a:off x="1690967" y="3898473"/>
            <a:ext cx="9742755" cy="518082"/>
            <a:chOff x="1255001" y="4129407"/>
            <a:chExt cx="9742754" cy="518082"/>
          </a:xfrm>
        </p:grpSpPr>
        <p:sp>
          <p:nvSpPr>
            <p:cNvPr id="15" name="文本框 14">
              <a:extLst>
                <a:ext uri="{FF2B5EF4-FFF2-40B4-BE49-F238E27FC236}">
                  <a16:creationId xmlns:a16="http://schemas.microsoft.com/office/drawing/2014/main" xmlns="" id="{4ECA60D7-A8D0-42F1-B7A2-B58B1B88354D}"/>
                </a:ext>
              </a:extLst>
            </p:cNvPr>
            <p:cNvSpPr txBox="1"/>
            <p:nvPr/>
          </p:nvSpPr>
          <p:spPr>
            <a:xfrm>
              <a:off x="1863419" y="4213628"/>
              <a:ext cx="9134336" cy="338554"/>
            </a:xfrm>
            <a:prstGeom prst="rect">
              <a:avLst/>
            </a:prstGeom>
            <a:noFill/>
          </p:spPr>
          <p:txBody>
            <a:bodyPr wrap="square">
              <a:spAutoFit/>
            </a:bodyPr>
            <a:lstStyle/>
            <a:p>
              <a:r>
                <a:rPr lang="zh-CN" altLang="en-US" sz="1600" b="0" i="0" dirty="0">
                  <a:solidFill>
                    <a:schemeClr val="tx1">
                      <a:lumMod val="65000"/>
                      <a:lumOff val="35000"/>
                    </a:schemeClr>
                  </a:solidFill>
                  <a:effectLst/>
                  <a:latin typeface="思源黑体" panose="020B0500000000000000" pitchFamily="34" charset="-122"/>
                  <a:ea typeface="思源黑体" panose="020B0500000000000000" pitchFamily="34" charset="-122"/>
                </a:rPr>
                <a:t>要守住生活关，培养健康情趣，崇尚简朴生活，保持共产党人本色。</a:t>
              </a:r>
              <a:endParaRPr lang="zh-CN" altLang="en-US" sz="16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17" name="椭圆 16">
              <a:extLst>
                <a:ext uri="{FF2B5EF4-FFF2-40B4-BE49-F238E27FC236}">
                  <a16:creationId xmlns:a16="http://schemas.microsoft.com/office/drawing/2014/main" xmlns="" id="{9B3EBE00-2AC1-4165-BBD5-03BEF57B4B4E}"/>
                </a:ext>
              </a:extLst>
            </p:cNvPr>
            <p:cNvSpPr/>
            <p:nvPr/>
          </p:nvSpPr>
          <p:spPr>
            <a:xfrm>
              <a:off x="1255001" y="4129407"/>
              <a:ext cx="518082" cy="518082"/>
            </a:xfrm>
            <a:prstGeom prst="ellipse">
              <a:avLst/>
            </a:prstGeom>
            <a:solidFill>
              <a:srgbClr val="D11313"/>
            </a:solidFill>
            <a:ln>
              <a:solidFill>
                <a:srgbClr val="D113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latin typeface="思源黑体" panose="020B0500000000000000" pitchFamily="34" charset="-122"/>
                  <a:ea typeface="思源黑体" panose="020B0500000000000000" pitchFamily="34" charset="-122"/>
                </a:rPr>
                <a:t>2</a:t>
              </a:r>
              <a:endParaRPr lang="zh-CN" altLang="en-US" sz="2000" b="1" dirty="0">
                <a:latin typeface="思源黑体" panose="020B0500000000000000" pitchFamily="34" charset="-122"/>
                <a:ea typeface="思源黑体" panose="020B0500000000000000" pitchFamily="34" charset="-122"/>
              </a:endParaRPr>
            </a:p>
          </p:txBody>
        </p:sp>
      </p:grpSp>
      <p:grpSp>
        <p:nvGrpSpPr>
          <p:cNvPr id="5" name="组合 4">
            <a:extLst>
              <a:ext uri="{FF2B5EF4-FFF2-40B4-BE49-F238E27FC236}">
                <a16:creationId xmlns:a16="http://schemas.microsoft.com/office/drawing/2014/main" xmlns="" id="{F802E479-B60A-4971-9B0C-FBABA7D5B019}"/>
              </a:ext>
            </a:extLst>
          </p:cNvPr>
          <p:cNvGrpSpPr/>
          <p:nvPr/>
        </p:nvGrpSpPr>
        <p:grpSpPr>
          <a:xfrm>
            <a:off x="1690968" y="4586716"/>
            <a:ext cx="9949877" cy="518082"/>
            <a:chOff x="1255001" y="5000825"/>
            <a:chExt cx="9949877" cy="518082"/>
          </a:xfrm>
        </p:grpSpPr>
        <p:sp>
          <p:nvSpPr>
            <p:cNvPr id="16" name="文本框 15">
              <a:extLst>
                <a:ext uri="{FF2B5EF4-FFF2-40B4-BE49-F238E27FC236}">
                  <a16:creationId xmlns:a16="http://schemas.microsoft.com/office/drawing/2014/main" xmlns="" id="{9FBD05E7-D7B3-42F9-BFE2-FECCA686A634}"/>
                </a:ext>
              </a:extLst>
            </p:cNvPr>
            <p:cNvSpPr txBox="1"/>
            <p:nvPr/>
          </p:nvSpPr>
          <p:spPr>
            <a:xfrm>
              <a:off x="1863556" y="5090589"/>
              <a:ext cx="9341322" cy="338554"/>
            </a:xfrm>
            <a:prstGeom prst="rect">
              <a:avLst/>
            </a:prstGeom>
            <a:noFill/>
          </p:spPr>
          <p:txBody>
            <a:bodyPr wrap="square">
              <a:spAutoFit/>
            </a:bodyPr>
            <a:lstStyle/>
            <a:p>
              <a:r>
                <a:rPr lang="zh-CN" altLang="en-US" sz="1600" b="0" i="0" dirty="0">
                  <a:solidFill>
                    <a:schemeClr val="tx1">
                      <a:lumMod val="65000"/>
                      <a:lumOff val="35000"/>
                    </a:schemeClr>
                  </a:solidFill>
                  <a:effectLst/>
                  <a:latin typeface="思源黑体" panose="020B0500000000000000" pitchFamily="34" charset="-122"/>
                  <a:ea typeface="思源黑体" panose="020B0500000000000000" pitchFamily="34" charset="-122"/>
                </a:rPr>
                <a:t>要守住亲情关，严格家教家风，既要自己以身作则，又要对亲属子女看得紧一点、管得勤一点。</a:t>
              </a:r>
              <a:endParaRPr lang="zh-CN" altLang="en-US" sz="16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18" name="椭圆 17">
              <a:extLst>
                <a:ext uri="{FF2B5EF4-FFF2-40B4-BE49-F238E27FC236}">
                  <a16:creationId xmlns:a16="http://schemas.microsoft.com/office/drawing/2014/main" xmlns="" id="{A0CFBDB6-4927-46D7-A99B-AE073FADD51D}"/>
                </a:ext>
              </a:extLst>
            </p:cNvPr>
            <p:cNvSpPr/>
            <p:nvPr/>
          </p:nvSpPr>
          <p:spPr>
            <a:xfrm>
              <a:off x="1255001" y="5000825"/>
              <a:ext cx="518082" cy="518082"/>
            </a:xfrm>
            <a:prstGeom prst="ellipse">
              <a:avLst/>
            </a:prstGeom>
            <a:solidFill>
              <a:srgbClr val="D11313"/>
            </a:solidFill>
            <a:ln>
              <a:solidFill>
                <a:srgbClr val="D113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latin typeface="思源黑体" panose="020B0500000000000000" pitchFamily="34" charset="-122"/>
                  <a:ea typeface="思源黑体" panose="020B0500000000000000" pitchFamily="34" charset="-122"/>
                </a:rPr>
                <a:t>3</a:t>
              </a:r>
              <a:endParaRPr lang="zh-CN" altLang="en-US" sz="2000" b="1" dirty="0">
                <a:latin typeface="思源黑体" panose="020B0500000000000000" pitchFamily="34" charset="-122"/>
                <a:ea typeface="思源黑体" panose="020B0500000000000000" pitchFamily="34" charset="-122"/>
              </a:endParaRPr>
            </a:p>
          </p:txBody>
        </p:sp>
      </p:grpSp>
      <p:grpSp>
        <p:nvGrpSpPr>
          <p:cNvPr id="3" name="组合 2">
            <a:extLst>
              <a:ext uri="{FF2B5EF4-FFF2-40B4-BE49-F238E27FC236}">
                <a16:creationId xmlns:a16="http://schemas.microsoft.com/office/drawing/2014/main" xmlns="" id="{47C3AF26-BF36-4FE9-912E-46B9D007B373}"/>
              </a:ext>
            </a:extLst>
          </p:cNvPr>
          <p:cNvGrpSpPr/>
          <p:nvPr/>
        </p:nvGrpSpPr>
        <p:grpSpPr>
          <a:xfrm>
            <a:off x="1690969" y="5274958"/>
            <a:ext cx="7897175" cy="830997"/>
            <a:chOff x="1255001" y="6036452"/>
            <a:chExt cx="7897175" cy="830997"/>
          </a:xfrm>
        </p:grpSpPr>
        <p:sp>
          <p:nvSpPr>
            <p:cNvPr id="14" name="文本框 13">
              <a:extLst>
                <a:ext uri="{FF2B5EF4-FFF2-40B4-BE49-F238E27FC236}">
                  <a16:creationId xmlns:a16="http://schemas.microsoft.com/office/drawing/2014/main" xmlns="" id="{367A05A2-BB6E-4E73-92D5-B82571BF4030}"/>
                </a:ext>
              </a:extLst>
            </p:cNvPr>
            <p:cNvSpPr txBox="1"/>
            <p:nvPr/>
          </p:nvSpPr>
          <p:spPr>
            <a:xfrm>
              <a:off x="1812570" y="6036452"/>
              <a:ext cx="7339606" cy="830997"/>
            </a:xfrm>
            <a:prstGeom prst="rect">
              <a:avLst/>
            </a:prstGeom>
            <a:noFill/>
          </p:spPr>
          <p:txBody>
            <a:bodyPr wrap="square">
              <a:spAutoFit/>
            </a:bodyPr>
            <a:lstStyle/>
            <a:p>
              <a:pPr>
                <a:lnSpc>
                  <a:spcPct val="150000"/>
                </a:lnSpc>
              </a:pPr>
              <a:r>
                <a:rPr lang="zh-CN" altLang="en-US" sz="1600" b="0" i="0" dirty="0">
                  <a:solidFill>
                    <a:schemeClr val="tx1">
                      <a:lumMod val="65000"/>
                      <a:lumOff val="35000"/>
                    </a:schemeClr>
                  </a:solidFill>
                  <a:effectLst/>
                  <a:latin typeface="思源黑体" panose="020B0500000000000000" pitchFamily="34" charset="-122"/>
                  <a:ea typeface="思源黑体" panose="020B0500000000000000" pitchFamily="34" charset="-122"/>
                </a:rPr>
                <a:t>要树立和践行正确政绩观，始终牢记为民造福是最大政绩，把初心使命体现在实现好、维护好、发展好最广大人民根本利益的实际行动中</a:t>
              </a:r>
              <a:endParaRPr lang="zh-CN" altLang="en-US" sz="16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19" name="椭圆 18">
              <a:extLst>
                <a:ext uri="{FF2B5EF4-FFF2-40B4-BE49-F238E27FC236}">
                  <a16:creationId xmlns:a16="http://schemas.microsoft.com/office/drawing/2014/main" xmlns="" id="{DD4DBE44-54B9-43AB-8178-000D8E0FDCBB}"/>
                </a:ext>
              </a:extLst>
            </p:cNvPr>
            <p:cNvSpPr/>
            <p:nvPr/>
          </p:nvSpPr>
          <p:spPr>
            <a:xfrm>
              <a:off x="1255001" y="6198180"/>
              <a:ext cx="518082" cy="518082"/>
            </a:xfrm>
            <a:prstGeom prst="ellipse">
              <a:avLst/>
            </a:prstGeom>
            <a:solidFill>
              <a:srgbClr val="D11313"/>
            </a:solidFill>
            <a:ln>
              <a:solidFill>
                <a:srgbClr val="D113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latin typeface="思源黑体" panose="020B0500000000000000" pitchFamily="34" charset="-122"/>
                  <a:ea typeface="思源黑体" panose="020B0500000000000000" pitchFamily="34" charset="-122"/>
                </a:rPr>
                <a:t>4</a:t>
              </a:r>
              <a:endParaRPr lang="zh-CN" altLang="en-US" sz="2000" b="1" dirty="0">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30352996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ppt_x"/>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8FD3BF78-C44D-44F9-8710-719115717BF5}"/>
              </a:ext>
            </a:extLst>
          </p:cNvPr>
          <p:cNvGrpSpPr/>
          <p:nvPr/>
        </p:nvGrpSpPr>
        <p:grpSpPr>
          <a:xfrm>
            <a:off x="1199456" y="795393"/>
            <a:ext cx="5471944" cy="584775"/>
            <a:chOff x="2598380" y="599924"/>
            <a:chExt cx="5471944" cy="584775"/>
          </a:xfrm>
        </p:grpSpPr>
        <p:sp>
          <p:nvSpPr>
            <p:cNvPr id="6" name="文本框 5">
              <a:extLst>
                <a:ext uri="{FF2B5EF4-FFF2-40B4-BE49-F238E27FC236}">
                  <a16:creationId xmlns:a16="http://schemas.microsoft.com/office/drawing/2014/main" xmlns="" id="{3287426A-8151-4FE1-8319-01C53A61E20A}"/>
                </a:ext>
              </a:extLst>
            </p:cNvPr>
            <p:cNvSpPr txBox="1"/>
            <p:nvPr/>
          </p:nvSpPr>
          <p:spPr>
            <a:xfrm>
              <a:off x="4602708" y="599924"/>
              <a:ext cx="3467616" cy="584775"/>
            </a:xfrm>
            <a:prstGeom prst="rect">
              <a:avLst/>
            </a:prstGeom>
            <a:noFill/>
          </p:spPr>
          <p:txBody>
            <a:bodyPr wrap="none" rtlCol="0">
              <a:spAutoFit/>
            </a:bodyPr>
            <a:lstStyle/>
            <a:p>
              <a:r>
                <a:rPr lang="zh-CN" altLang="en-US" sz="3200" b="1" dirty="0">
                  <a:solidFill>
                    <a:srgbClr val="D11313"/>
                  </a:solidFill>
                  <a:latin typeface="思源宋体 CN Heavy" panose="02020900000000000000" pitchFamily="18" charset="-122"/>
                  <a:ea typeface="思源宋体 CN Heavy" panose="02020900000000000000" pitchFamily="18" charset="-122"/>
                </a:rPr>
                <a:t>不忘初心牢记使命</a:t>
              </a:r>
            </a:p>
          </p:txBody>
        </p:sp>
        <p:sp>
          <p:nvSpPr>
            <p:cNvPr id="7" name="矩形: 圆角 6">
              <a:extLst>
                <a:ext uri="{FF2B5EF4-FFF2-40B4-BE49-F238E27FC236}">
                  <a16:creationId xmlns:a16="http://schemas.microsoft.com/office/drawing/2014/main" xmlns="" id="{99CF4031-F8F9-47FB-9094-16226465E98A}"/>
                </a:ext>
              </a:extLst>
            </p:cNvPr>
            <p:cNvSpPr/>
            <p:nvPr/>
          </p:nvSpPr>
          <p:spPr>
            <a:xfrm>
              <a:off x="2598380" y="599924"/>
              <a:ext cx="1829997" cy="568642"/>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mn-ea"/>
                </a:rPr>
                <a:t> 第 四 部分</a:t>
              </a:r>
            </a:p>
          </p:txBody>
        </p:sp>
      </p:grpSp>
      <p:grpSp>
        <p:nvGrpSpPr>
          <p:cNvPr id="42" name="组合 41">
            <a:extLst>
              <a:ext uri="{FF2B5EF4-FFF2-40B4-BE49-F238E27FC236}">
                <a16:creationId xmlns:a16="http://schemas.microsoft.com/office/drawing/2014/main" xmlns="" id="{2234E39E-A877-4626-8FD6-E4D52FDA9B77}"/>
              </a:ext>
            </a:extLst>
          </p:cNvPr>
          <p:cNvGrpSpPr/>
          <p:nvPr/>
        </p:nvGrpSpPr>
        <p:grpSpPr>
          <a:xfrm>
            <a:off x="1220579" y="1596429"/>
            <a:ext cx="7270311" cy="1200329"/>
            <a:chOff x="1878729" y="1648977"/>
            <a:chExt cx="7270310" cy="1200329"/>
          </a:xfrm>
        </p:grpSpPr>
        <p:sp>
          <p:nvSpPr>
            <p:cNvPr id="43" name="文本框 42">
              <a:extLst>
                <a:ext uri="{FF2B5EF4-FFF2-40B4-BE49-F238E27FC236}">
                  <a16:creationId xmlns:a16="http://schemas.microsoft.com/office/drawing/2014/main" xmlns="" id="{5C3AEEF4-2513-4BA6-B443-D5AAC7E666DC}"/>
                </a:ext>
              </a:extLst>
            </p:cNvPr>
            <p:cNvSpPr txBox="1"/>
            <p:nvPr/>
          </p:nvSpPr>
          <p:spPr>
            <a:xfrm>
              <a:off x="2457112" y="1648977"/>
              <a:ext cx="6691927" cy="1200329"/>
            </a:xfrm>
            <a:prstGeom prst="rect">
              <a:avLst/>
            </a:prstGeom>
            <a:noFill/>
          </p:spPr>
          <p:txBody>
            <a:bodyPr wrap="square">
              <a:spAutoFit/>
            </a:bodyPr>
            <a:lstStyle/>
            <a:p>
              <a:pPr>
                <a:lnSpc>
                  <a:spcPct val="150000"/>
                </a:lnSpc>
              </a:pPr>
              <a:r>
                <a:rPr lang="zh-CN" altLang="en-US" sz="2400" b="1" dirty="0">
                  <a:solidFill>
                    <a:srgbClr val="D11313"/>
                  </a:solidFill>
                  <a:latin typeface="思源黑体" panose="020B0500000000000000" pitchFamily="34" charset="-122"/>
                  <a:ea typeface="思源黑体" panose="020B0500000000000000" pitchFamily="34" charset="-122"/>
                </a:rPr>
                <a:t>不忘初心、牢记使命，必须发扬斗争精神，继续进行具有许多新的历史特点的伟大斗争。</a:t>
              </a:r>
            </a:p>
          </p:txBody>
        </p:sp>
        <p:sp>
          <p:nvSpPr>
            <p:cNvPr id="44" name="五角星 9">
              <a:extLst>
                <a:ext uri="{FF2B5EF4-FFF2-40B4-BE49-F238E27FC236}">
                  <a16:creationId xmlns:a16="http://schemas.microsoft.com/office/drawing/2014/main" xmlns="" id="{9A2DA865-105E-4EAA-B731-6629E7D3A5A4}"/>
                </a:ext>
              </a:extLst>
            </p:cNvPr>
            <p:cNvSpPr/>
            <p:nvPr/>
          </p:nvSpPr>
          <p:spPr>
            <a:xfrm>
              <a:off x="1878729" y="2086595"/>
              <a:ext cx="471450" cy="471450"/>
            </a:xfrm>
            <a:prstGeom prst="star5">
              <a:avLst>
                <a:gd name="adj" fmla="val 23981"/>
                <a:gd name="hf" fmla="val 105146"/>
                <a:gd name="vf" fmla="val 110557"/>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endParaRPr>
            </a:p>
          </p:txBody>
        </p:sp>
      </p:grpSp>
      <p:grpSp>
        <p:nvGrpSpPr>
          <p:cNvPr id="11" name="组合 10">
            <a:extLst>
              <a:ext uri="{FF2B5EF4-FFF2-40B4-BE49-F238E27FC236}">
                <a16:creationId xmlns:a16="http://schemas.microsoft.com/office/drawing/2014/main" xmlns="" id="{DB704FD6-4ED5-45E9-90DF-B4E352F91CF9}"/>
              </a:ext>
            </a:extLst>
          </p:cNvPr>
          <p:cNvGrpSpPr/>
          <p:nvPr/>
        </p:nvGrpSpPr>
        <p:grpSpPr>
          <a:xfrm>
            <a:off x="1595167" y="2947939"/>
            <a:ext cx="2827624" cy="3082923"/>
            <a:chOff x="1655425" y="3284984"/>
            <a:chExt cx="2827624" cy="3082923"/>
          </a:xfrm>
        </p:grpSpPr>
        <p:grpSp>
          <p:nvGrpSpPr>
            <p:cNvPr id="10" name="组合 9">
              <a:extLst>
                <a:ext uri="{FF2B5EF4-FFF2-40B4-BE49-F238E27FC236}">
                  <a16:creationId xmlns:a16="http://schemas.microsoft.com/office/drawing/2014/main" xmlns="" id="{C4060481-44D9-4272-B1E9-CDF0D9DA85BE}"/>
                </a:ext>
              </a:extLst>
            </p:cNvPr>
            <p:cNvGrpSpPr/>
            <p:nvPr/>
          </p:nvGrpSpPr>
          <p:grpSpPr>
            <a:xfrm>
              <a:off x="1655425" y="3284984"/>
              <a:ext cx="2827624" cy="3082923"/>
              <a:chOff x="1655425" y="3460387"/>
              <a:chExt cx="2827624" cy="3082923"/>
            </a:xfrm>
          </p:grpSpPr>
          <p:sp>
            <p:nvSpPr>
              <p:cNvPr id="20" name="圆角矩形 21">
                <a:extLst>
                  <a:ext uri="{FF2B5EF4-FFF2-40B4-BE49-F238E27FC236}">
                    <a16:creationId xmlns:a16="http://schemas.microsoft.com/office/drawing/2014/main" xmlns="" id="{4E016A9A-E6FA-4FC3-BD97-5977649A9FF4}"/>
                  </a:ext>
                </a:extLst>
              </p:cNvPr>
              <p:cNvSpPr/>
              <p:nvPr/>
            </p:nvSpPr>
            <p:spPr>
              <a:xfrm>
                <a:off x="1655425" y="3460387"/>
                <a:ext cx="2827624" cy="3082923"/>
              </a:xfrm>
              <a:prstGeom prst="roundRect">
                <a:avLst>
                  <a:gd name="adj" fmla="val 8130"/>
                </a:avLst>
              </a:prstGeom>
              <a:solidFill>
                <a:schemeClr val="bg1"/>
              </a:solidFill>
              <a:ln>
                <a:solidFill>
                  <a:srgbClr val="D113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endParaRPr>
              </a:p>
            </p:txBody>
          </p:sp>
          <p:grpSp>
            <p:nvGrpSpPr>
              <p:cNvPr id="21" name="组合 20">
                <a:extLst>
                  <a:ext uri="{FF2B5EF4-FFF2-40B4-BE49-F238E27FC236}">
                    <a16:creationId xmlns:a16="http://schemas.microsoft.com/office/drawing/2014/main" xmlns="" id="{F6FF68A3-6B6F-4C36-A146-079DE4918173}"/>
                  </a:ext>
                </a:extLst>
              </p:cNvPr>
              <p:cNvGrpSpPr/>
              <p:nvPr/>
            </p:nvGrpSpPr>
            <p:grpSpPr>
              <a:xfrm>
                <a:off x="2299838" y="3592792"/>
                <a:ext cx="1458595" cy="360680"/>
                <a:chOff x="3196" y="3346"/>
                <a:chExt cx="2297" cy="568"/>
              </a:xfrm>
              <a:solidFill>
                <a:srgbClr val="D11313"/>
              </a:solidFill>
            </p:grpSpPr>
            <p:sp>
              <p:nvSpPr>
                <p:cNvPr id="22" name="星形: 五角 23">
                  <a:extLst>
                    <a:ext uri="{FF2B5EF4-FFF2-40B4-BE49-F238E27FC236}">
                      <a16:creationId xmlns:a16="http://schemas.microsoft.com/office/drawing/2014/main" xmlns="" id="{CA29F7AB-35EB-49C6-A9D9-68043C222674}"/>
                    </a:ext>
                  </a:extLst>
                </p:cNvPr>
                <p:cNvSpPr/>
                <p:nvPr/>
              </p:nvSpPr>
              <p:spPr>
                <a:xfrm>
                  <a:off x="4730" y="3464"/>
                  <a:ext cx="331" cy="331"/>
                </a:xfrm>
                <a:prstGeom prst="star5">
                  <a:avLst/>
                </a:prstGeom>
                <a:grpFill/>
                <a:ln>
                  <a:solidFill>
                    <a:srgbClr val="D113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endParaRPr>
                </a:p>
              </p:txBody>
            </p:sp>
            <p:sp>
              <p:nvSpPr>
                <p:cNvPr id="23" name="星形: 五角 24">
                  <a:extLst>
                    <a:ext uri="{FF2B5EF4-FFF2-40B4-BE49-F238E27FC236}">
                      <a16:creationId xmlns:a16="http://schemas.microsoft.com/office/drawing/2014/main" xmlns="" id="{6AC96A7E-B01E-492A-946B-CD685C936D2C}"/>
                    </a:ext>
                  </a:extLst>
                </p:cNvPr>
                <p:cNvSpPr/>
                <p:nvPr/>
              </p:nvSpPr>
              <p:spPr>
                <a:xfrm>
                  <a:off x="5231" y="3498"/>
                  <a:ext cx="262" cy="262"/>
                </a:xfrm>
                <a:prstGeom prst="star5">
                  <a:avLst/>
                </a:prstGeom>
                <a:grpFill/>
                <a:ln>
                  <a:solidFill>
                    <a:srgbClr val="D113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endParaRPr>
                </a:p>
              </p:txBody>
            </p:sp>
            <p:sp>
              <p:nvSpPr>
                <p:cNvPr id="24" name="星形: 五角 25">
                  <a:extLst>
                    <a:ext uri="{FF2B5EF4-FFF2-40B4-BE49-F238E27FC236}">
                      <a16:creationId xmlns:a16="http://schemas.microsoft.com/office/drawing/2014/main" xmlns="" id="{61F98075-BAE3-4948-B90C-285D45F3E2AE}"/>
                    </a:ext>
                  </a:extLst>
                </p:cNvPr>
                <p:cNvSpPr/>
                <p:nvPr/>
              </p:nvSpPr>
              <p:spPr>
                <a:xfrm>
                  <a:off x="4061" y="3346"/>
                  <a:ext cx="568" cy="568"/>
                </a:xfrm>
                <a:prstGeom prst="star5">
                  <a:avLst/>
                </a:prstGeom>
                <a:grpFill/>
                <a:ln>
                  <a:solidFill>
                    <a:srgbClr val="D113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endParaRPr>
                </a:p>
              </p:txBody>
            </p:sp>
            <p:sp>
              <p:nvSpPr>
                <p:cNvPr id="25" name="星形: 五角 23">
                  <a:extLst>
                    <a:ext uri="{FF2B5EF4-FFF2-40B4-BE49-F238E27FC236}">
                      <a16:creationId xmlns:a16="http://schemas.microsoft.com/office/drawing/2014/main" xmlns="" id="{FEB193DF-D4E7-474E-8FF5-E40B6EEDC2D3}"/>
                    </a:ext>
                  </a:extLst>
                </p:cNvPr>
                <p:cNvSpPr/>
                <p:nvPr/>
              </p:nvSpPr>
              <p:spPr>
                <a:xfrm flipH="1">
                  <a:off x="3628" y="3464"/>
                  <a:ext cx="331" cy="331"/>
                </a:xfrm>
                <a:prstGeom prst="star5">
                  <a:avLst/>
                </a:prstGeom>
                <a:grpFill/>
                <a:ln>
                  <a:solidFill>
                    <a:srgbClr val="D113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endParaRPr>
                </a:p>
              </p:txBody>
            </p:sp>
            <p:sp>
              <p:nvSpPr>
                <p:cNvPr id="26" name="星形: 五角 24">
                  <a:extLst>
                    <a:ext uri="{FF2B5EF4-FFF2-40B4-BE49-F238E27FC236}">
                      <a16:creationId xmlns:a16="http://schemas.microsoft.com/office/drawing/2014/main" xmlns="" id="{7D2C2D73-3200-47DA-B65B-B4922E3BA137}"/>
                    </a:ext>
                  </a:extLst>
                </p:cNvPr>
                <p:cNvSpPr/>
                <p:nvPr/>
              </p:nvSpPr>
              <p:spPr>
                <a:xfrm flipH="1">
                  <a:off x="3196" y="3498"/>
                  <a:ext cx="262" cy="262"/>
                </a:xfrm>
                <a:prstGeom prst="star5">
                  <a:avLst/>
                </a:prstGeom>
                <a:grpFill/>
                <a:ln>
                  <a:solidFill>
                    <a:srgbClr val="D113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endParaRPr>
                </a:p>
              </p:txBody>
            </p:sp>
          </p:grpSp>
        </p:grpSp>
        <p:sp>
          <p:nvSpPr>
            <p:cNvPr id="28" name="文本框 27">
              <a:extLst>
                <a:ext uri="{FF2B5EF4-FFF2-40B4-BE49-F238E27FC236}">
                  <a16:creationId xmlns:a16="http://schemas.microsoft.com/office/drawing/2014/main" xmlns="" id="{6A733BCF-D3A6-4983-BDE6-37C9945F16C1}"/>
                </a:ext>
              </a:extLst>
            </p:cNvPr>
            <p:cNvSpPr txBox="1"/>
            <p:nvPr/>
          </p:nvSpPr>
          <p:spPr>
            <a:xfrm>
              <a:off x="2030204" y="3938511"/>
              <a:ext cx="2347163" cy="2308324"/>
            </a:xfrm>
            <a:prstGeom prst="rect">
              <a:avLst/>
            </a:prstGeom>
            <a:noFill/>
          </p:spPr>
          <p:txBody>
            <a:bodyPr wrap="square">
              <a:spAutoFit/>
            </a:bodyPr>
            <a:lstStyle/>
            <a:p>
              <a:pPr>
                <a:lnSpc>
                  <a:spcPct val="150000"/>
                </a:lnSpc>
              </a:pPr>
              <a:r>
                <a:rPr lang="zh-CN" altLang="en-US" sz="1600" b="0" i="0" dirty="0">
                  <a:solidFill>
                    <a:schemeClr val="tx1">
                      <a:lumMod val="65000"/>
                      <a:lumOff val="35000"/>
                    </a:schemeClr>
                  </a:solidFill>
                  <a:effectLst/>
                  <a:latin typeface="思源黑体" panose="020B0500000000000000" pitchFamily="34" charset="-122"/>
                  <a:ea typeface="思源黑体" panose="020B0500000000000000" pitchFamily="34" charset="-122"/>
                </a:rPr>
                <a:t>我们党诞生于国家内忧外患、民族危难之时，一出生就铭刻着斗争的烙印，一路走来就是在斗争中求得生存、获得发展、赢得胜利。</a:t>
              </a:r>
              <a:endParaRPr lang="zh-CN" altLang="en-US" sz="16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grpSp>
        <p:nvGrpSpPr>
          <p:cNvPr id="12" name="组合 11">
            <a:extLst>
              <a:ext uri="{FF2B5EF4-FFF2-40B4-BE49-F238E27FC236}">
                <a16:creationId xmlns:a16="http://schemas.microsoft.com/office/drawing/2014/main" xmlns="" id="{2F7B6E56-0CD2-4D34-9092-AB2F78726862}"/>
              </a:ext>
            </a:extLst>
          </p:cNvPr>
          <p:cNvGrpSpPr/>
          <p:nvPr/>
        </p:nvGrpSpPr>
        <p:grpSpPr>
          <a:xfrm>
            <a:off x="4817691" y="2947938"/>
            <a:ext cx="2827624" cy="3082923"/>
            <a:chOff x="4877950" y="3298405"/>
            <a:chExt cx="2827624" cy="3082923"/>
          </a:xfrm>
        </p:grpSpPr>
        <p:grpSp>
          <p:nvGrpSpPr>
            <p:cNvPr id="31" name="组合 30">
              <a:extLst>
                <a:ext uri="{FF2B5EF4-FFF2-40B4-BE49-F238E27FC236}">
                  <a16:creationId xmlns:a16="http://schemas.microsoft.com/office/drawing/2014/main" xmlns="" id="{3B6A3684-2023-4A33-8707-500628923F7A}"/>
                </a:ext>
              </a:extLst>
            </p:cNvPr>
            <p:cNvGrpSpPr/>
            <p:nvPr/>
          </p:nvGrpSpPr>
          <p:grpSpPr>
            <a:xfrm>
              <a:off x="4877950" y="3298405"/>
              <a:ext cx="2827624" cy="3082923"/>
              <a:chOff x="1628351" y="3473808"/>
              <a:chExt cx="2827624" cy="3082923"/>
            </a:xfrm>
          </p:grpSpPr>
          <p:sp>
            <p:nvSpPr>
              <p:cNvPr id="32" name="圆角矩形 21">
                <a:extLst>
                  <a:ext uri="{FF2B5EF4-FFF2-40B4-BE49-F238E27FC236}">
                    <a16:creationId xmlns:a16="http://schemas.microsoft.com/office/drawing/2014/main" xmlns="" id="{E024B01A-2469-4901-9DBB-7DD5D9E63427}"/>
                  </a:ext>
                </a:extLst>
              </p:cNvPr>
              <p:cNvSpPr/>
              <p:nvPr/>
            </p:nvSpPr>
            <p:spPr>
              <a:xfrm>
                <a:off x="1628351" y="3473808"/>
                <a:ext cx="2827624" cy="3082923"/>
              </a:xfrm>
              <a:prstGeom prst="roundRect">
                <a:avLst>
                  <a:gd name="adj" fmla="val 8130"/>
                </a:avLst>
              </a:prstGeom>
              <a:solidFill>
                <a:schemeClr val="bg1"/>
              </a:solidFill>
              <a:ln>
                <a:solidFill>
                  <a:srgbClr val="D113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panose="020B0500000000000000" pitchFamily="34" charset="-122"/>
                  <a:ea typeface="思源黑体" panose="020B0500000000000000" pitchFamily="34" charset="-122"/>
                </a:endParaRPr>
              </a:p>
            </p:txBody>
          </p:sp>
          <p:grpSp>
            <p:nvGrpSpPr>
              <p:cNvPr id="33" name="组合 32">
                <a:extLst>
                  <a:ext uri="{FF2B5EF4-FFF2-40B4-BE49-F238E27FC236}">
                    <a16:creationId xmlns:a16="http://schemas.microsoft.com/office/drawing/2014/main" xmlns="" id="{5897800B-325B-4C1F-827D-1FEAEE52BF16}"/>
                  </a:ext>
                </a:extLst>
              </p:cNvPr>
              <p:cNvGrpSpPr/>
              <p:nvPr/>
            </p:nvGrpSpPr>
            <p:grpSpPr>
              <a:xfrm>
                <a:off x="2299838" y="3592792"/>
                <a:ext cx="1458595" cy="360680"/>
                <a:chOff x="3196" y="3346"/>
                <a:chExt cx="2297" cy="568"/>
              </a:xfrm>
              <a:solidFill>
                <a:srgbClr val="D11313"/>
              </a:solidFill>
            </p:grpSpPr>
            <p:sp>
              <p:nvSpPr>
                <p:cNvPr id="34" name="星形: 五角 23">
                  <a:extLst>
                    <a:ext uri="{FF2B5EF4-FFF2-40B4-BE49-F238E27FC236}">
                      <a16:creationId xmlns:a16="http://schemas.microsoft.com/office/drawing/2014/main" xmlns="" id="{DA0743EF-B14E-4F0F-8FDC-A37EDB11FD1C}"/>
                    </a:ext>
                  </a:extLst>
                </p:cNvPr>
                <p:cNvSpPr/>
                <p:nvPr/>
              </p:nvSpPr>
              <p:spPr>
                <a:xfrm>
                  <a:off x="4730" y="3464"/>
                  <a:ext cx="331" cy="331"/>
                </a:xfrm>
                <a:prstGeom prst="star5">
                  <a:avLst/>
                </a:prstGeom>
                <a:grpFill/>
                <a:ln>
                  <a:solidFill>
                    <a:srgbClr val="D113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endParaRPr>
                </a:p>
              </p:txBody>
            </p:sp>
            <p:sp>
              <p:nvSpPr>
                <p:cNvPr id="35" name="星形: 五角 24">
                  <a:extLst>
                    <a:ext uri="{FF2B5EF4-FFF2-40B4-BE49-F238E27FC236}">
                      <a16:creationId xmlns:a16="http://schemas.microsoft.com/office/drawing/2014/main" xmlns="" id="{E38CCCA2-537C-42EE-A2BA-14BE2FFA6AE0}"/>
                    </a:ext>
                  </a:extLst>
                </p:cNvPr>
                <p:cNvSpPr/>
                <p:nvPr/>
              </p:nvSpPr>
              <p:spPr>
                <a:xfrm>
                  <a:off x="5231" y="3498"/>
                  <a:ext cx="262" cy="262"/>
                </a:xfrm>
                <a:prstGeom prst="star5">
                  <a:avLst/>
                </a:prstGeom>
                <a:grpFill/>
                <a:ln>
                  <a:solidFill>
                    <a:srgbClr val="D113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endParaRPr>
                </a:p>
              </p:txBody>
            </p:sp>
            <p:sp>
              <p:nvSpPr>
                <p:cNvPr id="36" name="星形: 五角 25">
                  <a:extLst>
                    <a:ext uri="{FF2B5EF4-FFF2-40B4-BE49-F238E27FC236}">
                      <a16:creationId xmlns:a16="http://schemas.microsoft.com/office/drawing/2014/main" xmlns="" id="{133F499B-2F07-48CB-8F84-D529344ABD5A}"/>
                    </a:ext>
                  </a:extLst>
                </p:cNvPr>
                <p:cNvSpPr/>
                <p:nvPr/>
              </p:nvSpPr>
              <p:spPr>
                <a:xfrm>
                  <a:off x="4061" y="3346"/>
                  <a:ext cx="568" cy="568"/>
                </a:xfrm>
                <a:prstGeom prst="star5">
                  <a:avLst/>
                </a:prstGeom>
                <a:grpFill/>
                <a:ln>
                  <a:solidFill>
                    <a:srgbClr val="D113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endParaRPr>
                </a:p>
              </p:txBody>
            </p:sp>
            <p:sp>
              <p:nvSpPr>
                <p:cNvPr id="37" name="星形: 五角 23">
                  <a:extLst>
                    <a:ext uri="{FF2B5EF4-FFF2-40B4-BE49-F238E27FC236}">
                      <a16:creationId xmlns:a16="http://schemas.microsoft.com/office/drawing/2014/main" xmlns="" id="{E83A0C71-05B0-4655-B023-504AD2245493}"/>
                    </a:ext>
                  </a:extLst>
                </p:cNvPr>
                <p:cNvSpPr/>
                <p:nvPr/>
              </p:nvSpPr>
              <p:spPr>
                <a:xfrm flipH="1">
                  <a:off x="3628" y="3464"/>
                  <a:ext cx="331" cy="331"/>
                </a:xfrm>
                <a:prstGeom prst="star5">
                  <a:avLst/>
                </a:prstGeom>
                <a:grpFill/>
                <a:ln>
                  <a:solidFill>
                    <a:srgbClr val="D113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endParaRPr>
                </a:p>
              </p:txBody>
            </p:sp>
            <p:sp>
              <p:nvSpPr>
                <p:cNvPr id="38" name="星形: 五角 24">
                  <a:extLst>
                    <a:ext uri="{FF2B5EF4-FFF2-40B4-BE49-F238E27FC236}">
                      <a16:creationId xmlns:a16="http://schemas.microsoft.com/office/drawing/2014/main" xmlns="" id="{C878D4BB-02DA-4ABA-A47E-8A1D26CE671C}"/>
                    </a:ext>
                  </a:extLst>
                </p:cNvPr>
                <p:cNvSpPr/>
                <p:nvPr/>
              </p:nvSpPr>
              <p:spPr>
                <a:xfrm flipH="1">
                  <a:off x="3196" y="3498"/>
                  <a:ext cx="262" cy="262"/>
                </a:xfrm>
                <a:prstGeom prst="star5">
                  <a:avLst/>
                </a:prstGeom>
                <a:grpFill/>
                <a:ln>
                  <a:solidFill>
                    <a:srgbClr val="D113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endParaRPr>
                </a:p>
              </p:txBody>
            </p:sp>
          </p:grpSp>
        </p:grpSp>
        <p:sp>
          <p:nvSpPr>
            <p:cNvPr id="29" name="文本框 28">
              <a:extLst>
                <a:ext uri="{FF2B5EF4-FFF2-40B4-BE49-F238E27FC236}">
                  <a16:creationId xmlns:a16="http://schemas.microsoft.com/office/drawing/2014/main" xmlns="" id="{ACC392D4-EADF-4D5F-B318-C6E8EBB1A44C}"/>
                </a:ext>
              </a:extLst>
            </p:cNvPr>
            <p:cNvSpPr txBox="1"/>
            <p:nvPr/>
          </p:nvSpPr>
          <p:spPr>
            <a:xfrm>
              <a:off x="5144925" y="3993573"/>
              <a:ext cx="2560649" cy="1938992"/>
            </a:xfrm>
            <a:prstGeom prst="rect">
              <a:avLst/>
            </a:prstGeom>
            <a:noFill/>
          </p:spPr>
          <p:txBody>
            <a:bodyPr wrap="square">
              <a:spAutoFit/>
            </a:bodyPr>
            <a:lstStyle/>
            <a:p>
              <a:pPr>
                <a:lnSpc>
                  <a:spcPct val="150000"/>
                </a:lnSpc>
              </a:pPr>
              <a:r>
                <a:rPr lang="zh-CN" altLang="en-US" sz="1600" b="0" i="0" dirty="0">
                  <a:solidFill>
                    <a:schemeClr val="tx1">
                      <a:lumMod val="65000"/>
                      <a:lumOff val="35000"/>
                    </a:schemeClr>
                  </a:solidFill>
                  <a:effectLst/>
                  <a:latin typeface="思源黑体" panose="020B0500000000000000" pitchFamily="34" charset="-122"/>
                  <a:ea typeface="思源黑体" panose="020B0500000000000000" pitchFamily="34" charset="-122"/>
                </a:rPr>
                <a:t>党在不同历史时期面临的社会主要矛盾不同、确定的中心任务不同，斗争的内容和形式也会呈现出不同的阶段性特征。</a:t>
              </a:r>
              <a:endParaRPr lang="zh-CN" altLang="en-US" sz="16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grpSp>
        <p:nvGrpSpPr>
          <p:cNvPr id="27" name="组合 26">
            <a:extLst>
              <a:ext uri="{FF2B5EF4-FFF2-40B4-BE49-F238E27FC236}">
                <a16:creationId xmlns:a16="http://schemas.microsoft.com/office/drawing/2014/main" xmlns="" id="{A0E2EF7D-BC37-4106-9F7B-C1C550B9E468}"/>
              </a:ext>
            </a:extLst>
          </p:cNvPr>
          <p:cNvGrpSpPr/>
          <p:nvPr/>
        </p:nvGrpSpPr>
        <p:grpSpPr>
          <a:xfrm>
            <a:off x="8040217" y="2947939"/>
            <a:ext cx="2828084" cy="3082923"/>
            <a:chOff x="8100475" y="3298405"/>
            <a:chExt cx="2828084" cy="3082923"/>
          </a:xfrm>
        </p:grpSpPr>
        <p:grpSp>
          <p:nvGrpSpPr>
            <p:cNvPr id="39" name="组合 38">
              <a:extLst>
                <a:ext uri="{FF2B5EF4-FFF2-40B4-BE49-F238E27FC236}">
                  <a16:creationId xmlns:a16="http://schemas.microsoft.com/office/drawing/2014/main" xmlns="" id="{36A46C87-B85D-4FD6-8026-1B58D4AD73E7}"/>
                </a:ext>
              </a:extLst>
            </p:cNvPr>
            <p:cNvGrpSpPr/>
            <p:nvPr/>
          </p:nvGrpSpPr>
          <p:grpSpPr>
            <a:xfrm>
              <a:off x="8100475" y="3298405"/>
              <a:ext cx="2827624" cy="3082923"/>
              <a:chOff x="1615641" y="3473807"/>
              <a:chExt cx="2827624" cy="3082923"/>
            </a:xfrm>
          </p:grpSpPr>
          <p:sp>
            <p:nvSpPr>
              <p:cNvPr id="40" name="圆角矩形 21">
                <a:extLst>
                  <a:ext uri="{FF2B5EF4-FFF2-40B4-BE49-F238E27FC236}">
                    <a16:creationId xmlns:a16="http://schemas.microsoft.com/office/drawing/2014/main" xmlns="" id="{1910F837-86E2-4952-9F43-16305287B7C3}"/>
                  </a:ext>
                </a:extLst>
              </p:cNvPr>
              <p:cNvSpPr/>
              <p:nvPr/>
            </p:nvSpPr>
            <p:spPr>
              <a:xfrm>
                <a:off x="1615641" y="3473807"/>
                <a:ext cx="2827624" cy="3082923"/>
              </a:xfrm>
              <a:prstGeom prst="roundRect">
                <a:avLst>
                  <a:gd name="adj" fmla="val 8130"/>
                </a:avLst>
              </a:prstGeom>
              <a:solidFill>
                <a:schemeClr val="bg1"/>
              </a:solidFill>
              <a:ln>
                <a:solidFill>
                  <a:srgbClr val="D113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endParaRPr>
              </a:p>
            </p:txBody>
          </p:sp>
          <p:grpSp>
            <p:nvGrpSpPr>
              <p:cNvPr id="41" name="组合 40">
                <a:extLst>
                  <a:ext uri="{FF2B5EF4-FFF2-40B4-BE49-F238E27FC236}">
                    <a16:creationId xmlns:a16="http://schemas.microsoft.com/office/drawing/2014/main" xmlns="" id="{2267C854-0AA0-4D0B-BEC0-073F9AA9C27D}"/>
                  </a:ext>
                </a:extLst>
              </p:cNvPr>
              <p:cNvGrpSpPr/>
              <p:nvPr/>
            </p:nvGrpSpPr>
            <p:grpSpPr>
              <a:xfrm>
                <a:off x="2299838" y="3592792"/>
                <a:ext cx="1458595" cy="360680"/>
                <a:chOff x="3196" y="3346"/>
                <a:chExt cx="2297" cy="568"/>
              </a:xfrm>
              <a:solidFill>
                <a:srgbClr val="D11313"/>
              </a:solidFill>
            </p:grpSpPr>
            <p:sp>
              <p:nvSpPr>
                <p:cNvPr id="45" name="星形: 五角 23">
                  <a:extLst>
                    <a:ext uri="{FF2B5EF4-FFF2-40B4-BE49-F238E27FC236}">
                      <a16:creationId xmlns:a16="http://schemas.microsoft.com/office/drawing/2014/main" xmlns="" id="{326FB8B6-261F-4491-8226-B433D4F97E83}"/>
                    </a:ext>
                  </a:extLst>
                </p:cNvPr>
                <p:cNvSpPr/>
                <p:nvPr/>
              </p:nvSpPr>
              <p:spPr>
                <a:xfrm>
                  <a:off x="4730" y="3464"/>
                  <a:ext cx="331" cy="331"/>
                </a:xfrm>
                <a:prstGeom prst="star5">
                  <a:avLst/>
                </a:prstGeom>
                <a:grpFill/>
                <a:ln>
                  <a:solidFill>
                    <a:srgbClr val="D113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endParaRPr>
                </a:p>
              </p:txBody>
            </p:sp>
            <p:sp>
              <p:nvSpPr>
                <p:cNvPr id="46" name="星形: 五角 24">
                  <a:extLst>
                    <a:ext uri="{FF2B5EF4-FFF2-40B4-BE49-F238E27FC236}">
                      <a16:creationId xmlns:a16="http://schemas.microsoft.com/office/drawing/2014/main" xmlns="" id="{EAF9CD94-EB7D-48CE-991B-C4279791562D}"/>
                    </a:ext>
                  </a:extLst>
                </p:cNvPr>
                <p:cNvSpPr/>
                <p:nvPr/>
              </p:nvSpPr>
              <p:spPr>
                <a:xfrm>
                  <a:off x="5231" y="3498"/>
                  <a:ext cx="262" cy="262"/>
                </a:xfrm>
                <a:prstGeom prst="star5">
                  <a:avLst/>
                </a:prstGeom>
                <a:grpFill/>
                <a:ln>
                  <a:solidFill>
                    <a:srgbClr val="D113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endParaRPr>
                </a:p>
              </p:txBody>
            </p:sp>
            <p:sp>
              <p:nvSpPr>
                <p:cNvPr id="47" name="星形: 五角 25">
                  <a:extLst>
                    <a:ext uri="{FF2B5EF4-FFF2-40B4-BE49-F238E27FC236}">
                      <a16:creationId xmlns:a16="http://schemas.microsoft.com/office/drawing/2014/main" xmlns="" id="{DCF858CF-DA4D-4534-B2D8-5663F6D319CB}"/>
                    </a:ext>
                  </a:extLst>
                </p:cNvPr>
                <p:cNvSpPr/>
                <p:nvPr/>
              </p:nvSpPr>
              <p:spPr>
                <a:xfrm>
                  <a:off x="4061" y="3346"/>
                  <a:ext cx="568" cy="568"/>
                </a:xfrm>
                <a:prstGeom prst="star5">
                  <a:avLst/>
                </a:prstGeom>
                <a:grpFill/>
                <a:ln>
                  <a:solidFill>
                    <a:srgbClr val="D113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endParaRPr>
                </a:p>
              </p:txBody>
            </p:sp>
            <p:sp>
              <p:nvSpPr>
                <p:cNvPr id="48" name="星形: 五角 23">
                  <a:extLst>
                    <a:ext uri="{FF2B5EF4-FFF2-40B4-BE49-F238E27FC236}">
                      <a16:creationId xmlns:a16="http://schemas.microsoft.com/office/drawing/2014/main" xmlns="" id="{9540DBA3-8F8E-4DE1-941D-AAD385B34A66}"/>
                    </a:ext>
                  </a:extLst>
                </p:cNvPr>
                <p:cNvSpPr/>
                <p:nvPr/>
              </p:nvSpPr>
              <p:spPr>
                <a:xfrm flipH="1">
                  <a:off x="3628" y="3464"/>
                  <a:ext cx="331" cy="331"/>
                </a:xfrm>
                <a:prstGeom prst="star5">
                  <a:avLst/>
                </a:prstGeom>
                <a:grpFill/>
                <a:ln>
                  <a:solidFill>
                    <a:srgbClr val="D113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endParaRPr>
                </a:p>
              </p:txBody>
            </p:sp>
            <p:sp>
              <p:nvSpPr>
                <p:cNvPr id="49" name="星形: 五角 24">
                  <a:extLst>
                    <a:ext uri="{FF2B5EF4-FFF2-40B4-BE49-F238E27FC236}">
                      <a16:creationId xmlns:a16="http://schemas.microsoft.com/office/drawing/2014/main" xmlns="" id="{3744B170-5E88-46D8-9232-7AEF939DFECA}"/>
                    </a:ext>
                  </a:extLst>
                </p:cNvPr>
                <p:cNvSpPr/>
                <p:nvPr/>
              </p:nvSpPr>
              <p:spPr>
                <a:xfrm flipH="1">
                  <a:off x="3196" y="3498"/>
                  <a:ext cx="262" cy="262"/>
                </a:xfrm>
                <a:prstGeom prst="star5">
                  <a:avLst/>
                </a:prstGeom>
                <a:grpFill/>
                <a:ln>
                  <a:solidFill>
                    <a:srgbClr val="D113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endParaRPr>
                </a:p>
              </p:txBody>
            </p:sp>
          </p:grpSp>
        </p:grpSp>
        <p:sp>
          <p:nvSpPr>
            <p:cNvPr id="30" name="文本框 29">
              <a:extLst>
                <a:ext uri="{FF2B5EF4-FFF2-40B4-BE49-F238E27FC236}">
                  <a16:creationId xmlns:a16="http://schemas.microsoft.com/office/drawing/2014/main" xmlns="" id="{BF35F9FE-765D-4DE5-AEA0-8348A129C161}"/>
                </a:ext>
              </a:extLst>
            </p:cNvPr>
            <p:cNvSpPr txBox="1"/>
            <p:nvPr/>
          </p:nvSpPr>
          <p:spPr>
            <a:xfrm>
              <a:off x="8525959" y="4178238"/>
              <a:ext cx="2402600" cy="1569660"/>
            </a:xfrm>
            <a:prstGeom prst="rect">
              <a:avLst/>
            </a:prstGeom>
            <a:noFill/>
          </p:spPr>
          <p:txBody>
            <a:bodyPr wrap="square">
              <a:spAutoFit/>
            </a:bodyPr>
            <a:lstStyle/>
            <a:p>
              <a:pPr>
                <a:lnSpc>
                  <a:spcPct val="150000"/>
                </a:lnSpc>
              </a:pPr>
              <a:r>
                <a:rPr lang="zh-CN" altLang="en-US" sz="1600" b="0" i="0" dirty="0">
                  <a:solidFill>
                    <a:schemeClr val="tx1">
                      <a:lumMod val="65000"/>
                      <a:lumOff val="35000"/>
                    </a:schemeClr>
                  </a:solidFill>
                  <a:effectLst/>
                  <a:latin typeface="思源黑体" panose="020B0500000000000000" pitchFamily="34" charset="-122"/>
                  <a:ea typeface="思源黑体" panose="020B0500000000000000" pitchFamily="34" charset="-122"/>
                </a:rPr>
                <a:t>新征程上进行的伟大斗争，不同于革命战争时期疾风骤雨式的斗争，具有许多新的历史特点。</a:t>
              </a:r>
              <a:endParaRPr lang="zh-CN" altLang="en-US" sz="16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30105068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animEffect transition="in" filter="fade">
                                      <p:cBhvr>
                                        <p:cTn id="26" dur="500"/>
                                        <p:tgtEl>
                                          <p:spTgt spid="12"/>
                                        </p:tgtEl>
                                      </p:cBhvr>
                                    </p:animEffect>
                                  </p:childTnLst>
                                </p:cTn>
                              </p:par>
                            </p:childTnLst>
                          </p:cTn>
                        </p:par>
                        <p:par>
                          <p:cTn id="27" fill="hold">
                            <p:stCondLst>
                              <p:cond delay="2000"/>
                            </p:stCondLst>
                            <p:childTnLst>
                              <p:par>
                                <p:cTn id="28" presetID="53" presetClass="entr" presetSubtype="16"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 calcmode="lin" valueType="num">
                                      <p:cBhvr>
                                        <p:cTn id="30" dur="500" fill="hold"/>
                                        <p:tgtEl>
                                          <p:spTgt spid="27"/>
                                        </p:tgtEl>
                                        <p:attrNameLst>
                                          <p:attrName>ppt_w</p:attrName>
                                        </p:attrNameLst>
                                      </p:cBhvr>
                                      <p:tavLst>
                                        <p:tav tm="0">
                                          <p:val>
                                            <p:fltVal val="0"/>
                                          </p:val>
                                        </p:tav>
                                        <p:tav tm="100000">
                                          <p:val>
                                            <p:strVal val="#ppt_w"/>
                                          </p:val>
                                        </p:tav>
                                      </p:tavLst>
                                    </p:anim>
                                    <p:anim calcmode="lin" valueType="num">
                                      <p:cBhvr>
                                        <p:cTn id="31" dur="500" fill="hold"/>
                                        <p:tgtEl>
                                          <p:spTgt spid="27"/>
                                        </p:tgtEl>
                                        <p:attrNameLst>
                                          <p:attrName>ppt_h</p:attrName>
                                        </p:attrNameLst>
                                      </p:cBhvr>
                                      <p:tavLst>
                                        <p:tav tm="0">
                                          <p:val>
                                            <p:fltVal val="0"/>
                                          </p:val>
                                        </p:tav>
                                        <p:tav tm="100000">
                                          <p:val>
                                            <p:strVal val="#ppt_h"/>
                                          </p:val>
                                        </p:tav>
                                      </p:tavLst>
                                    </p:anim>
                                    <p:animEffect transition="in" filter="fade">
                                      <p:cBhvr>
                                        <p:cTn id="3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8FD3BF78-C44D-44F9-8710-719115717BF5}"/>
              </a:ext>
            </a:extLst>
          </p:cNvPr>
          <p:cNvGrpSpPr/>
          <p:nvPr/>
        </p:nvGrpSpPr>
        <p:grpSpPr>
          <a:xfrm>
            <a:off x="1199456" y="795393"/>
            <a:ext cx="5471944" cy="584775"/>
            <a:chOff x="2598380" y="599924"/>
            <a:chExt cx="5471944" cy="584775"/>
          </a:xfrm>
        </p:grpSpPr>
        <p:sp>
          <p:nvSpPr>
            <p:cNvPr id="6" name="文本框 5">
              <a:extLst>
                <a:ext uri="{FF2B5EF4-FFF2-40B4-BE49-F238E27FC236}">
                  <a16:creationId xmlns:a16="http://schemas.microsoft.com/office/drawing/2014/main" xmlns="" id="{3287426A-8151-4FE1-8319-01C53A61E20A}"/>
                </a:ext>
              </a:extLst>
            </p:cNvPr>
            <p:cNvSpPr txBox="1"/>
            <p:nvPr/>
          </p:nvSpPr>
          <p:spPr>
            <a:xfrm>
              <a:off x="4602708" y="599924"/>
              <a:ext cx="3467616" cy="584775"/>
            </a:xfrm>
            <a:prstGeom prst="rect">
              <a:avLst/>
            </a:prstGeom>
            <a:noFill/>
          </p:spPr>
          <p:txBody>
            <a:bodyPr wrap="none" rtlCol="0">
              <a:spAutoFit/>
            </a:bodyPr>
            <a:lstStyle/>
            <a:p>
              <a:r>
                <a:rPr lang="zh-CN" altLang="en-US" sz="3200" b="1" dirty="0">
                  <a:solidFill>
                    <a:srgbClr val="D11313"/>
                  </a:solidFill>
                  <a:latin typeface="思源宋体 CN Heavy" panose="02020900000000000000" pitchFamily="18" charset="-122"/>
                  <a:ea typeface="思源宋体 CN Heavy" panose="02020900000000000000" pitchFamily="18" charset="-122"/>
                </a:rPr>
                <a:t>不忘初心牢记使命</a:t>
              </a:r>
            </a:p>
          </p:txBody>
        </p:sp>
        <p:sp>
          <p:nvSpPr>
            <p:cNvPr id="7" name="矩形: 圆角 6">
              <a:extLst>
                <a:ext uri="{FF2B5EF4-FFF2-40B4-BE49-F238E27FC236}">
                  <a16:creationId xmlns:a16="http://schemas.microsoft.com/office/drawing/2014/main" xmlns="" id="{99CF4031-F8F9-47FB-9094-16226465E98A}"/>
                </a:ext>
              </a:extLst>
            </p:cNvPr>
            <p:cNvSpPr/>
            <p:nvPr/>
          </p:nvSpPr>
          <p:spPr>
            <a:xfrm>
              <a:off x="2598380" y="599924"/>
              <a:ext cx="1829997" cy="568642"/>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mn-ea"/>
                </a:rPr>
                <a:t> 第 四 部分</a:t>
              </a:r>
            </a:p>
          </p:txBody>
        </p:sp>
      </p:grpSp>
      <p:grpSp>
        <p:nvGrpSpPr>
          <p:cNvPr id="42" name="组合 41">
            <a:extLst>
              <a:ext uri="{FF2B5EF4-FFF2-40B4-BE49-F238E27FC236}">
                <a16:creationId xmlns:a16="http://schemas.microsoft.com/office/drawing/2014/main" xmlns="" id="{2234E39E-A877-4626-8FD6-E4D52FDA9B77}"/>
              </a:ext>
            </a:extLst>
          </p:cNvPr>
          <p:cNvGrpSpPr/>
          <p:nvPr/>
        </p:nvGrpSpPr>
        <p:grpSpPr>
          <a:xfrm>
            <a:off x="1201958" y="1640091"/>
            <a:ext cx="7270311" cy="1200329"/>
            <a:chOff x="1878729" y="1648977"/>
            <a:chExt cx="7270310" cy="1200329"/>
          </a:xfrm>
        </p:grpSpPr>
        <p:sp>
          <p:nvSpPr>
            <p:cNvPr id="43" name="文本框 42">
              <a:extLst>
                <a:ext uri="{FF2B5EF4-FFF2-40B4-BE49-F238E27FC236}">
                  <a16:creationId xmlns:a16="http://schemas.microsoft.com/office/drawing/2014/main" xmlns="" id="{5C3AEEF4-2513-4BA6-B443-D5AAC7E666DC}"/>
                </a:ext>
              </a:extLst>
            </p:cNvPr>
            <p:cNvSpPr txBox="1"/>
            <p:nvPr/>
          </p:nvSpPr>
          <p:spPr>
            <a:xfrm>
              <a:off x="2457112" y="1648977"/>
              <a:ext cx="6691927" cy="1200329"/>
            </a:xfrm>
            <a:prstGeom prst="rect">
              <a:avLst/>
            </a:prstGeom>
            <a:noFill/>
          </p:spPr>
          <p:txBody>
            <a:bodyPr wrap="square">
              <a:spAutoFit/>
            </a:bodyPr>
            <a:lstStyle/>
            <a:p>
              <a:pPr>
                <a:lnSpc>
                  <a:spcPct val="150000"/>
                </a:lnSpc>
              </a:pPr>
              <a:r>
                <a:rPr lang="zh-CN" altLang="en-US" sz="2400" b="1" dirty="0">
                  <a:solidFill>
                    <a:srgbClr val="D11313"/>
                  </a:solidFill>
                  <a:latin typeface="思源黑体" panose="020B0500000000000000" pitchFamily="34" charset="-122"/>
                  <a:ea typeface="思源黑体" panose="020B0500000000000000" pitchFamily="34" charset="-122"/>
                </a:rPr>
                <a:t>不忘初心、牢记使命，必须勇于担当作为，以伟大历史主动精神肩负起伟大历史使命。</a:t>
              </a:r>
            </a:p>
          </p:txBody>
        </p:sp>
        <p:sp>
          <p:nvSpPr>
            <p:cNvPr id="44" name="五角星 9">
              <a:extLst>
                <a:ext uri="{FF2B5EF4-FFF2-40B4-BE49-F238E27FC236}">
                  <a16:creationId xmlns:a16="http://schemas.microsoft.com/office/drawing/2014/main" xmlns="" id="{9A2DA865-105E-4EAA-B731-6629E7D3A5A4}"/>
                </a:ext>
              </a:extLst>
            </p:cNvPr>
            <p:cNvSpPr/>
            <p:nvPr/>
          </p:nvSpPr>
          <p:spPr>
            <a:xfrm>
              <a:off x="1878729" y="2086595"/>
              <a:ext cx="471450" cy="471450"/>
            </a:xfrm>
            <a:prstGeom prst="star5">
              <a:avLst>
                <a:gd name="adj" fmla="val 23981"/>
                <a:gd name="hf" fmla="val 105146"/>
                <a:gd name="vf" fmla="val 110557"/>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endParaRPr>
            </a:p>
          </p:txBody>
        </p:sp>
      </p:grpSp>
      <p:sp>
        <p:nvSpPr>
          <p:cNvPr id="20" name="文本框 19">
            <a:extLst>
              <a:ext uri="{FF2B5EF4-FFF2-40B4-BE49-F238E27FC236}">
                <a16:creationId xmlns:a16="http://schemas.microsoft.com/office/drawing/2014/main" xmlns="" id="{D2DE8930-50FC-4411-87C8-95A6C38CFAC3}"/>
              </a:ext>
            </a:extLst>
          </p:cNvPr>
          <p:cNvSpPr txBox="1"/>
          <p:nvPr/>
        </p:nvSpPr>
        <p:spPr>
          <a:xfrm>
            <a:off x="1343472" y="3125729"/>
            <a:ext cx="6628738" cy="338554"/>
          </a:xfrm>
          <a:prstGeom prst="rect">
            <a:avLst/>
          </a:prstGeom>
          <a:noFill/>
        </p:spPr>
        <p:txBody>
          <a:bodyPr wrap="none">
            <a:spAutoFit/>
          </a:bodyPr>
          <a:lstStyle/>
          <a:p>
            <a:pPr marL="285750" indent="-285750">
              <a:buClr>
                <a:srgbClr val="D11313"/>
              </a:buClr>
              <a:buFont typeface="Wingdings" panose="05000000000000000000" pitchFamily="2" charset="2"/>
              <a:buChar char="u"/>
            </a:pPr>
            <a:r>
              <a:rPr kumimoji="0" lang="zh-CN" altLang="en-US" sz="1600" b="0" i="0" u="none" strike="noStrike" kern="1200" cap="none" spc="0" normalizeH="0" baseline="0" noProof="0" dirty="0">
                <a:ln>
                  <a:noFill/>
                </a:ln>
                <a:solidFill>
                  <a:schemeClr val="tx1">
                    <a:lumMod val="65000"/>
                    <a:lumOff val="35000"/>
                  </a:schemeClr>
                </a:solidFill>
                <a:effectLst/>
                <a:uLnTx/>
                <a:uFillTx/>
                <a:latin typeface="思源黑体" panose="020B0500000000000000" pitchFamily="34" charset="-122"/>
                <a:ea typeface="思源黑体" panose="020B0500000000000000" pitchFamily="34" charset="-122"/>
              </a:rPr>
              <a:t>要发扬伟大历史主动精神，在机遇面前主动出击，不犹豫、不观望；</a:t>
            </a:r>
            <a:endParaRPr lang="zh-CN" altLang="en-US" sz="16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21" name="文本框 20">
            <a:extLst>
              <a:ext uri="{FF2B5EF4-FFF2-40B4-BE49-F238E27FC236}">
                <a16:creationId xmlns:a16="http://schemas.microsoft.com/office/drawing/2014/main" xmlns="" id="{5E2E3F36-FC82-40B1-ACBB-803B7C32389A}"/>
              </a:ext>
            </a:extLst>
          </p:cNvPr>
          <p:cNvSpPr txBox="1"/>
          <p:nvPr/>
        </p:nvSpPr>
        <p:spPr>
          <a:xfrm>
            <a:off x="1343473" y="3766905"/>
            <a:ext cx="4166525" cy="338554"/>
          </a:xfrm>
          <a:prstGeom prst="rect">
            <a:avLst/>
          </a:prstGeom>
          <a:noFill/>
        </p:spPr>
        <p:txBody>
          <a:bodyPr wrap="none">
            <a:spAutoFit/>
          </a:bodyPr>
          <a:lstStyle/>
          <a:p>
            <a:pPr marL="285750" indent="-285750">
              <a:buClr>
                <a:srgbClr val="D11313"/>
              </a:buClr>
              <a:buFont typeface="Wingdings" panose="05000000000000000000" pitchFamily="2" charset="2"/>
              <a:buChar char="u"/>
            </a:pPr>
            <a:r>
              <a:rPr kumimoji="0" lang="zh-CN" altLang="en-US" sz="1600" b="0" i="0" u="none" strike="noStrike" kern="1200" cap="none" spc="0" normalizeH="0" baseline="0" noProof="0">
                <a:ln>
                  <a:noFill/>
                </a:ln>
                <a:solidFill>
                  <a:schemeClr val="tx1">
                    <a:lumMod val="65000"/>
                    <a:lumOff val="35000"/>
                  </a:schemeClr>
                </a:solidFill>
                <a:effectLst/>
                <a:uLnTx/>
                <a:uFillTx/>
                <a:latin typeface="思源黑体" panose="020B0500000000000000" pitchFamily="34" charset="-122"/>
                <a:ea typeface="思源黑体" panose="020B0500000000000000" pitchFamily="34" charset="-122"/>
              </a:rPr>
              <a:t>在困难面前迎难而上，不推诿、不逃避；</a:t>
            </a:r>
            <a:endParaRPr lang="zh-CN" altLang="en-US" sz="16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22" name="文本框 21">
            <a:extLst>
              <a:ext uri="{FF2B5EF4-FFF2-40B4-BE49-F238E27FC236}">
                <a16:creationId xmlns:a16="http://schemas.microsoft.com/office/drawing/2014/main" xmlns="" id="{BF581103-13D7-4D3E-BFBF-A932000CA87E}"/>
              </a:ext>
            </a:extLst>
          </p:cNvPr>
          <p:cNvSpPr txBox="1"/>
          <p:nvPr/>
        </p:nvSpPr>
        <p:spPr>
          <a:xfrm>
            <a:off x="1343473" y="4408081"/>
            <a:ext cx="4166525" cy="338554"/>
          </a:xfrm>
          <a:prstGeom prst="rect">
            <a:avLst/>
          </a:prstGeom>
          <a:noFill/>
        </p:spPr>
        <p:txBody>
          <a:bodyPr wrap="none">
            <a:spAutoFit/>
          </a:bodyPr>
          <a:lstStyle/>
          <a:p>
            <a:pPr marL="285750" indent="-285750">
              <a:buClr>
                <a:srgbClr val="D11313"/>
              </a:buClr>
              <a:buFont typeface="Wingdings" panose="05000000000000000000" pitchFamily="2" charset="2"/>
              <a:buChar char="u"/>
            </a:pPr>
            <a:r>
              <a:rPr kumimoji="0" lang="zh-CN" altLang="en-US" sz="1600" b="0" i="0" u="none" strike="noStrike" kern="1200" cap="none" spc="0" normalizeH="0" baseline="0" noProof="0">
                <a:ln>
                  <a:noFill/>
                </a:ln>
                <a:solidFill>
                  <a:schemeClr val="tx1">
                    <a:lumMod val="65000"/>
                    <a:lumOff val="35000"/>
                  </a:schemeClr>
                </a:solidFill>
                <a:effectLst/>
                <a:uLnTx/>
                <a:uFillTx/>
                <a:latin typeface="思源黑体" panose="020B0500000000000000" pitchFamily="34" charset="-122"/>
                <a:ea typeface="思源黑体" panose="020B0500000000000000" pitchFamily="34" charset="-122"/>
              </a:rPr>
              <a:t>在风险面前积极应对，不畏缩、不躲闪；</a:t>
            </a:r>
            <a:endParaRPr lang="zh-CN" altLang="en-US" sz="16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23" name="文本框 22">
            <a:extLst>
              <a:ext uri="{FF2B5EF4-FFF2-40B4-BE49-F238E27FC236}">
                <a16:creationId xmlns:a16="http://schemas.microsoft.com/office/drawing/2014/main" xmlns="" id="{FBA7128D-C4B7-4D34-B8D9-374C86B05600}"/>
              </a:ext>
            </a:extLst>
          </p:cNvPr>
          <p:cNvSpPr txBox="1"/>
          <p:nvPr/>
        </p:nvSpPr>
        <p:spPr>
          <a:xfrm>
            <a:off x="1343474" y="5049257"/>
            <a:ext cx="5192447" cy="338554"/>
          </a:xfrm>
          <a:prstGeom prst="rect">
            <a:avLst/>
          </a:prstGeom>
          <a:noFill/>
        </p:spPr>
        <p:txBody>
          <a:bodyPr wrap="none">
            <a:spAutoFit/>
          </a:bodyPr>
          <a:lstStyle/>
          <a:p>
            <a:pPr marL="285750" indent="-285750">
              <a:buClr>
                <a:srgbClr val="D11313"/>
              </a:buClr>
              <a:buFont typeface="Wingdings" panose="05000000000000000000" pitchFamily="2" charset="2"/>
              <a:buChar char="u"/>
            </a:pPr>
            <a:r>
              <a:rPr kumimoji="0" lang="zh-CN" altLang="en-US" sz="1600" b="0" i="0" u="none" strike="noStrike" kern="1200" cap="none" spc="0" normalizeH="0" baseline="0" noProof="0">
                <a:ln>
                  <a:noFill/>
                </a:ln>
                <a:solidFill>
                  <a:schemeClr val="tx1">
                    <a:lumMod val="65000"/>
                    <a:lumOff val="35000"/>
                  </a:schemeClr>
                </a:solidFill>
                <a:effectLst/>
                <a:uLnTx/>
                <a:uFillTx/>
                <a:latin typeface="思源黑体" panose="020B0500000000000000" pitchFamily="34" charset="-122"/>
                <a:ea typeface="思源黑体" panose="020B0500000000000000" pitchFamily="34" charset="-122"/>
              </a:rPr>
              <a:t>在担当和斗争中经风雨、见世面，长才干、壮筋骨，</a:t>
            </a:r>
            <a:endParaRPr lang="zh-CN" altLang="en-US" sz="16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24" name="文本框 23">
            <a:extLst>
              <a:ext uri="{FF2B5EF4-FFF2-40B4-BE49-F238E27FC236}">
                <a16:creationId xmlns:a16="http://schemas.microsoft.com/office/drawing/2014/main" xmlns="" id="{6671A142-A201-4662-AB09-2C7A13F24CC1}"/>
              </a:ext>
            </a:extLst>
          </p:cNvPr>
          <p:cNvSpPr txBox="1"/>
          <p:nvPr/>
        </p:nvSpPr>
        <p:spPr>
          <a:xfrm>
            <a:off x="1343472" y="5690434"/>
            <a:ext cx="10116872" cy="338554"/>
          </a:xfrm>
          <a:prstGeom prst="rect">
            <a:avLst/>
          </a:prstGeom>
          <a:noFill/>
        </p:spPr>
        <p:txBody>
          <a:bodyPr wrap="none">
            <a:spAutoFit/>
          </a:bodyPr>
          <a:lstStyle/>
          <a:p>
            <a:pPr marL="285750" indent="-285750">
              <a:buClr>
                <a:srgbClr val="D11313"/>
              </a:buClr>
              <a:buFont typeface="Wingdings" panose="05000000000000000000" pitchFamily="2" charset="2"/>
              <a:buChar char="u"/>
            </a:pPr>
            <a:r>
              <a:rPr kumimoji="0" lang="zh-CN" altLang="en-US" sz="1600" b="0" i="0" u="none" strike="noStrike" kern="1200" cap="none" spc="0" normalizeH="0" baseline="0" noProof="0" dirty="0">
                <a:ln>
                  <a:noFill/>
                </a:ln>
                <a:solidFill>
                  <a:schemeClr val="tx1">
                    <a:lumMod val="65000"/>
                    <a:lumOff val="35000"/>
                  </a:schemeClr>
                </a:solidFill>
                <a:effectLst/>
                <a:uLnTx/>
                <a:uFillTx/>
                <a:latin typeface="思源黑体" panose="020B0500000000000000" pitchFamily="34" charset="-122"/>
                <a:ea typeface="思源黑体" panose="020B0500000000000000" pitchFamily="34" charset="-122"/>
              </a:rPr>
              <a:t>开创新局面、打开新天地，练就担当作为的硬脊梁、铁肩膀、真本事，谱写新时代践行初心使命的新篇章。</a:t>
            </a:r>
            <a:endParaRPr lang="zh-CN" altLang="en-US" sz="16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val="41516209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ppt_x"/>
                                          </p:val>
                                        </p:tav>
                                        <p:tav tm="100000">
                                          <p:val>
                                            <p:strVal val="#ppt_x"/>
                                          </p:val>
                                        </p:tav>
                                      </p:tavLst>
                                    </p:anim>
                                    <p:anim calcmode="lin" valueType="num">
                                      <p:cBhvr additive="base">
                                        <p:cTn id="24" dur="5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ppt_x"/>
                                          </p:val>
                                        </p:tav>
                                        <p:tav tm="100000">
                                          <p:val>
                                            <p:strVal val="#ppt_x"/>
                                          </p:val>
                                        </p:tav>
                                      </p:tavLst>
                                    </p:anim>
                                    <p:anim calcmode="lin" valueType="num">
                                      <p:cBhvr additive="base">
                                        <p:cTn id="32" dur="500" fill="hold"/>
                                        <p:tgtEl>
                                          <p:spTgt spid="2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a16="http://schemas.microsoft.com/office/drawing/2014/main" xmlns="" id="{A98D6549-F923-490B-828D-158CF7DF0B93}"/>
              </a:ext>
            </a:extLst>
          </p:cNvPr>
          <p:cNvGrpSpPr/>
          <p:nvPr/>
        </p:nvGrpSpPr>
        <p:grpSpPr>
          <a:xfrm>
            <a:off x="29109" y="2757683"/>
            <a:ext cx="12192000" cy="3024336"/>
            <a:chOff x="0" y="2132856"/>
            <a:chExt cx="12360696" cy="3024336"/>
          </a:xfrm>
        </p:grpSpPr>
        <p:pic>
          <p:nvPicPr>
            <p:cNvPr id="5" name="图片 4">
              <a:extLst>
                <a:ext uri="{FF2B5EF4-FFF2-40B4-BE49-F238E27FC236}">
                  <a16:creationId xmlns:a16="http://schemas.microsoft.com/office/drawing/2014/main" xmlns="" id="{3755BE51-5370-41EB-9B47-D55D5AF772D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0125" r="74215" b="32625"/>
            <a:stretch/>
          </p:blipFill>
          <p:spPr>
            <a:xfrm>
              <a:off x="0" y="2276872"/>
              <a:ext cx="3143672" cy="2880320"/>
            </a:xfrm>
            <a:prstGeom prst="rect">
              <a:avLst/>
            </a:prstGeom>
          </p:spPr>
        </p:pic>
        <p:pic>
          <p:nvPicPr>
            <p:cNvPr id="10" name="图片 9">
              <a:extLst>
                <a:ext uri="{FF2B5EF4-FFF2-40B4-BE49-F238E27FC236}">
                  <a16:creationId xmlns:a16="http://schemas.microsoft.com/office/drawing/2014/main" xmlns="" id="{7740B816-BEBA-4649-ABDF-0B226A91C5A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6979" t="20125" r="-136" b="32625"/>
            <a:stretch/>
          </p:blipFill>
          <p:spPr>
            <a:xfrm>
              <a:off x="3071664" y="2132856"/>
              <a:ext cx="9289032" cy="2880320"/>
            </a:xfrm>
            <a:prstGeom prst="rect">
              <a:avLst/>
            </a:prstGeom>
          </p:spPr>
        </p:pic>
      </p:grpSp>
      <p:grpSp>
        <p:nvGrpSpPr>
          <p:cNvPr id="58" name="组合 57">
            <a:extLst>
              <a:ext uri="{FF2B5EF4-FFF2-40B4-BE49-F238E27FC236}">
                <a16:creationId xmlns:a16="http://schemas.microsoft.com/office/drawing/2014/main" xmlns="" id="{DD7AC32E-36FD-45B0-8729-73B5992F6C07}"/>
              </a:ext>
            </a:extLst>
          </p:cNvPr>
          <p:cNvGrpSpPr/>
          <p:nvPr/>
        </p:nvGrpSpPr>
        <p:grpSpPr>
          <a:xfrm>
            <a:off x="2436906" y="4025535"/>
            <a:ext cx="6649751" cy="3487112"/>
            <a:chOff x="2406072" y="4025535"/>
            <a:chExt cx="6649750" cy="3487112"/>
          </a:xfrm>
        </p:grpSpPr>
        <p:pic>
          <p:nvPicPr>
            <p:cNvPr id="57" name="图片 56">
              <a:extLst>
                <a:ext uri="{FF2B5EF4-FFF2-40B4-BE49-F238E27FC236}">
                  <a16:creationId xmlns:a16="http://schemas.microsoft.com/office/drawing/2014/main" xmlns="" id="{9EDD9B47-58EC-49A0-93C0-C10A7E05BE6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4251" t="57585" r="24611" b="9044"/>
            <a:stretch/>
          </p:blipFill>
          <p:spPr>
            <a:xfrm>
              <a:off x="2406072" y="4451060"/>
              <a:ext cx="6649750" cy="2169460"/>
            </a:xfrm>
            <a:prstGeom prst="rect">
              <a:avLst/>
            </a:prstGeom>
          </p:spPr>
        </p:pic>
        <p:pic>
          <p:nvPicPr>
            <p:cNvPr id="53" name="图片 52">
              <a:extLst>
                <a:ext uri="{FF2B5EF4-FFF2-40B4-BE49-F238E27FC236}">
                  <a16:creationId xmlns:a16="http://schemas.microsoft.com/office/drawing/2014/main" xmlns="" id="{D5901779-FBBA-4ED6-8B52-2F72C1B4C09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20596" y="4025535"/>
              <a:ext cx="3487112" cy="3487112"/>
            </a:xfrm>
            <a:prstGeom prst="rect">
              <a:avLst/>
            </a:prstGeom>
          </p:spPr>
        </p:pic>
      </p:grpSp>
      <p:pic>
        <p:nvPicPr>
          <p:cNvPr id="38" name="图片 37">
            <a:extLst>
              <a:ext uri="{FF2B5EF4-FFF2-40B4-BE49-F238E27FC236}">
                <a16:creationId xmlns:a16="http://schemas.microsoft.com/office/drawing/2014/main" xmlns="" id="{F8DE553C-EC45-47B5-8A0E-02338F7B85A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32740" r="80121"/>
          <a:stretch/>
        </p:blipFill>
        <p:spPr>
          <a:xfrm>
            <a:off x="-29109" y="2455376"/>
            <a:ext cx="2158952" cy="3686566"/>
          </a:xfrm>
          <a:prstGeom prst="rect">
            <a:avLst/>
          </a:prstGeom>
        </p:spPr>
      </p:pic>
      <p:pic>
        <p:nvPicPr>
          <p:cNvPr id="55" name="图片 54">
            <a:extLst>
              <a:ext uri="{FF2B5EF4-FFF2-40B4-BE49-F238E27FC236}">
                <a16:creationId xmlns:a16="http://schemas.microsoft.com/office/drawing/2014/main" xmlns="" id="{EE6E39B1-AA43-47A0-BA22-CFF85DAE8741}"/>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48616"/>
          <a:stretch/>
        </p:blipFill>
        <p:spPr>
          <a:xfrm>
            <a:off x="0" y="3572238"/>
            <a:ext cx="12192000" cy="3295437"/>
          </a:xfrm>
          <a:prstGeom prst="rect">
            <a:avLst/>
          </a:prstGeom>
        </p:spPr>
      </p:pic>
      <p:pic>
        <p:nvPicPr>
          <p:cNvPr id="49" name="图片 48">
            <a:extLst>
              <a:ext uri="{FF2B5EF4-FFF2-40B4-BE49-F238E27FC236}">
                <a16:creationId xmlns:a16="http://schemas.microsoft.com/office/drawing/2014/main" xmlns="" id="{9D8324FC-87CD-435A-AD52-83D7AF6F1AD5}"/>
              </a:ext>
            </a:extLst>
          </p:cNvPr>
          <p:cNvPicPr>
            <a:picLocks noChangeAspect="1"/>
          </p:cNvPicPr>
          <p:nvPr/>
        </p:nvPicPr>
        <p:blipFill rotWithShape="1">
          <a:blip r:embed="rId9">
            <a:extLst>
              <a:ext uri="{28A0092B-C50C-407E-A947-70E740481C1C}">
                <a14:useLocalDpi xmlns:a14="http://schemas.microsoft.com/office/drawing/2010/main" val="0"/>
              </a:ext>
            </a:extLst>
          </a:blip>
          <a:srcRect t="26501" r="2856" b="30581"/>
          <a:stretch/>
        </p:blipFill>
        <p:spPr>
          <a:xfrm>
            <a:off x="1800726" y="867721"/>
            <a:ext cx="8590551" cy="2680458"/>
          </a:xfrm>
          <a:prstGeom prst="rect">
            <a:avLst/>
          </a:prstGeom>
        </p:spPr>
      </p:pic>
      <p:sp>
        <p:nvSpPr>
          <p:cNvPr id="46" name="文本框 45">
            <a:extLst>
              <a:ext uri="{FF2B5EF4-FFF2-40B4-BE49-F238E27FC236}">
                <a16:creationId xmlns:a16="http://schemas.microsoft.com/office/drawing/2014/main" xmlns="" id="{B091A1EC-4211-4B9B-99E1-BFD2CE91F91A}"/>
              </a:ext>
            </a:extLst>
          </p:cNvPr>
          <p:cNvSpPr txBox="1"/>
          <p:nvPr/>
        </p:nvSpPr>
        <p:spPr>
          <a:xfrm>
            <a:off x="5008874" y="714678"/>
            <a:ext cx="3153427" cy="584775"/>
          </a:xfrm>
          <a:prstGeom prst="rect">
            <a:avLst/>
          </a:prstGeom>
          <a:noFill/>
        </p:spPr>
        <p:txBody>
          <a:bodyPr wrap="none" rtlCol="0">
            <a:spAutoFit/>
          </a:bodyPr>
          <a:lstStyle/>
          <a:p>
            <a:r>
              <a:rPr lang="en-US" altLang="zh-CN" sz="3200" b="1" dirty="0">
                <a:solidFill>
                  <a:srgbClr val="D11313"/>
                </a:solidFill>
                <a:latin typeface="思源宋体 CN Heavy" panose="02020900000000000000" pitchFamily="18" charset="-122"/>
                <a:ea typeface="思源宋体 CN Heavy" panose="02020900000000000000" pitchFamily="18" charset="-122"/>
              </a:rPr>
              <a:t>1945 </a:t>
            </a:r>
            <a:r>
              <a:rPr lang="en-US" altLang="zh-CN" sz="3200" b="1" dirty="0" smtClean="0">
                <a:solidFill>
                  <a:srgbClr val="D11313"/>
                </a:solidFill>
                <a:latin typeface="思源宋体 CN Heavy" panose="02020900000000000000" pitchFamily="18" charset="-122"/>
                <a:ea typeface="思源宋体 CN Heavy" panose="02020900000000000000" pitchFamily="18" charset="-122"/>
              </a:rPr>
              <a:t>– 20XX</a:t>
            </a:r>
            <a:r>
              <a:rPr lang="zh-CN" altLang="en-US" sz="3200" b="1" dirty="0" smtClean="0">
                <a:solidFill>
                  <a:srgbClr val="D11313"/>
                </a:solidFill>
                <a:latin typeface="思源宋体 CN Heavy" panose="02020900000000000000" pitchFamily="18" charset="-122"/>
                <a:ea typeface="思源宋体 CN Heavy" panose="02020900000000000000" pitchFamily="18" charset="-122"/>
              </a:rPr>
              <a:t>年</a:t>
            </a:r>
            <a:endParaRPr lang="zh-CN" altLang="en-US" sz="3200" b="1" dirty="0">
              <a:solidFill>
                <a:srgbClr val="D11313"/>
              </a:solidFill>
              <a:latin typeface="思源宋体 CN Heavy" panose="02020900000000000000" pitchFamily="18" charset="-122"/>
              <a:ea typeface="思源宋体 CN Heavy" panose="02020900000000000000" pitchFamily="18" charset="-122"/>
            </a:endParaRPr>
          </a:p>
        </p:txBody>
      </p:sp>
      <p:pic>
        <p:nvPicPr>
          <p:cNvPr id="51" name="图片 50">
            <a:extLst>
              <a:ext uri="{FF2B5EF4-FFF2-40B4-BE49-F238E27FC236}">
                <a16:creationId xmlns:a16="http://schemas.microsoft.com/office/drawing/2014/main" xmlns="" id="{2345ABC7-206F-48F5-9C5A-9D680634E40A}"/>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45275" t="9385" r="39960" b="72564"/>
          <a:stretch/>
        </p:blipFill>
        <p:spPr>
          <a:xfrm>
            <a:off x="10070883" y="515946"/>
            <a:ext cx="1800200" cy="1152128"/>
          </a:xfrm>
          <a:prstGeom prst="rect">
            <a:avLst/>
          </a:prstGeom>
        </p:spPr>
      </p:pic>
      <p:pic>
        <p:nvPicPr>
          <p:cNvPr id="60" name="图片 59">
            <a:extLst>
              <a:ext uri="{FF2B5EF4-FFF2-40B4-BE49-F238E27FC236}">
                <a16:creationId xmlns:a16="http://schemas.microsoft.com/office/drawing/2014/main" xmlns="" id="{D2E1463A-7DBD-4DEA-A210-110322F15039}"/>
              </a:ext>
            </a:extLst>
          </p:cNvPr>
          <p:cNvPicPr>
            <a:picLocks noChangeAspect="1"/>
          </p:cNvPicPr>
          <p:nvPr/>
        </p:nvPicPr>
        <p:blipFill rotWithShape="1">
          <a:blip r:embed="rId11" cstate="print">
            <a:extLst>
              <a:ext uri="{BEBA8EAE-BF5A-486C-A8C5-ECC9F3942E4B}">
                <a14:imgProps xmlns:a14="http://schemas.microsoft.com/office/drawing/2010/main">
                  <a14:imgLayer>
                    <a14:imgEffect>
                      <a14:colorTemperature colorTemp="4700"/>
                    </a14:imgEffect>
                  </a14:imgLayer>
                </a14:imgProps>
              </a:ext>
              <a:ext uri="{28A0092B-C50C-407E-A947-70E740481C1C}">
                <a14:useLocalDpi xmlns:a14="http://schemas.microsoft.com/office/drawing/2010/main" val="0"/>
              </a:ext>
            </a:extLst>
          </a:blip>
          <a:srcRect r="65079" b="71957"/>
          <a:stretch/>
        </p:blipFill>
        <p:spPr>
          <a:xfrm>
            <a:off x="-29109" y="-15731"/>
            <a:ext cx="4257584" cy="1695942"/>
          </a:xfrm>
          <a:prstGeom prst="rect">
            <a:avLst/>
          </a:prstGeom>
        </p:spPr>
      </p:pic>
      <p:sp>
        <p:nvSpPr>
          <p:cNvPr id="61" name="矩形: 圆角 60">
            <a:extLst>
              <a:ext uri="{FF2B5EF4-FFF2-40B4-BE49-F238E27FC236}">
                <a16:creationId xmlns:a16="http://schemas.microsoft.com/office/drawing/2014/main" xmlns="" id="{78F98F76-FF30-43E4-A004-6BF262BC461E}"/>
              </a:ext>
            </a:extLst>
          </p:cNvPr>
          <p:cNvSpPr/>
          <p:nvPr/>
        </p:nvSpPr>
        <p:spPr>
          <a:xfrm>
            <a:off x="5606647" y="4269413"/>
            <a:ext cx="1870356" cy="390220"/>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mn-ea"/>
              </a:rPr>
              <a:t>汇报人</a:t>
            </a:r>
            <a:r>
              <a:rPr lang="zh-CN" altLang="en-US" sz="1400" dirty="0" smtClean="0">
                <a:solidFill>
                  <a:schemeClr val="bg1"/>
                </a:solidFill>
                <a:latin typeface="+mn-ea"/>
              </a:rPr>
              <a:t>：优品</a:t>
            </a:r>
            <a:r>
              <a:rPr lang="en-US" altLang="zh-CN" sz="1400" dirty="0" smtClean="0">
                <a:solidFill>
                  <a:schemeClr val="bg1"/>
                </a:solidFill>
                <a:latin typeface="+mn-ea"/>
              </a:rPr>
              <a:t>PPT</a:t>
            </a:r>
            <a:endParaRPr lang="zh-CN" altLang="en-US" sz="1400" dirty="0">
              <a:solidFill>
                <a:schemeClr val="bg1"/>
              </a:solidFill>
              <a:latin typeface="+mn-ea"/>
            </a:endParaRPr>
          </a:p>
        </p:txBody>
      </p:sp>
      <p:sp>
        <p:nvSpPr>
          <p:cNvPr id="66" name="文本框 65">
            <a:extLst>
              <a:ext uri="{FF2B5EF4-FFF2-40B4-BE49-F238E27FC236}">
                <a16:creationId xmlns:a16="http://schemas.microsoft.com/office/drawing/2014/main" xmlns="" id="{D616FF4E-5CF7-41FA-9D29-3EEE6F91B044}"/>
              </a:ext>
            </a:extLst>
          </p:cNvPr>
          <p:cNvSpPr txBox="1"/>
          <p:nvPr/>
        </p:nvSpPr>
        <p:spPr>
          <a:xfrm>
            <a:off x="3471756" y="3703826"/>
            <a:ext cx="6120680" cy="400110"/>
          </a:xfrm>
          <a:prstGeom prst="rect">
            <a:avLst/>
          </a:prstGeom>
          <a:noFill/>
        </p:spPr>
        <p:txBody>
          <a:bodyPr wrap="square" rtlCol="0">
            <a:spAutoFit/>
          </a:bodyPr>
          <a:lstStyle/>
          <a:p>
            <a:pPr algn="dist"/>
            <a:r>
              <a:rPr lang="en-US" altLang="zh-CN" sz="2000" b="1" dirty="0">
                <a:solidFill>
                  <a:schemeClr val="tx1">
                    <a:lumMod val="65000"/>
                    <a:lumOff val="35000"/>
                  </a:schemeClr>
                </a:solidFill>
                <a:latin typeface="思源宋体 CN Heavy" panose="02020900000000000000" pitchFamily="18" charset="-122"/>
                <a:ea typeface="思源宋体 CN Heavy" panose="02020900000000000000" pitchFamily="18" charset="-122"/>
              </a:rPr>
              <a:t>【</a:t>
            </a:r>
            <a:r>
              <a:rPr lang="zh-CN" altLang="en-US" sz="2000" b="1" dirty="0">
                <a:solidFill>
                  <a:schemeClr val="tx1">
                    <a:lumMod val="65000"/>
                    <a:lumOff val="35000"/>
                  </a:schemeClr>
                </a:solidFill>
                <a:latin typeface="思源宋体 CN Heavy" panose="02020900000000000000" pitchFamily="18" charset="-122"/>
                <a:ea typeface="思源宋体 CN Heavy" panose="02020900000000000000" pitchFamily="18" charset="-122"/>
              </a:rPr>
              <a:t>勿忘历史</a:t>
            </a:r>
            <a:r>
              <a:rPr lang="en-US" altLang="zh-CN" sz="2000" b="1" dirty="0">
                <a:solidFill>
                  <a:schemeClr val="tx1">
                    <a:lumMod val="65000"/>
                    <a:lumOff val="35000"/>
                  </a:schemeClr>
                </a:solidFill>
                <a:latin typeface="思源宋体 CN Heavy" panose="02020900000000000000" pitchFamily="18" charset="-122"/>
                <a:ea typeface="思源宋体 CN Heavy" panose="02020900000000000000" pitchFamily="18" charset="-122"/>
              </a:rPr>
              <a:t>· </a:t>
            </a:r>
            <a:r>
              <a:rPr lang="zh-CN" altLang="en-US" sz="2000" b="1" dirty="0">
                <a:solidFill>
                  <a:schemeClr val="tx1">
                    <a:lumMod val="65000"/>
                    <a:lumOff val="35000"/>
                  </a:schemeClr>
                </a:solidFill>
                <a:latin typeface="思源宋体 CN Heavy" panose="02020900000000000000" pitchFamily="18" charset="-122"/>
                <a:ea typeface="思源宋体 CN Heavy" panose="02020900000000000000" pitchFamily="18" charset="-122"/>
              </a:rPr>
              <a:t>砥砺前行抗战</a:t>
            </a:r>
            <a:r>
              <a:rPr lang="zh-CN" altLang="en-US" sz="2000" b="1" dirty="0" smtClean="0">
                <a:solidFill>
                  <a:schemeClr val="tx1">
                    <a:lumMod val="65000"/>
                    <a:lumOff val="35000"/>
                  </a:schemeClr>
                </a:solidFill>
                <a:latin typeface="思源宋体 CN Heavy" panose="02020900000000000000" pitchFamily="18" charset="-122"/>
                <a:ea typeface="思源宋体 CN Heavy" panose="02020900000000000000" pitchFamily="18" charset="-122"/>
              </a:rPr>
              <a:t>胜利</a:t>
            </a:r>
            <a:r>
              <a:rPr lang="en-US" altLang="zh-CN" sz="2000" b="1" dirty="0">
                <a:solidFill>
                  <a:schemeClr val="tx1">
                    <a:lumMod val="65000"/>
                    <a:lumOff val="35000"/>
                  </a:schemeClr>
                </a:solidFill>
                <a:latin typeface="思源宋体 CN Heavy" panose="02020900000000000000" pitchFamily="18" charset="-122"/>
                <a:ea typeface="思源宋体 CN Heavy" panose="02020900000000000000" pitchFamily="18" charset="-122"/>
              </a:rPr>
              <a:t>XX</a:t>
            </a:r>
            <a:r>
              <a:rPr lang="zh-CN" altLang="en-US" sz="2000" b="1" dirty="0" smtClean="0">
                <a:solidFill>
                  <a:schemeClr val="tx1">
                    <a:lumMod val="65000"/>
                    <a:lumOff val="35000"/>
                  </a:schemeClr>
                </a:solidFill>
                <a:latin typeface="思源宋体 CN Heavy" panose="02020900000000000000" pitchFamily="18" charset="-122"/>
                <a:ea typeface="思源宋体 CN Heavy" panose="02020900000000000000" pitchFamily="18" charset="-122"/>
              </a:rPr>
              <a:t>周年</a:t>
            </a:r>
            <a:r>
              <a:rPr lang="en-US" altLang="zh-CN" sz="2000" b="1" dirty="0">
                <a:solidFill>
                  <a:schemeClr val="tx1">
                    <a:lumMod val="65000"/>
                    <a:lumOff val="35000"/>
                  </a:schemeClr>
                </a:solidFill>
                <a:latin typeface="思源宋体 CN Heavy" panose="02020900000000000000" pitchFamily="18" charset="-122"/>
                <a:ea typeface="思源宋体 CN Heavy" panose="02020900000000000000" pitchFamily="18" charset="-122"/>
              </a:rPr>
              <a:t>】 </a:t>
            </a:r>
            <a:endParaRPr lang="zh-CN" altLang="en-US" sz="2000" b="1" dirty="0">
              <a:solidFill>
                <a:schemeClr val="tx1">
                  <a:lumMod val="65000"/>
                  <a:lumOff val="35000"/>
                </a:schemeClr>
              </a:solidFill>
              <a:latin typeface="思源宋体 CN Heavy" panose="02020900000000000000" pitchFamily="18" charset="-122"/>
              <a:ea typeface="思源宋体 CN Heavy" panose="02020900000000000000" pitchFamily="18" charset="-122"/>
            </a:endParaRPr>
          </a:p>
        </p:txBody>
      </p:sp>
    </p:spTree>
    <p:extLst>
      <p:ext uri="{BB962C8B-B14F-4D97-AF65-F5344CB8AC3E}">
        <p14:creationId xmlns:p14="http://schemas.microsoft.com/office/powerpoint/2010/main" val="3785663439"/>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down)">
                                      <p:cBhvr>
                                        <p:cTn id="7" dur="500"/>
                                        <p:tgtEl>
                                          <p:spTgt spid="55"/>
                                        </p:tgtEl>
                                      </p:cBhvr>
                                    </p:animEffect>
                                  </p:childTnLst>
                                </p:cTn>
                              </p:par>
                              <p:par>
                                <p:cTn id="8" presetID="42" presetClass="entr" presetSubtype="0" fill="hold"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1000"/>
                                        <p:tgtEl>
                                          <p:spTgt spid="58"/>
                                        </p:tgtEl>
                                      </p:cBhvr>
                                    </p:animEffect>
                                    <p:anim calcmode="lin" valueType="num">
                                      <p:cBhvr>
                                        <p:cTn id="11" dur="1000" fill="hold"/>
                                        <p:tgtEl>
                                          <p:spTgt spid="58"/>
                                        </p:tgtEl>
                                        <p:attrNameLst>
                                          <p:attrName>ppt_x</p:attrName>
                                        </p:attrNameLst>
                                      </p:cBhvr>
                                      <p:tavLst>
                                        <p:tav tm="0">
                                          <p:val>
                                            <p:strVal val="#ppt_x"/>
                                          </p:val>
                                        </p:tav>
                                        <p:tav tm="100000">
                                          <p:val>
                                            <p:strVal val="#ppt_x"/>
                                          </p:val>
                                        </p:tav>
                                      </p:tavLst>
                                    </p:anim>
                                    <p:anim calcmode="lin" valueType="num">
                                      <p:cBhvr>
                                        <p:cTn id="12" dur="1000" fill="hold"/>
                                        <p:tgtEl>
                                          <p:spTgt spid="58"/>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1000"/>
                                        <p:tgtEl>
                                          <p:spTgt spid="38"/>
                                        </p:tgtEl>
                                      </p:cBhvr>
                                    </p:animEffect>
                                    <p:anim calcmode="lin" valueType="num">
                                      <p:cBhvr>
                                        <p:cTn id="16" dur="1000" fill="hold"/>
                                        <p:tgtEl>
                                          <p:spTgt spid="38"/>
                                        </p:tgtEl>
                                        <p:attrNameLst>
                                          <p:attrName>ppt_x</p:attrName>
                                        </p:attrNameLst>
                                      </p:cBhvr>
                                      <p:tavLst>
                                        <p:tav tm="0">
                                          <p:val>
                                            <p:strVal val="#ppt_x"/>
                                          </p:val>
                                        </p:tav>
                                        <p:tav tm="100000">
                                          <p:val>
                                            <p:strVal val="#ppt_x"/>
                                          </p:val>
                                        </p:tav>
                                      </p:tavLst>
                                    </p:anim>
                                    <p:anim calcmode="lin" valueType="num">
                                      <p:cBhvr>
                                        <p:cTn id="17"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60"/>
                                        </p:tgtEl>
                                        <p:attrNameLst>
                                          <p:attrName>style.visibility</p:attrName>
                                        </p:attrNameLst>
                                      </p:cBhvr>
                                      <p:to>
                                        <p:strVal val="visible"/>
                                      </p:to>
                                    </p:set>
                                    <p:animEffect transition="in" filter="wipe(left)">
                                      <p:cBhvr>
                                        <p:cTn id="22" dur="500"/>
                                        <p:tgtEl>
                                          <p:spTgt spid="60"/>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12" fill="hold" nodeType="clickEffect">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fill="hold"/>
                                        <p:tgtEl>
                                          <p:spTgt spid="51"/>
                                        </p:tgtEl>
                                        <p:attrNameLst>
                                          <p:attrName>ppt_x</p:attrName>
                                        </p:attrNameLst>
                                      </p:cBhvr>
                                      <p:tavLst>
                                        <p:tav tm="0">
                                          <p:val>
                                            <p:strVal val="0-#ppt_w/2"/>
                                          </p:val>
                                        </p:tav>
                                        <p:tav tm="100000">
                                          <p:val>
                                            <p:strVal val="#ppt_x"/>
                                          </p:val>
                                        </p:tav>
                                      </p:tavLst>
                                    </p:anim>
                                    <p:anim calcmode="lin" valueType="num">
                                      <p:cBhvr additive="base">
                                        <p:cTn id="28"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2" presetClass="entr" presetSubtype="0" fill="hold" grpId="0" nodeType="clickEffect">
                                  <p:stCondLst>
                                    <p:cond delay="0"/>
                                  </p:stCondLst>
                                  <p:childTnLst>
                                    <p:set>
                                      <p:cBhvr>
                                        <p:cTn id="32" dur="1" fill="hold">
                                          <p:stCondLst>
                                            <p:cond delay="0"/>
                                          </p:stCondLst>
                                        </p:cTn>
                                        <p:tgtEl>
                                          <p:spTgt spid="46"/>
                                        </p:tgtEl>
                                        <p:attrNameLst>
                                          <p:attrName>style.visibility</p:attrName>
                                        </p:attrNameLst>
                                      </p:cBhvr>
                                      <p:to>
                                        <p:strVal val="visible"/>
                                      </p:to>
                                    </p:set>
                                    <p:animScale>
                                      <p:cBhvr>
                                        <p:cTn id="33"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46"/>
                                        </p:tgtEl>
                                        <p:attrNameLst>
                                          <p:attrName>ppt_x</p:attrName>
                                          <p:attrName>ppt_y</p:attrName>
                                        </p:attrNameLst>
                                      </p:cBhvr>
                                    </p:animMotion>
                                    <p:animEffect transition="in" filter="fade">
                                      <p:cBhvr>
                                        <p:cTn id="35" dur="1000"/>
                                        <p:tgtEl>
                                          <p:spTgt spid="46"/>
                                        </p:tgtEl>
                                      </p:cBhvr>
                                    </p:animEffect>
                                  </p:childTnLst>
                                </p:cTn>
                              </p:par>
                            </p:childTnLst>
                          </p:cTn>
                        </p:par>
                      </p:childTnLst>
                    </p:cTn>
                  </p:par>
                  <p:par>
                    <p:cTn id="36" fill="hold">
                      <p:stCondLst>
                        <p:cond delay="indefinite"/>
                      </p:stCondLst>
                      <p:childTnLst>
                        <p:par>
                          <p:cTn id="37" fill="hold">
                            <p:stCondLst>
                              <p:cond delay="0"/>
                            </p:stCondLst>
                            <p:childTnLst>
                              <p:par>
                                <p:cTn id="38" presetID="25" presetClass="entr" presetSubtype="0" fill="hold" nodeType="clickEffect">
                                  <p:stCondLst>
                                    <p:cond delay="0"/>
                                  </p:stCondLst>
                                  <p:childTnLst>
                                    <p:set>
                                      <p:cBhvr>
                                        <p:cTn id="39" dur="1" fill="hold">
                                          <p:stCondLst>
                                            <p:cond delay="0"/>
                                          </p:stCondLst>
                                        </p:cTn>
                                        <p:tgtEl>
                                          <p:spTgt spid="49"/>
                                        </p:tgtEl>
                                        <p:attrNameLst>
                                          <p:attrName>style.visibility</p:attrName>
                                        </p:attrNameLst>
                                      </p:cBhvr>
                                      <p:to>
                                        <p:strVal val="visible"/>
                                      </p:to>
                                    </p:set>
                                    <p:anim calcmode="lin" valueType="num">
                                      <p:cBhvr>
                                        <p:cTn id="40" dur="500" decel="50000" fill="hold">
                                          <p:stCondLst>
                                            <p:cond delay="0"/>
                                          </p:stCondLst>
                                        </p:cTn>
                                        <p:tgtEl>
                                          <p:spTgt spid="49"/>
                                        </p:tgtEl>
                                        <p:attrNameLst>
                                          <p:attrName>style.rotation</p:attrName>
                                        </p:attrNameLst>
                                      </p:cBhvr>
                                      <p:tavLst>
                                        <p:tav tm="0">
                                          <p:val>
                                            <p:fltVal val="-90"/>
                                          </p:val>
                                        </p:tav>
                                        <p:tav tm="100000">
                                          <p:val>
                                            <p:fltVal val="0"/>
                                          </p:val>
                                        </p:tav>
                                      </p:tavLst>
                                    </p:anim>
                                    <p:anim calcmode="lin" valueType="num">
                                      <p:cBhvr>
                                        <p:cTn id="41" dur="500" decel="50000" fill="hold">
                                          <p:stCondLst>
                                            <p:cond delay="0"/>
                                          </p:stCondLst>
                                        </p:cTn>
                                        <p:tgtEl>
                                          <p:spTgt spid="49"/>
                                        </p:tgtEl>
                                        <p:attrNameLst>
                                          <p:attrName>ppt_w</p:attrName>
                                        </p:attrNameLst>
                                      </p:cBhvr>
                                      <p:tavLst>
                                        <p:tav tm="0">
                                          <p:val>
                                            <p:strVal val="#ppt_w"/>
                                          </p:val>
                                        </p:tav>
                                        <p:tav tm="100000">
                                          <p:val>
                                            <p:strVal val="#ppt_w*.05"/>
                                          </p:val>
                                        </p:tav>
                                      </p:tavLst>
                                    </p:anim>
                                    <p:anim calcmode="lin" valueType="num">
                                      <p:cBhvr>
                                        <p:cTn id="42" dur="500" accel="50000" fill="hold">
                                          <p:stCondLst>
                                            <p:cond delay="500"/>
                                          </p:stCondLst>
                                        </p:cTn>
                                        <p:tgtEl>
                                          <p:spTgt spid="49"/>
                                        </p:tgtEl>
                                        <p:attrNameLst>
                                          <p:attrName>ppt_w</p:attrName>
                                        </p:attrNameLst>
                                      </p:cBhvr>
                                      <p:tavLst>
                                        <p:tav tm="0">
                                          <p:val>
                                            <p:strVal val="#ppt_w*.05"/>
                                          </p:val>
                                        </p:tav>
                                        <p:tav tm="100000">
                                          <p:val>
                                            <p:strVal val="#ppt_w"/>
                                          </p:val>
                                        </p:tav>
                                      </p:tavLst>
                                    </p:anim>
                                    <p:anim calcmode="lin" valueType="num">
                                      <p:cBhvr>
                                        <p:cTn id="43" dur="1000" fill="hold"/>
                                        <p:tgtEl>
                                          <p:spTgt spid="49"/>
                                        </p:tgtEl>
                                        <p:attrNameLst>
                                          <p:attrName>ppt_h</p:attrName>
                                        </p:attrNameLst>
                                      </p:cBhvr>
                                      <p:tavLst>
                                        <p:tav tm="0">
                                          <p:val>
                                            <p:strVal val="#ppt_h"/>
                                          </p:val>
                                        </p:tav>
                                        <p:tav tm="100000">
                                          <p:val>
                                            <p:strVal val="#ppt_h"/>
                                          </p:val>
                                        </p:tav>
                                      </p:tavLst>
                                    </p:anim>
                                    <p:anim calcmode="lin" valueType="num">
                                      <p:cBhvr>
                                        <p:cTn id="44" dur="500" decel="50000" fill="hold">
                                          <p:stCondLst>
                                            <p:cond delay="0"/>
                                          </p:stCondLst>
                                        </p:cTn>
                                        <p:tgtEl>
                                          <p:spTgt spid="49"/>
                                        </p:tgtEl>
                                        <p:attrNameLst>
                                          <p:attrName>ppt_x</p:attrName>
                                        </p:attrNameLst>
                                      </p:cBhvr>
                                      <p:tavLst>
                                        <p:tav tm="0">
                                          <p:val>
                                            <p:strVal val="#ppt_x+.4"/>
                                          </p:val>
                                        </p:tav>
                                        <p:tav tm="100000">
                                          <p:val>
                                            <p:strVal val="#ppt_x"/>
                                          </p:val>
                                        </p:tav>
                                      </p:tavLst>
                                    </p:anim>
                                    <p:anim calcmode="lin" valueType="num">
                                      <p:cBhvr>
                                        <p:cTn id="45" dur="500" decel="50000" fill="hold">
                                          <p:stCondLst>
                                            <p:cond delay="0"/>
                                          </p:stCondLst>
                                        </p:cTn>
                                        <p:tgtEl>
                                          <p:spTgt spid="49"/>
                                        </p:tgtEl>
                                        <p:attrNameLst>
                                          <p:attrName>ppt_y</p:attrName>
                                        </p:attrNameLst>
                                      </p:cBhvr>
                                      <p:tavLst>
                                        <p:tav tm="0">
                                          <p:val>
                                            <p:strVal val="#ppt_y-.2"/>
                                          </p:val>
                                        </p:tav>
                                        <p:tav tm="100000">
                                          <p:val>
                                            <p:strVal val="#ppt_y+.1"/>
                                          </p:val>
                                        </p:tav>
                                      </p:tavLst>
                                    </p:anim>
                                    <p:anim calcmode="lin" valueType="num">
                                      <p:cBhvr>
                                        <p:cTn id="46" dur="500" accel="50000" fill="hold">
                                          <p:stCondLst>
                                            <p:cond delay="500"/>
                                          </p:stCondLst>
                                        </p:cTn>
                                        <p:tgtEl>
                                          <p:spTgt spid="49"/>
                                        </p:tgtEl>
                                        <p:attrNameLst>
                                          <p:attrName>ppt_y</p:attrName>
                                        </p:attrNameLst>
                                      </p:cBhvr>
                                      <p:tavLst>
                                        <p:tav tm="0">
                                          <p:val>
                                            <p:strVal val="#ppt_y+.1"/>
                                          </p:val>
                                        </p:tav>
                                        <p:tav tm="100000">
                                          <p:val>
                                            <p:strVal val="#ppt_y"/>
                                          </p:val>
                                        </p:tav>
                                      </p:tavLst>
                                    </p:anim>
                                    <p:animEffect transition="in" filter="fade">
                                      <p:cBhvr>
                                        <p:cTn id="47" dur="1000" decel="50000">
                                          <p:stCondLst>
                                            <p:cond delay="0"/>
                                          </p:stCondLst>
                                        </p:cTn>
                                        <p:tgtEl>
                                          <p:spTgt spid="49"/>
                                        </p:tgtEl>
                                      </p:cBhvr>
                                    </p:animEffect>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66"/>
                                        </p:tgtEl>
                                        <p:attrNameLst>
                                          <p:attrName>style.visibility</p:attrName>
                                        </p:attrNameLst>
                                      </p:cBhvr>
                                      <p:to>
                                        <p:strVal val="visible"/>
                                      </p:to>
                                    </p:set>
                                    <p:animEffect transition="in" filter="fade">
                                      <p:cBhvr>
                                        <p:cTn id="52" dur="1000"/>
                                        <p:tgtEl>
                                          <p:spTgt spid="66"/>
                                        </p:tgtEl>
                                      </p:cBhvr>
                                    </p:animEffect>
                                    <p:anim calcmode="lin" valueType="num">
                                      <p:cBhvr>
                                        <p:cTn id="53" dur="1000" fill="hold"/>
                                        <p:tgtEl>
                                          <p:spTgt spid="66"/>
                                        </p:tgtEl>
                                        <p:attrNameLst>
                                          <p:attrName>ppt_x</p:attrName>
                                        </p:attrNameLst>
                                      </p:cBhvr>
                                      <p:tavLst>
                                        <p:tav tm="0">
                                          <p:val>
                                            <p:strVal val="#ppt_x"/>
                                          </p:val>
                                        </p:tav>
                                        <p:tav tm="100000">
                                          <p:val>
                                            <p:strVal val="#ppt_x"/>
                                          </p:val>
                                        </p:tav>
                                      </p:tavLst>
                                    </p:anim>
                                    <p:anim calcmode="lin" valueType="num">
                                      <p:cBhvr>
                                        <p:cTn id="54"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fade">
                                      <p:cBhvr>
                                        <p:cTn id="59"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61" grpId="0" animBg="1"/>
      <p:bldP spid="6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433875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组合 64">
            <a:extLst>
              <a:ext uri="{FF2B5EF4-FFF2-40B4-BE49-F238E27FC236}">
                <a16:creationId xmlns:a16="http://schemas.microsoft.com/office/drawing/2014/main" xmlns="" id="{CF53DBDA-CF3C-41FC-9563-B93ED7C3721E}"/>
              </a:ext>
            </a:extLst>
          </p:cNvPr>
          <p:cNvGrpSpPr/>
          <p:nvPr/>
        </p:nvGrpSpPr>
        <p:grpSpPr>
          <a:xfrm>
            <a:off x="29110" y="2031954"/>
            <a:ext cx="12273369" cy="3750067"/>
            <a:chOff x="29109" y="2031952"/>
            <a:chExt cx="12273369" cy="3750067"/>
          </a:xfrm>
        </p:grpSpPr>
        <p:grpSp>
          <p:nvGrpSpPr>
            <p:cNvPr id="11" name="组合 10">
              <a:extLst>
                <a:ext uri="{FF2B5EF4-FFF2-40B4-BE49-F238E27FC236}">
                  <a16:creationId xmlns:a16="http://schemas.microsoft.com/office/drawing/2014/main" xmlns="" id="{A98D6549-F923-490B-828D-158CF7DF0B93}"/>
                </a:ext>
              </a:extLst>
            </p:cNvPr>
            <p:cNvGrpSpPr/>
            <p:nvPr/>
          </p:nvGrpSpPr>
          <p:grpSpPr>
            <a:xfrm>
              <a:off x="29109" y="2757683"/>
              <a:ext cx="12192000" cy="3024336"/>
              <a:chOff x="0" y="2132856"/>
              <a:chExt cx="12360696" cy="3024336"/>
            </a:xfrm>
          </p:grpSpPr>
          <p:pic>
            <p:nvPicPr>
              <p:cNvPr id="5" name="图片 4">
                <a:extLst>
                  <a:ext uri="{FF2B5EF4-FFF2-40B4-BE49-F238E27FC236}">
                    <a16:creationId xmlns:a16="http://schemas.microsoft.com/office/drawing/2014/main" xmlns="" id="{3755BE51-5370-41EB-9B47-D55D5AF772D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0125" r="74215" b="32625"/>
              <a:stretch/>
            </p:blipFill>
            <p:spPr>
              <a:xfrm>
                <a:off x="0" y="2276872"/>
                <a:ext cx="3143672" cy="2880320"/>
              </a:xfrm>
              <a:prstGeom prst="rect">
                <a:avLst/>
              </a:prstGeom>
            </p:spPr>
          </p:pic>
          <p:pic>
            <p:nvPicPr>
              <p:cNvPr id="10" name="图片 9">
                <a:extLst>
                  <a:ext uri="{FF2B5EF4-FFF2-40B4-BE49-F238E27FC236}">
                    <a16:creationId xmlns:a16="http://schemas.microsoft.com/office/drawing/2014/main" xmlns="" id="{7740B816-BEBA-4649-ABDF-0B226A91C5A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6979" t="20125" r="-136" b="32625"/>
              <a:stretch/>
            </p:blipFill>
            <p:spPr>
              <a:xfrm>
                <a:off x="3071664" y="2132856"/>
                <a:ext cx="9289032" cy="2880320"/>
              </a:xfrm>
              <a:prstGeom prst="rect">
                <a:avLst/>
              </a:prstGeom>
            </p:spPr>
          </p:pic>
        </p:grpSp>
        <p:pic>
          <p:nvPicPr>
            <p:cNvPr id="35" name="图片 34">
              <a:extLst>
                <a:ext uri="{FF2B5EF4-FFF2-40B4-BE49-F238E27FC236}">
                  <a16:creationId xmlns:a16="http://schemas.microsoft.com/office/drawing/2014/main" xmlns="" id="{9393A82A-FECB-48D5-A963-094B1627C7F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4845" b="30346"/>
            <a:stretch/>
          </p:blipFill>
          <p:spPr>
            <a:xfrm>
              <a:off x="110478" y="2031952"/>
              <a:ext cx="12192000" cy="2731604"/>
            </a:xfrm>
            <a:prstGeom prst="rect">
              <a:avLst/>
            </a:prstGeom>
          </p:spPr>
        </p:pic>
      </p:grpSp>
      <p:grpSp>
        <p:nvGrpSpPr>
          <p:cNvPr id="58" name="组合 57">
            <a:extLst>
              <a:ext uri="{FF2B5EF4-FFF2-40B4-BE49-F238E27FC236}">
                <a16:creationId xmlns:a16="http://schemas.microsoft.com/office/drawing/2014/main" xmlns="" id="{DD7AC32E-36FD-45B0-8729-73B5992F6C07}"/>
              </a:ext>
            </a:extLst>
          </p:cNvPr>
          <p:cNvGrpSpPr/>
          <p:nvPr/>
        </p:nvGrpSpPr>
        <p:grpSpPr>
          <a:xfrm>
            <a:off x="2436906" y="4025535"/>
            <a:ext cx="6649751" cy="3487112"/>
            <a:chOff x="2406072" y="4025535"/>
            <a:chExt cx="6649750" cy="3487112"/>
          </a:xfrm>
        </p:grpSpPr>
        <p:pic>
          <p:nvPicPr>
            <p:cNvPr id="57" name="图片 56">
              <a:extLst>
                <a:ext uri="{FF2B5EF4-FFF2-40B4-BE49-F238E27FC236}">
                  <a16:creationId xmlns:a16="http://schemas.microsoft.com/office/drawing/2014/main" xmlns="" id="{9EDD9B47-58EC-49A0-93C0-C10A7E05BE6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4251" t="57585" r="24611" b="9044"/>
            <a:stretch/>
          </p:blipFill>
          <p:spPr>
            <a:xfrm>
              <a:off x="2406072" y="4451060"/>
              <a:ext cx="6649750" cy="2169460"/>
            </a:xfrm>
            <a:prstGeom prst="rect">
              <a:avLst/>
            </a:prstGeom>
          </p:spPr>
        </p:pic>
        <p:pic>
          <p:nvPicPr>
            <p:cNvPr id="53" name="图片 52">
              <a:extLst>
                <a:ext uri="{FF2B5EF4-FFF2-40B4-BE49-F238E27FC236}">
                  <a16:creationId xmlns:a16="http://schemas.microsoft.com/office/drawing/2014/main" xmlns="" id="{D5901779-FBBA-4ED6-8B52-2F72C1B4C09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020596" y="4025535"/>
              <a:ext cx="3487112" cy="3487112"/>
            </a:xfrm>
            <a:prstGeom prst="rect">
              <a:avLst/>
            </a:prstGeom>
          </p:spPr>
        </p:pic>
      </p:grpSp>
      <p:pic>
        <p:nvPicPr>
          <p:cNvPr id="38" name="图片 37">
            <a:extLst>
              <a:ext uri="{FF2B5EF4-FFF2-40B4-BE49-F238E27FC236}">
                <a16:creationId xmlns:a16="http://schemas.microsoft.com/office/drawing/2014/main" xmlns="" id="{F8DE553C-EC45-47B5-8A0E-02338F7B85A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32740" r="80121"/>
          <a:stretch/>
        </p:blipFill>
        <p:spPr>
          <a:xfrm>
            <a:off x="-29109" y="2455376"/>
            <a:ext cx="2158952" cy="3686566"/>
          </a:xfrm>
          <a:prstGeom prst="rect">
            <a:avLst/>
          </a:prstGeom>
        </p:spPr>
      </p:pic>
      <p:pic>
        <p:nvPicPr>
          <p:cNvPr id="55" name="图片 54">
            <a:extLst>
              <a:ext uri="{FF2B5EF4-FFF2-40B4-BE49-F238E27FC236}">
                <a16:creationId xmlns:a16="http://schemas.microsoft.com/office/drawing/2014/main" xmlns="" id="{EE6E39B1-AA43-47A0-BA22-CFF85DAE8741}"/>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48616"/>
          <a:stretch/>
        </p:blipFill>
        <p:spPr>
          <a:xfrm>
            <a:off x="0" y="3572238"/>
            <a:ext cx="12192000" cy="3295437"/>
          </a:xfrm>
          <a:prstGeom prst="rect">
            <a:avLst/>
          </a:prstGeom>
        </p:spPr>
      </p:pic>
      <p:sp>
        <p:nvSpPr>
          <p:cNvPr id="46" name="文本框 45">
            <a:extLst>
              <a:ext uri="{FF2B5EF4-FFF2-40B4-BE49-F238E27FC236}">
                <a16:creationId xmlns:a16="http://schemas.microsoft.com/office/drawing/2014/main" xmlns="" id="{B091A1EC-4211-4B9B-99E1-BFD2CE91F91A}"/>
              </a:ext>
            </a:extLst>
          </p:cNvPr>
          <p:cNvSpPr txBox="1"/>
          <p:nvPr/>
        </p:nvSpPr>
        <p:spPr>
          <a:xfrm>
            <a:off x="2650628" y="2436906"/>
            <a:ext cx="6955750" cy="1107996"/>
          </a:xfrm>
          <a:prstGeom prst="rect">
            <a:avLst/>
          </a:prstGeom>
          <a:noFill/>
        </p:spPr>
        <p:txBody>
          <a:bodyPr wrap="none" rtlCol="0">
            <a:spAutoFit/>
          </a:bodyPr>
          <a:lstStyle/>
          <a:p>
            <a:r>
              <a:rPr lang="zh-CN" altLang="en-US" sz="6600" b="1" dirty="0">
                <a:solidFill>
                  <a:srgbClr val="D11313"/>
                </a:solidFill>
                <a:latin typeface="思源宋体 CN Heavy" panose="02020900000000000000" pitchFamily="18" charset="-122"/>
                <a:ea typeface="思源宋体 CN Heavy" panose="02020900000000000000" pitchFamily="18" charset="-122"/>
              </a:rPr>
              <a:t>铭记历史勿忘国耻</a:t>
            </a:r>
          </a:p>
        </p:txBody>
      </p:sp>
      <p:pic>
        <p:nvPicPr>
          <p:cNvPr id="51" name="图片 50">
            <a:extLst>
              <a:ext uri="{FF2B5EF4-FFF2-40B4-BE49-F238E27FC236}">
                <a16:creationId xmlns:a16="http://schemas.microsoft.com/office/drawing/2014/main" xmlns="" id="{2345ABC7-206F-48F5-9C5A-9D680634E40A}"/>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45275" t="9385" r="39960" b="72564"/>
          <a:stretch/>
        </p:blipFill>
        <p:spPr>
          <a:xfrm>
            <a:off x="10070883" y="515946"/>
            <a:ext cx="1800200" cy="1152128"/>
          </a:xfrm>
          <a:prstGeom prst="rect">
            <a:avLst/>
          </a:prstGeom>
        </p:spPr>
      </p:pic>
      <p:pic>
        <p:nvPicPr>
          <p:cNvPr id="60" name="图片 59">
            <a:extLst>
              <a:ext uri="{FF2B5EF4-FFF2-40B4-BE49-F238E27FC236}">
                <a16:creationId xmlns:a16="http://schemas.microsoft.com/office/drawing/2014/main" xmlns="" id="{D2E1463A-7DBD-4DEA-A210-110322F15039}"/>
              </a:ext>
            </a:extLst>
          </p:cNvPr>
          <p:cNvPicPr>
            <a:picLocks noChangeAspect="1"/>
          </p:cNvPicPr>
          <p:nvPr/>
        </p:nvPicPr>
        <p:blipFill rotWithShape="1">
          <a:blip r:embed="rId11" cstate="print">
            <a:extLst>
              <a:ext uri="{BEBA8EAE-BF5A-486C-A8C5-ECC9F3942E4B}">
                <a14:imgProps xmlns:a14="http://schemas.microsoft.com/office/drawing/2010/main">
                  <a14:imgLayer>
                    <a14:imgEffect>
                      <a14:colorTemperature colorTemp="4700"/>
                    </a14:imgEffect>
                  </a14:imgLayer>
                </a14:imgProps>
              </a:ext>
              <a:ext uri="{28A0092B-C50C-407E-A947-70E740481C1C}">
                <a14:useLocalDpi xmlns:a14="http://schemas.microsoft.com/office/drawing/2010/main" val="0"/>
              </a:ext>
            </a:extLst>
          </a:blip>
          <a:srcRect r="65079" b="71957"/>
          <a:stretch/>
        </p:blipFill>
        <p:spPr>
          <a:xfrm>
            <a:off x="-29109" y="-15731"/>
            <a:ext cx="4257584" cy="1695942"/>
          </a:xfrm>
          <a:prstGeom prst="rect">
            <a:avLst/>
          </a:prstGeom>
        </p:spPr>
      </p:pic>
      <p:sp>
        <p:nvSpPr>
          <p:cNvPr id="61" name="矩形: 圆角 60">
            <a:extLst>
              <a:ext uri="{FF2B5EF4-FFF2-40B4-BE49-F238E27FC236}">
                <a16:creationId xmlns:a16="http://schemas.microsoft.com/office/drawing/2014/main" xmlns="" id="{78F98F76-FF30-43E4-A004-6BF262BC461E}"/>
              </a:ext>
            </a:extLst>
          </p:cNvPr>
          <p:cNvSpPr/>
          <p:nvPr/>
        </p:nvSpPr>
        <p:spPr>
          <a:xfrm>
            <a:off x="4698053" y="1427059"/>
            <a:ext cx="2860903" cy="770385"/>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bg1"/>
                </a:solidFill>
                <a:latin typeface="+mn-ea"/>
              </a:rPr>
              <a:t> 第一 部分</a:t>
            </a:r>
          </a:p>
        </p:txBody>
      </p:sp>
      <p:sp>
        <p:nvSpPr>
          <p:cNvPr id="2" name="矩形 1">
            <a:extLst>
              <a:ext uri="{FF2B5EF4-FFF2-40B4-BE49-F238E27FC236}">
                <a16:creationId xmlns:a16="http://schemas.microsoft.com/office/drawing/2014/main" xmlns="" id="{C485CA7F-0F23-494F-813E-14EDF5B561E8}"/>
              </a:ext>
            </a:extLst>
          </p:cNvPr>
          <p:cNvSpPr/>
          <p:nvPr/>
        </p:nvSpPr>
        <p:spPr>
          <a:xfrm>
            <a:off x="4062302" y="3609105"/>
            <a:ext cx="4224233" cy="338554"/>
          </a:xfrm>
          <a:prstGeom prst="rect">
            <a:avLst/>
          </a:prstGeom>
        </p:spPr>
        <p:txBody>
          <a:bodyPr wrap="none">
            <a:spAutoFit/>
          </a:bodyPr>
          <a:lstStyle/>
          <a:p>
            <a:r>
              <a:rPr lang="zh-CN" altLang="en-US" sz="1600" dirty="0">
                <a:solidFill>
                  <a:schemeClr val="tx1">
                    <a:lumMod val="65000"/>
                    <a:lumOff val="35000"/>
                  </a:schemeClr>
                </a:solidFill>
                <a:latin typeface="+mn-ea"/>
              </a:rPr>
              <a:t>历史是一面镜子，它照亮现实，也照亮未来。</a:t>
            </a:r>
          </a:p>
        </p:txBody>
      </p:sp>
    </p:spTree>
    <p:extLst>
      <p:ext uri="{BB962C8B-B14F-4D97-AF65-F5344CB8AC3E}">
        <p14:creationId xmlns:p14="http://schemas.microsoft.com/office/powerpoint/2010/main" val="27037599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down)">
                                      <p:cBhvr>
                                        <p:cTn id="7" dur="500"/>
                                        <p:tgtEl>
                                          <p:spTgt spid="55"/>
                                        </p:tgtEl>
                                      </p:cBhvr>
                                    </p:animEffect>
                                  </p:childTnLst>
                                </p:cTn>
                              </p:par>
                              <p:par>
                                <p:cTn id="8" presetID="10" presetClass="entr" presetSubtype="0" fill="hold"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fade">
                                      <p:cBhvr>
                                        <p:cTn id="10" dur="500"/>
                                        <p:tgtEl>
                                          <p:spTgt spid="65"/>
                                        </p:tgtEl>
                                      </p:cBhvr>
                                    </p:animEffect>
                                  </p:childTnLst>
                                </p:cTn>
                              </p:par>
                              <p:par>
                                <p:cTn id="11" presetID="42" presetClass="entr" presetSubtype="0" fill="hold" nodeType="withEffect">
                                  <p:stCondLst>
                                    <p:cond delay="0"/>
                                  </p:stCondLst>
                                  <p:childTnLst>
                                    <p:set>
                                      <p:cBhvr>
                                        <p:cTn id="12" dur="1" fill="hold">
                                          <p:stCondLst>
                                            <p:cond delay="0"/>
                                          </p:stCondLst>
                                        </p:cTn>
                                        <p:tgtEl>
                                          <p:spTgt spid="58"/>
                                        </p:tgtEl>
                                        <p:attrNameLst>
                                          <p:attrName>style.visibility</p:attrName>
                                        </p:attrNameLst>
                                      </p:cBhvr>
                                      <p:to>
                                        <p:strVal val="visible"/>
                                      </p:to>
                                    </p:set>
                                    <p:animEffect transition="in" filter="fade">
                                      <p:cBhvr>
                                        <p:cTn id="13" dur="1000"/>
                                        <p:tgtEl>
                                          <p:spTgt spid="58"/>
                                        </p:tgtEl>
                                      </p:cBhvr>
                                    </p:animEffect>
                                    <p:anim calcmode="lin" valueType="num">
                                      <p:cBhvr>
                                        <p:cTn id="14" dur="1000" fill="hold"/>
                                        <p:tgtEl>
                                          <p:spTgt spid="58"/>
                                        </p:tgtEl>
                                        <p:attrNameLst>
                                          <p:attrName>ppt_x</p:attrName>
                                        </p:attrNameLst>
                                      </p:cBhvr>
                                      <p:tavLst>
                                        <p:tav tm="0">
                                          <p:val>
                                            <p:strVal val="#ppt_x"/>
                                          </p:val>
                                        </p:tav>
                                        <p:tav tm="100000">
                                          <p:val>
                                            <p:strVal val="#ppt_x"/>
                                          </p:val>
                                        </p:tav>
                                      </p:tavLst>
                                    </p:anim>
                                    <p:anim calcmode="lin" valueType="num">
                                      <p:cBhvr>
                                        <p:cTn id="15" dur="1000" fill="hold"/>
                                        <p:tgtEl>
                                          <p:spTgt spid="58"/>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1000"/>
                                        <p:tgtEl>
                                          <p:spTgt spid="38"/>
                                        </p:tgtEl>
                                      </p:cBhvr>
                                    </p:animEffect>
                                    <p:anim calcmode="lin" valueType="num">
                                      <p:cBhvr>
                                        <p:cTn id="19" dur="1000" fill="hold"/>
                                        <p:tgtEl>
                                          <p:spTgt spid="38"/>
                                        </p:tgtEl>
                                        <p:attrNameLst>
                                          <p:attrName>ppt_x</p:attrName>
                                        </p:attrNameLst>
                                      </p:cBhvr>
                                      <p:tavLst>
                                        <p:tav tm="0">
                                          <p:val>
                                            <p:strVal val="#ppt_x"/>
                                          </p:val>
                                        </p:tav>
                                        <p:tav tm="100000">
                                          <p:val>
                                            <p:strVal val="#ppt_x"/>
                                          </p:val>
                                        </p:tav>
                                      </p:tavLst>
                                    </p:anim>
                                    <p:anim calcmode="lin" valueType="num">
                                      <p:cBhvr>
                                        <p:cTn id="20"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wipe(left)">
                                      <p:cBhvr>
                                        <p:cTn id="25" dur="500"/>
                                        <p:tgtEl>
                                          <p:spTgt spid="60"/>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12" fill="hold" nodeType="clickEffect">
                                  <p:stCondLst>
                                    <p:cond delay="0"/>
                                  </p:stCondLst>
                                  <p:childTnLst>
                                    <p:set>
                                      <p:cBhvr>
                                        <p:cTn id="29" dur="1" fill="hold">
                                          <p:stCondLst>
                                            <p:cond delay="0"/>
                                          </p:stCondLst>
                                        </p:cTn>
                                        <p:tgtEl>
                                          <p:spTgt spid="51"/>
                                        </p:tgtEl>
                                        <p:attrNameLst>
                                          <p:attrName>style.visibility</p:attrName>
                                        </p:attrNameLst>
                                      </p:cBhvr>
                                      <p:to>
                                        <p:strVal val="visible"/>
                                      </p:to>
                                    </p:set>
                                    <p:anim calcmode="lin" valueType="num">
                                      <p:cBhvr additive="base">
                                        <p:cTn id="30" dur="500" fill="hold"/>
                                        <p:tgtEl>
                                          <p:spTgt spid="51"/>
                                        </p:tgtEl>
                                        <p:attrNameLst>
                                          <p:attrName>ppt_x</p:attrName>
                                        </p:attrNameLst>
                                      </p:cBhvr>
                                      <p:tavLst>
                                        <p:tav tm="0">
                                          <p:val>
                                            <p:strVal val="0-#ppt_w/2"/>
                                          </p:val>
                                        </p:tav>
                                        <p:tav tm="100000">
                                          <p:val>
                                            <p:strVal val="#ppt_x"/>
                                          </p:val>
                                        </p:tav>
                                      </p:tavLst>
                                    </p:anim>
                                    <p:anim calcmode="lin" valueType="num">
                                      <p:cBhvr additive="base">
                                        <p:cTn id="31"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61"/>
                                        </p:tgtEl>
                                        <p:attrNameLst>
                                          <p:attrName>style.visibility</p:attrName>
                                        </p:attrNameLst>
                                      </p:cBhvr>
                                      <p:to>
                                        <p:strVal val="visible"/>
                                      </p:to>
                                    </p:set>
                                    <p:animEffect transition="in" filter="fade">
                                      <p:cBhvr>
                                        <p:cTn id="36" dur="500"/>
                                        <p:tgtEl>
                                          <p:spTgt spid="61"/>
                                        </p:tgtEl>
                                      </p:cBhvr>
                                    </p:animEffect>
                                  </p:childTnLst>
                                </p:cTn>
                              </p:par>
                            </p:childTnLst>
                          </p:cTn>
                        </p:par>
                      </p:childTnLst>
                    </p:cTn>
                  </p:par>
                  <p:par>
                    <p:cTn id="37" fill="hold">
                      <p:stCondLst>
                        <p:cond delay="indefinite"/>
                      </p:stCondLst>
                      <p:childTnLst>
                        <p:par>
                          <p:cTn id="38" fill="hold">
                            <p:stCondLst>
                              <p:cond delay="0"/>
                            </p:stCondLst>
                            <p:childTnLst>
                              <p:par>
                                <p:cTn id="39" presetID="52" presetClass="entr" presetSubtype="0" fill="hold" grpId="0" nodeType="clickEffect">
                                  <p:stCondLst>
                                    <p:cond delay="0"/>
                                  </p:stCondLst>
                                  <p:childTnLst>
                                    <p:set>
                                      <p:cBhvr>
                                        <p:cTn id="40" dur="1" fill="hold">
                                          <p:stCondLst>
                                            <p:cond delay="0"/>
                                          </p:stCondLst>
                                        </p:cTn>
                                        <p:tgtEl>
                                          <p:spTgt spid="46"/>
                                        </p:tgtEl>
                                        <p:attrNameLst>
                                          <p:attrName>style.visibility</p:attrName>
                                        </p:attrNameLst>
                                      </p:cBhvr>
                                      <p:to>
                                        <p:strVal val="visible"/>
                                      </p:to>
                                    </p:set>
                                    <p:animScale>
                                      <p:cBhvr>
                                        <p:cTn id="41"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46"/>
                                        </p:tgtEl>
                                        <p:attrNameLst>
                                          <p:attrName>ppt_x</p:attrName>
                                          <p:attrName>ppt_y</p:attrName>
                                        </p:attrNameLst>
                                      </p:cBhvr>
                                    </p:animMotion>
                                    <p:animEffect transition="in" filter="fade">
                                      <p:cBhvr>
                                        <p:cTn id="43" dur="1000"/>
                                        <p:tgtEl>
                                          <p:spTgt spid="46"/>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fade">
                                      <p:cBhvr>
                                        <p:cTn id="48" dur="1000"/>
                                        <p:tgtEl>
                                          <p:spTgt spid="2"/>
                                        </p:tgtEl>
                                      </p:cBhvr>
                                    </p:animEffect>
                                    <p:anim calcmode="lin" valueType="num">
                                      <p:cBhvr>
                                        <p:cTn id="49" dur="1000" fill="hold"/>
                                        <p:tgtEl>
                                          <p:spTgt spid="2"/>
                                        </p:tgtEl>
                                        <p:attrNameLst>
                                          <p:attrName>ppt_x</p:attrName>
                                        </p:attrNameLst>
                                      </p:cBhvr>
                                      <p:tavLst>
                                        <p:tav tm="0">
                                          <p:val>
                                            <p:strVal val="#ppt_x"/>
                                          </p:val>
                                        </p:tav>
                                        <p:tav tm="100000">
                                          <p:val>
                                            <p:strVal val="#ppt_x"/>
                                          </p:val>
                                        </p:tav>
                                      </p:tavLst>
                                    </p:anim>
                                    <p:anim calcmode="lin" valueType="num">
                                      <p:cBhvr>
                                        <p:cTn id="5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61" grpId="0" animBg="1"/>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xmlns="" id="{29A8FD73-AFEF-4D25-8F94-72D5046ABB5A}"/>
              </a:ext>
            </a:extLst>
          </p:cNvPr>
          <p:cNvSpPr/>
          <p:nvPr/>
        </p:nvSpPr>
        <p:spPr>
          <a:xfrm>
            <a:off x="695400" y="1700808"/>
            <a:ext cx="10945216" cy="4613256"/>
          </a:xfrm>
          <a:prstGeom prst="rect">
            <a:avLst/>
          </a:prstGeom>
          <a:gradFill>
            <a:gsLst>
              <a:gs pos="6195">
                <a:schemeClr val="bg1"/>
              </a:gs>
              <a:gs pos="50000">
                <a:schemeClr val="bg1">
                  <a:alpha val="0"/>
                </a:schemeClr>
              </a:gs>
              <a:gs pos="100000">
                <a:schemeClr val="bg1"/>
              </a:gs>
            </a:gsLst>
            <a:lin ang="0" scaled="0"/>
          </a:gradFill>
          <a:ln w="15240">
            <a:gradFill>
              <a:gsLst>
                <a:gs pos="0">
                  <a:srgbClr val="D11313"/>
                </a:gs>
                <a:gs pos="76000">
                  <a:srgbClr val="D11313">
                    <a:alpha val="0"/>
                  </a:srgbClr>
                </a:gs>
                <a:gs pos="29000">
                  <a:srgbClr val="D11313">
                    <a:alpha val="0"/>
                  </a:srgbClr>
                </a:gs>
                <a:gs pos="100000">
                  <a:srgbClr val="D11313"/>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5" name="文本框 4">
            <a:extLst>
              <a:ext uri="{FF2B5EF4-FFF2-40B4-BE49-F238E27FC236}">
                <a16:creationId xmlns:a16="http://schemas.microsoft.com/office/drawing/2014/main" xmlns="" id="{56A43AB3-647D-B3CD-9F38-8AE66084B5DA}"/>
              </a:ext>
            </a:extLst>
          </p:cNvPr>
          <p:cNvSpPr txBox="1"/>
          <p:nvPr/>
        </p:nvSpPr>
        <p:spPr>
          <a:xfrm>
            <a:off x="1478735" y="2991289"/>
            <a:ext cx="5253463" cy="2308324"/>
          </a:xfrm>
          <a:prstGeom prst="rect">
            <a:avLst/>
          </a:prstGeom>
          <a:noFill/>
        </p:spPr>
        <p:txBody>
          <a:bodyPr wrap="square">
            <a:spAutoFit/>
          </a:bodyPr>
          <a:lstStyle/>
          <a:p>
            <a:pPr>
              <a:lnSpc>
                <a:spcPct val="150000"/>
              </a:lnSpc>
            </a:pPr>
            <a:r>
              <a:rPr lang="en-US" altLang="zh-CN" sz="1600" b="0" i="0" dirty="0">
                <a:solidFill>
                  <a:schemeClr val="tx1">
                    <a:lumMod val="50000"/>
                    <a:lumOff val="50000"/>
                  </a:schemeClr>
                </a:solidFill>
                <a:effectLst/>
                <a:latin typeface="+mn-ea"/>
              </a:rPr>
              <a:t>1937</a:t>
            </a:r>
            <a:r>
              <a:rPr lang="zh-CN" altLang="en-US" sz="1600" b="0" i="0" dirty="0">
                <a:solidFill>
                  <a:schemeClr val="tx1">
                    <a:lumMod val="50000"/>
                    <a:lumOff val="50000"/>
                  </a:schemeClr>
                </a:solidFill>
                <a:effectLst/>
                <a:latin typeface="+mn-ea"/>
              </a:rPr>
              <a:t>年</a:t>
            </a:r>
            <a:r>
              <a:rPr lang="en-US" altLang="zh-CN" sz="1600" b="0" i="0" dirty="0">
                <a:solidFill>
                  <a:schemeClr val="tx1">
                    <a:lumMod val="50000"/>
                    <a:lumOff val="50000"/>
                  </a:schemeClr>
                </a:solidFill>
                <a:effectLst/>
                <a:latin typeface="+mn-ea"/>
              </a:rPr>
              <a:t>7</a:t>
            </a:r>
            <a:r>
              <a:rPr lang="zh-CN" altLang="en-US" sz="1600" b="0" i="0" dirty="0">
                <a:solidFill>
                  <a:schemeClr val="tx1">
                    <a:lumMod val="50000"/>
                    <a:lumOff val="50000"/>
                  </a:schemeClr>
                </a:solidFill>
                <a:effectLst/>
                <a:latin typeface="+mn-ea"/>
              </a:rPr>
              <a:t>月</a:t>
            </a:r>
            <a:r>
              <a:rPr lang="en-US" altLang="zh-CN" sz="1600" b="0" i="0" dirty="0">
                <a:solidFill>
                  <a:schemeClr val="tx1">
                    <a:lumMod val="50000"/>
                    <a:lumOff val="50000"/>
                  </a:schemeClr>
                </a:solidFill>
                <a:effectLst/>
                <a:latin typeface="+mn-ea"/>
              </a:rPr>
              <a:t>7</a:t>
            </a:r>
            <a:r>
              <a:rPr lang="zh-CN" altLang="en-US" sz="1600" b="0" i="0" dirty="0">
                <a:solidFill>
                  <a:schemeClr val="tx1">
                    <a:lumMod val="50000"/>
                    <a:lumOff val="50000"/>
                  </a:schemeClr>
                </a:solidFill>
                <a:effectLst/>
                <a:latin typeface="+mn-ea"/>
              </a:rPr>
              <a:t>日夜，卢沟桥的日本驻军在未通知中国地方当局的情况下，径自在中国驻军阵地附近举行所谓军事演习，并诡称有一名日军士兵失踪，要求进入北平西南的</a:t>
            </a:r>
            <a:r>
              <a:rPr lang="zh-CN" altLang="en-US" sz="1600" b="0" i="0" u="none" strike="noStrike" dirty="0">
                <a:solidFill>
                  <a:schemeClr val="tx1">
                    <a:lumMod val="50000"/>
                    <a:lumOff val="50000"/>
                  </a:schemeClr>
                </a:solidFill>
                <a:effectLst/>
                <a:latin typeface="+mn-ea"/>
              </a:rPr>
              <a:t>宛平县</a:t>
            </a:r>
            <a:r>
              <a:rPr lang="zh-CN" altLang="en-US" sz="1600" b="0" i="0" dirty="0">
                <a:solidFill>
                  <a:schemeClr val="tx1">
                    <a:lumMod val="50000"/>
                    <a:lumOff val="50000"/>
                  </a:schemeClr>
                </a:solidFill>
                <a:effectLst/>
                <a:latin typeface="+mn-ea"/>
              </a:rPr>
              <a:t>城</a:t>
            </a:r>
            <a:r>
              <a:rPr lang="zh-CN" altLang="en-US" sz="1600" b="0" i="1" dirty="0">
                <a:solidFill>
                  <a:schemeClr val="tx1">
                    <a:lumMod val="50000"/>
                    <a:lumOff val="50000"/>
                  </a:schemeClr>
                </a:solidFill>
                <a:effectLst/>
                <a:latin typeface="+mn-ea"/>
              </a:rPr>
              <a:t>（今卢沟桥镇）</a:t>
            </a:r>
            <a:r>
              <a:rPr lang="zh-CN" altLang="en-US" sz="1600" b="0" i="0" dirty="0">
                <a:solidFill>
                  <a:schemeClr val="tx1">
                    <a:lumMod val="50000"/>
                    <a:lumOff val="50000"/>
                  </a:schemeClr>
                </a:solidFill>
                <a:effectLst/>
                <a:latin typeface="+mn-ea"/>
              </a:rPr>
              <a:t>搜查，被中国驻军严词拒绝，日军随即向宛平城和卢沟桥发动进攻。中国驻军第</a:t>
            </a:r>
            <a:r>
              <a:rPr lang="en-US" altLang="zh-CN" sz="1600" b="0" i="0" dirty="0">
                <a:solidFill>
                  <a:schemeClr val="tx1">
                    <a:lumMod val="50000"/>
                    <a:lumOff val="50000"/>
                  </a:schemeClr>
                </a:solidFill>
                <a:effectLst/>
                <a:latin typeface="+mn-ea"/>
              </a:rPr>
              <a:t>29</a:t>
            </a:r>
            <a:r>
              <a:rPr lang="zh-CN" altLang="en-US" sz="1600" b="0" i="0" dirty="0">
                <a:solidFill>
                  <a:schemeClr val="tx1">
                    <a:lumMod val="50000"/>
                    <a:lumOff val="50000"/>
                  </a:schemeClr>
                </a:solidFill>
                <a:effectLst/>
                <a:latin typeface="+mn-ea"/>
              </a:rPr>
              <a:t>军</a:t>
            </a:r>
            <a:r>
              <a:rPr lang="en-US" altLang="zh-CN" sz="1600" b="0" i="0" dirty="0">
                <a:solidFill>
                  <a:schemeClr val="tx1">
                    <a:lumMod val="50000"/>
                    <a:lumOff val="50000"/>
                  </a:schemeClr>
                </a:solidFill>
                <a:effectLst/>
                <a:latin typeface="+mn-ea"/>
              </a:rPr>
              <a:t>37</a:t>
            </a:r>
            <a:r>
              <a:rPr lang="zh-CN" altLang="en-US" sz="1600" b="0" i="0" dirty="0">
                <a:solidFill>
                  <a:schemeClr val="tx1">
                    <a:lumMod val="50000"/>
                    <a:lumOff val="50000"/>
                  </a:schemeClr>
                </a:solidFill>
                <a:effectLst/>
                <a:latin typeface="+mn-ea"/>
              </a:rPr>
              <a:t>师</a:t>
            </a:r>
            <a:r>
              <a:rPr lang="en-US" altLang="zh-CN" sz="1600" b="0" i="0" dirty="0">
                <a:solidFill>
                  <a:schemeClr val="tx1">
                    <a:lumMod val="50000"/>
                    <a:lumOff val="50000"/>
                  </a:schemeClr>
                </a:solidFill>
                <a:effectLst/>
                <a:latin typeface="+mn-ea"/>
              </a:rPr>
              <a:t>219</a:t>
            </a:r>
            <a:r>
              <a:rPr lang="zh-CN" altLang="en-US" sz="1600" b="0" i="0" dirty="0">
                <a:solidFill>
                  <a:schemeClr val="tx1">
                    <a:lumMod val="50000"/>
                    <a:lumOff val="50000"/>
                  </a:schemeClr>
                </a:solidFill>
                <a:effectLst/>
                <a:latin typeface="+mn-ea"/>
              </a:rPr>
              <a:t>团奋起还击，进行了顽强的抵抗</a:t>
            </a:r>
            <a:endParaRPr lang="zh-CN" altLang="en-US" sz="1600" dirty="0">
              <a:solidFill>
                <a:schemeClr val="tx1">
                  <a:lumMod val="50000"/>
                  <a:lumOff val="50000"/>
                </a:schemeClr>
              </a:solidFill>
              <a:latin typeface="+mn-ea"/>
            </a:endParaRPr>
          </a:p>
        </p:txBody>
      </p:sp>
      <p:sp>
        <p:nvSpPr>
          <p:cNvPr id="7" name="文本框 6">
            <a:extLst>
              <a:ext uri="{FF2B5EF4-FFF2-40B4-BE49-F238E27FC236}">
                <a16:creationId xmlns:a16="http://schemas.microsoft.com/office/drawing/2014/main" xmlns="" id="{3893540B-EF97-FD4A-EE0B-4F490E3A224B}"/>
              </a:ext>
            </a:extLst>
          </p:cNvPr>
          <p:cNvSpPr txBox="1"/>
          <p:nvPr/>
        </p:nvSpPr>
        <p:spPr>
          <a:xfrm>
            <a:off x="2423592" y="5538701"/>
            <a:ext cx="7056784" cy="461665"/>
          </a:xfrm>
          <a:prstGeom prst="rect">
            <a:avLst/>
          </a:prstGeom>
          <a:noFill/>
        </p:spPr>
        <p:txBody>
          <a:bodyPr wrap="square">
            <a:spAutoFit/>
          </a:bodyPr>
          <a:lstStyle/>
          <a:p>
            <a:pPr algn="dist"/>
            <a:r>
              <a:rPr lang="zh-CN" altLang="en-US" sz="2400" b="1" i="0" dirty="0">
                <a:solidFill>
                  <a:srgbClr val="D11313"/>
                </a:solidFill>
                <a:effectLst/>
                <a:latin typeface="+mn-ea"/>
              </a:rPr>
              <a:t>“七七事变”揭开了全国抗日战争的序幕</a:t>
            </a:r>
            <a:endParaRPr lang="zh-CN" altLang="en-US" sz="2400" b="1" dirty="0">
              <a:solidFill>
                <a:srgbClr val="D11313"/>
              </a:solidFill>
              <a:latin typeface="+mn-ea"/>
            </a:endParaRPr>
          </a:p>
        </p:txBody>
      </p:sp>
      <p:grpSp>
        <p:nvGrpSpPr>
          <p:cNvPr id="2" name="组合 1">
            <a:extLst>
              <a:ext uri="{FF2B5EF4-FFF2-40B4-BE49-F238E27FC236}">
                <a16:creationId xmlns:a16="http://schemas.microsoft.com/office/drawing/2014/main" xmlns="" id="{BD851C37-51A5-45F2-A6BC-8DDD85CD0540}"/>
              </a:ext>
            </a:extLst>
          </p:cNvPr>
          <p:cNvGrpSpPr/>
          <p:nvPr/>
        </p:nvGrpSpPr>
        <p:grpSpPr>
          <a:xfrm>
            <a:off x="1199456" y="795393"/>
            <a:ext cx="5471944" cy="584775"/>
            <a:chOff x="2598380" y="599924"/>
            <a:chExt cx="5471944" cy="584775"/>
          </a:xfrm>
        </p:grpSpPr>
        <p:sp>
          <p:nvSpPr>
            <p:cNvPr id="6" name="文本框 5">
              <a:extLst>
                <a:ext uri="{FF2B5EF4-FFF2-40B4-BE49-F238E27FC236}">
                  <a16:creationId xmlns:a16="http://schemas.microsoft.com/office/drawing/2014/main" xmlns="" id="{985F1A44-EAFC-4046-8CFC-6D34D531EF14}"/>
                </a:ext>
              </a:extLst>
            </p:cNvPr>
            <p:cNvSpPr txBox="1"/>
            <p:nvPr/>
          </p:nvSpPr>
          <p:spPr>
            <a:xfrm>
              <a:off x="4602708" y="599924"/>
              <a:ext cx="3467616" cy="584775"/>
            </a:xfrm>
            <a:prstGeom prst="rect">
              <a:avLst/>
            </a:prstGeom>
            <a:noFill/>
          </p:spPr>
          <p:txBody>
            <a:bodyPr wrap="none" rtlCol="0">
              <a:spAutoFit/>
            </a:bodyPr>
            <a:lstStyle/>
            <a:p>
              <a:r>
                <a:rPr lang="zh-CN" altLang="en-US" sz="3200" b="1" dirty="0">
                  <a:solidFill>
                    <a:srgbClr val="D11313"/>
                  </a:solidFill>
                  <a:latin typeface="思源宋体 CN Heavy" panose="02020900000000000000" pitchFamily="18" charset="-122"/>
                  <a:ea typeface="思源宋体 CN Heavy" panose="02020900000000000000" pitchFamily="18" charset="-122"/>
                </a:rPr>
                <a:t>铭记历史勿忘国耻</a:t>
              </a:r>
            </a:p>
          </p:txBody>
        </p:sp>
        <p:sp>
          <p:nvSpPr>
            <p:cNvPr id="8" name="矩形: 圆角 7">
              <a:extLst>
                <a:ext uri="{FF2B5EF4-FFF2-40B4-BE49-F238E27FC236}">
                  <a16:creationId xmlns:a16="http://schemas.microsoft.com/office/drawing/2014/main" xmlns="" id="{C132AFC2-0BFE-404B-83DB-90941A83F8FE}"/>
                </a:ext>
              </a:extLst>
            </p:cNvPr>
            <p:cNvSpPr/>
            <p:nvPr/>
          </p:nvSpPr>
          <p:spPr>
            <a:xfrm>
              <a:off x="2598380" y="599924"/>
              <a:ext cx="1829997" cy="568642"/>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mn-ea"/>
                </a:rPr>
                <a:t> 第一 部分</a:t>
              </a:r>
            </a:p>
          </p:txBody>
        </p:sp>
      </p:grpSp>
      <p:grpSp>
        <p:nvGrpSpPr>
          <p:cNvPr id="12" name="组合 11">
            <a:extLst>
              <a:ext uri="{FF2B5EF4-FFF2-40B4-BE49-F238E27FC236}">
                <a16:creationId xmlns:a16="http://schemas.microsoft.com/office/drawing/2014/main" xmlns="" id="{728D70D0-39F2-4BED-9A39-955E24BC778D}"/>
              </a:ext>
            </a:extLst>
          </p:cNvPr>
          <p:cNvGrpSpPr/>
          <p:nvPr/>
        </p:nvGrpSpPr>
        <p:grpSpPr>
          <a:xfrm>
            <a:off x="1590209" y="2091360"/>
            <a:ext cx="4505793" cy="830997"/>
            <a:chOff x="1878729" y="1946116"/>
            <a:chExt cx="4505793" cy="830997"/>
          </a:xfrm>
        </p:grpSpPr>
        <p:sp>
          <p:nvSpPr>
            <p:cNvPr id="13" name="文本框 12">
              <a:extLst>
                <a:ext uri="{FF2B5EF4-FFF2-40B4-BE49-F238E27FC236}">
                  <a16:creationId xmlns:a16="http://schemas.microsoft.com/office/drawing/2014/main" xmlns="" id="{D6D4299B-281D-4141-99DD-1F14D962655C}"/>
                </a:ext>
              </a:extLst>
            </p:cNvPr>
            <p:cNvSpPr txBox="1"/>
            <p:nvPr/>
          </p:nvSpPr>
          <p:spPr>
            <a:xfrm>
              <a:off x="2366933" y="1946116"/>
              <a:ext cx="4017589" cy="830997"/>
            </a:xfrm>
            <a:prstGeom prst="rect">
              <a:avLst/>
            </a:prstGeom>
            <a:noFill/>
          </p:spPr>
          <p:txBody>
            <a:bodyPr wrap="square">
              <a:spAutoFit/>
            </a:bodyPr>
            <a:lstStyle/>
            <a:p>
              <a:r>
                <a:rPr lang="zh-CN" altLang="en-US" sz="2400" b="1" dirty="0">
                  <a:solidFill>
                    <a:srgbClr val="D11313"/>
                  </a:solidFill>
                  <a:latin typeface="+mn-ea"/>
                </a:rPr>
                <a:t>七七事变，又称卢沟桥事变，发生于</a:t>
              </a:r>
              <a:r>
                <a:rPr lang="en-US" altLang="zh-CN" sz="2400" b="1" dirty="0">
                  <a:solidFill>
                    <a:srgbClr val="D11313"/>
                  </a:solidFill>
                  <a:latin typeface="+mn-ea"/>
                </a:rPr>
                <a:t>1937</a:t>
              </a:r>
              <a:r>
                <a:rPr lang="zh-CN" altLang="en-US" sz="2400" b="1" dirty="0">
                  <a:solidFill>
                    <a:srgbClr val="D11313"/>
                  </a:solidFill>
                  <a:latin typeface="+mn-ea"/>
                </a:rPr>
                <a:t>年</a:t>
              </a:r>
              <a:r>
                <a:rPr lang="en-US" altLang="zh-CN" sz="2400" b="1" dirty="0">
                  <a:solidFill>
                    <a:srgbClr val="D11313"/>
                  </a:solidFill>
                  <a:latin typeface="+mn-ea"/>
                </a:rPr>
                <a:t>7</a:t>
              </a:r>
              <a:r>
                <a:rPr lang="zh-CN" altLang="en-US" sz="2400" b="1" dirty="0">
                  <a:solidFill>
                    <a:srgbClr val="D11313"/>
                  </a:solidFill>
                  <a:latin typeface="+mn-ea"/>
                </a:rPr>
                <a:t>月</a:t>
              </a:r>
              <a:r>
                <a:rPr lang="en-US" altLang="zh-CN" sz="2400" b="1" dirty="0">
                  <a:solidFill>
                    <a:srgbClr val="D11313"/>
                  </a:solidFill>
                  <a:latin typeface="+mn-ea"/>
                </a:rPr>
                <a:t>7</a:t>
              </a:r>
              <a:r>
                <a:rPr lang="zh-CN" altLang="en-US" sz="2400" b="1" dirty="0">
                  <a:solidFill>
                    <a:srgbClr val="D11313"/>
                  </a:solidFill>
                  <a:latin typeface="+mn-ea"/>
                </a:rPr>
                <a:t>日</a:t>
              </a:r>
            </a:p>
          </p:txBody>
        </p:sp>
        <p:sp>
          <p:nvSpPr>
            <p:cNvPr id="14" name="五角星 9">
              <a:extLst>
                <a:ext uri="{FF2B5EF4-FFF2-40B4-BE49-F238E27FC236}">
                  <a16:creationId xmlns:a16="http://schemas.microsoft.com/office/drawing/2014/main" xmlns="" id="{08302196-7A6C-4430-A449-D9CFC19B44F5}"/>
                </a:ext>
              </a:extLst>
            </p:cNvPr>
            <p:cNvSpPr/>
            <p:nvPr/>
          </p:nvSpPr>
          <p:spPr>
            <a:xfrm>
              <a:off x="1878729" y="2086595"/>
              <a:ext cx="471450" cy="471450"/>
            </a:xfrm>
            <a:prstGeom prst="star5">
              <a:avLst>
                <a:gd name="adj" fmla="val 23981"/>
                <a:gd name="hf" fmla="val 105146"/>
                <a:gd name="vf" fmla="val 110557"/>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pic>
        <p:nvPicPr>
          <p:cNvPr id="15" name="图片 14">
            <a:extLst>
              <a:ext uri="{FF2B5EF4-FFF2-40B4-BE49-F238E27FC236}">
                <a16:creationId xmlns:a16="http://schemas.microsoft.com/office/drawing/2014/main" xmlns="" id="{A241D3FC-5D4E-4444-BFB3-4F23DC9B521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0967" t="16401" r="5900" b="18599"/>
          <a:stretch/>
        </p:blipFill>
        <p:spPr>
          <a:xfrm>
            <a:off x="7364576" y="2688445"/>
            <a:ext cx="3599633" cy="2814495"/>
          </a:xfrm>
          <a:prstGeom prst="rect">
            <a:avLst/>
          </a:prstGeom>
        </p:spPr>
      </p:pic>
    </p:spTree>
    <p:extLst>
      <p:ext uri="{BB962C8B-B14F-4D97-AF65-F5344CB8AC3E}">
        <p14:creationId xmlns:p14="http://schemas.microsoft.com/office/powerpoint/2010/main" val="20510462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barn(inVertical)">
                                      <p:cBhvr>
                                        <p:cTn id="29" dur="5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down)">
                                      <p:cBhvr>
                                        <p:cTn id="3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5"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a16="http://schemas.microsoft.com/office/drawing/2014/main" xmlns="" id="{03FB99C0-9431-40A4-AB56-B2244FE902FC}"/>
              </a:ext>
            </a:extLst>
          </p:cNvPr>
          <p:cNvSpPr/>
          <p:nvPr/>
        </p:nvSpPr>
        <p:spPr>
          <a:xfrm>
            <a:off x="695400" y="1628800"/>
            <a:ext cx="10945216" cy="4685264"/>
          </a:xfrm>
          <a:prstGeom prst="rect">
            <a:avLst/>
          </a:prstGeom>
          <a:gradFill>
            <a:gsLst>
              <a:gs pos="6195">
                <a:schemeClr val="bg1"/>
              </a:gs>
              <a:gs pos="50000">
                <a:schemeClr val="bg1">
                  <a:alpha val="0"/>
                </a:schemeClr>
              </a:gs>
              <a:gs pos="100000">
                <a:schemeClr val="bg1"/>
              </a:gs>
            </a:gsLst>
            <a:lin ang="0" scaled="0"/>
          </a:gradFill>
          <a:ln w="15240">
            <a:gradFill>
              <a:gsLst>
                <a:gs pos="0">
                  <a:srgbClr val="D11313"/>
                </a:gs>
                <a:gs pos="76000">
                  <a:srgbClr val="D11313">
                    <a:alpha val="0"/>
                  </a:srgbClr>
                </a:gs>
                <a:gs pos="29000">
                  <a:srgbClr val="D11313">
                    <a:alpha val="0"/>
                  </a:srgbClr>
                </a:gs>
                <a:gs pos="100000">
                  <a:srgbClr val="D11313"/>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n-ea"/>
            </a:endParaRPr>
          </a:p>
        </p:txBody>
      </p:sp>
      <p:sp>
        <p:nvSpPr>
          <p:cNvPr id="5" name="文本框 4">
            <a:extLst>
              <a:ext uri="{FF2B5EF4-FFF2-40B4-BE49-F238E27FC236}">
                <a16:creationId xmlns:a16="http://schemas.microsoft.com/office/drawing/2014/main" xmlns="" id="{84939BCB-0151-00F9-ADEE-D306E77DB8EB}"/>
              </a:ext>
            </a:extLst>
          </p:cNvPr>
          <p:cNvSpPr txBox="1"/>
          <p:nvPr/>
        </p:nvSpPr>
        <p:spPr>
          <a:xfrm>
            <a:off x="1415481" y="5035244"/>
            <a:ext cx="9775087" cy="923330"/>
          </a:xfrm>
          <a:prstGeom prst="rect">
            <a:avLst/>
          </a:prstGeom>
          <a:noFill/>
        </p:spPr>
        <p:txBody>
          <a:bodyPr wrap="square">
            <a:spAutoFit/>
          </a:bodyPr>
          <a:lstStyle/>
          <a:p>
            <a:pPr>
              <a:lnSpc>
                <a:spcPct val="150000"/>
              </a:lnSpc>
            </a:pPr>
            <a:r>
              <a:rPr lang="zh-CN" altLang="en-US" b="1" i="0" dirty="0">
                <a:solidFill>
                  <a:srgbClr val="D11313"/>
                </a:solidFill>
                <a:effectLst/>
                <a:latin typeface="+mn-ea"/>
              </a:rPr>
              <a:t>九一八事变是由日本蓄意制造并发动的侵华战争，是日本帝国主义企图以武力征服中国的开端，是中国抗日战争的起点，标志着中国局部抗战的开始，揭开了第二次世界大战东方战场的序幕。</a:t>
            </a:r>
            <a:endParaRPr lang="en-US" altLang="zh-CN" b="1" i="0" dirty="0">
              <a:solidFill>
                <a:srgbClr val="D11313"/>
              </a:solidFill>
              <a:effectLst/>
              <a:latin typeface="+mn-ea"/>
            </a:endParaRPr>
          </a:p>
        </p:txBody>
      </p:sp>
      <p:sp>
        <p:nvSpPr>
          <p:cNvPr id="7" name="文本框 6">
            <a:extLst>
              <a:ext uri="{FF2B5EF4-FFF2-40B4-BE49-F238E27FC236}">
                <a16:creationId xmlns:a16="http://schemas.microsoft.com/office/drawing/2014/main" xmlns="" id="{43AF1FA4-D85D-67A5-8952-DD91964FA6E4}"/>
              </a:ext>
            </a:extLst>
          </p:cNvPr>
          <p:cNvSpPr txBox="1"/>
          <p:nvPr/>
        </p:nvSpPr>
        <p:spPr>
          <a:xfrm>
            <a:off x="1609307" y="2381014"/>
            <a:ext cx="8973387" cy="2554545"/>
          </a:xfrm>
          <a:prstGeom prst="rect">
            <a:avLst/>
          </a:prstGeom>
          <a:noFill/>
        </p:spPr>
        <p:txBody>
          <a:bodyPr wrap="square">
            <a:spAutoFit/>
          </a:bodyPr>
          <a:lstStyle/>
          <a:p>
            <a:pPr>
              <a:lnSpc>
                <a:spcPct val="200000"/>
              </a:lnSpc>
            </a:pPr>
            <a:r>
              <a:rPr lang="en-US" altLang="zh-CN" sz="1600" b="0" i="0" dirty="0">
                <a:solidFill>
                  <a:schemeClr val="tx1">
                    <a:lumMod val="50000"/>
                    <a:lumOff val="50000"/>
                  </a:schemeClr>
                </a:solidFill>
                <a:effectLst/>
                <a:latin typeface="+mn-ea"/>
              </a:rPr>
              <a:t>1931</a:t>
            </a:r>
            <a:r>
              <a:rPr lang="zh-CN" altLang="en-US" sz="1600" b="0" i="0" dirty="0">
                <a:solidFill>
                  <a:schemeClr val="tx1">
                    <a:lumMod val="50000"/>
                    <a:lumOff val="50000"/>
                  </a:schemeClr>
                </a:solidFill>
                <a:effectLst/>
                <a:latin typeface="+mn-ea"/>
              </a:rPr>
              <a:t>年</a:t>
            </a:r>
            <a:r>
              <a:rPr lang="en-US" altLang="zh-CN" sz="1600" b="0" i="0" dirty="0">
                <a:solidFill>
                  <a:schemeClr val="tx1">
                    <a:lumMod val="50000"/>
                    <a:lumOff val="50000"/>
                  </a:schemeClr>
                </a:solidFill>
                <a:effectLst/>
                <a:latin typeface="+mn-ea"/>
              </a:rPr>
              <a:t>9</a:t>
            </a:r>
            <a:r>
              <a:rPr lang="zh-CN" altLang="en-US" sz="1600" b="0" i="0" dirty="0">
                <a:solidFill>
                  <a:schemeClr val="tx1">
                    <a:lumMod val="50000"/>
                    <a:lumOff val="50000"/>
                  </a:schemeClr>
                </a:solidFill>
                <a:effectLst/>
                <a:latin typeface="+mn-ea"/>
              </a:rPr>
              <a:t>月</a:t>
            </a:r>
            <a:r>
              <a:rPr lang="en-US" altLang="zh-CN" sz="1600" b="0" i="0" dirty="0">
                <a:solidFill>
                  <a:schemeClr val="tx1">
                    <a:lumMod val="50000"/>
                    <a:lumOff val="50000"/>
                  </a:schemeClr>
                </a:solidFill>
                <a:effectLst/>
                <a:latin typeface="+mn-ea"/>
              </a:rPr>
              <a:t>18</a:t>
            </a:r>
            <a:r>
              <a:rPr lang="zh-CN" altLang="en-US" sz="1600" b="0" i="0" dirty="0">
                <a:solidFill>
                  <a:schemeClr val="tx1">
                    <a:lumMod val="50000"/>
                    <a:lumOff val="50000"/>
                  </a:schemeClr>
                </a:solidFill>
                <a:effectLst/>
                <a:latin typeface="+mn-ea"/>
              </a:rPr>
              <a:t>日夜，盘踞在中国东北的日本关东军按照精心策划的阴谋，由铁道“守备队”炸毁沈阳柳条湖附近日本修筑的南满铁路路轨，并嫁祸于中国军队，日军以此为借口，炮轰中国东北军北大营，制造了震惊中外的“九一八事变”。次日，日军侵占沈阳，又陆续侵占了东北三省。</a:t>
            </a:r>
            <a:r>
              <a:rPr lang="en-US" altLang="zh-CN" sz="1600" b="0" i="0" dirty="0">
                <a:solidFill>
                  <a:schemeClr val="tx1">
                    <a:lumMod val="50000"/>
                    <a:lumOff val="50000"/>
                  </a:schemeClr>
                </a:solidFill>
                <a:effectLst/>
                <a:latin typeface="+mn-ea"/>
              </a:rPr>
              <a:t>1932</a:t>
            </a:r>
            <a:r>
              <a:rPr lang="zh-CN" altLang="en-US" sz="1600" b="0" i="0" dirty="0">
                <a:solidFill>
                  <a:schemeClr val="tx1">
                    <a:lumMod val="50000"/>
                    <a:lumOff val="50000"/>
                  </a:schemeClr>
                </a:solidFill>
                <a:effectLst/>
                <a:latin typeface="+mn-ea"/>
              </a:rPr>
              <a:t>年</a:t>
            </a:r>
            <a:r>
              <a:rPr lang="en-US" altLang="zh-CN" sz="1600" b="0" i="0" dirty="0">
                <a:solidFill>
                  <a:schemeClr val="tx1">
                    <a:lumMod val="50000"/>
                    <a:lumOff val="50000"/>
                  </a:schemeClr>
                </a:solidFill>
                <a:effectLst/>
                <a:latin typeface="+mn-ea"/>
              </a:rPr>
              <a:t>2</a:t>
            </a:r>
            <a:r>
              <a:rPr lang="zh-CN" altLang="en-US" sz="1600" b="0" i="0" dirty="0">
                <a:solidFill>
                  <a:schemeClr val="tx1">
                    <a:lumMod val="50000"/>
                    <a:lumOff val="50000"/>
                  </a:schemeClr>
                </a:solidFill>
                <a:effectLst/>
                <a:latin typeface="+mn-ea"/>
              </a:rPr>
              <a:t>月，东北全境沦陷。此后，日本在中国东北建立了伪满洲国傀儡政权，开始了对东北人民长达</a:t>
            </a:r>
            <a:r>
              <a:rPr lang="en-US" altLang="zh-CN" sz="1600" b="0" i="0" dirty="0">
                <a:solidFill>
                  <a:schemeClr val="tx1">
                    <a:lumMod val="50000"/>
                    <a:lumOff val="50000"/>
                  </a:schemeClr>
                </a:solidFill>
                <a:effectLst/>
                <a:latin typeface="+mn-ea"/>
              </a:rPr>
              <a:t>14</a:t>
            </a:r>
            <a:r>
              <a:rPr lang="zh-CN" altLang="en-US" sz="1600" b="0" i="0" dirty="0">
                <a:solidFill>
                  <a:schemeClr val="tx1">
                    <a:lumMod val="50000"/>
                    <a:lumOff val="50000"/>
                  </a:schemeClr>
                </a:solidFill>
                <a:effectLst/>
                <a:latin typeface="+mn-ea"/>
              </a:rPr>
              <a:t>年之久的奴役和殖民统治，使东北</a:t>
            </a:r>
            <a:r>
              <a:rPr lang="en-US" altLang="zh-CN" sz="1600" b="0" i="0" dirty="0">
                <a:solidFill>
                  <a:schemeClr val="tx1">
                    <a:lumMod val="50000"/>
                    <a:lumOff val="50000"/>
                  </a:schemeClr>
                </a:solidFill>
                <a:effectLst/>
                <a:latin typeface="+mn-ea"/>
              </a:rPr>
              <a:t>3000</a:t>
            </a:r>
            <a:r>
              <a:rPr lang="zh-CN" altLang="en-US" sz="1600" b="0" i="0" dirty="0">
                <a:solidFill>
                  <a:schemeClr val="tx1">
                    <a:lumMod val="50000"/>
                    <a:lumOff val="50000"/>
                  </a:schemeClr>
                </a:solidFill>
                <a:effectLst/>
                <a:latin typeface="+mn-ea"/>
              </a:rPr>
              <a:t>多万同胞饱受亡国奴的痛苦滋味。</a:t>
            </a:r>
            <a:endParaRPr lang="zh-CN" altLang="en-US" sz="1600" dirty="0">
              <a:solidFill>
                <a:schemeClr val="tx1">
                  <a:lumMod val="50000"/>
                  <a:lumOff val="50000"/>
                </a:schemeClr>
              </a:solidFill>
              <a:latin typeface="+mn-ea"/>
            </a:endParaRPr>
          </a:p>
        </p:txBody>
      </p:sp>
      <p:grpSp>
        <p:nvGrpSpPr>
          <p:cNvPr id="6" name="组合 5">
            <a:extLst>
              <a:ext uri="{FF2B5EF4-FFF2-40B4-BE49-F238E27FC236}">
                <a16:creationId xmlns:a16="http://schemas.microsoft.com/office/drawing/2014/main" xmlns="" id="{0EE436E7-1324-4304-B140-0C36CD66E4E1}"/>
              </a:ext>
            </a:extLst>
          </p:cNvPr>
          <p:cNvGrpSpPr/>
          <p:nvPr/>
        </p:nvGrpSpPr>
        <p:grpSpPr>
          <a:xfrm>
            <a:off x="1199456" y="795393"/>
            <a:ext cx="5471944" cy="584775"/>
            <a:chOff x="2598380" y="599924"/>
            <a:chExt cx="5471944" cy="584775"/>
          </a:xfrm>
        </p:grpSpPr>
        <p:sp>
          <p:nvSpPr>
            <p:cNvPr id="8" name="文本框 7">
              <a:extLst>
                <a:ext uri="{FF2B5EF4-FFF2-40B4-BE49-F238E27FC236}">
                  <a16:creationId xmlns:a16="http://schemas.microsoft.com/office/drawing/2014/main" xmlns="" id="{47FEDB16-A15D-441A-8C27-BED6800FF34C}"/>
                </a:ext>
              </a:extLst>
            </p:cNvPr>
            <p:cNvSpPr txBox="1"/>
            <p:nvPr/>
          </p:nvSpPr>
          <p:spPr>
            <a:xfrm>
              <a:off x="4602708" y="599924"/>
              <a:ext cx="3467616" cy="584775"/>
            </a:xfrm>
            <a:prstGeom prst="rect">
              <a:avLst/>
            </a:prstGeom>
            <a:noFill/>
          </p:spPr>
          <p:txBody>
            <a:bodyPr wrap="none" rtlCol="0">
              <a:spAutoFit/>
            </a:bodyPr>
            <a:lstStyle/>
            <a:p>
              <a:r>
                <a:rPr lang="zh-CN" altLang="en-US" sz="3200" b="1" dirty="0">
                  <a:solidFill>
                    <a:srgbClr val="D11313"/>
                  </a:solidFill>
                  <a:latin typeface="思源宋体 CN Heavy" panose="02020900000000000000" pitchFamily="18" charset="-122"/>
                  <a:ea typeface="思源宋体 CN Heavy" panose="02020900000000000000" pitchFamily="18" charset="-122"/>
                </a:rPr>
                <a:t>铭记历史勿忘国耻</a:t>
              </a:r>
            </a:p>
          </p:txBody>
        </p:sp>
        <p:sp>
          <p:nvSpPr>
            <p:cNvPr id="9" name="矩形: 圆角 8">
              <a:extLst>
                <a:ext uri="{FF2B5EF4-FFF2-40B4-BE49-F238E27FC236}">
                  <a16:creationId xmlns:a16="http://schemas.microsoft.com/office/drawing/2014/main" xmlns="" id="{6E913A23-AAED-4A9E-9761-446607538E0E}"/>
                </a:ext>
              </a:extLst>
            </p:cNvPr>
            <p:cNvSpPr/>
            <p:nvPr/>
          </p:nvSpPr>
          <p:spPr>
            <a:xfrm>
              <a:off x="2598380" y="599924"/>
              <a:ext cx="1829997" cy="568642"/>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mn-ea"/>
                </a:rPr>
                <a:t> 第一 部分</a:t>
              </a:r>
            </a:p>
          </p:txBody>
        </p:sp>
      </p:grpSp>
      <p:grpSp>
        <p:nvGrpSpPr>
          <p:cNvPr id="14" name="组合 13">
            <a:extLst>
              <a:ext uri="{FF2B5EF4-FFF2-40B4-BE49-F238E27FC236}">
                <a16:creationId xmlns:a16="http://schemas.microsoft.com/office/drawing/2014/main" xmlns="" id="{1DAC3873-A1EC-4E35-A823-B3BF6310DDF4}"/>
              </a:ext>
            </a:extLst>
          </p:cNvPr>
          <p:cNvGrpSpPr/>
          <p:nvPr/>
        </p:nvGrpSpPr>
        <p:grpSpPr>
          <a:xfrm>
            <a:off x="1302175" y="1913296"/>
            <a:ext cx="7407671" cy="471450"/>
            <a:chOff x="1878729" y="2086595"/>
            <a:chExt cx="7407670" cy="471450"/>
          </a:xfrm>
        </p:grpSpPr>
        <p:sp>
          <p:nvSpPr>
            <p:cNvPr id="15" name="文本框 14">
              <a:extLst>
                <a:ext uri="{FF2B5EF4-FFF2-40B4-BE49-F238E27FC236}">
                  <a16:creationId xmlns:a16="http://schemas.microsoft.com/office/drawing/2014/main" xmlns="" id="{DBFF5424-0EEA-4EA6-9140-0275F41F4D29}"/>
                </a:ext>
              </a:extLst>
            </p:cNvPr>
            <p:cNvSpPr txBox="1"/>
            <p:nvPr/>
          </p:nvSpPr>
          <p:spPr>
            <a:xfrm>
              <a:off x="2366933" y="2086595"/>
              <a:ext cx="6919466" cy="461665"/>
            </a:xfrm>
            <a:prstGeom prst="rect">
              <a:avLst/>
            </a:prstGeom>
            <a:noFill/>
          </p:spPr>
          <p:txBody>
            <a:bodyPr wrap="square">
              <a:spAutoFit/>
            </a:bodyPr>
            <a:lstStyle/>
            <a:p>
              <a:r>
                <a:rPr lang="zh-CN" altLang="en-US" sz="2400" b="1" dirty="0">
                  <a:solidFill>
                    <a:srgbClr val="D11313"/>
                  </a:solidFill>
                  <a:latin typeface="+mn-ea"/>
                </a:rPr>
                <a:t>九</a:t>
              </a:r>
              <a:r>
                <a:rPr lang="en-US" altLang="zh-CN" sz="2400" b="1" dirty="0">
                  <a:solidFill>
                    <a:srgbClr val="D11313"/>
                  </a:solidFill>
                  <a:latin typeface="+mn-ea"/>
                </a:rPr>
                <a:t>·</a:t>
              </a:r>
              <a:r>
                <a:rPr lang="zh-CN" altLang="en-US" sz="2400" b="1" dirty="0">
                  <a:solidFill>
                    <a:srgbClr val="D11313"/>
                  </a:solidFill>
                  <a:latin typeface="+mn-ea"/>
                </a:rPr>
                <a:t>一八事变，又称奉天事变、柳条湖事件</a:t>
              </a:r>
            </a:p>
          </p:txBody>
        </p:sp>
        <p:sp>
          <p:nvSpPr>
            <p:cNvPr id="16" name="五角星 9">
              <a:extLst>
                <a:ext uri="{FF2B5EF4-FFF2-40B4-BE49-F238E27FC236}">
                  <a16:creationId xmlns:a16="http://schemas.microsoft.com/office/drawing/2014/main" xmlns="" id="{FB1BC6CE-0966-45A6-A84A-2276504850F9}"/>
                </a:ext>
              </a:extLst>
            </p:cNvPr>
            <p:cNvSpPr/>
            <p:nvPr/>
          </p:nvSpPr>
          <p:spPr>
            <a:xfrm>
              <a:off x="1878729" y="2086595"/>
              <a:ext cx="471450" cy="471450"/>
            </a:xfrm>
            <a:prstGeom prst="star5">
              <a:avLst>
                <a:gd name="adj" fmla="val 23981"/>
                <a:gd name="hf" fmla="val 105146"/>
                <a:gd name="vf" fmla="val 110557"/>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spTree>
    <p:extLst>
      <p:ext uri="{BB962C8B-B14F-4D97-AF65-F5344CB8AC3E}">
        <p14:creationId xmlns:p14="http://schemas.microsoft.com/office/powerpoint/2010/main" val="35501995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inVertical)">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5"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3A162574-2070-4662-9250-40B6C2A8E253}"/>
              </a:ext>
            </a:extLst>
          </p:cNvPr>
          <p:cNvSpPr/>
          <p:nvPr/>
        </p:nvSpPr>
        <p:spPr>
          <a:xfrm>
            <a:off x="695400" y="1628800"/>
            <a:ext cx="10945216" cy="4685264"/>
          </a:xfrm>
          <a:prstGeom prst="rect">
            <a:avLst/>
          </a:prstGeom>
          <a:gradFill>
            <a:gsLst>
              <a:gs pos="6195">
                <a:schemeClr val="bg1"/>
              </a:gs>
              <a:gs pos="50000">
                <a:schemeClr val="bg1">
                  <a:alpha val="0"/>
                </a:schemeClr>
              </a:gs>
              <a:gs pos="100000">
                <a:schemeClr val="bg1"/>
              </a:gs>
            </a:gsLst>
            <a:lin ang="0" scaled="0"/>
          </a:gradFill>
          <a:ln w="15240">
            <a:gradFill>
              <a:gsLst>
                <a:gs pos="0">
                  <a:srgbClr val="D11313"/>
                </a:gs>
                <a:gs pos="76000">
                  <a:srgbClr val="D11313">
                    <a:alpha val="0"/>
                  </a:srgbClr>
                </a:gs>
                <a:gs pos="29000">
                  <a:srgbClr val="D11313">
                    <a:alpha val="0"/>
                  </a:srgbClr>
                </a:gs>
                <a:gs pos="100000">
                  <a:srgbClr val="D11313"/>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3" name="文本框 2">
            <a:extLst>
              <a:ext uri="{FF2B5EF4-FFF2-40B4-BE49-F238E27FC236}">
                <a16:creationId xmlns:a16="http://schemas.microsoft.com/office/drawing/2014/main" xmlns="" id="{0E9F8B9B-D2D5-1256-D138-26B733D181BB}"/>
              </a:ext>
            </a:extLst>
          </p:cNvPr>
          <p:cNvSpPr txBox="1"/>
          <p:nvPr/>
        </p:nvSpPr>
        <p:spPr>
          <a:xfrm>
            <a:off x="1199456" y="2470765"/>
            <a:ext cx="6285216" cy="2677656"/>
          </a:xfrm>
          <a:prstGeom prst="rect">
            <a:avLst/>
          </a:prstGeom>
          <a:noFill/>
        </p:spPr>
        <p:txBody>
          <a:bodyPr wrap="square">
            <a:spAutoFit/>
          </a:bodyPr>
          <a:lstStyle/>
          <a:p>
            <a:pPr algn="l">
              <a:lnSpc>
                <a:spcPct val="150000"/>
              </a:lnSpc>
            </a:pPr>
            <a:r>
              <a:rPr lang="zh-CN" altLang="en-US" sz="1600" b="0" i="0" dirty="0">
                <a:solidFill>
                  <a:schemeClr val="tx1">
                    <a:lumMod val="65000"/>
                    <a:lumOff val="35000"/>
                  </a:schemeClr>
                </a:solidFill>
                <a:effectLst/>
                <a:latin typeface="+mn-ea"/>
              </a:rPr>
              <a:t>是指</a:t>
            </a:r>
            <a:r>
              <a:rPr lang="en-US" altLang="zh-CN" sz="1600" b="0" i="0" dirty="0">
                <a:solidFill>
                  <a:schemeClr val="tx1">
                    <a:lumMod val="65000"/>
                    <a:lumOff val="35000"/>
                  </a:schemeClr>
                </a:solidFill>
                <a:effectLst/>
                <a:latin typeface="+mn-ea"/>
              </a:rPr>
              <a:t>1931</a:t>
            </a:r>
            <a:r>
              <a:rPr lang="zh-CN" altLang="en-US" sz="1600" b="0" i="0" dirty="0">
                <a:solidFill>
                  <a:schemeClr val="tx1">
                    <a:lumMod val="65000"/>
                    <a:lumOff val="35000"/>
                  </a:schemeClr>
                </a:solidFill>
                <a:effectLst/>
                <a:latin typeface="+mn-ea"/>
              </a:rPr>
              <a:t>至</a:t>
            </a:r>
            <a:r>
              <a:rPr lang="en-US" altLang="zh-CN" sz="1600" b="0" i="0" dirty="0">
                <a:solidFill>
                  <a:schemeClr val="tx1">
                    <a:lumMod val="65000"/>
                    <a:lumOff val="35000"/>
                  </a:schemeClr>
                </a:solidFill>
                <a:effectLst/>
                <a:latin typeface="+mn-ea"/>
              </a:rPr>
              <a:t>1945</a:t>
            </a:r>
            <a:r>
              <a:rPr lang="zh-CN" altLang="en-US" sz="1600" b="0" i="0" dirty="0">
                <a:solidFill>
                  <a:schemeClr val="tx1">
                    <a:lumMod val="65000"/>
                    <a:lumOff val="35000"/>
                  </a:schemeClr>
                </a:solidFill>
                <a:effectLst/>
                <a:latin typeface="+mn-ea"/>
              </a:rPr>
              <a:t>年中国</a:t>
            </a:r>
            <a:r>
              <a:rPr lang="zh-CN" altLang="en-US" sz="1600" b="0" i="0" u="none" strike="noStrike" dirty="0">
                <a:solidFill>
                  <a:schemeClr val="tx1">
                    <a:lumMod val="65000"/>
                    <a:lumOff val="35000"/>
                  </a:schemeClr>
                </a:solidFill>
                <a:effectLst/>
                <a:latin typeface="+mn-ea"/>
                <a:hlinkClick r:id="rId2">
                  <a:extLst>
                    <a:ext uri="{A12FA001-AC4F-418D-AE19-62706E023703}">
                      <ahyp:hlinkClr xmlns:ahyp="http://schemas.microsoft.com/office/drawing/2018/hyperlinkcolor" xmlns="" val="tx"/>
                    </a:ext>
                  </a:extLst>
                </a:hlinkClick>
              </a:rPr>
              <a:t>抗日战争</a:t>
            </a:r>
            <a:r>
              <a:rPr lang="zh-CN" altLang="en-US" sz="1600" b="0" i="0" dirty="0">
                <a:solidFill>
                  <a:schemeClr val="tx1">
                    <a:lumMod val="65000"/>
                    <a:lumOff val="35000"/>
                  </a:schemeClr>
                </a:solidFill>
                <a:effectLst/>
                <a:latin typeface="+mn-ea"/>
              </a:rPr>
              <a:t>期间 ，中华民国在</a:t>
            </a:r>
            <a:r>
              <a:rPr lang="zh-CN" altLang="en-US" sz="1600" b="0" i="0" u="none" strike="noStrike" dirty="0">
                <a:solidFill>
                  <a:schemeClr val="tx1">
                    <a:lumMod val="65000"/>
                    <a:lumOff val="35000"/>
                  </a:schemeClr>
                </a:solidFill>
                <a:effectLst/>
                <a:latin typeface="+mn-ea"/>
                <a:hlinkClick r:id="rId3">
                  <a:extLst>
                    <a:ext uri="{A12FA001-AC4F-418D-AE19-62706E023703}">
                      <ahyp:hlinkClr xmlns:ahyp="http://schemas.microsoft.com/office/drawing/2018/hyperlinkcolor" xmlns="" val="tx"/>
                    </a:ext>
                  </a:extLst>
                </a:hlinkClick>
              </a:rPr>
              <a:t>南京保卫战</a:t>
            </a:r>
            <a:r>
              <a:rPr lang="zh-CN" altLang="en-US" sz="1600" b="0" i="0" dirty="0">
                <a:solidFill>
                  <a:schemeClr val="tx1">
                    <a:lumMod val="65000"/>
                    <a:lumOff val="35000"/>
                  </a:schemeClr>
                </a:solidFill>
                <a:effectLst/>
                <a:latin typeface="+mn-ea"/>
              </a:rPr>
              <a:t>中失利、首都南京于</a:t>
            </a:r>
            <a:r>
              <a:rPr lang="en-US" altLang="zh-CN" sz="1600" b="0" i="0" dirty="0">
                <a:solidFill>
                  <a:schemeClr val="tx1">
                    <a:lumMod val="65000"/>
                    <a:lumOff val="35000"/>
                  </a:schemeClr>
                </a:solidFill>
                <a:effectLst/>
                <a:latin typeface="+mn-ea"/>
              </a:rPr>
              <a:t>1937</a:t>
            </a:r>
            <a:r>
              <a:rPr lang="zh-CN" altLang="en-US" sz="1600" b="0" i="0" dirty="0">
                <a:solidFill>
                  <a:schemeClr val="tx1">
                    <a:lumMod val="65000"/>
                    <a:lumOff val="35000"/>
                  </a:schemeClr>
                </a:solidFill>
                <a:effectLst/>
                <a:latin typeface="+mn-ea"/>
              </a:rPr>
              <a:t>年</a:t>
            </a:r>
            <a:r>
              <a:rPr lang="en-US" altLang="zh-CN" sz="1600" b="0" i="0" dirty="0">
                <a:solidFill>
                  <a:schemeClr val="tx1">
                    <a:lumMod val="65000"/>
                    <a:lumOff val="35000"/>
                  </a:schemeClr>
                </a:solidFill>
                <a:effectLst/>
                <a:latin typeface="+mn-ea"/>
              </a:rPr>
              <a:t>12</a:t>
            </a:r>
            <a:r>
              <a:rPr lang="zh-CN" altLang="en-US" sz="1600" b="0" i="0" dirty="0">
                <a:solidFill>
                  <a:schemeClr val="tx1">
                    <a:lumMod val="65000"/>
                    <a:lumOff val="35000"/>
                  </a:schemeClr>
                </a:solidFill>
                <a:effectLst/>
                <a:latin typeface="+mn-ea"/>
              </a:rPr>
              <a:t>月</a:t>
            </a:r>
            <a:r>
              <a:rPr lang="en-US" altLang="zh-CN" sz="1600" b="0" i="0" dirty="0">
                <a:solidFill>
                  <a:schemeClr val="tx1">
                    <a:lumMod val="65000"/>
                    <a:lumOff val="35000"/>
                  </a:schemeClr>
                </a:solidFill>
                <a:effectLst/>
                <a:latin typeface="+mn-ea"/>
              </a:rPr>
              <a:t>13</a:t>
            </a:r>
            <a:r>
              <a:rPr lang="zh-CN" altLang="en-US" sz="1600" b="0" i="0" dirty="0">
                <a:solidFill>
                  <a:schemeClr val="tx1">
                    <a:lumMod val="65000"/>
                    <a:lumOff val="35000"/>
                  </a:schemeClr>
                </a:solidFill>
                <a:effectLst/>
                <a:latin typeface="+mn-ea"/>
              </a:rPr>
              <a:t>日（学术界认为开始于</a:t>
            </a:r>
            <a:r>
              <a:rPr lang="en-US" altLang="zh-CN" sz="1600" b="0" i="0" dirty="0">
                <a:solidFill>
                  <a:schemeClr val="tx1">
                    <a:lumMod val="65000"/>
                    <a:lumOff val="35000"/>
                  </a:schemeClr>
                </a:solidFill>
                <a:effectLst/>
                <a:latin typeface="+mn-ea"/>
              </a:rPr>
              <a:t>12</a:t>
            </a:r>
            <a:r>
              <a:rPr lang="zh-CN" altLang="en-US" sz="1600" b="0" i="0" dirty="0">
                <a:solidFill>
                  <a:schemeClr val="tx1">
                    <a:lumMod val="65000"/>
                    <a:lumOff val="35000"/>
                  </a:schemeClr>
                </a:solidFill>
                <a:effectLst/>
                <a:latin typeface="+mn-ea"/>
              </a:rPr>
              <a:t>月</a:t>
            </a:r>
            <a:r>
              <a:rPr lang="en-US" altLang="zh-CN" sz="1600" b="0" i="0" dirty="0">
                <a:solidFill>
                  <a:schemeClr val="tx1">
                    <a:lumMod val="65000"/>
                    <a:lumOff val="35000"/>
                  </a:schemeClr>
                </a:solidFill>
                <a:effectLst/>
                <a:latin typeface="+mn-ea"/>
              </a:rPr>
              <a:t>5</a:t>
            </a:r>
            <a:r>
              <a:rPr lang="zh-CN" altLang="en-US" sz="1600" b="0" i="0" dirty="0">
                <a:solidFill>
                  <a:schemeClr val="tx1">
                    <a:lumMod val="65000"/>
                    <a:lumOff val="35000"/>
                  </a:schemeClr>
                </a:solidFill>
                <a:effectLst/>
                <a:latin typeface="+mn-ea"/>
              </a:rPr>
              <a:t>日</a:t>
            </a:r>
            <a:r>
              <a:rPr lang="zh-CN" altLang="en-US" sz="1600" b="0" i="0" baseline="30000" dirty="0">
                <a:solidFill>
                  <a:schemeClr val="tx1">
                    <a:lumMod val="65000"/>
                    <a:lumOff val="35000"/>
                  </a:schemeClr>
                </a:solidFill>
                <a:effectLst/>
                <a:latin typeface="+mn-ea"/>
              </a:rPr>
              <a:t> </a:t>
            </a:r>
            <a:r>
              <a:rPr lang="en-US" altLang="zh-CN" sz="1600" b="0" i="0" baseline="30000" dirty="0">
                <a:solidFill>
                  <a:schemeClr val="tx1">
                    <a:lumMod val="65000"/>
                    <a:lumOff val="35000"/>
                  </a:schemeClr>
                </a:solidFill>
                <a:effectLst/>
                <a:latin typeface="+mn-ea"/>
              </a:rPr>
              <a:t>[2]</a:t>
            </a:r>
            <a:r>
              <a:rPr lang="zh-CN" altLang="en-US" sz="1600" b="0" i="0" u="none" strike="noStrike" dirty="0">
                <a:solidFill>
                  <a:schemeClr val="tx1">
                    <a:lumMod val="65000"/>
                    <a:lumOff val="35000"/>
                  </a:schemeClr>
                </a:solidFill>
                <a:effectLst/>
                <a:latin typeface="+mn-ea"/>
              </a:rPr>
              <a:t> </a:t>
            </a:r>
            <a:r>
              <a:rPr lang="zh-CN" altLang="en-US" sz="1600" b="0" i="0" dirty="0">
                <a:solidFill>
                  <a:schemeClr val="tx1">
                    <a:lumMod val="65000"/>
                    <a:lumOff val="35000"/>
                  </a:schemeClr>
                </a:solidFill>
                <a:effectLst/>
                <a:latin typeface="+mn-ea"/>
              </a:rPr>
              <a:t> ）沦陷后，在华中派遣军司令</a:t>
            </a:r>
            <a:r>
              <a:rPr lang="zh-CN" altLang="en-US" sz="1600" b="0" i="0" u="none" strike="noStrike" dirty="0">
                <a:solidFill>
                  <a:schemeClr val="tx1">
                    <a:lumMod val="65000"/>
                    <a:lumOff val="35000"/>
                  </a:schemeClr>
                </a:solidFill>
                <a:effectLst/>
                <a:latin typeface="+mn-ea"/>
                <a:hlinkClick r:id="rId4">
                  <a:extLst>
                    <a:ext uri="{A12FA001-AC4F-418D-AE19-62706E023703}">
                      <ahyp:hlinkClr xmlns:ahyp="http://schemas.microsoft.com/office/drawing/2018/hyperlinkcolor" xmlns="" val="tx"/>
                    </a:ext>
                  </a:extLst>
                </a:hlinkClick>
              </a:rPr>
              <a:t>松井石根</a:t>
            </a:r>
            <a:r>
              <a:rPr lang="zh-CN" altLang="en-US" sz="1600" b="0" i="0" dirty="0">
                <a:solidFill>
                  <a:schemeClr val="tx1">
                    <a:lumMod val="65000"/>
                    <a:lumOff val="35000"/>
                  </a:schemeClr>
                </a:solidFill>
                <a:effectLst/>
                <a:latin typeface="+mn-ea"/>
              </a:rPr>
              <a:t>和第</a:t>
            </a:r>
            <a:r>
              <a:rPr lang="en-US" altLang="zh-CN" sz="1600" b="0" i="0" dirty="0">
                <a:solidFill>
                  <a:schemeClr val="tx1">
                    <a:lumMod val="65000"/>
                    <a:lumOff val="35000"/>
                  </a:schemeClr>
                </a:solidFill>
                <a:effectLst/>
                <a:latin typeface="+mn-ea"/>
              </a:rPr>
              <a:t>6</a:t>
            </a:r>
            <a:r>
              <a:rPr lang="zh-CN" altLang="en-US" sz="1600" b="0" i="0" dirty="0">
                <a:solidFill>
                  <a:schemeClr val="tx1">
                    <a:lumMod val="65000"/>
                    <a:lumOff val="35000"/>
                  </a:schemeClr>
                </a:solidFill>
                <a:effectLst/>
                <a:latin typeface="+mn-ea"/>
              </a:rPr>
              <a:t>师团长</a:t>
            </a:r>
            <a:r>
              <a:rPr lang="zh-CN" altLang="en-US" sz="1600" b="0" i="0" u="none" strike="noStrike" dirty="0">
                <a:solidFill>
                  <a:schemeClr val="tx1">
                    <a:lumMod val="65000"/>
                    <a:lumOff val="35000"/>
                  </a:schemeClr>
                </a:solidFill>
                <a:effectLst/>
                <a:latin typeface="+mn-ea"/>
                <a:hlinkClick r:id="rId5">
                  <a:extLst>
                    <a:ext uri="{A12FA001-AC4F-418D-AE19-62706E023703}">
                      <ahyp:hlinkClr xmlns:ahyp="http://schemas.microsoft.com/office/drawing/2018/hyperlinkcolor" xmlns="" val="tx"/>
                    </a:ext>
                  </a:extLst>
                </a:hlinkClick>
              </a:rPr>
              <a:t>谷寿夫</a:t>
            </a:r>
            <a:r>
              <a:rPr lang="zh-CN" altLang="en-US" sz="1600" b="0" i="0" dirty="0">
                <a:solidFill>
                  <a:schemeClr val="tx1">
                    <a:lumMod val="65000"/>
                    <a:lumOff val="35000"/>
                  </a:schemeClr>
                </a:solidFill>
                <a:effectLst/>
                <a:latin typeface="+mn-ea"/>
              </a:rPr>
              <a:t>指挥下，侵华日军于南京及附近地区进行长达</a:t>
            </a:r>
            <a:r>
              <a:rPr lang="en-US" altLang="zh-CN" sz="1600" b="0" i="0" dirty="0">
                <a:solidFill>
                  <a:schemeClr val="tx1">
                    <a:lumMod val="65000"/>
                    <a:lumOff val="35000"/>
                  </a:schemeClr>
                </a:solidFill>
                <a:effectLst/>
                <a:latin typeface="+mn-ea"/>
              </a:rPr>
              <a:t>6</a:t>
            </a:r>
            <a:r>
              <a:rPr lang="zh-CN" altLang="en-US" sz="1600" b="0" i="0" dirty="0">
                <a:solidFill>
                  <a:schemeClr val="tx1">
                    <a:lumMod val="65000"/>
                    <a:lumOff val="35000"/>
                  </a:schemeClr>
                </a:solidFill>
                <a:effectLst/>
                <a:latin typeface="+mn-ea"/>
              </a:rPr>
              <a:t>周的有组织、有计划、有预谋的大屠杀和奸淫、放火、抢劫等血腥暴行。</a:t>
            </a:r>
            <a:endParaRPr lang="en-US" altLang="zh-CN" sz="1600" b="0" i="0" dirty="0">
              <a:solidFill>
                <a:schemeClr val="tx1">
                  <a:lumMod val="65000"/>
                  <a:lumOff val="35000"/>
                </a:schemeClr>
              </a:solidFill>
              <a:effectLst/>
              <a:latin typeface="+mn-ea"/>
            </a:endParaRPr>
          </a:p>
          <a:p>
            <a:pPr algn="l">
              <a:lnSpc>
                <a:spcPct val="150000"/>
              </a:lnSpc>
            </a:pPr>
            <a:r>
              <a:rPr lang="zh-CN" altLang="en-US" sz="1600" b="0" i="0" dirty="0">
                <a:solidFill>
                  <a:schemeClr val="tx1">
                    <a:lumMod val="65000"/>
                    <a:lumOff val="35000"/>
                  </a:schemeClr>
                </a:solidFill>
                <a:effectLst/>
                <a:latin typeface="+mn-ea"/>
              </a:rPr>
              <a:t>在南京大屠杀中，大量平民及战俘被日军杀害，无数家庭支离破碎，南京大屠杀的遇难人数超过</a:t>
            </a:r>
            <a:r>
              <a:rPr lang="en-US" altLang="zh-CN" sz="1600" b="0" i="0" dirty="0">
                <a:solidFill>
                  <a:schemeClr val="tx1">
                    <a:lumMod val="65000"/>
                    <a:lumOff val="35000"/>
                  </a:schemeClr>
                </a:solidFill>
                <a:effectLst/>
                <a:latin typeface="+mn-ea"/>
              </a:rPr>
              <a:t>30</a:t>
            </a:r>
            <a:r>
              <a:rPr lang="zh-CN" altLang="en-US" sz="1600" b="0" i="0" dirty="0">
                <a:solidFill>
                  <a:schemeClr val="tx1">
                    <a:lumMod val="65000"/>
                    <a:lumOff val="35000"/>
                  </a:schemeClr>
                </a:solidFill>
                <a:effectLst/>
                <a:latin typeface="+mn-ea"/>
              </a:rPr>
              <a:t>万。</a:t>
            </a:r>
            <a:endParaRPr lang="en-US" altLang="zh-CN" sz="1600" dirty="0">
              <a:solidFill>
                <a:schemeClr val="tx1">
                  <a:lumMod val="65000"/>
                  <a:lumOff val="35000"/>
                </a:schemeClr>
              </a:solidFill>
              <a:latin typeface="+mn-ea"/>
            </a:endParaRPr>
          </a:p>
        </p:txBody>
      </p:sp>
      <p:sp>
        <p:nvSpPr>
          <p:cNvPr id="7" name="文本框 6">
            <a:extLst>
              <a:ext uri="{FF2B5EF4-FFF2-40B4-BE49-F238E27FC236}">
                <a16:creationId xmlns:a16="http://schemas.microsoft.com/office/drawing/2014/main" xmlns="" id="{F65C5A7C-DCAD-0B22-5BAD-B004FA920668}"/>
              </a:ext>
            </a:extLst>
          </p:cNvPr>
          <p:cNvSpPr txBox="1"/>
          <p:nvPr/>
        </p:nvSpPr>
        <p:spPr>
          <a:xfrm>
            <a:off x="1199457" y="5172954"/>
            <a:ext cx="7654620" cy="923330"/>
          </a:xfrm>
          <a:prstGeom prst="rect">
            <a:avLst/>
          </a:prstGeom>
          <a:noFill/>
        </p:spPr>
        <p:txBody>
          <a:bodyPr wrap="square">
            <a:spAutoFit/>
          </a:bodyPr>
          <a:lstStyle/>
          <a:p>
            <a:pPr algn="l">
              <a:lnSpc>
                <a:spcPct val="150000"/>
              </a:lnSpc>
            </a:pPr>
            <a:r>
              <a:rPr lang="zh-CN" altLang="en-US" b="1" i="0" dirty="0">
                <a:solidFill>
                  <a:srgbClr val="D11313"/>
                </a:solidFill>
                <a:effectLst/>
                <a:latin typeface="+mn-ea"/>
              </a:rPr>
              <a:t>南京大屠杀是侵华日军公然违反国际条约和人类基本道德准则，是日军在侵华战争期间无数暴行中最突出、最有代表性的一例之一。</a:t>
            </a:r>
          </a:p>
        </p:txBody>
      </p:sp>
      <p:grpSp>
        <p:nvGrpSpPr>
          <p:cNvPr id="8" name="组合 7">
            <a:extLst>
              <a:ext uri="{FF2B5EF4-FFF2-40B4-BE49-F238E27FC236}">
                <a16:creationId xmlns:a16="http://schemas.microsoft.com/office/drawing/2014/main" xmlns="" id="{76139F55-9EF7-4A43-B120-29314C9D9826}"/>
              </a:ext>
            </a:extLst>
          </p:cNvPr>
          <p:cNvGrpSpPr/>
          <p:nvPr/>
        </p:nvGrpSpPr>
        <p:grpSpPr>
          <a:xfrm>
            <a:off x="1199456" y="795393"/>
            <a:ext cx="5471944" cy="584775"/>
            <a:chOff x="2598380" y="599924"/>
            <a:chExt cx="5471944" cy="584775"/>
          </a:xfrm>
        </p:grpSpPr>
        <p:sp>
          <p:nvSpPr>
            <p:cNvPr id="9" name="文本框 8">
              <a:extLst>
                <a:ext uri="{FF2B5EF4-FFF2-40B4-BE49-F238E27FC236}">
                  <a16:creationId xmlns:a16="http://schemas.microsoft.com/office/drawing/2014/main" xmlns="" id="{29BEB827-F418-41C6-AE31-AA0287CAC6CA}"/>
                </a:ext>
              </a:extLst>
            </p:cNvPr>
            <p:cNvSpPr txBox="1"/>
            <p:nvPr/>
          </p:nvSpPr>
          <p:spPr>
            <a:xfrm>
              <a:off x="4602708" y="599924"/>
              <a:ext cx="3467616" cy="584775"/>
            </a:xfrm>
            <a:prstGeom prst="rect">
              <a:avLst/>
            </a:prstGeom>
            <a:noFill/>
          </p:spPr>
          <p:txBody>
            <a:bodyPr wrap="none" rtlCol="0">
              <a:spAutoFit/>
            </a:bodyPr>
            <a:lstStyle/>
            <a:p>
              <a:r>
                <a:rPr lang="zh-CN" altLang="en-US" sz="3200" b="1" dirty="0">
                  <a:solidFill>
                    <a:srgbClr val="D11313"/>
                  </a:solidFill>
                  <a:latin typeface="思源宋体 CN Heavy" panose="02020900000000000000" pitchFamily="18" charset="-122"/>
                  <a:ea typeface="思源宋体 CN Heavy" panose="02020900000000000000" pitchFamily="18" charset="-122"/>
                </a:rPr>
                <a:t>铭记历史勿忘国耻</a:t>
              </a:r>
            </a:p>
          </p:txBody>
        </p:sp>
        <p:sp>
          <p:nvSpPr>
            <p:cNvPr id="10" name="矩形: 圆角 9">
              <a:extLst>
                <a:ext uri="{FF2B5EF4-FFF2-40B4-BE49-F238E27FC236}">
                  <a16:creationId xmlns:a16="http://schemas.microsoft.com/office/drawing/2014/main" xmlns="" id="{A3884DA1-A1D8-40AA-8349-D656B0840562}"/>
                </a:ext>
              </a:extLst>
            </p:cNvPr>
            <p:cNvSpPr/>
            <p:nvPr/>
          </p:nvSpPr>
          <p:spPr>
            <a:xfrm>
              <a:off x="2598380" y="599924"/>
              <a:ext cx="1829997" cy="568642"/>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mn-ea"/>
                </a:rPr>
                <a:t> 第一 部分</a:t>
              </a:r>
            </a:p>
          </p:txBody>
        </p:sp>
      </p:grpSp>
      <p:grpSp>
        <p:nvGrpSpPr>
          <p:cNvPr id="14" name="组合 13">
            <a:extLst>
              <a:ext uri="{FF2B5EF4-FFF2-40B4-BE49-F238E27FC236}">
                <a16:creationId xmlns:a16="http://schemas.microsoft.com/office/drawing/2014/main" xmlns="" id="{5091772C-A269-47BF-8CD4-639F7B6A1B55}"/>
              </a:ext>
            </a:extLst>
          </p:cNvPr>
          <p:cNvGrpSpPr/>
          <p:nvPr/>
        </p:nvGrpSpPr>
        <p:grpSpPr>
          <a:xfrm>
            <a:off x="1302177" y="1913295"/>
            <a:ext cx="2626887" cy="495312"/>
            <a:chOff x="1878729" y="2086595"/>
            <a:chExt cx="2626887" cy="495312"/>
          </a:xfrm>
        </p:grpSpPr>
        <p:sp>
          <p:nvSpPr>
            <p:cNvPr id="15" name="文本框 14">
              <a:extLst>
                <a:ext uri="{FF2B5EF4-FFF2-40B4-BE49-F238E27FC236}">
                  <a16:creationId xmlns:a16="http://schemas.microsoft.com/office/drawing/2014/main" xmlns="" id="{2931695A-086C-4506-ADFF-159310F997ED}"/>
                </a:ext>
              </a:extLst>
            </p:cNvPr>
            <p:cNvSpPr txBox="1"/>
            <p:nvPr/>
          </p:nvSpPr>
          <p:spPr>
            <a:xfrm>
              <a:off x="2561400" y="2120242"/>
              <a:ext cx="1944216" cy="461665"/>
            </a:xfrm>
            <a:prstGeom prst="rect">
              <a:avLst/>
            </a:prstGeom>
            <a:noFill/>
          </p:spPr>
          <p:txBody>
            <a:bodyPr wrap="square">
              <a:spAutoFit/>
            </a:bodyPr>
            <a:lstStyle/>
            <a:p>
              <a:r>
                <a:rPr lang="zh-CN" altLang="en-US" sz="2400" b="1" dirty="0">
                  <a:solidFill>
                    <a:srgbClr val="D11313"/>
                  </a:solidFill>
                  <a:latin typeface="+mn-ea"/>
                </a:rPr>
                <a:t>南京大屠杀</a:t>
              </a:r>
              <a:endParaRPr lang="zh-CN" altLang="en-US" sz="2400" dirty="0">
                <a:solidFill>
                  <a:srgbClr val="D11313"/>
                </a:solidFill>
                <a:latin typeface="+mn-ea"/>
              </a:endParaRPr>
            </a:p>
          </p:txBody>
        </p:sp>
        <p:sp>
          <p:nvSpPr>
            <p:cNvPr id="16" name="五角星 9">
              <a:extLst>
                <a:ext uri="{FF2B5EF4-FFF2-40B4-BE49-F238E27FC236}">
                  <a16:creationId xmlns:a16="http://schemas.microsoft.com/office/drawing/2014/main" xmlns="" id="{21B13315-7C94-4214-B9DA-E361A06993EC}"/>
                </a:ext>
              </a:extLst>
            </p:cNvPr>
            <p:cNvSpPr/>
            <p:nvPr/>
          </p:nvSpPr>
          <p:spPr>
            <a:xfrm>
              <a:off x="1878729" y="2086595"/>
              <a:ext cx="471450" cy="471450"/>
            </a:xfrm>
            <a:prstGeom prst="star5">
              <a:avLst>
                <a:gd name="adj" fmla="val 23981"/>
                <a:gd name="hf" fmla="val 105146"/>
                <a:gd name="vf" fmla="val 110557"/>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pic>
        <p:nvPicPr>
          <p:cNvPr id="17" name="图片 16">
            <a:extLst>
              <a:ext uri="{FF2B5EF4-FFF2-40B4-BE49-F238E27FC236}">
                <a16:creationId xmlns:a16="http://schemas.microsoft.com/office/drawing/2014/main" xmlns="" id="{5B028BEF-038D-4C52-B577-F9C74300510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33481" y="1913295"/>
            <a:ext cx="4572000" cy="3429000"/>
          </a:xfrm>
          <a:prstGeom prst="rect">
            <a:avLst/>
          </a:prstGeom>
        </p:spPr>
      </p:pic>
    </p:spTree>
    <p:extLst>
      <p:ext uri="{BB962C8B-B14F-4D97-AF65-F5344CB8AC3E}">
        <p14:creationId xmlns:p14="http://schemas.microsoft.com/office/powerpoint/2010/main" val="14276221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wipe(down)">
                                      <p:cBhvr>
                                        <p:cTn id="3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3A162574-2070-4662-9250-40B6C2A8E253}"/>
              </a:ext>
            </a:extLst>
          </p:cNvPr>
          <p:cNvSpPr/>
          <p:nvPr/>
        </p:nvSpPr>
        <p:spPr>
          <a:xfrm>
            <a:off x="695400" y="1628800"/>
            <a:ext cx="10945216" cy="4685264"/>
          </a:xfrm>
          <a:prstGeom prst="rect">
            <a:avLst/>
          </a:prstGeom>
          <a:gradFill>
            <a:gsLst>
              <a:gs pos="6195">
                <a:schemeClr val="bg1"/>
              </a:gs>
              <a:gs pos="50000">
                <a:schemeClr val="bg1">
                  <a:alpha val="0"/>
                </a:schemeClr>
              </a:gs>
              <a:gs pos="100000">
                <a:schemeClr val="bg1"/>
              </a:gs>
            </a:gsLst>
            <a:lin ang="0" scaled="0"/>
          </a:gradFill>
          <a:ln w="15240">
            <a:gradFill>
              <a:gsLst>
                <a:gs pos="0">
                  <a:srgbClr val="D11313"/>
                </a:gs>
                <a:gs pos="76000">
                  <a:srgbClr val="D11313">
                    <a:alpha val="0"/>
                  </a:srgbClr>
                </a:gs>
                <a:gs pos="29000">
                  <a:srgbClr val="D11313">
                    <a:alpha val="0"/>
                  </a:srgbClr>
                </a:gs>
                <a:gs pos="100000">
                  <a:srgbClr val="D11313"/>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a:extLst>
              <a:ext uri="{FF2B5EF4-FFF2-40B4-BE49-F238E27FC236}">
                <a16:creationId xmlns:a16="http://schemas.microsoft.com/office/drawing/2014/main" xmlns="" id="{76139F55-9EF7-4A43-B120-29314C9D9826}"/>
              </a:ext>
            </a:extLst>
          </p:cNvPr>
          <p:cNvGrpSpPr/>
          <p:nvPr/>
        </p:nvGrpSpPr>
        <p:grpSpPr>
          <a:xfrm>
            <a:off x="1199456" y="795393"/>
            <a:ext cx="5471944" cy="584775"/>
            <a:chOff x="2598380" y="599924"/>
            <a:chExt cx="5471944" cy="584775"/>
          </a:xfrm>
        </p:grpSpPr>
        <p:sp>
          <p:nvSpPr>
            <p:cNvPr id="9" name="文本框 8">
              <a:extLst>
                <a:ext uri="{FF2B5EF4-FFF2-40B4-BE49-F238E27FC236}">
                  <a16:creationId xmlns:a16="http://schemas.microsoft.com/office/drawing/2014/main" xmlns="" id="{29BEB827-F418-41C6-AE31-AA0287CAC6CA}"/>
                </a:ext>
              </a:extLst>
            </p:cNvPr>
            <p:cNvSpPr txBox="1"/>
            <p:nvPr/>
          </p:nvSpPr>
          <p:spPr>
            <a:xfrm>
              <a:off x="4602708" y="599924"/>
              <a:ext cx="3467616" cy="584775"/>
            </a:xfrm>
            <a:prstGeom prst="rect">
              <a:avLst/>
            </a:prstGeom>
            <a:noFill/>
          </p:spPr>
          <p:txBody>
            <a:bodyPr wrap="none" rtlCol="0">
              <a:spAutoFit/>
            </a:bodyPr>
            <a:lstStyle/>
            <a:p>
              <a:r>
                <a:rPr lang="zh-CN" altLang="en-US" sz="3200" b="1" dirty="0">
                  <a:solidFill>
                    <a:srgbClr val="D11313"/>
                  </a:solidFill>
                  <a:latin typeface="思源宋体 CN Heavy" panose="02020900000000000000" pitchFamily="18" charset="-122"/>
                  <a:ea typeface="思源宋体 CN Heavy" panose="02020900000000000000" pitchFamily="18" charset="-122"/>
                </a:rPr>
                <a:t>铭记历史勿忘国耻</a:t>
              </a:r>
            </a:p>
          </p:txBody>
        </p:sp>
        <p:sp>
          <p:nvSpPr>
            <p:cNvPr id="10" name="矩形: 圆角 9">
              <a:extLst>
                <a:ext uri="{FF2B5EF4-FFF2-40B4-BE49-F238E27FC236}">
                  <a16:creationId xmlns:a16="http://schemas.microsoft.com/office/drawing/2014/main" xmlns="" id="{A3884DA1-A1D8-40AA-8349-D656B0840562}"/>
                </a:ext>
              </a:extLst>
            </p:cNvPr>
            <p:cNvSpPr/>
            <p:nvPr/>
          </p:nvSpPr>
          <p:spPr>
            <a:xfrm>
              <a:off x="2598380" y="599924"/>
              <a:ext cx="1829997" cy="568642"/>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mn-ea"/>
                </a:rPr>
                <a:t> 第一 部分</a:t>
              </a:r>
            </a:p>
          </p:txBody>
        </p:sp>
      </p:grpSp>
      <p:sp>
        <p:nvSpPr>
          <p:cNvPr id="14" name="文本框 13">
            <a:extLst>
              <a:ext uri="{FF2B5EF4-FFF2-40B4-BE49-F238E27FC236}">
                <a16:creationId xmlns:a16="http://schemas.microsoft.com/office/drawing/2014/main" xmlns="" id="{0D48445C-A1E6-4C5A-871F-9E8BCA5436FA}"/>
              </a:ext>
            </a:extLst>
          </p:cNvPr>
          <p:cNvSpPr txBox="1"/>
          <p:nvPr/>
        </p:nvSpPr>
        <p:spPr>
          <a:xfrm>
            <a:off x="1566865" y="2926155"/>
            <a:ext cx="8424936" cy="461665"/>
          </a:xfrm>
          <a:prstGeom prst="rect">
            <a:avLst/>
          </a:prstGeom>
          <a:noFill/>
        </p:spPr>
        <p:txBody>
          <a:bodyPr wrap="square">
            <a:spAutoFit/>
          </a:bodyPr>
          <a:lstStyle/>
          <a:p>
            <a:pPr>
              <a:lnSpc>
                <a:spcPct val="150000"/>
              </a:lnSpc>
            </a:pPr>
            <a:r>
              <a:rPr lang="zh-CN" altLang="en-US" sz="1600" b="0" i="0" dirty="0">
                <a:solidFill>
                  <a:schemeClr val="tx1">
                    <a:lumMod val="65000"/>
                    <a:lumOff val="35000"/>
                  </a:schemeClr>
                </a:solidFill>
                <a:effectLst/>
                <a:latin typeface="+mn-ea"/>
              </a:rPr>
              <a:t>是“九一八事变”后，侵华日军对中国进行的第一场针对无辜平民的大屠杀。</a:t>
            </a:r>
            <a:endParaRPr lang="zh-CN" altLang="en-US" sz="1600" dirty="0">
              <a:solidFill>
                <a:schemeClr val="tx1">
                  <a:lumMod val="65000"/>
                  <a:lumOff val="35000"/>
                </a:schemeClr>
              </a:solidFill>
              <a:latin typeface="+mn-ea"/>
            </a:endParaRPr>
          </a:p>
        </p:txBody>
      </p:sp>
      <p:sp>
        <p:nvSpPr>
          <p:cNvPr id="15" name="文本框 14">
            <a:extLst>
              <a:ext uri="{FF2B5EF4-FFF2-40B4-BE49-F238E27FC236}">
                <a16:creationId xmlns:a16="http://schemas.microsoft.com/office/drawing/2014/main" xmlns="" id="{D6F802BF-0727-40F8-B96B-A88B2F6DADA3}"/>
              </a:ext>
            </a:extLst>
          </p:cNvPr>
          <p:cNvSpPr txBox="1"/>
          <p:nvPr/>
        </p:nvSpPr>
        <p:spPr>
          <a:xfrm>
            <a:off x="1566866" y="3535015"/>
            <a:ext cx="8633591" cy="1200329"/>
          </a:xfrm>
          <a:prstGeom prst="rect">
            <a:avLst/>
          </a:prstGeom>
          <a:noFill/>
        </p:spPr>
        <p:txBody>
          <a:bodyPr wrap="square">
            <a:spAutoFit/>
          </a:bodyPr>
          <a:lstStyle/>
          <a:p>
            <a:pPr>
              <a:lnSpc>
                <a:spcPct val="150000"/>
              </a:lnSpc>
            </a:pPr>
            <a:r>
              <a:rPr lang="zh-CN" altLang="en-US" sz="1600" b="0" i="0" u="none" strike="noStrike" dirty="0">
                <a:solidFill>
                  <a:schemeClr val="tx1">
                    <a:lumMod val="65000"/>
                    <a:lumOff val="35000"/>
                  </a:schemeClr>
                </a:solidFill>
                <a:effectLst/>
                <a:latin typeface="+mn-ea"/>
              </a:rPr>
              <a:t>九一八事变</a:t>
            </a:r>
            <a:r>
              <a:rPr lang="zh-CN" altLang="en-US" sz="1600" b="0" i="0" dirty="0">
                <a:solidFill>
                  <a:schemeClr val="tx1">
                    <a:lumMod val="65000"/>
                    <a:lumOff val="35000"/>
                  </a:schemeClr>
                </a:solidFill>
                <a:effectLst/>
                <a:latin typeface="+mn-ea"/>
              </a:rPr>
              <a:t>之后，日军占领中国东北，虽然中国政府军队撤出</a:t>
            </a:r>
            <a:r>
              <a:rPr lang="zh-CN" altLang="en-US" sz="1600" b="0" i="0" u="none" strike="noStrike" dirty="0">
                <a:solidFill>
                  <a:schemeClr val="tx1">
                    <a:lumMod val="65000"/>
                    <a:lumOff val="35000"/>
                  </a:schemeClr>
                </a:solidFill>
                <a:effectLst/>
                <a:latin typeface="+mn-ea"/>
              </a:rPr>
              <a:t>东北三省</a:t>
            </a:r>
            <a:r>
              <a:rPr lang="zh-CN" altLang="en-US" sz="1600" b="0" i="0" dirty="0">
                <a:solidFill>
                  <a:schemeClr val="tx1">
                    <a:lumMod val="65000"/>
                    <a:lumOff val="35000"/>
                  </a:schemeClr>
                </a:solidFill>
                <a:effectLst/>
                <a:latin typeface="+mn-ea"/>
              </a:rPr>
              <a:t>，但是民间抗日义勇军一直在反抗日本军队。日本军队在攻击抗日武装的同时，也经常屠杀抗日根据地的中国普通民众以报复中国武装的</a:t>
            </a:r>
            <a:r>
              <a:rPr lang="zh-CN" altLang="en-US" sz="1600" b="0" i="0" u="none" strike="noStrike" dirty="0">
                <a:solidFill>
                  <a:schemeClr val="tx1">
                    <a:lumMod val="65000"/>
                    <a:lumOff val="35000"/>
                  </a:schemeClr>
                </a:solidFill>
                <a:effectLst/>
                <a:latin typeface="+mn-ea"/>
              </a:rPr>
              <a:t>抗日</a:t>
            </a:r>
            <a:r>
              <a:rPr lang="zh-CN" altLang="en-US" sz="1600" b="0" i="0" dirty="0">
                <a:solidFill>
                  <a:schemeClr val="tx1">
                    <a:lumMod val="65000"/>
                    <a:lumOff val="35000"/>
                  </a:schemeClr>
                </a:solidFill>
                <a:effectLst/>
                <a:latin typeface="+mn-ea"/>
              </a:rPr>
              <a:t>行动。</a:t>
            </a:r>
            <a:endParaRPr lang="zh-CN" altLang="en-US" sz="1600" dirty="0">
              <a:solidFill>
                <a:schemeClr val="tx1">
                  <a:lumMod val="65000"/>
                  <a:lumOff val="35000"/>
                </a:schemeClr>
              </a:solidFill>
              <a:latin typeface="+mn-ea"/>
            </a:endParaRPr>
          </a:p>
        </p:txBody>
      </p:sp>
      <p:sp>
        <p:nvSpPr>
          <p:cNvPr id="16" name="文本框 15">
            <a:extLst>
              <a:ext uri="{FF2B5EF4-FFF2-40B4-BE49-F238E27FC236}">
                <a16:creationId xmlns:a16="http://schemas.microsoft.com/office/drawing/2014/main" xmlns="" id="{0CD156A7-4D90-4C5D-8B66-C8700C9DC861}"/>
              </a:ext>
            </a:extLst>
          </p:cNvPr>
          <p:cNvSpPr txBox="1"/>
          <p:nvPr/>
        </p:nvSpPr>
        <p:spPr>
          <a:xfrm>
            <a:off x="1546939" y="4796721"/>
            <a:ext cx="9425680" cy="1200329"/>
          </a:xfrm>
          <a:prstGeom prst="rect">
            <a:avLst/>
          </a:prstGeom>
          <a:noFill/>
        </p:spPr>
        <p:txBody>
          <a:bodyPr wrap="square">
            <a:spAutoFit/>
          </a:bodyPr>
          <a:lstStyle/>
          <a:p>
            <a:pPr>
              <a:lnSpc>
                <a:spcPct val="150000"/>
              </a:lnSpc>
            </a:pPr>
            <a:r>
              <a:rPr lang="en-US" altLang="zh-CN" sz="1600" b="0" i="0" dirty="0">
                <a:solidFill>
                  <a:schemeClr val="tx1">
                    <a:lumMod val="65000"/>
                    <a:lumOff val="35000"/>
                  </a:schemeClr>
                </a:solidFill>
                <a:effectLst/>
                <a:latin typeface="+mn-ea"/>
              </a:rPr>
              <a:t>1932</a:t>
            </a:r>
            <a:r>
              <a:rPr lang="zh-CN" altLang="en-US" sz="1600" b="0" i="0" dirty="0">
                <a:solidFill>
                  <a:schemeClr val="tx1">
                    <a:lumMod val="65000"/>
                    <a:lumOff val="35000"/>
                  </a:schemeClr>
                </a:solidFill>
                <a:effectLst/>
                <a:latin typeface="+mn-ea"/>
              </a:rPr>
              <a:t>年</a:t>
            </a:r>
            <a:r>
              <a:rPr lang="en-US" altLang="zh-CN" sz="1600" b="0" i="0" dirty="0">
                <a:solidFill>
                  <a:schemeClr val="tx1">
                    <a:lumMod val="65000"/>
                    <a:lumOff val="35000"/>
                  </a:schemeClr>
                </a:solidFill>
                <a:effectLst/>
                <a:latin typeface="+mn-ea"/>
              </a:rPr>
              <a:t>9</a:t>
            </a:r>
            <a:r>
              <a:rPr lang="zh-CN" altLang="en-US" sz="1600" b="0" i="0" dirty="0">
                <a:solidFill>
                  <a:schemeClr val="tx1">
                    <a:lumMod val="65000"/>
                    <a:lumOff val="35000"/>
                  </a:schemeClr>
                </a:solidFill>
                <a:effectLst/>
                <a:latin typeface="+mn-ea"/>
              </a:rPr>
              <a:t>月</a:t>
            </a:r>
            <a:r>
              <a:rPr lang="en-US" altLang="zh-CN" sz="1600" b="0" i="0" dirty="0">
                <a:solidFill>
                  <a:schemeClr val="tx1">
                    <a:lumMod val="65000"/>
                    <a:lumOff val="35000"/>
                  </a:schemeClr>
                </a:solidFill>
                <a:effectLst/>
                <a:latin typeface="+mn-ea"/>
              </a:rPr>
              <a:t>15</a:t>
            </a:r>
            <a:r>
              <a:rPr lang="zh-CN" altLang="en-US" sz="1600" b="0" i="0" dirty="0">
                <a:solidFill>
                  <a:schemeClr val="tx1">
                    <a:lumMod val="65000"/>
                    <a:lumOff val="35000"/>
                  </a:schemeClr>
                </a:solidFill>
                <a:effectLst/>
                <a:latin typeface="+mn-ea"/>
              </a:rPr>
              <a:t>日，抗日救国军第四路、第十一路进攻抚顺，重创日本军队。日本军队展开报复行动，于</a:t>
            </a:r>
            <a:r>
              <a:rPr lang="en-US" altLang="zh-CN" sz="1600" b="0" i="0" dirty="0">
                <a:solidFill>
                  <a:schemeClr val="tx1">
                    <a:lumMod val="65000"/>
                    <a:lumOff val="35000"/>
                  </a:schemeClr>
                </a:solidFill>
                <a:effectLst/>
                <a:latin typeface="+mn-ea"/>
              </a:rPr>
              <a:t>1932</a:t>
            </a:r>
            <a:r>
              <a:rPr lang="zh-CN" altLang="en-US" sz="1600" b="0" i="0" dirty="0">
                <a:solidFill>
                  <a:schemeClr val="tx1">
                    <a:lumMod val="65000"/>
                    <a:lumOff val="35000"/>
                  </a:schemeClr>
                </a:solidFill>
                <a:effectLst/>
                <a:latin typeface="+mn-ea"/>
              </a:rPr>
              <a:t>年</a:t>
            </a:r>
            <a:r>
              <a:rPr lang="en-US" altLang="zh-CN" sz="1600" b="0" i="0" dirty="0">
                <a:solidFill>
                  <a:schemeClr val="tx1">
                    <a:lumMod val="65000"/>
                    <a:lumOff val="35000"/>
                  </a:schemeClr>
                </a:solidFill>
                <a:effectLst/>
                <a:latin typeface="+mn-ea"/>
              </a:rPr>
              <a:t>9</a:t>
            </a:r>
            <a:r>
              <a:rPr lang="zh-CN" altLang="en-US" sz="1600" b="0" i="0" dirty="0">
                <a:solidFill>
                  <a:schemeClr val="tx1">
                    <a:lumMod val="65000"/>
                    <a:lumOff val="35000"/>
                  </a:schemeClr>
                </a:solidFill>
                <a:effectLst/>
                <a:latin typeface="+mn-ea"/>
              </a:rPr>
              <a:t>月</a:t>
            </a:r>
            <a:r>
              <a:rPr lang="en-US" altLang="zh-CN" sz="1600" b="0" i="0" dirty="0">
                <a:solidFill>
                  <a:schemeClr val="tx1">
                    <a:lumMod val="65000"/>
                    <a:lumOff val="35000"/>
                  </a:schemeClr>
                </a:solidFill>
                <a:effectLst/>
                <a:latin typeface="+mn-ea"/>
              </a:rPr>
              <a:t>16</a:t>
            </a:r>
            <a:r>
              <a:rPr lang="zh-CN" altLang="en-US" sz="1600" b="0" i="0" dirty="0">
                <a:solidFill>
                  <a:schemeClr val="tx1">
                    <a:lumMod val="65000"/>
                    <a:lumOff val="35000"/>
                  </a:schemeClr>
                </a:solidFill>
                <a:effectLst/>
                <a:latin typeface="+mn-ea"/>
              </a:rPr>
              <a:t>日将抚顺煤矿附近的栗家沟、平顶山等村村民</a:t>
            </a:r>
            <a:r>
              <a:rPr lang="en-US" altLang="zh-CN" sz="1600" b="0" i="0" dirty="0">
                <a:solidFill>
                  <a:schemeClr val="tx1">
                    <a:lumMod val="65000"/>
                    <a:lumOff val="35000"/>
                  </a:schemeClr>
                </a:solidFill>
                <a:effectLst/>
                <a:latin typeface="+mn-ea"/>
              </a:rPr>
              <a:t>3000</a:t>
            </a:r>
            <a:r>
              <a:rPr lang="zh-CN" altLang="en-US" sz="1600" b="0" i="0" dirty="0">
                <a:solidFill>
                  <a:schemeClr val="tx1">
                    <a:lumMod val="65000"/>
                    <a:lumOff val="35000"/>
                  </a:schemeClr>
                </a:solidFill>
                <a:effectLst/>
                <a:latin typeface="+mn-ea"/>
              </a:rPr>
              <a:t>余人集中，之后实施了灭绝性的</a:t>
            </a:r>
            <a:r>
              <a:rPr lang="zh-CN" altLang="en-US" sz="1600" b="0" i="0" u="none" strike="noStrike" dirty="0">
                <a:solidFill>
                  <a:schemeClr val="tx1">
                    <a:lumMod val="65000"/>
                    <a:lumOff val="35000"/>
                  </a:schemeClr>
                </a:solidFill>
                <a:effectLst/>
                <a:latin typeface="+mn-ea"/>
                <a:hlinkClick r:id="rId2">
                  <a:extLst>
                    <a:ext uri="{A12FA001-AC4F-418D-AE19-62706E023703}">
                      <ahyp:hlinkClr xmlns:ahyp="http://schemas.microsoft.com/office/drawing/2018/hyperlinkcolor" xmlns="" val="tx"/>
                    </a:ext>
                  </a:extLst>
                </a:hlinkClick>
              </a:rPr>
              <a:t>屠杀</a:t>
            </a:r>
            <a:r>
              <a:rPr lang="zh-CN" altLang="en-US" sz="1600" b="0" i="0" dirty="0">
                <a:solidFill>
                  <a:schemeClr val="tx1">
                    <a:lumMod val="65000"/>
                    <a:lumOff val="35000"/>
                  </a:schemeClr>
                </a:solidFill>
                <a:effectLst/>
                <a:latin typeface="+mn-ea"/>
              </a:rPr>
              <a:t>，之后又追杀了闻讯逃亡的千金堡村</a:t>
            </a:r>
            <a:r>
              <a:rPr lang="en-US" altLang="zh-CN" sz="1600" b="0" i="0" dirty="0">
                <a:solidFill>
                  <a:schemeClr val="tx1">
                    <a:lumMod val="65000"/>
                    <a:lumOff val="35000"/>
                  </a:schemeClr>
                </a:solidFill>
                <a:effectLst/>
                <a:latin typeface="+mn-ea"/>
              </a:rPr>
              <a:t>24</a:t>
            </a:r>
            <a:r>
              <a:rPr lang="zh-CN" altLang="en-US" sz="1600" b="0" i="0" dirty="0">
                <a:solidFill>
                  <a:schemeClr val="tx1">
                    <a:lumMod val="65000"/>
                    <a:lumOff val="35000"/>
                  </a:schemeClr>
                </a:solidFill>
                <a:effectLst/>
                <a:latin typeface="+mn-ea"/>
              </a:rPr>
              <a:t>名居民。</a:t>
            </a:r>
            <a:endParaRPr lang="zh-CN" altLang="en-US" sz="1600" dirty="0">
              <a:solidFill>
                <a:schemeClr val="tx1">
                  <a:lumMod val="65000"/>
                  <a:lumOff val="35000"/>
                </a:schemeClr>
              </a:solidFill>
              <a:latin typeface="+mn-ea"/>
            </a:endParaRPr>
          </a:p>
        </p:txBody>
      </p:sp>
      <p:grpSp>
        <p:nvGrpSpPr>
          <p:cNvPr id="2" name="组合 1">
            <a:extLst>
              <a:ext uri="{FF2B5EF4-FFF2-40B4-BE49-F238E27FC236}">
                <a16:creationId xmlns:a16="http://schemas.microsoft.com/office/drawing/2014/main" xmlns="" id="{E36650C5-6066-45DB-964D-2532896C9855}"/>
              </a:ext>
            </a:extLst>
          </p:cNvPr>
          <p:cNvGrpSpPr/>
          <p:nvPr/>
        </p:nvGrpSpPr>
        <p:grpSpPr>
          <a:xfrm>
            <a:off x="1546939" y="2086595"/>
            <a:ext cx="2626887" cy="495312"/>
            <a:chOff x="1878729" y="2086595"/>
            <a:chExt cx="2626887" cy="495312"/>
          </a:xfrm>
        </p:grpSpPr>
        <p:sp>
          <p:nvSpPr>
            <p:cNvPr id="5" name="文本框 4">
              <a:extLst>
                <a:ext uri="{FF2B5EF4-FFF2-40B4-BE49-F238E27FC236}">
                  <a16:creationId xmlns:a16="http://schemas.microsoft.com/office/drawing/2014/main" xmlns="" id="{73E20896-5DAF-CBD2-B1EB-86F9BBA7B6FB}"/>
                </a:ext>
              </a:extLst>
            </p:cNvPr>
            <p:cNvSpPr txBox="1"/>
            <p:nvPr/>
          </p:nvSpPr>
          <p:spPr>
            <a:xfrm>
              <a:off x="2561400" y="2120242"/>
              <a:ext cx="1944216" cy="461665"/>
            </a:xfrm>
            <a:prstGeom prst="rect">
              <a:avLst/>
            </a:prstGeom>
            <a:noFill/>
          </p:spPr>
          <p:txBody>
            <a:bodyPr wrap="square">
              <a:spAutoFit/>
            </a:bodyPr>
            <a:lstStyle/>
            <a:p>
              <a:r>
                <a:rPr lang="zh-CN" altLang="en-US" sz="2400" b="1" dirty="0">
                  <a:solidFill>
                    <a:srgbClr val="D11313"/>
                  </a:solidFill>
                  <a:latin typeface="Helvetica Neue"/>
                </a:rPr>
                <a:t>平顶山惨案</a:t>
              </a:r>
            </a:p>
          </p:txBody>
        </p:sp>
        <p:sp>
          <p:nvSpPr>
            <p:cNvPr id="17" name="五角星 9">
              <a:extLst>
                <a:ext uri="{FF2B5EF4-FFF2-40B4-BE49-F238E27FC236}">
                  <a16:creationId xmlns:a16="http://schemas.microsoft.com/office/drawing/2014/main" xmlns="" id="{C767B52D-0D87-427D-9AE8-EDF663F57141}"/>
                </a:ext>
              </a:extLst>
            </p:cNvPr>
            <p:cNvSpPr/>
            <p:nvPr/>
          </p:nvSpPr>
          <p:spPr>
            <a:xfrm>
              <a:off x="1878729" y="2086595"/>
              <a:ext cx="471450" cy="471450"/>
            </a:xfrm>
            <a:prstGeom prst="star5">
              <a:avLst>
                <a:gd name="adj" fmla="val 23981"/>
                <a:gd name="hf" fmla="val 105146"/>
                <a:gd name="vf" fmla="val 110557"/>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8553799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4" grpId="0"/>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组合 64">
            <a:extLst>
              <a:ext uri="{FF2B5EF4-FFF2-40B4-BE49-F238E27FC236}">
                <a16:creationId xmlns:a16="http://schemas.microsoft.com/office/drawing/2014/main" xmlns="" id="{CF53DBDA-CF3C-41FC-9563-B93ED7C3721E}"/>
              </a:ext>
            </a:extLst>
          </p:cNvPr>
          <p:cNvGrpSpPr/>
          <p:nvPr/>
        </p:nvGrpSpPr>
        <p:grpSpPr>
          <a:xfrm>
            <a:off x="29110" y="2031954"/>
            <a:ext cx="12273369" cy="3750067"/>
            <a:chOff x="29109" y="2031952"/>
            <a:chExt cx="12273369" cy="3750067"/>
          </a:xfrm>
        </p:grpSpPr>
        <p:grpSp>
          <p:nvGrpSpPr>
            <p:cNvPr id="11" name="组合 10">
              <a:extLst>
                <a:ext uri="{FF2B5EF4-FFF2-40B4-BE49-F238E27FC236}">
                  <a16:creationId xmlns:a16="http://schemas.microsoft.com/office/drawing/2014/main" xmlns="" id="{A98D6549-F923-490B-828D-158CF7DF0B93}"/>
                </a:ext>
              </a:extLst>
            </p:cNvPr>
            <p:cNvGrpSpPr/>
            <p:nvPr/>
          </p:nvGrpSpPr>
          <p:grpSpPr>
            <a:xfrm>
              <a:off x="29109" y="2757683"/>
              <a:ext cx="12192000" cy="3024336"/>
              <a:chOff x="0" y="2132856"/>
              <a:chExt cx="12360696" cy="3024336"/>
            </a:xfrm>
          </p:grpSpPr>
          <p:pic>
            <p:nvPicPr>
              <p:cNvPr id="5" name="图片 4">
                <a:extLst>
                  <a:ext uri="{FF2B5EF4-FFF2-40B4-BE49-F238E27FC236}">
                    <a16:creationId xmlns:a16="http://schemas.microsoft.com/office/drawing/2014/main" xmlns="" id="{3755BE51-5370-41EB-9B47-D55D5AF772D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0125" r="74215" b="32625"/>
              <a:stretch/>
            </p:blipFill>
            <p:spPr>
              <a:xfrm>
                <a:off x="0" y="2276872"/>
                <a:ext cx="3143672" cy="2880320"/>
              </a:xfrm>
              <a:prstGeom prst="rect">
                <a:avLst/>
              </a:prstGeom>
            </p:spPr>
          </p:pic>
          <p:pic>
            <p:nvPicPr>
              <p:cNvPr id="10" name="图片 9">
                <a:extLst>
                  <a:ext uri="{FF2B5EF4-FFF2-40B4-BE49-F238E27FC236}">
                    <a16:creationId xmlns:a16="http://schemas.microsoft.com/office/drawing/2014/main" xmlns="" id="{7740B816-BEBA-4649-ABDF-0B226A91C5A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6979" t="20125" r="-136" b="32625"/>
              <a:stretch/>
            </p:blipFill>
            <p:spPr>
              <a:xfrm>
                <a:off x="3071664" y="2132856"/>
                <a:ext cx="9289032" cy="2880320"/>
              </a:xfrm>
              <a:prstGeom prst="rect">
                <a:avLst/>
              </a:prstGeom>
            </p:spPr>
          </p:pic>
        </p:grpSp>
        <p:pic>
          <p:nvPicPr>
            <p:cNvPr id="35" name="图片 34">
              <a:extLst>
                <a:ext uri="{FF2B5EF4-FFF2-40B4-BE49-F238E27FC236}">
                  <a16:creationId xmlns:a16="http://schemas.microsoft.com/office/drawing/2014/main" xmlns="" id="{9393A82A-FECB-48D5-A963-094B1627C7F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4845" b="30346"/>
            <a:stretch/>
          </p:blipFill>
          <p:spPr>
            <a:xfrm>
              <a:off x="110478" y="2031952"/>
              <a:ext cx="12192000" cy="2731604"/>
            </a:xfrm>
            <a:prstGeom prst="rect">
              <a:avLst/>
            </a:prstGeom>
          </p:spPr>
        </p:pic>
      </p:grpSp>
      <p:grpSp>
        <p:nvGrpSpPr>
          <p:cNvPr id="58" name="组合 57">
            <a:extLst>
              <a:ext uri="{FF2B5EF4-FFF2-40B4-BE49-F238E27FC236}">
                <a16:creationId xmlns:a16="http://schemas.microsoft.com/office/drawing/2014/main" xmlns="" id="{DD7AC32E-36FD-45B0-8729-73B5992F6C07}"/>
              </a:ext>
            </a:extLst>
          </p:cNvPr>
          <p:cNvGrpSpPr/>
          <p:nvPr/>
        </p:nvGrpSpPr>
        <p:grpSpPr>
          <a:xfrm>
            <a:off x="2436906" y="4025535"/>
            <a:ext cx="6649751" cy="3487112"/>
            <a:chOff x="2406072" y="4025535"/>
            <a:chExt cx="6649750" cy="3487112"/>
          </a:xfrm>
        </p:grpSpPr>
        <p:pic>
          <p:nvPicPr>
            <p:cNvPr id="57" name="图片 56">
              <a:extLst>
                <a:ext uri="{FF2B5EF4-FFF2-40B4-BE49-F238E27FC236}">
                  <a16:creationId xmlns:a16="http://schemas.microsoft.com/office/drawing/2014/main" xmlns="" id="{9EDD9B47-58EC-49A0-93C0-C10A7E05BE6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4251" t="57585" r="24611" b="9044"/>
            <a:stretch/>
          </p:blipFill>
          <p:spPr>
            <a:xfrm>
              <a:off x="2406072" y="4451060"/>
              <a:ext cx="6649750" cy="2169460"/>
            </a:xfrm>
            <a:prstGeom prst="rect">
              <a:avLst/>
            </a:prstGeom>
          </p:spPr>
        </p:pic>
        <p:pic>
          <p:nvPicPr>
            <p:cNvPr id="53" name="图片 52">
              <a:extLst>
                <a:ext uri="{FF2B5EF4-FFF2-40B4-BE49-F238E27FC236}">
                  <a16:creationId xmlns:a16="http://schemas.microsoft.com/office/drawing/2014/main" xmlns="" id="{D5901779-FBBA-4ED6-8B52-2F72C1B4C09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020596" y="4025535"/>
              <a:ext cx="3487112" cy="3487112"/>
            </a:xfrm>
            <a:prstGeom prst="rect">
              <a:avLst/>
            </a:prstGeom>
          </p:spPr>
        </p:pic>
      </p:grpSp>
      <p:pic>
        <p:nvPicPr>
          <p:cNvPr id="38" name="图片 37">
            <a:extLst>
              <a:ext uri="{FF2B5EF4-FFF2-40B4-BE49-F238E27FC236}">
                <a16:creationId xmlns:a16="http://schemas.microsoft.com/office/drawing/2014/main" xmlns="" id="{F8DE553C-EC45-47B5-8A0E-02338F7B85A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32740" r="80121"/>
          <a:stretch/>
        </p:blipFill>
        <p:spPr>
          <a:xfrm>
            <a:off x="-29109" y="2455376"/>
            <a:ext cx="2158952" cy="3686566"/>
          </a:xfrm>
          <a:prstGeom prst="rect">
            <a:avLst/>
          </a:prstGeom>
        </p:spPr>
      </p:pic>
      <p:pic>
        <p:nvPicPr>
          <p:cNvPr id="55" name="图片 54">
            <a:extLst>
              <a:ext uri="{FF2B5EF4-FFF2-40B4-BE49-F238E27FC236}">
                <a16:creationId xmlns:a16="http://schemas.microsoft.com/office/drawing/2014/main" xmlns="" id="{EE6E39B1-AA43-47A0-BA22-CFF85DAE8741}"/>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48616"/>
          <a:stretch/>
        </p:blipFill>
        <p:spPr>
          <a:xfrm>
            <a:off x="0" y="3572238"/>
            <a:ext cx="12192000" cy="3295437"/>
          </a:xfrm>
          <a:prstGeom prst="rect">
            <a:avLst/>
          </a:prstGeom>
        </p:spPr>
      </p:pic>
      <p:sp>
        <p:nvSpPr>
          <p:cNvPr id="46" name="文本框 45">
            <a:extLst>
              <a:ext uri="{FF2B5EF4-FFF2-40B4-BE49-F238E27FC236}">
                <a16:creationId xmlns:a16="http://schemas.microsoft.com/office/drawing/2014/main" xmlns="" id="{B091A1EC-4211-4B9B-99E1-BFD2CE91F91A}"/>
              </a:ext>
            </a:extLst>
          </p:cNvPr>
          <p:cNvSpPr txBox="1"/>
          <p:nvPr/>
        </p:nvSpPr>
        <p:spPr>
          <a:xfrm>
            <a:off x="2650628" y="2436906"/>
            <a:ext cx="6955750" cy="1107996"/>
          </a:xfrm>
          <a:prstGeom prst="rect">
            <a:avLst/>
          </a:prstGeom>
          <a:noFill/>
        </p:spPr>
        <p:txBody>
          <a:bodyPr wrap="none" rtlCol="0">
            <a:spAutoFit/>
          </a:bodyPr>
          <a:lstStyle/>
          <a:p>
            <a:r>
              <a:rPr lang="zh-CN" altLang="en-US" sz="6600" b="1" dirty="0">
                <a:solidFill>
                  <a:srgbClr val="D11313"/>
                </a:solidFill>
                <a:latin typeface="思源宋体 CN Heavy" panose="02020900000000000000" pitchFamily="18" charset="-122"/>
                <a:ea typeface="思源宋体 CN Heavy" panose="02020900000000000000" pitchFamily="18" charset="-122"/>
              </a:rPr>
              <a:t>走进历史上的战役</a:t>
            </a:r>
          </a:p>
        </p:txBody>
      </p:sp>
      <p:pic>
        <p:nvPicPr>
          <p:cNvPr id="51" name="图片 50">
            <a:extLst>
              <a:ext uri="{FF2B5EF4-FFF2-40B4-BE49-F238E27FC236}">
                <a16:creationId xmlns:a16="http://schemas.microsoft.com/office/drawing/2014/main" xmlns="" id="{2345ABC7-206F-48F5-9C5A-9D680634E40A}"/>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45275" t="9385" r="39960" b="72564"/>
          <a:stretch/>
        </p:blipFill>
        <p:spPr>
          <a:xfrm>
            <a:off x="10070883" y="515946"/>
            <a:ext cx="1800200" cy="1152128"/>
          </a:xfrm>
          <a:prstGeom prst="rect">
            <a:avLst/>
          </a:prstGeom>
        </p:spPr>
      </p:pic>
      <p:pic>
        <p:nvPicPr>
          <p:cNvPr id="60" name="图片 59">
            <a:extLst>
              <a:ext uri="{FF2B5EF4-FFF2-40B4-BE49-F238E27FC236}">
                <a16:creationId xmlns:a16="http://schemas.microsoft.com/office/drawing/2014/main" xmlns="" id="{D2E1463A-7DBD-4DEA-A210-110322F15039}"/>
              </a:ext>
            </a:extLst>
          </p:cNvPr>
          <p:cNvPicPr>
            <a:picLocks noChangeAspect="1"/>
          </p:cNvPicPr>
          <p:nvPr/>
        </p:nvPicPr>
        <p:blipFill rotWithShape="1">
          <a:blip r:embed="rId11" cstate="print">
            <a:extLst>
              <a:ext uri="{BEBA8EAE-BF5A-486C-A8C5-ECC9F3942E4B}">
                <a14:imgProps xmlns:a14="http://schemas.microsoft.com/office/drawing/2010/main">
                  <a14:imgLayer>
                    <a14:imgEffect>
                      <a14:colorTemperature colorTemp="4700"/>
                    </a14:imgEffect>
                  </a14:imgLayer>
                </a14:imgProps>
              </a:ext>
              <a:ext uri="{28A0092B-C50C-407E-A947-70E740481C1C}">
                <a14:useLocalDpi xmlns:a14="http://schemas.microsoft.com/office/drawing/2010/main" val="0"/>
              </a:ext>
            </a:extLst>
          </a:blip>
          <a:srcRect r="65079" b="71957"/>
          <a:stretch/>
        </p:blipFill>
        <p:spPr>
          <a:xfrm>
            <a:off x="-29109" y="-15731"/>
            <a:ext cx="4257584" cy="1695942"/>
          </a:xfrm>
          <a:prstGeom prst="rect">
            <a:avLst/>
          </a:prstGeom>
        </p:spPr>
      </p:pic>
      <p:sp>
        <p:nvSpPr>
          <p:cNvPr id="61" name="矩形: 圆角 60">
            <a:extLst>
              <a:ext uri="{FF2B5EF4-FFF2-40B4-BE49-F238E27FC236}">
                <a16:creationId xmlns:a16="http://schemas.microsoft.com/office/drawing/2014/main" xmlns="" id="{78F98F76-FF30-43E4-A004-6BF262BC461E}"/>
              </a:ext>
            </a:extLst>
          </p:cNvPr>
          <p:cNvSpPr/>
          <p:nvPr/>
        </p:nvSpPr>
        <p:spPr>
          <a:xfrm>
            <a:off x="4698053" y="1427059"/>
            <a:ext cx="2860903" cy="770385"/>
          </a:xfrm>
          <a:prstGeom prst="roundRect">
            <a:avLst>
              <a:gd name="adj" fmla="val 50000"/>
            </a:avLst>
          </a:prstGeom>
          <a:solidFill>
            <a:srgbClr val="D11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bg1"/>
                </a:solidFill>
                <a:latin typeface="+mn-ea"/>
              </a:rPr>
              <a:t> 第二部分</a:t>
            </a:r>
          </a:p>
        </p:txBody>
      </p:sp>
      <p:sp>
        <p:nvSpPr>
          <p:cNvPr id="2" name="矩形 1">
            <a:extLst>
              <a:ext uri="{FF2B5EF4-FFF2-40B4-BE49-F238E27FC236}">
                <a16:creationId xmlns:a16="http://schemas.microsoft.com/office/drawing/2014/main" xmlns="" id="{C485CA7F-0F23-494F-813E-14EDF5B561E8}"/>
              </a:ext>
            </a:extLst>
          </p:cNvPr>
          <p:cNvSpPr/>
          <p:nvPr/>
        </p:nvSpPr>
        <p:spPr>
          <a:xfrm>
            <a:off x="3438503" y="3614668"/>
            <a:ext cx="5307863" cy="338554"/>
          </a:xfrm>
          <a:prstGeom prst="rect">
            <a:avLst/>
          </a:prstGeom>
        </p:spPr>
        <p:txBody>
          <a:bodyPr wrap="none">
            <a:spAutoFit/>
          </a:bodyPr>
          <a:lstStyle/>
          <a:p>
            <a:r>
              <a:rPr lang="zh-CN" altLang="en-US" sz="1600" dirty="0">
                <a:solidFill>
                  <a:schemeClr val="tx1">
                    <a:lumMod val="65000"/>
                    <a:lumOff val="35000"/>
                  </a:schemeClr>
                </a:solidFill>
                <a:latin typeface="+mn-ea"/>
              </a:rPr>
              <a:t>起来，不愿做奴隶的人们，把我们的血肉，筑成新的长城</a:t>
            </a:r>
            <a:r>
              <a:rPr lang="en-US" altLang="zh-CN" sz="1600" dirty="0">
                <a:solidFill>
                  <a:schemeClr val="tx1">
                    <a:lumMod val="65000"/>
                    <a:lumOff val="35000"/>
                  </a:schemeClr>
                </a:solidFill>
                <a:latin typeface="+mn-ea"/>
              </a:rPr>
              <a:t>!</a:t>
            </a:r>
          </a:p>
        </p:txBody>
      </p:sp>
    </p:spTree>
    <p:extLst>
      <p:ext uri="{BB962C8B-B14F-4D97-AF65-F5344CB8AC3E}">
        <p14:creationId xmlns:p14="http://schemas.microsoft.com/office/powerpoint/2010/main" val="236743858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down)">
                                      <p:cBhvr>
                                        <p:cTn id="7" dur="500"/>
                                        <p:tgtEl>
                                          <p:spTgt spid="55"/>
                                        </p:tgtEl>
                                      </p:cBhvr>
                                    </p:animEffect>
                                  </p:childTnLst>
                                </p:cTn>
                              </p:par>
                              <p:par>
                                <p:cTn id="8" presetID="10" presetClass="entr" presetSubtype="0" fill="hold"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fade">
                                      <p:cBhvr>
                                        <p:cTn id="10" dur="500"/>
                                        <p:tgtEl>
                                          <p:spTgt spid="65"/>
                                        </p:tgtEl>
                                      </p:cBhvr>
                                    </p:animEffect>
                                  </p:childTnLst>
                                </p:cTn>
                              </p:par>
                              <p:par>
                                <p:cTn id="11" presetID="42" presetClass="entr" presetSubtype="0" fill="hold" nodeType="withEffect">
                                  <p:stCondLst>
                                    <p:cond delay="0"/>
                                  </p:stCondLst>
                                  <p:childTnLst>
                                    <p:set>
                                      <p:cBhvr>
                                        <p:cTn id="12" dur="1" fill="hold">
                                          <p:stCondLst>
                                            <p:cond delay="0"/>
                                          </p:stCondLst>
                                        </p:cTn>
                                        <p:tgtEl>
                                          <p:spTgt spid="58"/>
                                        </p:tgtEl>
                                        <p:attrNameLst>
                                          <p:attrName>style.visibility</p:attrName>
                                        </p:attrNameLst>
                                      </p:cBhvr>
                                      <p:to>
                                        <p:strVal val="visible"/>
                                      </p:to>
                                    </p:set>
                                    <p:animEffect transition="in" filter="fade">
                                      <p:cBhvr>
                                        <p:cTn id="13" dur="1000"/>
                                        <p:tgtEl>
                                          <p:spTgt spid="58"/>
                                        </p:tgtEl>
                                      </p:cBhvr>
                                    </p:animEffect>
                                    <p:anim calcmode="lin" valueType="num">
                                      <p:cBhvr>
                                        <p:cTn id="14" dur="1000" fill="hold"/>
                                        <p:tgtEl>
                                          <p:spTgt spid="58"/>
                                        </p:tgtEl>
                                        <p:attrNameLst>
                                          <p:attrName>ppt_x</p:attrName>
                                        </p:attrNameLst>
                                      </p:cBhvr>
                                      <p:tavLst>
                                        <p:tav tm="0">
                                          <p:val>
                                            <p:strVal val="#ppt_x"/>
                                          </p:val>
                                        </p:tav>
                                        <p:tav tm="100000">
                                          <p:val>
                                            <p:strVal val="#ppt_x"/>
                                          </p:val>
                                        </p:tav>
                                      </p:tavLst>
                                    </p:anim>
                                    <p:anim calcmode="lin" valueType="num">
                                      <p:cBhvr>
                                        <p:cTn id="15" dur="1000" fill="hold"/>
                                        <p:tgtEl>
                                          <p:spTgt spid="58"/>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1000"/>
                                        <p:tgtEl>
                                          <p:spTgt spid="38"/>
                                        </p:tgtEl>
                                      </p:cBhvr>
                                    </p:animEffect>
                                    <p:anim calcmode="lin" valueType="num">
                                      <p:cBhvr>
                                        <p:cTn id="19" dur="1000" fill="hold"/>
                                        <p:tgtEl>
                                          <p:spTgt spid="38"/>
                                        </p:tgtEl>
                                        <p:attrNameLst>
                                          <p:attrName>ppt_x</p:attrName>
                                        </p:attrNameLst>
                                      </p:cBhvr>
                                      <p:tavLst>
                                        <p:tav tm="0">
                                          <p:val>
                                            <p:strVal val="#ppt_x"/>
                                          </p:val>
                                        </p:tav>
                                        <p:tav tm="100000">
                                          <p:val>
                                            <p:strVal val="#ppt_x"/>
                                          </p:val>
                                        </p:tav>
                                      </p:tavLst>
                                    </p:anim>
                                    <p:anim calcmode="lin" valueType="num">
                                      <p:cBhvr>
                                        <p:cTn id="20"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wipe(left)">
                                      <p:cBhvr>
                                        <p:cTn id="25" dur="500"/>
                                        <p:tgtEl>
                                          <p:spTgt spid="60"/>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12" fill="hold" nodeType="clickEffect">
                                  <p:stCondLst>
                                    <p:cond delay="0"/>
                                  </p:stCondLst>
                                  <p:childTnLst>
                                    <p:set>
                                      <p:cBhvr>
                                        <p:cTn id="29" dur="1" fill="hold">
                                          <p:stCondLst>
                                            <p:cond delay="0"/>
                                          </p:stCondLst>
                                        </p:cTn>
                                        <p:tgtEl>
                                          <p:spTgt spid="51"/>
                                        </p:tgtEl>
                                        <p:attrNameLst>
                                          <p:attrName>style.visibility</p:attrName>
                                        </p:attrNameLst>
                                      </p:cBhvr>
                                      <p:to>
                                        <p:strVal val="visible"/>
                                      </p:to>
                                    </p:set>
                                    <p:anim calcmode="lin" valueType="num">
                                      <p:cBhvr additive="base">
                                        <p:cTn id="30" dur="500" fill="hold"/>
                                        <p:tgtEl>
                                          <p:spTgt spid="51"/>
                                        </p:tgtEl>
                                        <p:attrNameLst>
                                          <p:attrName>ppt_x</p:attrName>
                                        </p:attrNameLst>
                                      </p:cBhvr>
                                      <p:tavLst>
                                        <p:tav tm="0">
                                          <p:val>
                                            <p:strVal val="0-#ppt_w/2"/>
                                          </p:val>
                                        </p:tav>
                                        <p:tav tm="100000">
                                          <p:val>
                                            <p:strVal val="#ppt_x"/>
                                          </p:val>
                                        </p:tav>
                                      </p:tavLst>
                                    </p:anim>
                                    <p:anim calcmode="lin" valueType="num">
                                      <p:cBhvr additive="base">
                                        <p:cTn id="31"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61"/>
                                        </p:tgtEl>
                                        <p:attrNameLst>
                                          <p:attrName>style.visibility</p:attrName>
                                        </p:attrNameLst>
                                      </p:cBhvr>
                                      <p:to>
                                        <p:strVal val="visible"/>
                                      </p:to>
                                    </p:set>
                                    <p:animEffect transition="in" filter="fade">
                                      <p:cBhvr>
                                        <p:cTn id="36" dur="500"/>
                                        <p:tgtEl>
                                          <p:spTgt spid="61"/>
                                        </p:tgtEl>
                                      </p:cBhvr>
                                    </p:animEffect>
                                  </p:childTnLst>
                                </p:cTn>
                              </p:par>
                            </p:childTnLst>
                          </p:cTn>
                        </p:par>
                      </p:childTnLst>
                    </p:cTn>
                  </p:par>
                  <p:par>
                    <p:cTn id="37" fill="hold">
                      <p:stCondLst>
                        <p:cond delay="indefinite"/>
                      </p:stCondLst>
                      <p:childTnLst>
                        <p:par>
                          <p:cTn id="38" fill="hold">
                            <p:stCondLst>
                              <p:cond delay="0"/>
                            </p:stCondLst>
                            <p:childTnLst>
                              <p:par>
                                <p:cTn id="39" presetID="52" presetClass="entr" presetSubtype="0" fill="hold" grpId="0" nodeType="clickEffect">
                                  <p:stCondLst>
                                    <p:cond delay="0"/>
                                  </p:stCondLst>
                                  <p:childTnLst>
                                    <p:set>
                                      <p:cBhvr>
                                        <p:cTn id="40" dur="1" fill="hold">
                                          <p:stCondLst>
                                            <p:cond delay="0"/>
                                          </p:stCondLst>
                                        </p:cTn>
                                        <p:tgtEl>
                                          <p:spTgt spid="46"/>
                                        </p:tgtEl>
                                        <p:attrNameLst>
                                          <p:attrName>style.visibility</p:attrName>
                                        </p:attrNameLst>
                                      </p:cBhvr>
                                      <p:to>
                                        <p:strVal val="visible"/>
                                      </p:to>
                                    </p:set>
                                    <p:animScale>
                                      <p:cBhvr>
                                        <p:cTn id="41"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46"/>
                                        </p:tgtEl>
                                        <p:attrNameLst>
                                          <p:attrName>ppt_x</p:attrName>
                                          <p:attrName>ppt_y</p:attrName>
                                        </p:attrNameLst>
                                      </p:cBhvr>
                                    </p:animMotion>
                                    <p:animEffect transition="in" filter="fade">
                                      <p:cBhvr>
                                        <p:cTn id="43" dur="1000"/>
                                        <p:tgtEl>
                                          <p:spTgt spid="46"/>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fade">
                                      <p:cBhvr>
                                        <p:cTn id="48" dur="1000"/>
                                        <p:tgtEl>
                                          <p:spTgt spid="2"/>
                                        </p:tgtEl>
                                      </p:cBhvr>
                                    </p:animEffect>
                                    <p:anim calcmode="lin" valueType="num">
                                      <p:cBhvr>
                                        <p:cTn id="49" dur="1000" fill="hold"/>
                                        <p:tgtEl>
                                          <p:spTgt spid="2"/>
                                        </p:tgtEl>
                                        <p:attrNameLst>
                                          <p:attrName>ppt_x</p:attrName>
                                        </p:attrNameLst>
                                      </p:cBhvr>
                                      <p:tavLst>
                                        <p:tav tm="0">
                                          <p:val>
                                            <p:strVal val="#ppt_x"/>
                                          </p:val>
                                        </p:tav>
                                        <p:tav tm="100000">
                                          <p:val>
                                            <p:strVal val="#ppt_x"/>
                                          </p:val>
                                        </p:tav>
                                      </p:tavLst>
                                    </p:anim>
                                    <p:anim calcmode="lin" valueType="num">
                                      <p:cBhvr>
                                        <p:cTn id="5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61" grpId="0" animBg="1"/>
      <p:bldP spid="2"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阿里巴巴普惠">
      <a:majorFont>
        <a:latin typeface="阿里巴巴普惠体"/>
        <a:ea typeface="阿里巴巴普惠体"/>
        <a:cs typeface=""/>
      </a:majorFont>
      <a:minorFont>
        <a:latin typeface="阿里巴巴普惠体"/>
        <a:ea typeface="阿里巴巴普惠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1554</TotalTime>
  <Words>3364</Words>
  <Application>Microsoft Office PowerPoint</Application>
  <PresentationFormat>宽屏</PresentationFormat>
  <Paragraphs>213</Paragraphs>
  <Slides>34</Slides>
  <Notes>10</Notes>
  <HiddenSlides>0</HiddenSlides>
  <MMClips>0</MMClips>
  <ScaleCrop>false</ScaleCrop>
  <HeadingPairs>
    <vt:vector size="6" baseType="variant">
      <vt:variant>
        <vt:lpstr>已用的字体</vt:lpstr>
      </vt:variant>
      <vt:variant>
        <vt:i4>16</vt:i4>
      </vt:variant>
      <vt:variant>
        <vt:lpstr>主题</vt:lpstr>
      </vt:variant>
      <vt:variant>
        <vt:i4>3</vt:i4>
      </vt:variant>
      <vt:variant>
        <vt:lpstr>幻灯片标题</vt:lpstr>
      </vt:variant>
      <vt:variant>
        <vt:i4>34</vt:i4>
      </vt:variant>
    </vt:vector>
  </HeadingPairs>
  <TitlesOfParts>
    <vt:vector size="53" baseType="lpstr">
      <vt:lpstr>Helvetica Neue</vt:lpstr>
      <vt:lpstr>Meiryo</vt:lpstr>
      <vt:lpstr>阿里巴巴普惠体</vt:lpstr>
      <vt:lpstr>阿里巴巴普惠体 Heavy</vt:lpstr>
      <vt:lpstr>等线</vt:lpstr>
      <vt:lpstr>汉仪大宋简</vt:lpstr>
      <vt:lpstr>汉仪劲楷简</vt:lpstr>
      <vt:lpstr>华文行楷</vt:lpstr>
      <vt:lpstr>思源黑体</vt:lpstr>
      <vt:lpstr>思源宋体 CN Heavy</vt:lpstr>
      <vt:lpstr>宋体</vt:lpstr>
      <vt:lpstr>微软雅黑</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36</cp:revision>
  <dcterms:created xsi:type="dcterms:W3CDTF">2022-08-01T09:42:41Z</dcterms:created>
  <dcterms:modified xsi:type="dcterms:W3CDTF">2024-09-22T10:12:56Z</dcterms:modified>
</cp:coreProperties>
</file>