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tags/tag1.xml" ContentType="application/vnd.openxmlformats-officedocument.presentationml.tags+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1"/>
    <p:sldMasterId id="2147483658" r:id="rId2"/>
    <p:sldMasterId id="2147483663" r:id="rId3"/>
  </p:sldMasterIdLst>
  <p:notesMasterIdLst>
    <p:notesMasterId r:id="rId34"/>
  </p:notesMasterIdLst>
  <p:sldIdLst>
    <p:sldId id="281" r:id="rId4"/>
    <p:sldId id="258" r:id="rId5"/>
    <p:sldId id="283" r:id="rId6"/>
    <p:sldId id="259" r:id="rId7"/>
    <p:sldId id="260" r:id="rId8"/>
    <p:sldId id="261" r:id="rId9"/>
    <p:sldId id="262" r:id="rId10"/>
    <p:sldId id="284" r:id="rId11"/>
    <p:sldId id="263" r:id="rId12"/>
    <p:sldId id="264" r:id="rId13"/>
    <p:sldId id="265" r:id="rId14"/>
    <p:sldId id="266" r:id="rId15"/>
    <p:sldId id="267" r:id="rId16"/>
    <p:sldId id="285" r:id="rId17"/>
    <p:sldId id="268" r:id="rId18"/>
    <p:sldId id="269" r:id="rId19"/>
    <p:sldId id="270" r:id="rId20"/>
    <p:sldId id="271" r:id="rId21"/>
    <p:sldId id="272" r:id="rId22"/>
    <p:sldId id="286" r:id="rId23"/>
    <p:sldId id="273" r:id="rId24"/>
    <p:sldId id="274" r:id="rId25"/>
    <p:sldId id="275" r:id="rId26"/>
    <p:sldId id="287" r:id="rId27"/>
    <p:sldId id="276" r:id="rId28"/>
    <p:sldId id="277" r:id="rId29"/>
    <p:sldId id="290" r:id="rId30"/>
    <p:sldId id="279" r:id="rId31"/>
    <p:sldId id="288" r:id="rId32"/>
    <p:sldId id="291" r:id="rId33"/>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7"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515B37"/>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6314" autoAdjust="0"/>
  </p:normalViewPr>
  <p:slideViewPr>
    <p:cSldViewPr snapToGrid="0" showGuides="1">
      <p:cViewPr varScale="1">
        <p:scale>
          <a:sx n="108" d="100"/>
          <a:sy n="108" d="100"/>
        </p:scale>
        <p:origin x="678" y="114"/>
      </p:cViewPr>
      <p:guideLst>
        <p:guide orient="horz" pos="2160"/>
        <p:guide pos="7"/>
      </p:guideLst>
    </p:cSldViewPr>
  </p:slideViewPr>
  <p:notesTextViewPr>
    <p:cViewPr>
      <p:scale>
        <a:sx n="1" d="1"/>
        <a:sy n="1" d="1"/>
      </p:scale>
      <p:origin x="0" y="0"/>
    </p:cViewPr>
  </p:notesTextViewPr>
  <p:notesViewPr>
    <p:cSldViewPr snapToGrid="0" showGuides="1">
      <p:cViewPr varScale="1">
        <p:scale>
          <a:sx n="84" d="100"/>
          <a:sy n="84" d="100"/>
        </p:scale>
        <p:origin x="3054" y="90"/>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21" Type="http://schemas.openxmlformats.org/officeDocument/2006/relationships/slide" Target="slides/slide18.xml"/><Relationship Id="rId34" Type="http://schemas.openxmlformats.org/officeDocument/2006/relationships/notesMaster" Target="notesMasters/notesMaster1.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theme" Target="theme/theme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viewProps" Target="viewProps.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presProps" Target="presProps.xml"/><Relationship Id="rId8" Type="http://schemas.openxmlformats.org/officeDocument/2006/relationships/slide" Target="slides/slide5.xml"/><Relationship Id="rId3" Type="http://schemas.openxmlformats.org/officeDocument/2006/relationships/slideMaster" Target="slideMasters/slideMaster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EC81406-6F17-4520-AB9F-7A3D51419BC6}" type="datetimeFigureOut">
              <a:rPr lang="zh-CN" altLang="en-US" smtClean="0"/>
              <a:t>2024/9/23</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C3E6054-A981-436D-82BD-57A986F82768}" type="slidenum">
              <a:rPr lang="zh-CN" altLang="en-US" smtClean="0"/>
              <a:t>‹#›</a:t>
            </a:fld>
            <a:endParaRPr lang="zh-CN" altLang="en-US"/>
          </a:p>
        </p:txBody>
      </p:sp>
    </p:spTree>
    <p:extLst>
      <p:ext uri="{BB962C8B-B14F-4D97-AF65-F5344CB8AC3E}">
        <p14:creationId xmlns:p14="http://schemas.microsoft.com/office/powerpoint/2010/main" val="295639294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extLst mod="1">
    <p:ext uri="{620B2872-D7B9-4A21-9093-7833F8D536E1}">
      <p15:sldGuideLst xmlns:p15="http://schemas.microsoft.com/office/powerpoint/2012/main">
        <p15:guide id="1" orient="horz" pos="2880" userDrawn="1">
          <p15:clr>
            <a:srgbClr val="F26B43"/>
          </p15:clr>
        </p15:guide>
        <p15:guide id="2" pos="2160" userDrawn="1">
          <p15:clr>
            <a:srgbClr val="F26B43"/>
          </p15:clr>
        </p15:guide>
      </p15:sldGuideLst>
    </p:ext>
  </p:extLst>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BC3E6054-A981-436D-82BD-57A986F82768}" type="slidenum">
              <a:rPr lang="zh-CN" altLang="en-US" smtClean="0"/>
              <a:t>1</a:t>
            </a:fld>
            <a:endParaRPr lang="zh-CN" altLang="en-US"/>
          </a:p>
        </p:txBody>
      </p:sp>
    </p:spTree>
    <p:extLst>
      <p:ext uri="{BB962C8B-B14F-4D97-AF65-F5344CB8AC3E}">
        <p14:creationId xmlns:p14="http://schemas.microsoft.com/office/powerpoint/2010/main" val="420245623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DE14FF0-F926-4B1B-B8A9-4CE60E79EEC2}" type="slidenum">
              <a:rPr lang="zh-CN" altLang="en-US" smtClean="0"/>
              <a:t>11</a:t>
            </a:fld>
            <a:endParaRPr lang="zh-CN" altLang="en-US"/>
          </a:p>
        </p:txBody>
      </p:sp>
    </p:spTree>
    <p:extLst>
      <p:ext uri="{BB962C8B-B14F-4D97-AF65-F5344CB8AC3E}">
        <p14:creationId xmlns:p14="http://schemas.microsoft.com/office/powerpoint/2010/main" val="241464803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DE14FF0-F926-4B1B-B8A9-4CE60E79EEC2}" type="slidenum">
              <a:rPr lang="zh-CN" altLang="en-US" smtClean="0"/>
              <a:t>12</a:t>
            </a:fld>
            <a:endParaRPr lang="zh-CN" altLang="en-US"/>
          </a:p>
        </p:txBody>
      </p:sp>
    </p:spTree>
    <p:extLst>
      <p:ext uri="{BB962C8B-B14F-4D97-AF65-F5344CB8AC3E}">
        <p14:creationId xmlns:p14="http://schemas.microsoft.com/office/powerpoint/2010/main" val="416776193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DE14FF0-F926-4B1B-B8A9-4CE60E79EEC2}" type="slidenum">
              <a:rPr lang="zh-CN" altLang="en-US" smtClean="0"/>
              <a:t>13</a:t>
            </a:fld>
            <a:endParaRPr lang="zh-CN" altLang="en-US"/>
          </a:p>
        </p:txBody>
      </p:sp>
    </p:spTree>
    <p:extLst>
      <p:ext uri="{BB962C8B-B14F-4D97-AF65-F5344CB8AC3E}">
        <p14:creationId xmlns:p14="http://schemas.microsoft.com/office/powerpoint/2010/main" val="79191310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r>
              <a:rPr lang="en-US" altLang="zh-CN" dirty="0" smtClean="0"/>
              <a:t>https://www.ypppt.com/</a:t>
            </a:r>
            <a:endParaRPr lang="zh-CN" altLang="en-US" dirty="0"/>
          </a:p>
        </p:txBody>
      </p:sp>
      <p:sp>
        <p:nvSpPr>
          <p:cNvPr id="4" name="灯片编号占位符 3"/>
          <p:cNvSpPr>
            <a:spLocks noGrp="1"/>
          </p:cNvSpPr>
          <p:nvPr>
            <p:ph type="sldNum" sz="quarter" idx="10"/>
          </p:nvPr>
        </p:nvSpPr>
        <p:spPr/>
        <p:txBody>
          <a:bodyPr/>
          <a:lstStyle/>
          <a:p>
            <a:fld id="{7DE14FF0-F926-4B1B-B8A9-4CE60E79EEC2}" type="slidenum">
              <a:rPr lang="zh-CN" altLang="en-US" smtClean="0"/>
              <a:t>15</a:t>
            </a:fld>
            <a:endParaRPr lang="zh-CN" altLang="en-US"/>
          </a:p>
        </p:txBody>
      </p:sp>
    </p:spTree>
    <p:extLst>
      <p:ext uri="{BB962C8B-B14F-4D97-AF65-F5344CB8AC3E}">
        <p14:creationId xmlns:p14="http://schemas.microsoft.com/office/powerpoint/2010/main" val="351100685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DE14FF0-F926-4B1B-B8A9-4CE60E79EEC2}" type="slidenum">
              <a:rPr lang="zh-CN" altLang="en-US" smtClean="0"/>
              <a:t>16</a:t>
            </a:fld>
            <a:endParaRPr lang="zh-CN" altLang="en-US"/>
          </a:p>
        </p:txBody>
      </p:sp>
    </p:spTree>
    <p:extLst>
      <p:ext uri="{BB962C8B-B14F-4D97-AF65-F5344CB8AC3E}">
        <p14:creationId xmlns:p14="http://schemas.microsoft.com/office/powerpoint/2010/main" val="104837385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DE14FF0-F926-4B1B-B8A9-4CE60E79EEC2}" type="slidenum">
              <a:rPr lang="zh-CN" altLang="en-US" smtClean="0"/>
              <a:t>17</a:t>
            </a:fld>
            <a:endParaRPr lang="zh-CN" altLang="en-US"/>
          </a:p>
        </p:txBody>
      </p:sp>
    </p:spTree>
    <p:extLst>
      <p:ext uri="{BB962C8B-B14F-4D97-AF65-F5344CB8AC3E}">
        <p14:creationId xmlns:p14="http://schemas.microsoft.com/office/powerpoint/2010/main" val="413149534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DE14FF0-F926-4B1B-B8A9-4CE60E79EEC2}" type="slidenum">
              <a:rPr lang="zh-CN" altLang="en-US" smtClean="0"/>
              <a:t>18</a:t>
            </a:fld>
            <a:endParaRPr lang="zh-CN" altLang="en-US"/>
          </a:p>
        </p:txBody>
      </p:sp>
    </p:spTree>
    <p:extLst>
      <p:ext uri="{BB962C8B-B14F-4D97-AF65-F5344CB8AC3E}">
        <p14:creationId xmlns:p14="http://schemas.microsoft.com/office/powerpoint/2010/main" val="296343575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DE14FF0-F926-4B1B-B8A9-4CE60E79EEC2}" type="slidenum">
              <a:rPr lang="zh-CN" altLang="en-US" smtClean="0"/>
              <a:t>19</a:t>
            </a:fld>
            <a:endParaRPr lang="zh-CN" altLang="en-US"/>
          </a:p>
        </p:txBody>
      </p:sp>
    </p:spTree>
    <p:extLst>
      <p:ext uri="{BB962C8B-B14F-4D97-AF65-F5344CB8AC3E}">
        <p14:creationId xmlns:p14="http://schemas.microsoft.com/office/powerpoint/2010/main" val="406764367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DE14FF0-F926-4B1B-B8A9-4CE60E79EEC2}" type="slidenum">
              <a:rPr lang="zh-CN" altLang="en-US" smtClean="0"/>
              <a:t>21</a:t>
            </a:fld>
            <a:endParaRPr lang="zh-CN" altLang="en-US"/>
          </a:p>
        </p:txBody>
      </p:sp>
    </p:spTree>
    <p:extLst>
      <p:ext uri="{BB962C8B-B14F-4D97-AF65-F5344CB8AC3E}">
        <p14:creationId xmlns:p14="http://schemas.microsoft.com/office/powerpoint/2010/main" val="29165118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DE14FF0-F926-4B1B-B8A9-4CE60E79EEC2}" type="slidenum">
              <a:rPr lang="zh-CN" altLang="en-US" smtClean="0"/>
              <a:t>22</a:t>
            </a:fld>
            <a:endParaRPr lang="zh-CN" altLang="en-US"/>
          </a:p>
        </p:txBody>
      </p:sp>
    </p:spTree>
    <p:extLst>
      <p:ext uri="{BB962C8B-B14F-4D97-AF65-F5344CB8AC3E}">
        <p14:creationId xmlns:p14="http://schemas.microsoft.com/office/powerpoint/2010/main" val="249796536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DE14FF0-F926-4B1B-B8A9-4CE60E79EEC2}" type="slidenum">
              <a:rPr lang="zh-CN" altLang="en-US" smtClean="0"/>
              <a:t>2</a:t>
            </a:fld>
            <a:endParaRPr lang="zh-CN" altLang="en-US"/>
          </a:p>
        </p:txBody>
      </p:sp>
    </p:spTree>
    <p:extLst>
      <p:ext uri="{BB962C8B-B14F-4D97-AF65-F5344CB8AC3E}">
        <p14:creationId xmlns:p14="http://schemas.microsoft.com/office/powerpoint/2010/main" val="256280158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DE14FF0-F926-4B1B-B8A9-4CE60E79EEC2}" type="slidenum">
              <a:rPr lang="zh-CN" altLang="en-US" smtClean="0"/>
              <a:t>23</a:t>
            </a:fld>
            <a:endParaRPr lang="zh-CN" altLang="en-US"/>
          </a:p>
        </p:txBody>
      </p:sp>
    </p:spTree>
    <p:extLst>
      <p:ext uri="{BB962C8B-B14F-4D97-AF65-F5344CB8AC3E}">
        <p14:creationId xmlns:p14="http://schemas.microsoft.com/office/powerpoint/2010/main" val="214259015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DE14FF0-F926-4B1B-B8A9-4CE60E79EEC2}" type="slidenum">
              <a:rPr lang="zh-CN" altLang="en-US" smtClean="0"/>
              <a:t>25</a:t>
            </a:fld>
            <a:endParaRPr lang="zh-CN" altLang="en-US"/>
          </a:p>
        </p:txBody>
      </p:sp>
    </p:spTree>
    <p:extLst>
      <p:ext uri="{BB962C8B-B14F-4D97-AF65-F5344CB8AC3E}">
        <p14:creationId xmlns:p14="http://schemas.microsoft.com/office/powerpoint/2010/main" val="328390141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DE14FF0-F926-4B1B-B8A9-4CE60E79EEC2}" type="slidenum">
              <a:rPr lang="zh-CN" altLang="en-US" smtClean="0"/>
              <a:t>26</a:t>
            </a:fld>
            <a:endParaRPr lang="zh-CN" altLang="en-US"/>
          </a:p>
        </p:txBody>
      </p:sp>
    </p:spTree>
    <p:extLst>
      <p:ext uri="{BB962C8B-B14F-4D97-AF65-F5344CB8AC3E}">
        <p14:creationId xmlns:p14="http://schemas.microsoft.com/office/powerpoint/2010/main" val="394039647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DE14FF0-F926-4B1B-B8A9-4CE60E79EEC2}" type="slidenum">
              <a:rPr lang="zh-CN" altLang="en-US" smtClean="0"/>
              <a:t>28</a:t>
            </a:fld>
            <a:endParaRPr lang="zh-CN" altLang="en-US"/>
          </a:p>
        </p:txBody>
      </p:sp>
    </p:spTree>
    <p:extLst>
      <p:ext uri="{BB962C8B-B14F-4D97-AF65-F5344CB8AC3E}">
        <p14:creationId xmlns:p14="http://schemas.microsoft.com/office/powerpoint/2010/main" val="294995094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优品</a:t>
            </a:r>
            <a:r>
              <a:rPr lang="en-US" altLang="zh-CN" dirty="0" smtClean="0"/>
              <a:t>PPT</a:t>
            </a:r>
            <a:r>
              <a:rPr lang="zh-CN" altLang="en-US" dirty="0" smtClean="0"/>
              <a:t> </a:t>
            </a:r>
            <a:r>
              <a:rPr lang="en-US" altLang="zh-CN" smtClean="0"/>
              <a:t>https://www.ypppt.com/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30</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208573486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BC3E6054-A981-436D-82BD-57A986F82768}" type="slidenum">
              <a:rPr lang="zh-CN" altLang="en-US" smtClean="0"/>
              <a:t>3</a:t>
            </a:fld>
            <a:endParaRPr lang="zh-CN" altLang="en-US"/>
          </a:p>
        </p:txBody>
      </p:sp>
    </p:spTree>
    <p:extLst>
      <p:ext uri="{BB962C8B-B14F-4D97-AF65-F5344CB8AC3E}">
        <p14:creationId xmlns:p14="http://schemas.microsoft.com/office/powerpoint/2010/main" val="139277260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DE14FF0-F926-4B1B-B8A9-4CE60E79EEC2}" type="slidenum">
              <a:rPr lang="zh-CN" altLang="en-US" smtClean="0"/>
              <a:t>4</a:t>
            </a:fld>
            <a:endParaRPr lang="zh-CN" altLang="en-US"/>
          </a:p>
        </p:txBody>
      </p:sp>
    </p:spTree>
    <p:extLst>
      <p:ext uri="{BB962C8B-B14F-4D97-AF65-F5344CB8AC3E}">
        <p14:creationId xmlns:p14="http://schemas.microsoft.com/office/powerpoint/2010/main" val="375169714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DE14FF0-F926-4B1B-B8A9-4CE60E79EEC2}" type="slidenum">
              <a:rPr lang="zh-CN" altLang="en-US" smtClean="0"/>
              <a:t>5</a:t>
            </a:fld>
            <a:endParaRPr lang="zh-CN" altLang="en-US"/>
          </a:p>
        </p:txBody>
      </p:sp>
    </p:spTree>
    <p:extLst>
      <p:ext uri="{BB962C8B-B14F-4D97-AF65-F5344CB8AC3E}">
        <p14:creationId xmlns:p14="http://schemas.microsoft.com/office/powerpoint/2010/main" val="76328598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DE14FF0-F926-4B1B-B8A9-4CE60E79EEC2}" type="slidenum">
              <a:rPr lang="zh-CN" altLang="en-US" smtClean="0"/>
              <a:t>6</a:t>
            </a:fld>
            <a:endParaRPr lang="zh-CN" altLang="en-US"/>
          </a:p>
        </p:txBody>
      </p:sp>
    </p:spTree>
    <p:extLst>
      <p:ext uri="{BB962C8B-B14F-4D97-AF65-F5344CB8AC3E}">
        <p14:creationId xmlns:p14="http://schemas.microsoft.com/office/powerpoint/2010/main" val="205032936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DE14FF0-F926-4B1B-B8A9-4CE60E79EEC2}" type="slidenum">
              <a:rPr lang="zh-CN" altLang="en-US" smtClean="0"/>
              <a:t>7</a:t>
            </a:fld>
            <a:endParaRPr lang="zh-CN" altLang="en-US"/>
          </a:p>
        </p:txBody>
      </p:sp>
    </p:spTree>
    <p:extLst>
      <p:ext uri="{BB962C8B-B14F-4D97-AF65-F5344CB8AC3E}">
        <p14:creationId xmlns:p14="http://schemas.microsoft.com/office/powerpoint/2010/main" val="304319353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DE14FF0-F926-4B1B-B8A9-4CE60E79EEC2}" type="slidenum">
              <a:rPr lang="zh-CN" altLang="en-US" smtClean="0"/>
              <a:t>9</a:t>
            </a:fld>
            <a:endParaRPr lang="zh-CN" altLang="en-US"/>
          </a:p>
        </p:txBody>
      </p:sp>
    </p:spTree>
    <p:extLst>
      <p:ext uri="{BB962C8B-B14F-4D97-AF65-F5344CB8AC3E}">
        <p14:creationId xmlns:p14="http://schemas.microsoft.com/office/powerpoint/2010/main" val="217438024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DE14FF0-F926-4B1B-B8A9-4CE60E79EEC2}" type="slidenum">
              <a:rPr lang="zh-CN" altLang="en-US" smtClean="0"/>
              <a:t>10</a:t>
            </a:fld>
            <a:endParaRPr lang="zh-CN" altLang="en-US"/>
          </a:p>
        </p:txBody>
      </p:sp>
    </p:spTree>
    <p:extLst>
      <p:ext uri="{BB962C8B-B14F-4D97-AF65-F5344CB8AC3E}">
        <p14:creationId xmlns:p14="http://schemas.microsoft.com/office/powerpoint/2010/main" val="62461204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hyperlink" Target="http://www.1ppt.com/hangye/" TargetMode="External"/><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131748602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2024/9/23</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3707973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2024/9/23</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8211087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2024/9/23</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9714558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2024/9/23</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1224363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2024/9/23</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6965081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2024/9/23</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7522995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2024/9/23</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4599986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2024/9/23</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8643116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2024/9/23</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612638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2024/9/23</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0366770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49506061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节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100810391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357430249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图片与标题">
    <p:spTree>
      <p:nvGrpSpPr>
        <p:cNvPr id="1" name=""/>
        <p:cNvGrpSpPr/>
        <p:nvPr/>
      </p:nvGrpSpPr>
      <p:grpSpPr>
        <a:xfrm>
          <a:off x="0" y="0"/>
          <a:ext cx="0" cy="0"/>
          <a:chOff x="0" y="0"/>
          <a:chExt cx="0" cy="0"/>
        </a:xfrm>
      </p:grpSpPr>
      <p:sp>
        <p:nvSpPr>
          <p:cNvPr id="2" name="TextBox 1"/>
          <p:cNvSpPr txBox="1"/>
          <p:nvPr userDrawn="1"/>
        </p:nvSpPr>
        <p:spPr>
          <a:xfrm>
            <a:off x="11651940" y="0"/>
            <a:ext cx="540060" cy="118430"/>
          </a:xfrm>
          <a:prstGeom prst="rect">
            <a:avLst/>
          </a:prstGeom>
          <a:noFill/>
        </p:spPr>
        <p:txBody>
          <a:bodyPr wrap="square" rtlCol="0">
            <a:spAutoFit/>
          </a:bodyPr>
          <a:lstStyle/>
          <a:p>
            <a:pPr>
              <a:lnSpc>
                <a:spcPct val="200000"/>
              </a:lnSpc>
            </a:pPr>
            <a:r>
              <a:rPr lang="zh-CN" altLang="en-US" sz="100" dirty="0">
                <a:latin typeface="微软雅黑" panose="020B0503020204020204" pitchFamily="34" charset="-122"/>
                <a:ea typeface="微软雅黑" panose="020B0503020204020204" pitchFamily="34" charset="-122"/>
                <a:hlinkClick r:id="rId2"/>
              </a:rPr>
              <a:t>行业</a:t>
            </a:r>
            <a:r>
              <a:rPr lang="en-US" altLang="zh-CN" sz="100" dirty="0">
                <a:latin typeface="微软雅黑" panose="020B0503020204020204" pitchFamily="34" charset="-122"/>
                <a:ea typeface="微软雅黑" panose="020B0503020204020204" pitchFamily="34" charset="-122"/>
                <a:hlinkClick r:id="rId2"/>
              </a:rPr>
              <a:t>PPT</a:t>
            </a:r>
            <a:r>
              <a:rPr lang="zh-CN" altLang="en-US" sz="100" dirty="0">
                <a:latin typeface="微软雅黑" panose="020B0503020204020204" pitchFamily="34" charset="-122"/>
                <a:ea typeface="微软雅黑" panose="020B0503020204020204" pitchFamily="34" charset="-122"/>
                <a:hlinkClick r:id="rId2"/>
              </a:rPr>
              <a:t>模板</a:t>
            </a:r>
            <a:r>
              <a:rPr lang="en-US" altLang="zh-CN" sz="100" dirty="0">
                <a:latin typeface="微软雅黑" panose="020B0503020204020204" pitchFamily="34" charset="-122"/>
                <a:ea typeface="微软雅黑" panose="020B0503020204020204" pitchFamily="34" charset="-122"/>
              </a:rPr>
              <a:t>http://www.1ppt.com/hangye/</a:t>
            </a:r>
          </a:p>
        </p:txBody>
      </p:sp>
    </p:spTree>
    <p:extLst>
      <p:ext uri="{BB962C8B-B14F-4D97-AF65-F5344CB8AC3E}">
        <p14:creationId xmlns:p14="http://schemas.microsoft.com/office/powerpoint/2010/main" val="320905303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a:t>单击此处编辑母版标题样式</a:t>
            </a:r>
          </a:p>
        </p:txBody>
      </p:sp>
      <p:sp>
        <p:nvSpPr>
          <p:cNvPr id="3" name="竖排文字占位符 2"/>
          <p:cNvSpPr>
            <a:spLocks noGrp="1"/>
          </p:cNvSpPr>
          <p:nvPr>
            <p:ph type="body" orient="vert" idx="1"/>
          </p:nvPr>
        </p:nvSpPr>
        <p:spPr>
          <a:xfrm>
            <a:off x="609600" y="1600203"/>
            <a:ext cx="10972800" cy="4525963"/>
          </a:xfrm>
          <a:prstGeom prst="rect">
            <a:avLst/>
          </a:prstGeo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a:xfrm>
            <a:off x="609600" y="6356353"/>
            <a:ext cx="2844800" cy="365125"/>
          </a:xfrm>
          <a:prstGeom prst="rect">
            <a:avLst/>
          </a:prstGeom>
        </p:spPr>
        <p:txBody>
          <a:bodyPr/>
          <a:lstStyle/>
          <a:p>
            <a:fld id="{2E3AAC11-D570-4EA9-AFC0-30FB72BA45EB}" type="datetimeFigureOut">
              <a:rPr lang="zh-CN" altLang="en-US" smtClean="0">
                <a:solidFill>
                  <a:prstClr val="black"/>
                </a:solidFill>
              </a:rPr>
              <a:pPr/>
              <a:t>2024/9/23</a:t>
            </a:fld>
            <a:endParaRPr lang="zh-CN" altLang="en-US">
              <a:solidFill>
                <a:prstClr val="black"/>
              </a:solidFill>
            </a:endParaRPr>
          </a:p>
        </p:txBody>
      </p:sp>
      <p:sp>
        <p:nvSpPr>
          <p:cNvPr id="5" name="页脚占位符 4"/>
          <p:cNvSpPr>
            <a:spLocks noGrp="1"/>
          </p:cNvSpPr>
          <p:nvPr>
            <p:ph type="ftr" sz="quarter" idx="11"/>
          </p:nvPr>
        </p:nvSpPr>
        <p:spPr>
          <a:xfrm>
            <a:off x="4165600" y="6356353"/>
            <a:ext cx="3860800" cy="365125"/>
          </a:xfrm>
          <a:prstGeom prst="rect">
            <a:avLst/>
          </a:prstGeom>
        </p:spPr>
        <p:txBody>
          <a:bodyPr/>
          <a:lstStyle/>
          <a:p>
            <a:endParaRPr lang="zh-CN" altLang="en-US">
              <a:solidFill>
                <a:prstClr val="black"/>
              </a:solidFill>
            </a:endParaRPr>
          </a:p>
        </p:txBody>
      </p:sp>
      <p:sp>
        <p:nvSpPr>
          <p:cNvPr id="6" name="灯片编号占位符 5"/>
          <p:cNvSpPr>
            <a:spLocks noGrp="1"/>
          </p:cNvSpPr>
          <p:nvPr>
            <p:ph type="sldNum" sz="quarter" idx="12"/>
          </p:nvPr>
        </p:nvSpPr>
        <p:spPr>
          <a:xfrm>
            <a:off x="8737600" y="6356353"/>
            <a:ext cx="2844800" cy="365125"/>
          </a:xfrm>
          <a:prstGeom prst="rect">
            <a:avLst/>
          </a:prstGeom>
        </p:spPr>
        <p:txBody>
          <a:bodyPr/>
          <a:lstStyle/>
          <a:p>
            <a:fld id="{55ECCFAA-F4FB-487C-9F1E-C8836D0C3DC9}" type="slidenum">
              <a:rPr lang="zh-CN" altLang="en-US" smtClean="0">
                <a:solidFill>
                  <a:prstClr val="black"/>
                </a:solidFill>
              </a:rPr>
              <a:pPr/>
              <a:t>‹#›</a:t>
            </a:fld>
            <a:endParaRPr lang="zh-CN" altLang="en-US">
              <a:solidFill>
                <a:prstClr val="black"/>
              </a:solidFill>
            </a:endParaRPr>
          </a:p>
        </p:txBody>
      </p:sp>
    </p:spTree>
    <p:extLst>
      <p:ext uri="{BB962C8B-B14F-4D97-AF65-F5344CB8AC3E}">
        <p14:creationId xmlns:p14="http://schemas.microsoft.com/office/powerpoint/2010/main" val="21990968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41"/>
            <a:ext cx="2743200" cy="5851525"/>
          </a:xfrm>
          <a:prstGeom prst="rect">
            <a:avLst/>
          </a:prstGeo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609600" y="274641"/>
            <a:ext cx="8026400" cy="5851525"/>
          </a:xfrm>
          <a:prstGeom prst="rect">
            <a:avLst/>
          </a:prstGeo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a:xfrm>
            <a:off x="609600" y="6356353"/>
            <a:ext cx="2844800" cy="365125"/>
          </a:xfrm>
          <a:prstGeom prst="rect">
            <a:avLst/>
          </a:prstGeom>
        </p:spPr>
        <p:txBody>
          <a:bodyPr/>
          <a:lstStyle/>
          <a:p>
            <a:fld id="{2E3AAC11-D570-4EA9-AFC0-30FB72BA45EB}" type="datetimeFigureOut">
              <a:rPr lang="zh-CN" altLang="en-US" smtClean="0">
                <a:solidFill>
                  <a:prstClr val="black"/>
                </a:solidFill>
              </a:rPr>
              <a:pPr/>
              <a:t>2024/9/23</a:t>
            </a:fld>
            <a:endParaRPr lang="zh-CN" altLang="en-US">
              <a:solidFill>
                <a:prstClr val="black"/>
              </a:solidFill>
            </a:endParaRPr>
          </a:p>
        </p:txBody>
      </p:sp>
      <p:sp>
        <p:nvSpPr>
          <p:cNvPr id="5" name="页脚占位符 4"/>
          <p:cNvSpPr>
            <a:spLocks noGrp="1"/>
          </p:cNvSpPr>
          <p:nvPr>
            <p:ph type="ftr" sz="quarter" idx="11"/>
          </p:nvPr>
        </p:nvSpPr>
        <p:spPr>
          <a:xfrm>
            <a:off x="4165600" y="6356353"/>
            <a:ext cx="3860800" cy="365125"/>
          </a:xfrm>
          <a:prstGeom prst="rect">
            <a:avLst/>
          </a:prstGeom>
        </p:spPr>
        <p:txBody>
          <a:bodyPr/>
          <a:lstStyle/>
          <a:p>
            <a:endParaRPr lang="zh-CN" altLang="en-US">
              <a:solidFill>
                <a:prstClr val="black"/>
              </a:solidFill>
            </a:endParaRPr>
          </a:p>
        </p:txBody>
      </p:sp>
      <p:sp>
        <p:nvSpPr>
          <p:cNvPr id="6" name="灯片编号占位符 5"/>
          <p:cNvSpPr>
            <a:spLocks noGrp="1"/>
          </p:cNvSpPr>
          <p:nvPr>
            <p:ph type="sldNum" sz="quarter" idx="12"/>
          </p:nvPr>
        </p:nvSpPr>
        <p:spPr>
          <a:xfrm>
            <a:off x="8737600" y="6356353"/>
            <a:ext cx="2844800" cy="365125"/>
          </a:xfrm>
          <a:prstGeom prst="rect">
            <a:avLst/>
          </a:prstGeom>
        </p:spPr>
        <p:txBody>
          <a:bodyPr/>
          <a:lstStyle/>
          <a:p>
            <a:fld id="{55ECCFAA-F4FB-487C-9F1E-C8836D0C3DC9}" type="slidenum">
              <a:rPr lang="zh-CN" altLang="en-US" smtClean="0">
                <a:solidFill>
                  <a:prstClr val="black"/>
                </a:solidFill>
              </a:rPr>
              <a:pPr/>
              <a:t>‹#›</a:t>
            </a:fld>
            <a:endParaRPr lang="zh-CN" altLang="en-US">
              <a:solidFill>
                <a:prstClr val="black"/>
              </a:solidFill>
            </a:endParaRPr>
          </a:p>
        </p:txBody>
      </p:sp>
    </p:spTree>
    <p:extLst>
      <p:ext uri="{BB962C8B-B14F-4D97-AF65-F5344CB8AC3E}">
        <p14:creationId xmlns:p14="http://schemas.microsoft.com/office/powerpoint/2010/main" val="200967499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val="332760484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2024/9/23</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56283787"/>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8.xml"/><Relationship Id="rId2" Type="http://schemas.openxmlformats.org/officeDocument/2006/relationships/slideLayout" Target="../slideLayouts/slideLayout7.xml"/><Relationship Id="rId1" Type="http://schemas.openxmlformats.org/officeDocument/2006/relationships/slideLayout" Target="../slideLayouts/slideLayout6.xml"/><Relationship Id="rId4"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16.xml"/><Relationship Id="rId3" Type="http://schemas.openxmlformats.org/officeDocument/2006/relationships/slideLayout" Target="../slideLayouts/slideLayout11.xml"/><Relationship Id="rId7" Type="http://schemas.openxmlformats.org/officeDocument/2006/relationships/slideLayout" Target="../slideLayouts/slideLayout15.xml"/><Relationship Id="rId12" Type="http://schemas.openxmlformats.org/officeDocument/2006/relationships/theme" Target="../theme/theme3.xml"/><Relationship Id="rId2" Type="http://schemas.openxmlformats.org/officeDocument/2006/relationships/slideLayout" Target="../slideLayouts/slideLayout10.xml"/><Relationship Id="rId1" Type="http://schemas.openxmlformats.org/officeDocument/2006/relationships/slideLayout" Target="../slideLayouts/slideLayout9.xml"/><Relationship Id="rId6" Type="http://schemas.openxmlformats.org/officeDocument/2006/relationships/slideLayout" Target="../slideLayouts/slideLayout14.xml"/><Relationship Id="rId11" Type="http://schemas.openxmlformats.org/officeDocument/2006/relationships/slideLayout" Target="../slideLayouts/slideLayout19.xml"/><Relationship Id="rId5" Type="http://schemas.openxmlformats.org/officeDocument/2006/relationships/slideLayout" Target="../slideLayouts/slideLayout13.xml"/><Relationship Id="rId10" Type="http://schemas.openxmlformats.org/officeDocument/2006/relationships/slideLayout" Target="../slideLayouts/slideLayout18.xml"/><Relationship Id="rId4" Type="http://schemas.openxmlformats.org/officeDocument/2006/relationships/slideLayout" Target="../slideLayouts/slideLayout12.xml"/><Relationship Id="rId9" Type="http://schemas.openxmlformats.org/officeDocument/2006/relationships/slideLayout" Target="../slideLayouts/slideLayout1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图片 6">
            <a:extLst>
              <a:ext uri="{FF2B5EF4-FFF2-40B4-BE49-F238E27FC236}">
                <a16:creationId xmlns:a16="http://schemas.microsoft.com/office/drawing/2014/main" xmlns="" id="{50108320-F4C5-C9DB-28C2-5D96F461263C}"/>
              </a:ext>
            </a:extLst>
          </p:cNvPr>
          <p:cNvPicPr>
            <a:picLocks noChangeAspect="1"/>
          </p:cNvPicPr>
          <p:nvPr userDrawn="1"/>
        </p:nvPicPr>
        <p:blipFill>
          <a:blip r:embed="rId7" cstate="email">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8" name="矩形 7">
            <a:extLst>
              <a:ext uri="{FF2B5EF4-FFF2-40B4-BE49-F238E27FC236}">
                <a16:creationId xmlns:a16="http://schemas.microsoft.com/office/drawing/2014/main" xmlns="" id="{9D696ABE-4B41-C629-C433-66F6105693B0}"/>
              </a:ext>
            </a:extLst>
          </p:cNvPr>
          <p:cNvSpPr/>
          <p:nvPr userDrawn="1"/>
        </p:nvSpPr>
        <p:spPr>
          <a:xfrm>
            <a:off x="0" y="1"/>
            <a:ext cx="12192000" cy="6858000"/>
          </a:xfrm>
          <a:prstGeom prst="rect">
            <a:avLst/>
          </a:prstGeom>
          <a:gradFill flip="none" rotWithShape="1">
            <a:gsLst>
              <a:gs pos="0">
                <a:schemeClr val="tx1">
                  <a:lumMod val="95000"/>
                  <a:lumOff val="5000"/>
                  <a:alpha val="55000"/>
                </a:schemeClr>
              </a:gs>
              <a:gs pos="100000">
                <a:schemeClr val="tx1">
                  <a:alpha val="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圆角 8">
            <a:extLst>
              <a:ext uri="{FF2B5EF4-FFF2-40B4-BE49-F238E27FC236}">
                <a16:creationId xmlns:a16="http://schemas.microsoft.com/office/drawing/2014/main" xmlns="" id="{569E24C6-FB64-BC0E-6734-B2FF28427715}"/>
              </a:ext>
            </a:extLst>
          </p:cNvPr>
          <p:cNvSpPr/>
          <p:nvPr userDrawn="1"/>
        </p:nvSpPr>
        <p:spPr>
          <a:xfrm>
            <a:off x="266700" y="260350"/>
            <a:ext cx="11658600" cy="6337300"/>
          </a:xfrm>
          <a:prstGeom prst="roundRect">
            <a:avLst>
              <a:gd name="adj" fmla="val 2439"/>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345069059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7" r:id="rId4"/>
    <p:sldLayoutId id="2147483662" r:id="rId5"/>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2160" userDrawn="1">
          <p15:clr>
            <a:srgbClr val="F26B43"/>
          </p15:clr>
        </p15:guide>
        <p15:guide id="2" pos="3840" userDrawn="1">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922768969"/>
      </p:ext>
    </p:extLst>
  </p:cSld>
  <p:clrMap bg1="lt1" tx1="dk1" bg2="lt2" tx2="dk2" accent1="accent1" accent2="accent2" accent3="accent3" accent4="accent4" accent5="accent5" accent6="accent6" hlink="hlink" folHlink="folHlink"/>
  <p:sldLayoutIdLst>
    <p:sldLayoutId id="2147483659" r:id="rId1"/>
    <p:sldLayoutId id="2147483660" r:id="rId2"/>
    <p:sldLayoutId id="2147483661" r:id="rId3"/>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5758D-A3C3-4E88-8AC0-22500507BD7E}" type="datetimeFigureOut">
              <a:rPr lang="zh-CN" altLang="en-US" smtClean="0">
                <a:solidFill>
                  <a:prstClr val="black">
                    <a:tint val="75000"/>
                  </a:prstClr>
                </a:solidFill>
              </a:rPr>
              <a:pPr/>
              <a:t>2024/9/23</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76455175"/>
      </p:ext>
    </p:extLst>
  </p:cSld>
  <p:clrMap bg1="lt1" tx1="dk1" bg2="lt2" tx2="dk2" accent1="accent1" accent2="accent2" accent3="accent3" accent4="accent4" accent5="accent5" accent6="accent6" hlink="hlink" folHlink="folHlink"/>
  <p:sldLayoutIdLst>
    <p:sldLayoutId id="2147483664" r:id="rId1"/>
    <p:sldLayoutId id="2147483665" r:id="rId2"/>
    <p:sldLayoutId id="2147483666" r:id="rId3"/>
    <p:sldLayoutId id="2147483667" r:id="rId4"/>
    <p:sldLayoutId id="2147483668" r:id="rId5"/>
    <p:sldLayoutId id="2147483669" r:id="rId6"/>
    <p:sldLayoutId id="2147483670" r:id="rId7"/>
    <p:sldLayoutId id="2147483671" r:id="rId8"/>
    <p:sldLayoutId id="2147483672" r:id="rId9"/>
    <p:sldLayoutId id="2147483673" r:id="rId10"/>
    <p:sldLayoutId id="2147483674"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jpeg"/><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9.jp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2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jpeg"/><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jpeg"/><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21.xml"/><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19.jp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26.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3.xml"/><Relationship Id="rId1" Type="http://schemas.openxmlformats.org/officeDocument/2006/relationships/tags" Target="../tags/tag1.xml"/><Relationship Id="rId5" Type="http://schemas.openxmlformats.org/officeDocument/2006/relationships/image" Target="../media/image5.png"/><Relationship Id="rId4" Type="http://schemas.openxmlformats.org/officeDocument/2006/relationships/image" Target="../media/image1.jpeg"/></Relationships>
</file>

<file path=ppt/slides/_rels/slide30.xml.rels><?xml version="1.0" encoding="UTF-8" standalone="yes"?>
<Relationships xmlns="http://schemas.openxmlformats.org/package/2006/relationships"><Relationship Id="rId8" Type="http://schemas.openxmlformats.org/officeDocument/2006/relationships/hyperlink" Target="https://www.ypppt.com/jiaocheng/" TargetMode="External"/><Relationship Id="rId3" Type="http://schemas.openxmlformats.org/officeDocument/2006/relationships/hyperlink" Target="https://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24.xml"/><Relationship Id="rId1" Type="http://schemas.openxmlformats.org/officeDocument/2006/relationships/slideLayout" Target="../slideLayouts/slideLayout15.xml"/><Relationship Id="rId6" Type="http://schemas.openxmlformats.org/officeDocument/2006/relationships/hyperlink" Target="https://www.ypppt.com/tubiao/" TargetMode="External"/><Relationship Id="rId11" Type="http://schemas.openxmlformats.org/officeDocument/2006/relationships/hyperlink" Target="https://www.ypppt.com/kejian/" TargetMode="External"/><Relationship Id="rId5" Type="http://schemas.openxmlformats.org/officeDocument/2006/relationships/hyperlink" Target="https://www.ypppt.com/beijing/" TargetMode="External"/><Relationship Id="rId10" Type="http://schemas.openxmlformats.org/officeDocument/2006/relationships/hyperlink" Target="http://www.ypppt.com/gushi/" TargetMode="External"/><Relationship Id="rId4" Type="http://schemas.openxmlformats.org/officeDocument/2006/relationships/hyperlink" Target="https://www.ypppt.com/jieri/" TargetMode="External"/><Relationship Id="rId9" Type="http://schemas.openxmlformats.org/officeDocument/2006/relationships/hyperlink" Target="http://www.ypppt.com/ziti/"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4.xml"/><Relationship Id="rId1" Type="http://schemas.openxmlformats.org/officeDocument/2006/relationships/slideLayout" Target="../slideLayouts/slideLayout4.xml"/><Relationship Id="rId5" Type="http://schemas.openxmlformats.org/officeDocument/2006/relationships/image" Target="../media/image8.jpeg"/><Relationship Id="rId4" Type="http://schemas.openxmlformats.org/officeDocument/2006/relationships/image" Target="../media/image7.jpeg"/></Relationships>
</file>

<file path=ppt/slides/_rels/slide5.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jpeg"/><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a:extLst>
              <a:ext uri="{FF2B5EF4-FFF2-40B4-BE49-F238E27FC236}">
                <a16:creationId xmlns:a16="http://schemas.microsoft.com/office/drawing/2014/main" xmlns="" id="{29E278F0-1E75-7CC5-ADFB-6E92F6520E3A}"/>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7" name="矩形 6">
            <a:extLst>
              <a:ext uri="{FF2B5EF4-FFF2-40B4-BE49-F238E27FC236}">
                <a16:creationId xmlns:a16="http://schemas.microsoft.com/office/drawing/2014/main" xmlns="" id="{EB4A306D-A167-AE50-2C40-CC9F6863B84C}"/>
              </a:ext>
            </a:extLst>
          </p:cNvPr>
          <p:cNvSpPr/>
          <p:nvPr/>
        </p:nvSpPr>
        <p:spPr>
          <a:xfrm>
            <a:off x="0" y="1"/>
            <a:ext cx="12192000" cy="6858000"/>
          </a:xfrm>
          <a:prstGeom prst="rect">
            <a:avLst/>
          </a:prstGeom>
          <a:gradFill flip="none" rotWithShape="1">
            <a:gsLst>
              <a:gs pos="0">
                <a:schemeClr val="tx1">
                  <a:lumMod val="95000"/>
                  <a:lumOff val="5000"/>
                  <a:alpha val="55000"/>
                </a:schemeClr>
              </a:gs>
              <a:gs pos="100000">
                <a:schemeClr val="tx1">
                  <a:alpha val="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sp>
        <p:nvSpPr>
          <p:cNvPr id="3" name="副标题 2"/>
          <p:cNvSpPr>
            <a:spLocks noGrp="1"/>
          </p:cNvSpPr>
          <p:nvPr>
            <p:ph type="subTitle" idx="4294967295"/>
          </p:nvPr>
        </p:nvSpPr>
        <p:spPr>
          <a:xfrm>
            <a:off x="1479278" y="5106126"/>
            <a:ext cx="4196627" cy="554446"/>
          </a:xfrm>
          <a:prstGeom prst="rect">
            <a:avLst/>
          </a:prstGeom>
        </p:spPr>
        <p:txBody>
          <a:bodyPr>
            <a:noAutofit/>
          </a:bodyPr>
          <a:lstStyle/>
          <a:p>
            <a:pPr marL="0" indent="0" algn="just">
              <a:lnSpc>
                <a:spcPct val="130000"/>
              </a:lnSpc>
              <a:spcBef>
                <a:spcPts val="0"/>
              </a:spcBef>
              <a:buNone/>
            </a:pPr>
            <a:r>
              <a:rPr lang="zh-CN" altLang="en-US" sz="1000" dirty="0">
                <a:solidFill>
                  <a:schemeClr val="bg1"/>
                </a:solidFill>
                <a:effectLst>
                  <a:outerShdw blurRad="38100" dist="19050" dir="2700000" algn="tl" rotWithShape="0">
                    <a:schemeClr val="dk1">
                      <a:alpha val="40000"/>
                    </a:schemeClr>
                  </a:outerShdw>
                </a:effectLst>
                <a:latin typeface="Arial"/>
                <a:ea typeface="微软雅黑"/>
                <a:cs typeface="+mn-ea"/>
                <a:sym typeface="Arial"/>
              </a:rPr>
              <a:t>吴中好处是苏州，却为王程得胜游。半世三江五湖棹，十年四泊百花洲。岸傍杨柳都相识，眼底云山苦见留。莫怨孤舟无定处，此身自是一孤舟。</a:t>
            </a:r>
          </a:p>
        </p:txBody>
      </p:sp>
      <p:sp>
        <p:nvSpPr>
          <p:cNvPr id="8" name="矩形 7">
            <a:extLst>
              <a:ext uri="{FF2B5EF4-FFF2-40B4-BE49-F238E27FC236}">
                <a16:creationId xmlns:a16="http://schemas.microsoft.com/office/drawing/2014/main" xmlns="" id="{EBC33CEE-28C2-9A94-2EF6-F0D71C94ECBB}"/>
              </a:ext>
            </a:extLst>
          </p:cNvPr>
          <p:cNvSpPr/>
          <p:nvPr/>
        </p:nvSpPr>
        <p:spPr>
          <a:xfrm>
            <a:off x="1219199" y="1219200"/>
            <a:ext cx="4615544" cy="4615544"/>
          </a:xfrm>
          <a:prstGeom prst="rect">
            <a:avLst/>
          </a:pr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sp>
        <p:nvSpPr>
          <p:cNvPr id="9" name="矩形 8">
            <a:extLst>
              <a:ext uri="{FF2B5EF4-FFF2-40B4-BE49-F238E27FC236}">
                <a16:creationId xmlns:a16="http://schemas.microsoft.com/office/drawing/2014/main" xmlns="" id="{CECEA2A7-32BE-5BB9-492C-3F24C4C87CD6}"/>
              </a:ext>
            </a:extLst>
          </p:cNvPr>
          <p:cNvSpPr/>
          <p:nvPr/>
        </p:nvSpPr>
        <p:spPr>
          <a:xfrm>
            <a:off x="1089387" y="1089388"/>
            <a:ext cx="4875168" cy="4875168"/>
          </a:xfrm>
          <a:prstGeom prst="rect">
            <a:avLst/>
          </a:pr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sp>
        <p:nvSpPr>
          <p:cNvPr id="10" name="文本框 9">
            <a:extLst>
              <a:ext uri="{FF2B5EF4-FFF2-40B4-BE49-F238E27FC236}">
                <a16:creationId xmlns:a16="http://schemas.microsoft.com/office/drawing/2014/main" xmlns="" id="{701191D1-6832-406E-8396-B41B06DBB1F9}"/>
              </a:ext>
            </a:extLst>
          </p:cNvPr>
          <p:cNvSpPr txBox="1"/>
          <p:nvPr/>
        </p:nvSpPr>
        <p:spPr>
          <a:xfrm>
            <a:off x="1954772" y="1843594"/>
            <a:ext cx="1954381" cy="3041858"/>
          </a:xfrm>
          <a:prstGeom prst="rect">
            <a:avLst/>
          </a:prstGeom>
          <a:noFill/>
        </p:spPr>
        <p:txBody>
          <a:bodyPr vert="eaVert" wrap="none" rtlCol="0">
            <a:spAutoFit/>
          </a:bodyPr>
          <a:lstStyle/>
          <a:p>
            <a:r>
              <a:rPr lang="zh-CN" altLang="en-US" sz="11500" dirty="0">
                <a:solidFill>
                  <a:schemeClr val="bg1"/>
                </a:solidFill>
                <a:latin typeface="字体家AI造字剑客" pitchFamily="66" charset="-122"/>
                <a:ea typeface="字体家AI造字剑客" pitchFamily="66" charset="-122"/>
                <a:cs typeface="+mn-ea"/>
                <a:sym typeface="Arial"/>
              </a:rPr>
              <a:t>印象</a:t>
            </a:r>
            <a:endParaRPr lang="zh-CN" altLang="en-US" sz="11500" dirty="0">
              <a:solidFill>
                <a:schemeClr val="bg1"/>
              </a:solidFill>
              <a:latin typeface="字体家AI造字剑客" pitchFamily="66" charset="-122"/>
              <a:ea typeface="字体家AI造字剑客" pitchFamily="66" charset="-122"/>
              <a:sym typeface="Arial"/>
            </a:endParaRPr>
          </a:p>
        </p:txBody>
      </p:sp>
      <p:sp>
        <p:nvSpPr>
          <p:cNvPr id="11" name="文本框 10">
            <a:extLst>
              <a:ext uri="{FF2B5EF4-FFF2-40B4-BE49-F238E27FC236}">
                <a16:creationId xmlns:a16="http://schemas.microsoft.com/office/drawing/2014/main" xmlns="" id="{41DCF996-2663-FA74-954C-5A7F2A49B256}"/>
              </a:ext>
            </a:extLst>
          </p:cNvPr>
          <p:cNvSpPr txBox="1"/>
          <p:nvPr/>
        </p:nvSpPr>
        <p:spPr>
          <a:xfrm>
            <a:off x="3609400" y="1843594"/>
            <a:ext cx="1954381" cy="3041858"/>
          </a:xfrm>
          <a:prstGeom prst="rect">
            <a:avLst/>
          </a:prstGeom>
          <a:noFill/>
        </p:spPr>
        <p:txBody>
          <a:bodyPr vert="eaVert" wrap="none" rtlCol="0">
            <a:spAutoFit/>
          </a:bodyPr>
          <a:lstStyle/>
          <a:p>
            <a:r>
              <a:rPr lang="zh-CN" altLang="en-US" sz="11500" dirty="0">
                <a:solidFill>
                  <a:schemeClr val="bg1"/>
                </a:solidFill>
                <a:latin typeface="字体家AI造字剑客" pitchFamily="66" charset="-122"/>
                <a:ea typeface="字体家AI造字剑客" pitchFamily="66" charset="-122"/>
                <a:cs typeface="+mn-ea"/>
                <a:sym typeface="Arial"/>
              </a:rPr>
              <a:t>苏州</a:t>
            </a:r>
            <a:endParaRPr lang="zh-CN" altLang="en-US" sz="11500" dirty="0">
              <a:solidFill>
                <a:schemeClr val="bg1"/>
              </a:solidFill>
              <a:latin typeface="字体家AI造字剑客" pitchFamily="66" charset="-122"/>
              <a:ea typeface="字体家AI造字剑客" pitchFamily="66" charset="-122"/>
              <a:sym typeface="Arial"/>
            </a:endParaRPr>
          </a:p>
        </p:txBody>
      </p:sp>
      <p:pic>
        <p:nvPicPr>
          <p:cNvPr id="13" name="图片 12">
            <a:extLst>
              <a:ext uri="{FF2B5EF4-FFF2-40B4-BE49-F238E27FC236}">
                <a16:creationId xmlns:a16="http://schemas.microsoft.com/office/drawing/2014/main" xmlns="" id="{DB13746F-5997-0203-CB07-45C2D668C188}"/>
              </a:ext>
            </a:extLst>
          </p:cNvPr>
          <p:cNvPicPr>
            <a:picLocks noChangeAspect="1"/>
          </p:cNvPicPr>
          <p:nvPr/>
        </p:nvPicPr>
        <p:blipFill>
          <a:blip r:embed="rId4" cstate="email">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1589919" y="3962401"/>
            <a:ext cx="442083" cy="912140"/>
          </a:xfrm>
          <a:prstGeom prst="rect">
            <a:avLst/>
          </a:prstGeom>
        </p:spPr>
      </p:pic>
      <p:sp>
        <p:nvSpPr>
          <p:cNvPr id="14" name="文本框 13">
            <a:extLst>
              <a:ext uri="{FF2B5EF4-FFF2-40B4-BE49-F238E27FC236}">
                <a16:creationId xmlns:a16="http://schemas.microsoft.com/office/drawing/2014/main" xmlns="" id="{32187531-574D-07B2-9B80-FA3B44A9CE79}"/>
              </a:ext>
            </a:extLst>
          </p:cNvPr>
          <p:cNvSpPr txBox="1"/>
          <p:nvPr/>
        </p:nvSpPr>
        <p:spPr>
          <a:xfrm>
            <a:off x="1589919" y="4064528"/>
            <a:ext cx="430887" cy="868186"/>
          </a:xfrm>
          <a:prstGeom prst="rect">
            <a:avLst/>
          </a:prstGeom>
          <a:noFill/>
        </p:spPr>
        <p:txBody>
          <a:bodyPr vert="eaVert" wrap="none" rtlCol="0">
            <a:spAutoFit/>
          </a:bodyPr>
          <a:lstStyle/>
          <a:p>
            <a:r>
              <a:rPr lang="zh-CN" altLang="en-US" sz="1600" dirty="0">
                <a:solidFill>
                  <a:schemeClr val="bg1"/>
                </a:solidFill>
                <a:latin typeface="阿里巴巴普惠体 Medium" pitchFamily="18" charset="-122"/>
                <a:ea typeface="阿里巴巴普惠体 Medium" pitchFamily="18" charset="-122"/>
                <a:cs typeface="阿里巴巴普惠体 Medium" pitchFamily="18" charset="-122"/>
                <a:sym typeface="Arial"/>
              </a:rPr>
              <a:t>优品</a:t>
            </a:r>
            <a:r>
              <a:rPr lang="en-US" altLang="zh-CN" sz="1600" dirty="0" smtClean="0">
                <a:solidFill>
                  <a:schemeClr val="bg1"/>
                </a:solidFill>
                <a:latin typeface="阿里巴巴普惠体 Medium" pitchFamily="18" charset="-122"/>
                <a:ea typeface="阿里巴巴普惠体 Medium" pitchFamily="18" charset="-122"/>
                <a:cs typeface="阿里巴巴普惠体 Medium" pitchFamily="18" charset="-122"/>
                <a:sym typeface="Arial"/>
              </a:rPr>
              <a:t>PPT</a:t>
            </a:r>
            <a:endParaRPr lang="zh-CN" altLang="en-US" sz="1600" dirty="0">
              <a:solidFill>
                <a:schemeClr val="bg1"/>
              </a:solidFill>
              <a:latin typeface="阿里巴巴普惠体 Medium" pitchFamily="18" charset="-122"/>
              <a:ea typeface="阿里巴巴普惠体 Medium" pitchFamily="18" charset="-122"/>
              <a:cs typeface="阿里巴巴普惠体 Medium" pitchFamily="18" charset="-122"/>
              <a:sym typeface="Aria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fill="hold"/>
                                        <p:tgtEl>
                                          <p:spTgt spid="8"/>
                                        </p:tgtEl>
                                        <p:attrNameLst>
                                          <p:attrName>ppt_w</p:attrName>
                                        </p:attrNameLst>
                                      </p:cBhvr>
                                      <p:tavLst>
                                        <p:tav tm="0">
                                          <p:val>
                                            <p:fltVal val="0"/>
                                          </p:val>
                                        </p:tav>
                                        <p:tav tm="100000">
                                          <p:val>
                                            <p:strVal val="#ppt_w"/>
                                          </p:val>
                                        </p:tav>
                                      </p:tavLst>
                                    </p:anim>
                                    <p:anim calcmode="lin" valueType="num">
                                      <p:cBhvr>
                                        <p:cTn id="8" dur="500" fill="hold"/>
                                        <p:tgtEl>
                                          <p:spTgt spid="8"/>
                                        </p:tgtEl>
                                        <p:attrNameLst>
                                          <p:attrName>ppt_h</p:attrName>
                                        </p:attrNameLst>
                                      </p:cBhvr>
                                      <p:tavLst>
                                        <p:tav tm="0">
                                          <p:val>
                                            <p:fltVal val="0"/>
                                          </p:val>
                                        </p:tav>
                                        <p:tav tm="100000">
                                          <p:val>
                                            <p:strVal val="#ppt_h"/>
                                          </p:val>
                                        </p:tav>
                                      </p:tavLst>
                                    </p:anim>
                                    <p:animEffect transition="in" filter="fade">
                                      <p:cBhvr>
                                        <p:cTn id="9" dur="500"/>
                                        <p:tgtEl>
                                          <p:spTgt spid="8"/>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9"/>
                                        </p:tgtEl>
                                        <p:attrNameLst>
                                          <p:attrName>style.visibility</p:attrName>
                                        </p:attrNameLst>
                                      </p:cBhvr>
                                      <p:to>
                                        <p:strVal val="visible"/>
                                      </p:to>
                                    </p:set>
                                    <p:anim calcmode="lin" valueType="num">
                                      <p:cBhvr>
                                        <p:cTn id="12" dur="500" fill="hold"/>
                                        <p:tgtEl>
                                          <p:spTgt spid="9"/>
                                        </p:tgtEl>
                                        <p:attrNameLst>
                                          <p:attrName>ppt_w</p:attrName>
                                        </p:attrNameLst>
                                      </p:cBhvr>
                                      <p:tavLst>
                                        <p:tav tm="0">
                                          <p:val>
                                            <p:fltVal val="0"/>
                                          </p:val>
                                        </p:tav>
                                        <p:tav tm="100000">
                                          <p:val>
                                            <p:strVal val="#ppt_w"/>
                                          </p:val>
                                        </p:tav>
                                      </p:tavLst>
                                    </p:anim>
                                    <p:anim calcmode="lin" valueType="num">
                                      <p:cBhvr>
                                        <p:cTn id="13" dur="500" fill="hold"/>
                                        <p:tgtEl>
                                          <p:spTgt spid="9"/>
                                        </p:tgtEl>
                                        <p:attrNameLst>
                                          <p:attrName>ppt_h</p:attrName>
                                        </p:attrNameLst>
                                      </p:cBhvr>
                                      <p:tavLst>
                                        <p:tav tm="0">
                                          <p:val>
                                            <p:fltVal val="0"/>
                                          </p:val>
                                        </p:tav>
                                        <p:tav tm="100000">
                                          <p:val>
                                            <p:strVal val="#ppt_h"/>
                                          </p:val>
                                        </p:tav>
                                      </p:tavLst>
                                    </p:anim>
                                    <p:animEffect transition="in" filter="fade">
                                      <p:cBhvr>
                                        <p:cTn id="14" dur="500"/>
                                        <p:tgtEl>
                                          <p:spTgt spid="9"/>
                                        </p:tgtEl>
                                      </p:cBhvr>
                                    </p:animEffect>
                                  </p:childTnLst>
                                </p:cTn>
                              </p:par>
                            </p:childTnLst>
                          </p:cTn>
                        </p:par>
                      </p:childTnLst>
                    </p:cTn>
                  </p:par>
                  <p:par>
                    <p:cTn id="15" fill="hold">
                      <p:stCondLst>
                        <p:cond delay="indefinite"/>
                      </p:stCondLst>
                      <p:childTnLst>
                        <p:par>
                          <p:cTn id="16" fill="hold">
                            <p:stCondLst>
                              <p:cond delay="0"/>
                            </p:stCondLst>
                            <p:childTnLst>
                              <p:par>
                                <p:cTn id="17" presetID="14" presetClass="entr" presetSubtype="10" fill="hold" grpId="0" nodeType="click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randombar(horizontal)">
                                      <p:cBhvr>
                                        <p:cTn id="19" dur="500"/>
                                        <p:tgtEl>
                                          <p:spTgt spid="10"/>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grpId="0" nodeType="clickEffect">
                                  <p:stCondLst>
                                    <p:cond delay="0"/>
                                  </p:stCondLst>
                                  <p:childTnLst>
                                    <p:set>
                                      <p:cBhvr>
                                        <p:cTn id="23" dur="1" fill="hold">
                                          <p:stCondLst>
                                            <p:cond delay="0"/>
                                          </p:stCondLst>
                                        </p:cTn>
                                        <p:tgtEl>
                                          <p:spTgt spid="11"/>
                                        </p:tgtEl>
                                        <p:attrNameLst>
                                          <p:attrName>style.visibility</p:attrName>
                                        </p:attrNameLst>
                                      </p:cBhvr>
                                      <p:to>
                                        <p:strVal val="visible"/>
                                      </p:to>
                                    </p:set>
                                    <p:animEffect transition="in" filter="fade">
                                      <p:cBhvr>
                                        <p:cTn id="24" dur="500"/>
                                        <p:tgtEl>
                                          <p:spTgt spid="11"/>
                                        </p:tgtEl>
                                      </p:cBhvr>
                                    </p:animEffect>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nodeType="clickEffect">
                                  <p:stCondLst>
                                    <p:cond delay="0"/>
                                  </p:stCondLst>
                                  <p:childTnLst>
                                    <p:set>
                                      <p:cBhvr>
                                        <p:cTn id="28" dur="1" fill="hold">
                                          <p:stCondLst>
                                            <p:cond delay="0"/>
                                          </p:stCondLst>
                                        </p:cTn>
                                        <p:tgtEl>
                                          <p:spTgt spid="13"/>
                                        </p:tgtEl>
                                        <p:attrNameLst>
                                          <p:attrName>style.visibility</p:attrName>
                                        </p:attrNameLst>
                                      </p:cBhvr>
                                      <p:to>
                                        <p:strVal val="visible"/>
                                      </p:to>
                                    </p:set>
                                    <p:anim calcmode="lin" valueType="num">
                                      <p:cBhvr additive="base">
                                        <p:cTn id="29" dur="500" fill="hold"/>
                                        <p:tgtEl>
                                          <p:spTgt spid="13"/>
                                        </p:tgtEl>
                                        <p:attrNameLst>
                                          <p:attrName>ppt_x</p:attrName>
                                        </p:attrNameLst>
                                      </p:cBhvr>
                                      <p:tavLst>
                                        <p:tav tm="0">
                                          <p:val>
                                            <p:strVal val="#ppt_x"/>
                                          </p:val>
                                        </p:tav>
                                        <p:tav tm="100000">
                                          <p:val>
                                            <p:strVal val="#ppt_x"/>
                                          </p:val>
                                        </p:tav>
                                      </p:tavLst>
                                    </p:anim>
                                    <p:anim calcmode="lin" valueType="num">
                                      <p:cBhvr additive="base">
                                        <p:cTn id="30" dur="500" fill="hold"/>
                                        <p:tgtEl>
                                          <p:spTgt spid="13"/>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14"/>
                                        </p:tgtEl>
                                        <p:attrNameLst>
                                          <p:attrName>style.visibility</p:attrName>
                                        </p:attrNameLst>
                                      </p:cBhvr>
                                      <p:to>
                                        <p:strVal val="visible"/>
                                      </p:to>
                                    </p:set>
                                    <p:anim calcmode="lin" valueType="num">
                                      <p:cBhvr additive="base">
                                        <p:cTn id="33" dur="500" fill="hold"/>
                                        <p:tgtEl>
                                          <p:spTgt spid="14"/>
                                        </p:tgtEl>
                                        <p:attrNameLst>
                                          <p:attrName>ppt_x</p:attrName>
                                        </p:attrNameLst>
                                      </p:cBhvr>
                                      <p:tavLst>
                                        <p:tav tm="0">
                                          <p:val>
                                            <p:strVal val="#ppt_x"/>
                                          </p:val>
                                        </p:tav>
                                        <p:tav tm="100000">
                                          <p:val>
                                            <p:strVal val="#ppt_x"/>
                                          </p:val>
                                        </p:tav>
                                      </p:tavLst>
                                    </p:anim>
                                    <p:anim calcmode="lin" valueType="num">
                                      <p:cBhvr additive="base">
                                        <p:cTn id="34"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14" presetClass="entr" presetSubtype="10" fill="hold" grpId="0" nodeType="clickEffect">
                                  <p:stCondLst>
                                    <p:cond delay="0"/>
                                  </p:stCondLst>
                                  <p:childTnLst>
                                    <p:set>
                                      <p:cBhvr>
                                        <p:cTn id="38" dur="1" fill="hold">
                                          <p:stCondLst>
                                            <p:cond delay="0"/>
                                          </p:stCondLst>
                                        </p:cTn>
                                        <p:tgtEl>
                                          <p:spTgt spid="3">
                                            <p:txEl>
                                              <p:pRg st="0" end="0"/>
                                            </p:txEl>
                                          </p:spTgt>
                                        </p:tgtEl>
                                        <p:attrNameLst>
                                          <p:attrName>style.visibility</p:attrName>
                                        </p:attrNameLst>
                                      </p:cBhvr>
                                      <p:to>
                                        <p:strVal val="visible"/>
                                      </p:to>
                                    </p:set>
                                    <p:animEffect transition="in" filter="randombar(horizontal)">
                                      <p:cBhvr>
                                        <p:cTn id="39"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8" grpId="0" animBg="1"/>
      <p:bldP spid="9" grpId="0" animBg="1"/>
      <p:bldP spid="10" grpId="0"/>
      <p:bldP spid="11" grpId="0"/>
      <p:bldP spid="14"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a:extLst>
              <a:ext uri="{FF2B5EF4-FFF2-40B4-BE49-F238E27FC236}">
                <a16:creationId xmlns:a16="http://schemas.microsoft.com/office/drawing/2014/main" xmlns="" id="{88C77D4E-4279-ABA9-E3D1-0BD4F7404455}"/>
              </a:ext>
            </a:extLst>
          </p:cNvPr>
          <p:cNvSpPr txBox="1"/>
          <p:nvPr/>
        </p:nvSpPr>
        <p:spPr>
          <a:xfrm>
            <a:off x="1221740" y="552451"/>
            <a:ext cx="4064000" cy="652486"/>
          </a:xfrm>
          <a:prstGeom prst="rect">
            <a:avLst/>
          </a:prstGeom>
          <a:noFill/>
        </p:spPr>
        <p:txBody>
          <a:bodyPr wrap="square" rtlCol="0">
            <a:spAutoFit/>
          </a:bodyPr>
          <a:lstStyle/>
          <a:p>
            <a:pPr>
              <a:lnSpc>
                <a:spcPct val="130000"/>
              </a:lnSpc>
            </a:pPr>
            <a:r>
              <a:rPr lang="zh-CN" altLang="en-US" sz="2800" b="1" kern="100" dirty="0">
                <a:solidFill>
                  <a:schemeClr val="accent1"/>
                </a:solidFill>
                <a:latin typeface="Arial"/>
                <a:ea typeface="微软雅黑"/>
                <a:cs typeface="+mn-ea"/>
                <a:sym typeface="Arial"/>
              </a:rPr>
              <a:t>姑苏第一名街</a:t>
            </a:r>
            <a:endParaRPr lang="zh-CN" altLang="en-US" sz="2800" b="1" kern="100" dirty="0">
              <a:solidFill>
                <a:schemeClr val="accent1"/>
              </a:solidFill>
              <a:effectLst/>
              <a:latin typeface="Arial"/>
              <a:ea typeface="微软雅黑"/>
              <a:cs typeface="+mn-ea"/>
              <a:sym typeface="Arial"/>
            </a:endParaRPr>
          </a:p>
        </p:txBody>
      </p:sp>
      <p:sp>
        <p:nvSpPr>
          <p:cNvPr id="3" name="缺角矩形 2">
            <a:extLst>
              <a:ext uri="{FF2B5EF4-FFF2-40B4-BE49-F238E27FC236}">
                <a16:creationId xmlns:a16="http://schemas.microsoft.com/office/drawing/2014/main" xmlns="" id="{6931262F-EDDF-12EF-270F-F5DD2D80CE60}"/>
              </a:ext>
            </a:extLst>
          </p:cNvPr>
          <p:cNvSpPr/>
          <p:nvPr/>
        </p:nvSpPr>
        <p:spPr>
          <a:xfrm>
            <a:off x="609601" y="635000"/>
            <a:ext cx="469900" cy="469900"/>
          </a:xfrm>
          <a:prstGeom prst="plaqu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dirty="0">
                <a:latin typeface="Arial"/>
                <a:ea typeface="微软雅黑"/>
                <a:sym typeface="Arial"/>
              </a:rPr>
              <a:t>贰</a:t>
            </a:r>
          </a:p>
        </p:txBody>
      </p:sp>
      <p:grpSp>
        <p:nvGrpSpPr>
          <p:cNvPr id="4" name="组合 3">
            <a:extLst>
              <a:ext uri="{FF2B5EF4-FFF2-40B4-BE49-F238E27FC236}">
                <a16:creationId xmlns:a16="http://schemas.microsoft.com/office/drawing/2014/main" xmlns="" id="{9EC8F099-1EB6-3021-42A0-C720157C6354}"/>
              </a:ext>
            </a:extLst>
          </p:cNvPr>
          <p:cNvGrpSpPr/>
          <p:nvPr/>
        </p:nvGrpSpPr>
        <p:grpSpPr>
          <a:xfrm>
            <a:off x="1784058" y="2187865"/>
            <a:ext cx="3181642" cy="3287852"/>
            <a:chOff x="2292059" y="2231408"/>
            <a:chExt cx="3181641" cy="3287852"/>
          </a:xfrm>
        </p:grpSpPr>
        <p:sp>
          <p:nvSpPr>
            <p:cNvPr id="8" name="矩形 7">
              <a:extLst>
                <a:ext uri="{FF2B5EF4-FFF2-40B4-BE49-F238E27FC236}">
                  <a16:creationId xmlns:a16="http://schemas.microsoft.com/office/drawing/2014/main" xmlns="" id="{930862FE-F7A5-3B8F-BD45-801B4415A339}"/>
                </a:ext>
              </a:extLst>
            </p:cNvPr>
            <p:cNvSpPr/>
            <p:nvPr/>
          </p:nvSpPr>
          <p:spPr>
            <a:xfrm>
              <a:off x="2292059" y="2231408"/>
              <a:ext cx="2345256" cy="3287852"/>
            </a:xfrm>
            <a:prstGeom prst="rect">
              <a:avLst/>
            </a:prstGeom>
          </p:spPr>
          <p:txBody>
            <a:bodyPr vert="eaVert" wrap="square">
              <a:spAutoFit/>
            </a:bodyPr>
            <a:lstStyle/>
            <a:p>
              <a:pPr algn="just">
                <a:lnSpc>
                  <a:spcPct val="130000"/>
                </a:lnSpc>
              </a:pPr>
              <a:r>
                <a:rPr lang="zh-CN" altLang="en-US" kern="100" dirty="0">
                  <a:latin typeface="Arial"/>
                  <a:ea typeface="微软雅黑"/>
                  <a:cs typeface="+mn-ea"/>
                  <a:sym typeface="Arial"/>
                </a:rPr>
                <a:t>山塘街始建于唐代宝历年间，公元</a:t>
              </a:r>
              <a:r>
                <a:rPr lang="en-US" altLang="zh-CN" kern="100" dirty="0">
                  <a:latin typeface="Arial"/>
                  <a:ea typeface="微软雅黑"/>
                  <a:cs typeface="+mn-ea"/>
                  <a:sym typeface="Arial"/>
                </a:rPr>
                <a:t>825</a:t>
              </a:r>
              <a:r>
                <a:rPr lang="zh-CN" altLang="en-US" kern="100" dirty="0">
                  <a:latin typeface="Arial"/>
                  <a:ea typeface="微软雅黑"/>
                  <a:cs typeface="+mn-ea"/>
                  <a:sym typeface="Arial"/>
                </a:rPr>
                <a:t>年白居易奉命到苏州任刺史。上任不久，他坐了轿子到虎丘去，看到附近的河道淤塞，水路不通，回衙后，立即找来有关官吏商量</a:t>
              </a:r>
              <a:endParaRPr lang="zh-CN" altLang="en-US" dirty="0">
                <a:solidFill>
                  <a:schemeClr val="tx1">
                    <a:lumMod val="85000"/>
                    <a:lumOff val="15000"/>
                  </a:schemeClr>
                </a:solidFill>
                <a:latin typeface="Arial"/>
                <a:ea typeface="微软雅黑"/>
                <a:sym typeface="Arial"/>
              </a:endParaRPr>
            </a:p>
          </p:txBody>
        </p:sp>
        <p:sp>
          <p:nvSpPr>
            <p:cNvPr id="9" name="矩形 8">
              <a:extLst>
                <a:ext uri="{FF2B5EF4-FFF2-40B4-BE49-F238E27FC236}">
                  <a16:creationId xmlns:a16="http://schemas.microsoft.com/office/drawing/2014/main" xmlns="" id="{EEF8C0A1-07D2-D56F-A8C5-4D93AE14BC2E}"/>
                </a:ext>
              </a:extLst>
            </p:cNvPr>
            <p:cNvSpPr/>
            <p:nvPr/>
          </p:nvSpPr>
          <p:spPr>
            <a:xfrm>
              <a:off x="5092700" y="2288558"/>
              <a:ext cx="381000" cy="135255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kern="100" dirty="0">
                  <a:latin typeface="Arial"/>
                  <a:ea typeface="微软雅黑"/>
                  <a:cs typeface="+mn-ea"/>
                  <a:sym typeface="Arial"/>
                </a:rPr>
                <a:t>山塘街</a:t>
              </a:r>
              <a:endParaRPr lang="zh-CN" altLang="en-US" dirty="0">
                <a:solidFill>
                  <a:schemeClr val="tx1">
                    <a:lumMod val="85000"/>
                    <a:lumOff val="15000"/>
                  </a:schemeClr>
                </a:solidFill>
                <a:latin typeface="Arial"/>
                <a:ea typeface="微软雅黑"/>
                <a:sym typeface="Arial"/>
              </a:endParaRPr>
            </a:p>
          </p:txBody>
        </p:sp>
      </p:grpSp>
      <p:grpSp>
        <p:nvGrpSpPr>
          <p:cNvPr id="10" name="组合 9">
            <a:extLst>
              <a:ext uri="{FF2B5EF4-FFF2-40B4-BE49-F238E27FC236}">
                <a16:creationId xmlns:a16="http://schemas.microsoft.com/office/drawing/2014/main" xmlns="" id="{C463EA06-E406-688A-30D9-71F273536F6F}"/>
              </a:ext>
            </a:extLst>
          </p:cNvPr>
          <p:cNvGrpSpPr/>
          <p:nvPr/>
        </p:nvGrpSpPr>
        <p:grpSpPr>
          <a:xfrm>
            <a:off x="5936343" y="1766207"/>
            <a:ext cx="4470972" cy="3960000"/>
            <a:chOff x="6438900" y="1809750"/>
            <a:chExt cx="4157100" cy="3960000"/>
          </a:xfrm>
        </p:grpSpPr>
        <p:sp>
          <p:nvSpPr>
            <p:cNvPr id="11" name="矩形 10">
              <a:extLst>
                <a:ext uri="{FF2B5EF4-FFF2-40B4-BE49-F238E27FC236}">
                  <a16:creationId xmlns:a16="http://schemas.microsoft.com/office/drawing/2014/main" xmlns="" id="{4B86D745-245F-649F-31CE-F3A03FC58A86}"/>
                </a:ext>
              </a:extLst>
            </p:cNvPr>
            <p:cNvSpPr/>
            <p:nvPr/>
          </p:nvSpPr>
          <p:spPr>
            <a:xfrm>
              <a:off x="6438900" y="1809750"/>
              <a:ext cx="4157100" cy="3960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lumMod val="85000"/>
                    <a:lumOff val="15000"/>
                  </a:schemeClr>
                </a:solidFill>
                <a:latin typeface="Arial"/>
                <a:ea typeface="微软雅黑"/>
                <a:sym typeface="Arial"/>
              </a:endParaRPr>
            </a:p>
          </p:txBody>
        </p:sp>
        <p:sp>
          <p:nvSpPr>
            <p:cNvPr id="12" name="矩形 11">
              <a:extLst>
                <a:ext uri="{FF2B5EF4-FFF2-40B4-BE49-F238E27FC236}">
                  <a16:creationId xmlns:a16="http://schemas.microsoft.com/office/drawing/2014/main" xmlns="" id="{56734FA9-7F06-78F9-2B4B-E0CC663A0022}"/>
                </a:ext>
              </a:extLst>
            </p:cNvPr>
            <p:cNvSpPr/>
            <p:nvPr/>
          </p:nvSpPr>
          <p:spPr>
            <a:xfrm>
              <a:off x="7163056" y="2231408"/>
              <a:ext cx="2180615" cy="3219450"/>
            </a:xfrm>
            <a:prstGeom prst="rect">
              <a:avLst/>
            </a:prstGeom>
          </p:spPr>
          <p:txBody>
            <a:bodyPr vert="eaVert" wrap="square">
              <a:spAutoFit/>
            </a:bodyPr>
            <a:lstStyle/>
            <a:p>
              <a:pPr algn="just">
                <a:lnSpc>
                  <a:spcPct val="130000"/>
                </a:lnSpc>
              </a:pPr>
              <a:r>
                <a:rPr lang="zh-CN" altLang="en-US" kern="100" dirty="0">
                  <a:solidFill>
                    <a:schemeClr val="bg1"/>
                  </a:solidFill>
                  <a:latin typeface="Arial"/>
                  <a:ea typeface="微软雅黑"/>
                  <a:cs typeface="+mn-ea"/>
                  <a:sym typeface="Arial"/>
                </a:rPr>
                <a:t>决定在虎丘山环山开河筑路，并着手开凿一条山塘河。在河塘旁筑堤，即山塘街。山塘河的开凿和山塘街的修建，大大便利了灌溉和交通，这一带成了热闹繁华的市井</a:t>
              </a:r>
              <a:endParaRPr lang="zh-CN" altLang="en-US" dirty="0">
                <a:solidFill>
                  <a:schemeClr val="bg1"/>
                </a:solidFill>
                <a:latin typeface="Arial"/>
                <a:ea typeface="微软雅黑"/>
                <a:sym typeface="Arial"/>
              </a:endParaRPr>
            </a:p>
          </p:txBody>
        </p:sp>
        <p:sp>
          <p:nvSpPr>
            <p:cNvPr id="13" name="矩形 12">
              <a:extLst>
                <a:ext uri="{FF2B5EF4-FFF2-40B4-BE49-F238E27FC236}">
                  <a16:creationId xmlns:a16="http://schemas.microsoft.com/office/drawing/2014/main" xmlns="" id="{3A5CB685-4AA0-5C14-08D1-F48F1785C4A8}"/>
                </a:ext>
              </a:extLst>
            </p:cNvPr>
            <p:cNvSpPr/>
            <p:nvPr/>
          </p:nvSpPr>
          <p:spPr>
            <a:xfrm>
              <a:off x="9456155" y="2288558"/>
              <a:ext cx="381000" cy="135255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kern="100" dirty="0">
                  <a:solidFill>
                    <a:schemeClr val="accent1"/>
                  </a:solidFill>
                  <a:latin typeface="Arial"/>
                  <a:ea typeface="微软雅黑"/>
                  <a:cs typeface="+mn-ea"/>
                  <a:sym typeface="Arial"/>
                </a:rPr>
                <a:t>山塘街</a:t>
              </a:r>
              <a:endParaRPr lang="zh-CN" altLang="en-US" dirty="0">
                <a:solidFill>
                  <a:schemeClr val="accent1"/>
                </a:solidFill>
                <a:latin typeface="Arial"/>
                <a:ea typeface="微软雅黑"/>
                <a:sym typeface="Arial"/>
              </a:endParaRPr>
            </a:p>
          </p:txBody>
        </p:sp>
      </p:gr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up)">
                                      <p:cBhvr>
                                        <p:cTn id="7" dur="500"/>
                                        <p:tgtEl>
                                          <p:spTgt spid="4"/>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wipe(down)">
                                      <p:cBhvr>
                                        <p:cTn id="11"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a:extLst>
              <a:ext uri="{FF2B5EF4-FFF2-40B4-BE49-F238E27FC236}">
                <a16:creationId xmlns:a16="http://schemas.microsoft.com/office/drawing/2014/main" xmlns="" id="{91AA7AA9-457E-A941-0AC2-82BBF67BBD08}"/>
              </a:ext>
            </a:extLst>
          </p:cNvPr>
          <p:cNvSpPr txBox="1"/>
          <p:nvPr/>
        </p:nvSpPr>
        <p:spPr>
          <a:xfrm>
            <a:off x="1221740" y="552451"/>
            <a:ext cx="4064000" cy="652486"/>
          </a:xfrm>
          <a:prstGeom prst="rect">
            <a:avLst/>
          </a:prstGeom>
          <a:noFill/>
        </p:spPr>
        <p:txBody>
          <a:bodyPr wrap="square" rtlCol="0">
            <a:spAutoFit/>
          </a:bodyPr>
          <a:lstStyle/>
          <a:p>
            <a:pPr>
              <a:lnSpc>
                <a:spcPct val="130000"/>
              </a:lnSpc>
            </a:pPr>
            <a:r>
              <a:rPr lang="zh-CN" altLang="en-US" sz="2800" b="1" kern="100" dirty="0">
                <a:solidFill>
                  <a:schemeClr val="accent1"/>
                </a:solidFill>
                <a:latin typeface="Arial"/>
                <a:ea typeface="微软雅黑"/>
                <a:cs typeface="+mn-ea"/>
                <a:sym typeface="Arial"/>
              </a:rPr>
              <a:t>苏州古街</a:t>
            </a:r>
            <a:endParaRPr lang="zh-CN" altLang="en-US" sz="2800" b="1" kern="100" dirty="0">
              <a:solidFill>
                <a:schemeClr val="accent1"/>
              </a:solidFill>
              <a:effectLst/>
              <a:latin typeface="Arial"/>
              <a:ea typeface="微软雅黑"/>
              <a:cs typeface="+mn-ea"/>
              <a:sym typeface="Arial"/>
            </a:endParaRPr>
          </a:p>
        </p:txBody>
      </p:sp>
      <p:sp>
        <p:nvSpPr>
          <p:cNvPr id="5" name="缺角矩形 4">
            <a:extLst>
              <a:ext uri="{FF2B5EF4-FFF2-40B4-BE49-F238E27FC236}">
                <a16:creationId xmlns:a16="http://schemas.microsoft.com/office/drawing/2014/main" xmlns="" id="{D47850B4-3845-4076-9303-9BFBFEC3938F}"/>
              </a:ext>
            </a:extLst>
          </p:cNvPr>
          <p:cNvSpPr/>
          <p:nvPr/>
        </p:nvSpPr>
        <p:spPr>
          <a:xfrm>
            <a:off x="609601" y="635000"/>
            <a:ext cx="469900" cy="469900"/>
          </a:xfrm>
          <a:prstGeom prst="plaqu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dirty="0">
                <a:latin typeface="Arial"/>
                <a:ea typeface="微软雅黑"/>
                <a:sym typeface="Arial"/>
              </a:rPr>
              <a:t>贰</a:t>
            </a:r>
          </a:p>
        </p:txBody>
      </p:sp>
      <p:sp>
        <p:nvSpPr>
          <p:cNvPr id="6" name="矩形 5">
            <a:extLst>
              <a:ext uri="{FF2B5EF4-FFF2-40B4-BE49-F238E27FC236}">
                <a16:creationId xmlns:a16="http://schemas.microsoft.com/office/drawing/2014/main" xmlns="" id="{ACEC4785-D879-0DD3-D30B-5486A78C3E69}"/>
              </a:ext>
            </a:extLst>
          </p:cNvPr>
          <p:cNvSpPr/>
          <p:nvPr/>
        </p:nvSpPr>
        <p:spPr>
          <a:xfrm>
            <a:off x="6061909" y="2731597"/>
            <a:ext cx="4628279" cy="2653034"/>
          </a:xfrm>
          <a:prstGeom prst="rect">
            <a:avLst/>
          </a:prstGeom>
        </p:spPr>
        <p:txBody>
          <a:bodyPr vert="horz" wrap="square">
            <a:spAutoFit/>
          </a:bodyPr>
          <a:lstStyle/>
          <a:p>
            <a:pPr algn="just">
              <a:lnSpc>
                <a:spcPct val="130000"/>
              </a:lnSpc>
            </a:pPr>
            <a:r>
              <a:rPr lang="zh-CN" altLang="en-US" sz="1600" kern="100" dirty="0">
                <a:solidFill>
                  <a:schemeClr val="tx1">
                    <a:lumMod val="85000"/>
                    <a:lumOff val="15000"/>
                  </a:schemeClr>
                </a:solidFill>
                <a:latin typeface="Arial"/>
                <a:ea typeface="微软雅黑"/>
                <a:cs typeface="+mn-ea"/>
                <a:sym typeface="Arial"/>
              </a:rPr>
              <a:t>一向为历代文人墨客和朝野名士所钟爱，曾留下了许多吟咏之作。而清乾隆帝对山塘街则是分外青睐，他写的诗中，直接提到山塘的就有</a:t>
            </a:r>
            <a:r>
              <a:rPr lang="en-US" altLang="zh-CN" sz="1600" kern="100" dirty="0">
                <a:solidFill>
                  <a:schemeClr val="tx1">
                    <a:lumMod val="85000"/>
                    <a:lumOff val="15000"/>
                  </a:schemeClr>
                </a:solidFill>
                <a:latin typeface="Arial"/>
                <a:ea typeface="微软雅黑"/>
                <a:cs typeface="+mn-ea"/>
                <a:sym typeface="Arial"/>
              </a:rPr>
              <a:t>9</a:t>
            </a:r>
            <a:r>
              <a:rPr lang="zh-CN" altLang="en-US" sz="1600" kern="100" dirty="0">
                <a:solidFill>
                  <a:schemeClr val="tx1">
                    <a:lumMod val="85000"/>
                    <a:lumOff val="15000"/>
                  </a:schemeClr>
                </a:solidFill>
                <a:latin typeface="Arial"/>
                <a:ea typeface="微软雅黑"/>
                <a:cs typeface="+mn-ea"/>
                <a:sym typeface="Arial"/>
              </a:rPr>
              <a:t>首。</a:t>
            </a:r>
            <a:r>
              <a:rPr lang="en-US" altLang="zh-CN" sz="1600" kern="100" dirty="0">
                <a:solidFill>
                  <a:schemeClr val="tx1">
                    <a:lumMod val="85000"/>
                    <a:lumOff val="15000"/>
                  </a:schemeClr>
                </a:solidFill>
                <a:latin typeface="Arial"/>
                <a:ea typeface="微软雅黑"/>
                <a:cs typeface="+mn-ea"/>
                <a:sym typeface="Arial"/>
              </a:rPr>
              <a:t>1761</a:t>
            </a:r>
            <a:r>
              <a:rPr lang="zh-CN" altLang="en-US" sz="1600" kern="100" dirty="0">
                <a:solidFill>
                  <a:schemeClr val="tx1">
                    <a:lumMod val="85000"/>
                    <a:lumOff val="15000"/>
                  </a:schemeClr>
                </a:solidFill>
                <a:latin typeface="Arial"/>
                <a:ea typeface="微软雅黑"/>
                <a:cs typeface="+mn-ea"/>
                <a:sym typeface="Arial"/>
              </a:rPr>
              <a:t>年乾隆在太后七十大寿时，特意在北京万寿寺紫竹院旁沿玉河仿建了一条苏州街，而这条苏州街就是以山塘街为蓝本的。</a:t>
            </a:r>
            <a:r>
              <a:rPr lang="en-US" altLang="zh-CN" sz="1600" kern="100" dirty="0">
                <a:solidFill>
                  <a:schemeClr val="tx1">
                    <a:lumMod val="85000"/>
                    <a:lumOff val="15000"/>
                  </a:schemeClr>
                </a:solidFill>
                <a:latin typeface="Arial"/>
                <a:ea typeface="微软雅黑"/>
                <a:cs typeface="+mn-ea"/>
                <a:sym typeface="Arial"/>
              </a:rPr>
              <a:t>1792</a:t>
            </a:r>
            <a:r>
              <a:rPr lang="zh-CN" altLang="en-US" sz="1600" kern="100" dirty="0">
                <a:solidFill>
                  <a:schemeClr val="tx1">
                    <a:lumMod val="85000"/>
                    <a:lumOff val="15000"/>
                  </a:schemeClr>
                </a:solidFill>
                <a:latin typeface="Arial"/>
                <a:ea typeface="微软雅黑"/>
                <a:cs typeface="+mn-ea"/>
                <a:sym typeface="Arial"/>
              </a:rPr>
              <a:t>年，乾隆帝又在御苑清漪园</a:t>
            </a:r>
            <a:r>
              <a:rPr lang="en-US" altLang="zh-CN" sz="1600" kern="100" dirty="0">
                <a:solidFill>
                  <a:schemeClr val="tx1">
                    <a:lumMod val="85000"/>
                    <a:lumOff val="15000"/>
                  </a:schemeClr>
                </a:solidFill>
                <a:latin typeface="Arial"/>
                <a:ea typeface="微软雅黑"/>
                <a:cs typeface="+mn-ea"/>
                <a:sym typeface="Arial"/>
              </a:rPr>
              <a:t>(</a:t>
            </a:r>
            <a:r>
              <a:rPr lang="zh-CN" altLang="en-US" sz="1600" kern="100" dirty="0">
                <a:solidFill>
                  <a:schemeClr val="tx1">
                    <a:lumMod val="85000"/>
                    <a:lumOff val="15000"/>
                  </a:schemeClr>
                </a:solidFill>
                <a:latin typeface="Arial"/>
                <a:ea typeface="微软雅黑"/>
                <a:cs typeface="+mn-ea"/>
                <a:sym typeface="Arial"/>
              </a:rPr>
              <a:t>即后来的颐和园</a:t>
            </a:r>
            <a:r>
              <a:rPr lang="en-US" altLang="zh-CN" sz="1600" kern="100" dirty="0">
                <a:solidFill>
                  <a:schemeClr val="tx1">
                    <a:lumMod val="85000"/>
                    <a:lumOff val="15000"/>
                  </a:schemeClr>
                </a:solidFill>
                <a:latin typeface="Arial"/>
                <a:ea typeface="微软雅黑"/>
                <a:cs typeface="+mn-ea"/>
                <a:sym typeface="Arial"/>
              </a:rPr>
              <a:t>)</a:t>
            </a:r>
            <a:r>
              <a:rPr lang="zh-CN" altLang="en-US" sz="1600" kern="100" dirty="0">
                <a:solidFill>
                  <a:schemeClr val="tx1">
                    <a:lumMod val="85000"/>
                    <a:lumOff val="15000"/>
                  </a:schemeClr>
                </a:solidFill>
                <a:latin typeface="Arial"/>
                <a:ea typeface="微软雅黑"/>
                <a:cs typeface="+mn-ea"/>
                <a:sym typeface="Arial"/>
              </a:rPr>
              <a:t>万寿山北建造了一条苏州街，也还是山塘街的翻版。</a:t>
            </a:r>
          </a:p>
        </p:txBody>
      </p:sp>
      <p:sp>
        <p:nvSpPr>
          <p:cNvPr id="7" name="矩形 6">
            <a:extLst>
              <a:ext uri="{FF2B5EF4-FFF2-40B4-BE49-F238E27FC236}">
                <a16:creationId xmlns:a16="http://schemas.microsoft.com/office/drawing/2014/main" xmlns="" id="{A1261915-9D64-7473-76CE-D8967CAE74B0}"/>
              </a:ext>
            </a:extLst>
          </p:cNvPr>
          <p:cNvSpPr/>
          <p:nvPr/>
        </p:nvSpPr>
        <p:spPr>
          <a:xfrm>
            <a:off x="6036998" y="2091335"/>
            <a:ext cx="2597795" cy="452432"/>
          </a:xfrm>
          <a:prstGeom prst="rect">
            <a:avLst/>
          </a:prstGeom>
        </p:spPr>
        <p:txBody>
          <a:bodyPr wrap="square">
            <a:spAutoFit/>
          </a:bodyPr>
          <a:lstStyle/>
          <a:p>
            <a:pPr>
              <a:lnSpc>
                <a:spcPct val="130000"/>
              </a:lnSpc>
            </a:pPr>
            <a:r>
              <a:rPr lang="zh-CN" altLang="en-US" b="1" kern="100" dirty="0">
                <a:solidFill>
                  <a:schemeClr val="tx1">
                    <a:lumMod val="85000"/>
                    <a:lumOff val="15000"/>
                  </a:schemeClr>
                </a:solidFill>
                <a:latin typeface="Arial"/>
                <a:ea typeface="微软雅黑"/>
                <a:cs typeface="+mn-ea"/>
                <a:sym typeface="Arial"/>
              </a:rPr>
              <a:t>山塘街</a:t>
            </a:r>
          </a:p>
        </p:txBody>
      </p:sp>
      <p:cxnSp>
        <p:nvCxnSpPr>
          <p:cNvPr id="8" name="直接连接符 7">
            <a:extLst>
              <a:ext uri="{FF2B5EF4-FFF2-40B4-BE49-F238E27FC236}">
                <a16:creationId xmlns:a16="http://schemas.microsoft.com/office/drawing/2014/main" xmlns="" id="{2A35C4FD-7ED0-F61E-C0CA-892288A22D6A}"/>
              </a:ext>
            </a:extLst>
          </p:cNvPr>
          <p:cNvCxnSpPr>
            <a:cxnSpLocks/>
          </p:cNvCxnSpPr>
          <p:nvPr/>
        </p:nvCxnSpPr>
        <p:spPr>
          <a:xfrm>
            <a:off x="6116581" y="2586353"/>
            <a:ext cx="1082507" cy="0"/>
          </a:xfrm>
          <a:prstGeom prst="line">
            <a:avLst/>
          </a:prstGeom>
          <a:ln w="57150">
            <a:solidFill>
              <a:srgbClr val="C5A37E"/>
            </a:solidFill>
          </a:ln>
        </p:spPr>
        <p:style>
          <a:lnRef idx="1">
            <a:schemeClr val="accent1"/>
          </a:lnRef>
          <a:fillRef idx="0">
            <a:schemeClr val="accent1"/>
          </a:fillRef>
          <a:effectRef idx="0">
            <a:schemeClr val="accent1"/>
          </a:effectRef>
          <a:fontRef idx="minor">
            <a:schemeClr val="tx1"/>
          </a:fontRef>
        </p:style>
      </p:cxnSp>
      <p:grpSp>
        <p:nvGrpSpPr>
          <p:cNvPr id="10" name="组合 9">
            <a:extLst>
              <a:ext uri="{FF2B5EF4-FFF2-40B4-BE49-F238E27FC236}">
                <a16:creationId xmlns:a16="http://schemas.microsoft.com/office/drawing/2014/main" xmlns="" id="{4C02F6FE-B8BB-EF46-9846-BA1C352A7FF7}"/>
              </a:ext>
            </a:extLst>
          </p:cNvPr>
          <p:cNvGrpSpPr/>
          <p:nvPr/>
        </p:nvGrpSpPr>
        <p:grpSpPr>
          <a:xfrm>
            <a:off x="2764558" y="3454067"/>
            <a:ext cx="2279047" cy="2277604"/>
            <a:chOff x="1334605" y="1266404"/>
            <a:chExt cx="2279046" cy="2277604"/>
          </a:xfrm>
        </p:grpSpPr>
        <p:sp>
          <p:nvSpPr>
            <p:cNvPr id="15" name="矩形 14">
              <a:extLst>
                <a:ext uri="{FF2B5EF4-FFF2-40B4-BE49-F238E27FC236}">
                  <a16:creationId xmlns:a16="http://schemas.microsoft.com/office/drawing/2014/main" xmlns="" id="{48EFA66E-A7E4-DDD1-E919-4F498327FB3F}"/>
                </a:ext>
              </a:extLst>
            </p:cNvPr>
            <p:cNvSpPr/>
            <p:nvPr/>
          </p:nvSpPr>
          <p:spPr>
            <a:xfrm>
              <a:off x="1334605" y="2464008"/>
              <a:ext cx="1080000" cy="1080000"/>
            </a:xfrm>
            <a:prstGeom prst="rect">
              <a:avLst/>
            </a:prstGeom>
            <a:solidFill>
              <a:srgbClr val="C5A37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lumMod val="85000"/>
                    <a:lumOff val="15000"/>
                  </a:schemeClr>
                </a:solidFill>
                <a:latin typeface="Arial"/>
                <a:ea typeface="微软雅黑"/>
                <a:sym typeface="Arial"/>
              </a:endParaRPr>
            </a:p>
          </p:txBody>
        </p:sp>
        <p:sp>
          <p:nvSpPr>
            <p:cNvPr id="16" name="矩形 15">
              <a:extLst>
                <a:ext uri="{FF2B5EF4-FFF2-40B4-BE49-F238E27FC236}">
                  <a16:creationId xmlns:a16="http://schemas.microsoft.com/office/drawing/2014/main" xmlns="" id="{65DD1F85-73E4-AAFF-EB31-A1628474486E}"/>
                </a:ext>
              </a:extLst>
            </p:cNvPr>
            <p:cNvSpPr/>
            <p:nvPr/>
          </p:nvSpPr>
          <p:spPr>
            <a:xfrm>
              <a:off x="2533651" y="2464008"/>
              <a:ext cx="1080000" cy="1080000"/>
            </a:xfrm>
            <a:prstGeom prst="rect">
              <a:avLst/>
            </a:prstGeom>
            <a:solidFill>
              <a:srgbClr val="C5A37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lumMod val="85000"/>
                    <a:lumOff val="15000"/>
                  </a:schemeClr>
                </a:solidFill>
                <a:latin typeface="Arial"/>
                <a:ea typeface="微软雅黑"/>
                <a:sym typeface="Arial"/>
              </a:endParaRPr>
            </a:p>
          </p:txBody>
        </p:sp>
        <p:sp>
          <p:nvSpPr>
            <p:cNvPr id="17" name="矩形 16">
              <a:extLst>
                <a:ext uri="{FF2B5EF4-FFF2-40B4-BE49-F238E27FC236}">
                  <a16:creationId xmlns:a16="http://schemas.microsoft.com/office/drawing/2014/main" xmlns="" id="{46359A62-5709-D606-4E06-CC0B034BC2F9}"/>
                </a:ext>
              </a:extLst>
            </p:cNvPr>
            <p:cNvSpPr/>
            <p:nvPr/>
          </p:nvSpPr>
          <p:spPr>
            <a:xfrm>
              <a:off x="2533651" y="1266404"/>
              <a:ext cx="1080000" cy="1080000"/>
            </a:xfrm>
            <a:prstGeom prst="rect">
              <a:avLst/>
            </a:prstGeom>
            <a:solidFill>
              <a:srgbClr val="C5A37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lumMod val="85000"/>
                    <a:lumOff val="15000"/>
                  </a:schemeClr>
                </a:solidFill>
                <a:latin typeface="Arial"/>
                <a:ea typeface="微软雅黑"/>
                <a:sym typeface="Arial"/>
              </a:endParaRPr>
            </a:p>
          </p:txBody>
        </p:sp>
        <p:sp>
          <p:nvSpPr>
            <p:cNvPr id="18" name="矩形 17">
              <a:extLst>
                <a:ext uri="{FF2B5EF4-FFF2-40B4-BE49-F238E27FC236}">
                  <a16:creationId xmlns:a16="http://schemas.microsoft.com/office/drawing/2014/main" xmlns="" id="{0ABE50A5-34DC-0F2F-7A04-95A7E38D203C}"/>
                </a:ext>
              </a:extLst>
            </p:cNvPr>
            <p:cNvSpPr/>
            <p:nvPr/>
          </p:nvSpPr>
          <p:spPr>
            <a:xfrm>
              <a:off x="1334605" y="1266404"/>
              <a:ext cx="1080000" cy="1080000"/>
            </a:xfrm>
            <a:prstGeom prst="rect">
              <a:avLst/>
            </a:prstGeom>
            <a:solidFill>
              <a:srgbClr val="C5A37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lumMod val="85000"/>
                    <a:lumOff val="15000"/>
                  </a:schemeClr>
                </a:solidFill>
                <a:latin typeface="Arial"/>
                <a:ea typeface="微软雅黑"/>
                <a:sym typeface="Arial"/>
              </a:endParaRPr>
            </a:p>
          </p:txBody>
        </p:sp>
      </p:grpSp>
      <p:pic>
        <p:nvPicPr>
          <p:cNvPr id="21" name="图片 20">
            <a:extLst>
              <a:ext uri="{FF2B5EF4-FFF2-40B4-BE49-F238E27FC236}">
                <a16:creationId xmlns:a16="http://schemas.microsoft.com/office/drawing/2014/main" xmlns="" id="{C5E09C7B-DC14-E094-AEC8-B3F3DB7916B9}"/>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1389745" y="2133601"/>
            <a:ext cx="3171372" cy="3171372"/>
          </a:xfrm>
          <a:prstGeom prst="rect">
            <a:avLst/>
          </a:prstGeom>
        </p:spPr>
      </p:pic>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barn(inVertical)">
                                      <p:cBhvr>
                                        <p:cTn id="7" dur="500"/>
                                        <p:tgtEl>
                                          <p:spTgt spid="8"/>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fade">
                                      <p:cBhvr>
                                        <p:cTn id="11" dur="1000"/>
                                        <p:tgtEl>
                                          <p:spTgt spid="7"/>
                                        </p:tgtEl>
                                      </p:cBhvr>
                                    </p:animEffect>
                                    <p:anim calcmode="lin" valueType="num">
                                      <p:cBhvr>
                                        <p:cTn id="12" dur="1000" fill="hold"/>
                                        <p:tgtEl>
                                          <p:spTgt spid="7"/>
                                        </p:tgtEl>
                                        <p:attrNameLst>
                                          <p:attrName>ppt_x</p:attrName>
                                        </p:attrNameLst>
                                      </p:cBhvr>
                                      <p:tavLst>
                                        <p:tav tm="0">
                                          <p:val>
                                            <p:strVal val="#ppt_x"/>
                                          </p:val>
                                        </p:tav>
                                        <p:tav tm="100000">
                                          <p:val>
                                            <p:strVal val="#ppt_x"/>
                                          </p:val>
                                        </p:tav>
                                      </p:tavLst>
                                    </p:anim>
                                    <p:anim calcmode="lin" valueType="num">
                                      <p:cBhvr>
                                        <p:cTn id="13" dur="1000" fill="hold"/>
                                        <p:tgtEl>
                                          <p:spTgt spid="7"/>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42" presetClass="entr" presetSubtype="0" fill="hold" grpId="0" nodeType="after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1000"/>
                                        <p:tgtEl>
                                          <p:spTgt spid="6"/>
                                        </p:tgtEl>
                                      </p:cBhvr>
                                    </p:animEffect>
                                    <p:anim calcmode="lin" valueType="num">
                                      <p:cBhvr>
                                        <p:cTn id="18" dur="1000" fill="hold"/>
                                        <p:tgtEl>
                                          <p:spTgt spid="6"/>
                                        </p:tgtEl>
                                        <p:attrNameLst>
                                          <p:attrName>ppt_x</p:attrName>
                                        </p:attrNameLst>
                                      </p:cBhvr>
                                      <p:tavLst>
                                        <p:tav tm="0">
                                          <p:val>
                                            <p:strVal val="#ppt_x"/>
                                          </p:val>
                                        </p:tav>
                                        <p:tav tm="100000">
                                          <p:val>
                                            <p:strVal val="#ppt_x"/>
                                          </p:val>
                                        </p:tav>
                                      </p:tavLst>
                                    </p:anim>
                                    <p:anim calcmode="lin" valueType="num">
                                      <p:cBhvr>
                                        <p:cTn id="19"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53" presetClass="entr" presetSubtype="16" fill="hold" nodeType="clickEffect">
                                  <p:stCondLst>
                                    <p:cond delay="0"/>
                                  </p:stCondLst>
                                  <p:childTnLst>
                                    <p:set>
                                      <p:cBhvr>
                                        <p:cTn id="23" dur="1" fill="hold">
                                          <p:stCondLst>
                                            <p:cond delay="0"/>
                                          </p:stCondLst>
                                        </p:cTn>
                                        <p:tgtEl>
                                          <p:spTgt spid="21"/>
                                        </p:tgtEl>
                                        <p:attrNameLst>
                                          <p:attrName>style.visibility</p:attrName>
                                        </p:attrNameLst>
                                      </p:cBhvr>
                                      <p:to>
                                        <p:strVal val="visible"/>
                                      </p:to>
                                    </p:set>
                                    <p:anim calcmode="lin" valueType="num">
                                      <p:cBhvr>
                                        <p:cTn id="24" dur="500" fill="hold"/>
                                        <p:tgtEl>
                                          <p:spTgt spid="21"/>
                                        </p:tgtEl>
                                        <p:attrNameLst>
                                          <p:attrName>ppt_w</p:attrName>
                                        </p:attrNameLst>
                                      </p:cBhvr>
                                      <p:tavLst>
                                        <p:tav tm="0">
                                          <p:val>
                                            <p:fltVal val="0"/>
                                          </p:val>
                                        </p:tav>
                                        <p:tav tm="100000">
                                          <p:val>
                                            <p:strVal val="#ppt_w"/>
                                          </p:val>
                                        </p:tav>
                                      </p:tavLst>
                                    </p:anim>
                                    <p:anim calcmode="lin" valueType="num">
                                      <p:cBhvr>
                                        <p:cTn id="25" dur="500" fill="hold"/>
                                        <p:tgtEl>
                                          <p:spTgt spid="21"/>
                                        </p:tgtEl>
                                        <p:attrNameLst>
                                          <p:attrName>ppt_h</p:attrName>
                                        </p:attrNameLst>
                                      </p:cBhvr>
                                      <p:tavLst>
                                        <p:tav tm="0">
                                          <p:val>
                                            <p:fltVal val="0"/>
                                          </p:val>
                                        </p:tav>
                                        <p:tav tm="100000">
                                          <p:val>
                                            <p:strVal val="#ppt_h"/>
                                          </p:val>
                                        </p:tav>
                                      </p:tavLst>
                                    </p:anim>
                                    <p:animEffect transition="in" filter="fade">
                                      <p:cBhvr>
                                        <p:cTn id="26" dur="500"/>
                                        <p:tgtEl>
                                          <p:spTgt spid="21"/>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nodeType="click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fade">
                                      <p:cBhvr>
                                        <p:cTn id="31"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本框 5"/>
          <p:cNvSpPr txBox="1"/>
          <p:nvPr/>
        </p:nvSpPr>
        <p:spPr>
          <a:xfrm>
            <a:off x="7866749" y="1959431"/>
            <a:ext cx="3425553" cy="3806223"/>
          </a:xfrm>
          <a:prstGeom prst="rect">
            <a:avLst/>
          </a:prstGeom>
          <a:noFill/>
        </p:spPr>
        <p:txBody>
          <a:bodyPr vert="eaVert" wrap="square" rtlCol="0">
            <a:spAutoFit/>
          </a:bodyPr>
          <a:lstStyle/>
          <a:p>
            <a:pPr algn="just">
              <a:lnSpc>
                <a:spcPct val="130000"/>
              </a:lnSpc>
            </a:pPr>
            <a:r>
              <a:rPr lang="zh-CN" altLang="en-US" kern="100" dirty="0">
                <a:solidFill>
                  <a:schemeClr val="tx1">
                    <a:lumMod val="85000"/>
                    <a:lumOff val="15000"/>
                  </a:schemeClr>
                </a:solidFill>
                <a:latin typeface="Arial"/>
                <a:ea typeface="微软雅黑"/>
                <a:cs typeface="+mn-ea"/>
                <a:sym typeface="Arial"/>
              </a:rPr>
              <a:t>还较好地保留了多条水巷是今天苏州古城最有水城原味的一处古街区。平江路是苏州的一条历史老街，是一条沿河的小路，其河名为平江河。却说宋元时候苏州又名平江，以此名路。河路都不阔，河上行走的是摇橹船，路上仅可过黄包车而已。故有同一路上，“水陆并行，河街相邻”，这是很典型的水乡特色。</a:t>
            </a:r>
          </a:p>
        </p:txBody>
      </p:sp>
      <p:sp>
        <p:nvSpPr>
          <p:cNvPr id="2" name="文本框 1">
            <a:extLst>
              <a:ext uri="{FF2B5EF4-FFF2-40B4-BE49-F238E27FC236}">
                <a16:creationId xmlns:a16="http://schemas.microsoft.com/office/drawing/2014/main" xmlns="" id="{96978970-6AF4-2240-F9E5-FA05517D2BCA}"/>
              </a:ext>
            </a:extLst>
          </p:cNvPr>
          <p:cNvSpPr txBox="1"/>
          <p:nvPr/>
        </p:nvSpPr>
        <p:spPr>
          <a:xfrm>
            <a:off x="1221740" y="552451"/>
            <a:ext cx="4064000" cy="652486"/>
          </a:xfrm>
          <a:prstGeom prst="rect">
            <a:avLst/>
          </a:prstGeom>
          <a:noFill/>
        </p:spPr>
        <p:txBody>
          <a:bodyPr wrap="square" rtlCol="0">
            <a:spAutoFit/>
          </a:bodyPr>
          <a:lstStyle/>
          <a:p>
            <a:pPr>
              <a:lnSpc>
                <a:spcPct val="130000"/>
              </a:lnSpc>
            </a:pPr>
            <a:r>
              <a:rPr lang="zh-CN" altLang="en-US" sz="2800" b="1" kern="100" dirty="0">
                <a:solidFill>
                  <a:schemeClr val="accent1"/>
                </a:solidFill>
                <a:latin typeface="Arial"/>
                <a:ea typeface="微软雅黑"/>
                <a:cs typeface="+mn-ea"/>
                <a:sym typeface="Arial"/>
              </a:rPr>
              <a:t>平江路</a:t>
            </a:r>
            <a:endParaRPr lang="zh-CN" altLang="en-US" sz="2800" b="1" kern="100" dirty="0">
              <a:solidFill>
                <a:schemeClr val="accent1"/>
              </a:solidFill>
              <a:effectLst/>
              <a:latin typeface="Arial"/>
              <a:ea typeface="微软雅黑"/>
              <a:cs typeface="+mn-ea"/>
              <a:sym typeface="Arial"/>
            </a:endParaRPr>
          </a:p>
        </p:txBody>
      </p:sp>
      <p:sp>
        <p:nvSpPr>
          <p:cNvPr id="3" name="缺角矩形 2">
            <a:extLst>
              <a:ext uri="{FF2B5EF4-FFF2-40B4-BE49-F238E27FC236}">
                <a16:creationId xmlns:a16="http://schemas.microsoft.com/office/drawing/2014/main" xmlns="" id="{DA2A9ECC-9B0B-E085-9652-6C6FFBA70326}"/>
              </a:ext>
            </a:extLst>
          </p:cNvPr>
          <p:cNvSpPr/>
          <p:nvPr/>
        </p:nvSpPr>
        <p:spPr>
          <a:xfrm>
            <a:off x="609601" y="635000"/>
            <a:ext cx="469900" cy="469900"/>
          </a:xfrm>
          <a:prstGeom prst="plaqu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dirty="0">
                <a:latin typeface="Arial"/>
                <a:ea typeface="微软雅黑"/>
                <a:sym typeface="Arial"/>
              </a:rPr>
              <a:t>贰</a:t>
            </a:r>
          </a:p>
        </p:txBody>
      </p:sp>
      <p:sp>
        <p:nvSpPr>
          <p:cNvPr id="4" name="文本框 3">
            <a:extLst>
              <a:ext uri="{FF2B5EF4-FFF2-40B4-BE49-F238E27FC236}">
                <a16:creationId xmlns:a16="http://schemas.microsoft.com/office/drawing/2014/main" xmlns="" id="{841032A5-64CC-3DE4-1CDB-DB053C1054FD}"/>
              </a:ext>
            </a:extLst>
          </p:cNvPr>
          <p:cNvSpPr txBox="1"/>
          <p:nvPr/>
        </p:nvSpPr>
        <p:spPr>
          <a:xfrm>
            <a:off x="899704" y="1959431"/>
            <a:ext cx="3425553" cy="3806223"/>
          </a:xfrm>
          <a:prstGeom prst="rect">
            <a:avLst/>
          </a:prstGeom>
          <a:noFill/>
        </p:spPr>
        <p:txBody>
          <a:bodyPr vert="eaVert" wrap="square" rtlCol="0">
            <a:spAutoFit/>
          </a:bodyPr>
          <a:lstStyle/>
          <a:p>
            <a:pPr algn="just">
              <a:lnSpc>
                <a:spcPct val="130000"/>
              </a:lnSpc>
            </a:pPr>
            <a:r>
              <a:rPr lang="zh-CN" altLang="en-US" kern="100" dirty="0">
                <a:solidFill>
                  <a:schemeClr val="tx1">
                    <a:lumMod val="85000"/>
                    <a:lumOff val="15000"/>
                  </a:schemeClr>
                </a:solidFill>
                <a:latin typeface="Arial"/>
                <a:ea typeface="微软雅黑"/>
                <a:cs typeface="+mn-ea"/>
                <a:sym typeface="Arial"/>
              </a:rPr>
              <a:t>实在是非常美好的一条古道，在苏州最古老的城市地图宋代</a:t>
            </a:r>
            <a:r>
              <a:rPr lang="en-US" altLang="zh-CN" kern="100" dirty="0">
                <a:solidFill>
                  <a:schemeClr val="tx1">
                    <a:lumMod val="85000"/>
                    <a:lumOff val="15000"/>
                  </a:schemeClr>
                </a:solidFill>
                <a:latin typeface="Arial"/>
                <a:ea typeface="微软雅黑"/>
                <a:cs typeface="+mn-ea"/>
                <a:sym typeface="Arial"/>
              </a:rPr>
              <a:t>《</a:t>
            </a:r>
            <a:r>
              <a:rPr lang="zh-CN" altLang="en-US" kern="100" dirty="0">
                <a:solidFill>
                  <a:schemeClr val="tx1">
                    <a:lumMod val="85000"/>
                    <a:lumOff val="15000"/>
                  </a:schemeClr>
                </a:solidFill>
                <a:latin typeface="Arial"/>
                <a:ea typeface="微软雅黑"/>
                <a:cs typeface="+mn-ea"/>
                <a:sym typeface="Arial"/>
              </a:rPr>
              <a:t>平江图</a:t>
            </a:r>
            <a:r>
              <a:rPr lang="en-US" altLang="zh-CN" kern="100" dirty="0">
                <a:solidFill>
                  <a:schemeClr val="tx1">
                    <a:lumMod val="85000"/>
                    <a:lumOff val="15000"/>
                  </a:schemeClr>
                </a:solidFill>
                <a:latin typeface="Arial"/>
                <a:ea typeface="微软雅黑"/>
                <a:cs typeface="+mn-ea"/>
                <a:sym typeface="Arial"/>
              </a:rPr>
              <a:t>》</a:t>
            </a:r>
            <a:r>
              <a:rPr lang="zh-CN" altLang="en-US" kern="100" dirty="0">
                <a:solidFill>
                  <a:schemeClr val="tx1">
                    <a:lumMod val="85000"/>
                    <a:lumOff val="15000"/>
                  </a:schemeClr>
                </a:solidFill>
                <a:latin typeface="Arial"/>
                <a:ea typeface="微软雅黑"/>
                <a:cs typeface="+mn-ea"/>
                <a:sym typeface="Arial"/>
              </a:rPr>
              <a:t>上，就有平江路这条街道，是当时苏州东半城的主干道，</a:t>
            </a:r>
            <a:r>
              <a:rPr lang="en-US" altLang="zh-CN" kern="100" dirty="0">
                <a:solidFill>
                  <a:schemeClr val="tx1">
                    <a:lumMod val="85000"/>
                    <a:lumOff val="15000"/>
                  </a:schemeClr>
                </a:solidFill>
                <a:latin typeface="Arial"/>
                <a:ea typeface="微软雅黑"/>
                <a:cs typeface="+mn-ea"/>
                <a:sym typeface="Arial"/>
              </a:rPr>
              <a:t>800</a:t>
            </a:r>
            <a:r>
              <a:rPr lang="zh-CN" altLang="en-US" kern="100" dirty="0">
                <a:solidFill>
                  <a:schemeClr val="tx1">
                    <a:lumMod val="85000"/>
                    <a:lumOff val="15000"/>
                  </a:schemeClr>
                </a:solidFill>
                <a:latin typeface="Arial"/>
                <a:ea typeface="微软雅黑"/>
                <a:cs typeface="+mn-ea"/>
                <a:sym typeface="Arial"/>
              </a:rPr>
              <a:t>多年来，平江路依然在原址保留了它河路并行的格局、肌理和长度，小桥流水、粉墙黛瓦，房屋的体量、街道的宽度和河道，比例恰当，显示出疏朗淡雅的风格；平江路两边小巷特别是东边</a:t>
            </a:r>
          </a:p>
        </p:txBody>
      </p:sp>
      <p:pic>
        <p:nvPicPr>
          <p:cNvPr id="9" name="图片 8">
            <a:extLst>
              <a:ext uri="{FF2B5EF4-FFF2-40B4-BE49-F238E27FC236}">
                <a16:creationId xmlns:a16="http://schemas.microsoft.com/office/drawing/2014/main" xmlns="" id="{F44E5905-E123-A35C-FE0A-7EBFCD6FCB12}"/>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4703136" y="2032001"/>
            <a:ext cx="2800243" cy="3758846"/>
          </a:xfrm>
          <a:prstGeom prst="rect">
            <a:avLst/>
          </a:prstGeom>
        </p:spPr>
      </p:pic>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1" presetClass="entr" presetSubtype="0" fill="hold" grpId="0" nodeType="clickEffect">
                                  <p:stCondLst>
                                    <p:cond delay="0"/>
                                  </p:stCondLst>
                                  <p:iterate type="lt">
                                    <p:tmPct val="10000"/>
                                  </p:iterate>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4"/>
                                        </p:tgtEl>
                                        <p:attrNameLst>
                                          <p:attrName>ppt_y</p:attrName>
                                        </p:attrNameLst>
                                      </p:cBhvr>
                                      <p:tavLst>
                                        <p:tav tm="0">
                                          <p:val>
                                            <p:strVal val="#ppt_y"/>
                                          </p:val>
                                        </p:tav>
                                        <p:tav tm="100000">
                                          <p:val>
                                            <p:strVal val="#ppt_y"/>
                                          </p:val>
                                        </p:tav>
                                      </p:tavLst>
                                    </p:anim>
                                    <p:anim calcmode="lin" valueType="num">
                                      <p:cBhvr>
                                        <p:cTn id="9" dur="500" fill="hold"/>
                                        <p:tgtEl>
                                          <p:spTgt spid="4"/>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4"/>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4"/>
                                        </p:tgtEl>
                                      </p:cBhvr>
                                    </p:animEffect>
                                  </p:childTnLst>
                                </p:cTn>
                              </p:par>
                            </p:childTnLst>
                          </p:cTn>
                        </p:par>
                      </p:childTnLst>
                    </p:cTn>
                  </p:par>
                  <p:par>
                    <p:cTn id="12" fill="hold">
                      <p:stCondLst>
                        <p:cond delay="indefinite"/>
                      </p:stCondLst>
                      <p:childTnLst>
                        <p:par>
                          <p:cTn id="13" fill="hold">
                            <p:stCondLst>
                              <p:cond delay="0"/>
                            </p:stCondLst>
                            <p:childTnLst>
                              <p:par>
                                <p:cTn id="14" presetID="53" presetClass="entr" presetSubtype="16" fill="hold" nodeType="clickEffect">
                                  <p:stCondLst>
                                    <p:cond delay="0"/>
                                  </p:stCondLst>
                                  <p:childTnLst>
                                    <p:set>
                                      <p:cBhvr>
                                        <p:cTn id="15" dur="1" fill="hold">
                                          <p:stCondLst>
                                            <p:cond delay="0"/>
                                          </p:stCondLst>
                                        </p:cTn>
                                        <p:tgtEl>
                                          <p:spTgt spid="9"/>
                                        </p:tgtEl>
                                        <p:attrNameLst>
                                          <p:attrName>style.visibility</p:attrName>
                                        </p:attrNameLst>
                                      </p:cBhvr>
                                      <p:to>
                                        <p:strVal val="visible"/>
                                      </p:to>
                                    </p:set>
                                    <p:anim calcmode="lin" valueType="num">
                                      <p:cBhvr>
                                        <p:cTn id="16" dur="500" fill="hold"/>
                                        <p:tgtEl>
                                          <p:spTgt spid="9"/>
                                        </p:tgtEl>
                                        <p:attrNameLst>
                                          <p:attrName>ppt_w</p:attrName>
                                        </p:attrNameLst>
                                      </p:cBhvr>
                                      <p:tavLst>
                                        <p:tav tm="0">
                                          <p:val>
                                            <p:fltVal val="0"/>
                                          </p:val>
                                        </p:tav>
                                        <p:tav tm="100000">
                                          <p:val>
                                            <p:strVal val="#ppt_w"/>
                                          </p:val>
                                        </p:tav>
                                      </p:tavLst>
                                    </p:anim>
                                    <p:anim calcmode="lin" valueType="num">
                                      <p:cBhvr>
                                        <p:cTn id="17" dur="500" fill="hold"/>
                                        <p:tgtEl>
                                          <p:spTgt spid="9"/>
                                        </p:tgtEl>
                                        <p:attrNameLst>
                                          <p:attrName>ppt_h</p:attrName>
                                        </p:attrNameLst>
                                      </p:cBhvr>
                                      <p:tavLst>
                                        <p:tav tm="0">
                                          <p:val>
                                            <p:fltVal val="0"/>
                                          </p:val>
                                        </p:tav>
                                        <p:tav tm="100000">
                                          <p:val>
                                            <p:strVal val="#ppt_h"/>
                                          </p:val>
                                        </p:tav>
                                      </p:tavLst>
                                    </p:anim>
                                    <p:animEffect transition="in" filter="fade">
                                      <p:cBhvr>
                                        <p:cTn id="18" dur="500"/>
                                        <p:tgtEl>
                                          <p:spTgt spid="9"/>
                                        </p:tgtEl>
                                      </p:cBhvr>
                                    </p:animEffect>
                                  </p:childTnLst>
                                </p:cTn>
                              </p:par>
                            </p:childTnLst>
                          </p:cTn>
                        </p:par>
                      </p:childTnLst>
                    </p:cTn>
                  </p:par>
                  <p:par>
                    <p:cTn id="19" fill="hold">
                      <p:stCondLst>
                        <p:cond delay="indefinite"/>
                      </p:stCondLst>
                      <p:childTnLst>
                        <p:par>
                          <p:cTn id="20" fill="hold">
                            <p:stCondLst>
                              <p:cond delay="0"/>
                            </p:stCondLst>
                            <p:childTnLst>
                              <p:par>
                                <p:cTn id="21" presetID="41" presetClass="entr" presetSubtype="0" fill="hold" grpId="0" nodeType="clickEffect">
                                  <p:stCondLst>
                                    <p:cond delay="0"/>
                                  </p:stCondLst>
                                  <p:iterate type="lt">
                                    <p:tmPct val="10000"/>
                                  </p:iterate>
                                  <p:childTnLst>
                                    <p:set>
                                      <p:cBhvr>
                                        <p:cTn id="22" dur="1" fill="hold">
                                          <p:stCondLst>
                                            <p:cond delay="0"/>
                                          </p:stCondLst>
                                        </p:cTn>
                                        <p:tgtEl>
                                          <p:spTgt spid="6"/>
                                        </p:tgtEl>
                                        <p:attrNameLst>
                                          <p:attrName>style.visibility</p:attrName>
                                        </p:attrNameLst>
                                      </p:cBhvr>
                                      <p:to>
                                        <p:strVal val="visible"/>
                                      </p:to>
                                    </p:set>
                                    <p:anim calcmode="lin" valueType="num">
                                      <p:cBhvr>
                                        <p:cTn id="23" dur="500" fill="hold"/>
                                        <p:tgtEl>
                                          <p:spTgt spid="6"/>
                                        </p:tgtEl>
                                        <p:attrNameLst>
                                          <p:attrName>ppt_x</p:attrName>
                                        </p:attrNameLst>
                                      </p:cBhvr>
                                      <p:tavLst>
                                        <p:tav tm="0">
                                          <p:val>
                                            <p:strVal val="#ppt_x"/>
                                          </p:val>
                                        </p:tav>
                                        <p:tav tm="50000">
                                          <p:val>
                                            <p:strVal val="#ppt_x+.1"/>
                                          </p:val>
                                        </p:tav>
                                        <p:tav tm="100000">
                                          <p:val>
                                            <p:strVal val="#ppt_x"/>
                                          </p:val>
                                        </p:tav>
                                      </p:tavLst>
                                    </p:anim>
                                    <p:anim calcmode="lin" valueType="num">
                                      <p:cBhvr>
                                        <p:cTn id="24" dur="500" fill="hold"/>
                                        <p:tgtEl>
                                          <p:spTgt spid="6"/>
                                        </p:tgtEl>
                                        <p:attrNameLst>
                                          <p:attrName>ppt_y</p:attrName>
                                        </p:attrNameLst>
                                      </p:cBhvr>
                                      <p:tavLst>
                                        <p:tav tm="0">
                                          <p:val>
                                            <p:strVal val="#ppt_y"/>
                                          </p:val>
                                        </p:tav>
                                        <p:tav tm="100000">
                                          <p:val>
                                            <p:strVal val="#ppt_y"/>
                                          </p:val>
                                        </p:tav>
                                      </p:tavLst>
                                    </p:anim>
                                    <p:anim calcmode="lin" valueType="num">
                                      <p:cBhvr>
                                        <p:cTn id="25" dur="500" fill="hold"/>
                                        <p:tgtEl>
                                          <p:spTgt spid="6"/>
                                        </p:tgtEl>
                                        <p:attrNameLst>
                                          <p:attrName>ppt_h</p:attrName>
                                        </p:attrNameLst>
                                      </p:cBhvr>
                                      <p:tavLst>
                                        <p:tav tm="0">
                                          <p:val>
                                            <p:strVal val="#ppt_h/10"/>
                                          </p:val>
                                        </p:tav>
                                        <p:tav tm="50000">
                                          <p:val>
                                            <p:strVal val="#ppt_h+.01"/>
                                          </p:val>
                                        </p:tav>
                                        <p:tav tm="100000">
                                          <p:val>
                                            <p:strVal val="#ppt_h"/>
                                          </p:val>
                                        </p:tav>
                                      </p:tavLst>
                                    </p:anim>
                                    <p:anim calcmode="lin" valueType="num">
                                      <p:cBhvr>
                                        <p:cTn id="26" dur="500" fill="hold"/>
                                        <p:tgtEl>
                                          <p:spTgt spid="6"/>
                                        </p:tgtEl>
                                        <p:attrNameLst>
                                          <p:attrName>ppt_w</p:attrName>
                                        </p:attrNameLst>
                                      </p:cBhvr>
                                      <p:tavLst>
                                        <p:tav tm="0">
                                          <p:val>
                                            <p:strVal val="#ppt_w/10"/>
                                          </p:val>
                                        </p:tav>
                                        <p:tav tm="50000">
                                          <p:val>
                                            <p:strVal val="#ppt_w+.01"/>
                                          </p:val>
                                        </p:tav>
                                        <p:tav tm="100000">
                                          <p:val>
                                            <p:strVal val="#ppt_w"/>
                                          </p:val>
                                        </p:tav>
                                      </p:tavLst>
                                    </p:anim>
                                    <p:animEffect transition="in" filter="fade">
                                      <p:cBhvr>
                                        <p:cTn id="27" dur="500" tmFilter="0,0; .5, 1; 1, 1"/>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4"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658892" y="4854214"/>
            <a:ext cx="9763851" cy="1372683"/>
          </a:xfrm>
          <a:prstGeom prst="rect">
            <a:avLst/>
          </a:prstGeom>
        </p:spPr>
        <p:txBody>
          <a:bodyPr wrap="square">
            <a:spAutoFit/>
          </a:bodyPr>
          <a:lstStyle/>
          <a:p>
            <a:pPr algn="just">
              <a:lnSpc>
                <a:spcPct val="130000"/>
              </a:lnSpc>
            </a:pPr>
            <a:r>
              <a:rPr lang="zh-CN" altLang="en-US" sz="1600" kern="100" dirty="0">
                <a:solidFill>
                  <a:schemeClr val="tx1">
                    <a:lumMod val="85000"/>
                    <a:lumOff val="15000"/>
                  </a:schemeClr>
                </a:solidFill>
                <a:latin typeface="Arial"/>
                <a:ea typeface="微软雅黑"/>
                <a:cs typeface="+mn-ea"/>
                <a:sym typeface="Arial"/>
              </a:rPr>
              <a:t>苏州观前街是成街于清朝时期的百年商业老街，街上老店名店云集，名声远播海内外。商业繁华，观前街早在</a:t>
            </a:r>
            <a:r>
              <a:rPr lang="en-US" altLang="zh-CN" sz="1600" kern="100" dirty="0">
                <a:solidFill>
                  <a:schemeClr val="tx1">
                    <a:lumMod val="85000"/>
                    <a:lumOff val="15000"/>
                  </a:schemeClr>
                </a:solidFill>
                <a:latin typeface="Arial"/>
                <a:ea typeface="微软雅黑"/>
                <a:cs typeface="+mn-ea"/>
                <a:sym typeface="Arial"/>
              </a:rPr>
              <a:t>1982</a:t>
            </a:r>
            <a:r>
              <a:rPr lang="zh-CN" altLang="en-US" sz="1600" kern="100" dirty="0">
                <a:solidFill>
                  <a:schemeClr val="tx1">
                    <a:lumMod val="85000"/>
                    <a:lumOff val="15000"/>
                  </a:schemeClr>
                </a:solidFill>
                <a:latin typeface="Arial"/>
                <a:ea typeface="微软雅黑"/>
                <a:cs typeface="+mn-ea"/>
                <a:sym typeface="Arial"/>
              </a:rPr>
              <a:t>年就设置为步行街，是全国最早的商业区步行街。它的盛名，如同南京的夫子庙、上海的城隍庙、北京的天桥，是一个集商业、娱乐、饮食、文化于一处的大众消遣场所；也如同夫子庙有孔庙、城隍庙有豫园一样，观前街是因为有玄妙观而闻名。</a:t>
            </a:r>
          </a:p>
        </p:txBody>
      </p:sp>
      <p:sp>
        <p:nvSpPr>
          <p:cNvPr id="2" name="文本框 1">
            <a:extLst>
              <a:ext uri="{FF2B5EF4-FFF2-40B4-BE49-F238E27FC236}">
                <a16:creationId xmlns:a16="http://schemas.microsoft.com/office/drawing/2014/main" xmlns="" id="{304F202B-0EBA-7FF5-63A4-E2E0A223B6CA}"/>
              </a:ext>
            </a:extLst>
          </p:cNvPr>
          <p:cNvSpPr txBox="1"/>
          <p:nvPr/>
        </p:nvSpPr>
        <p:spPr>
          <a:xfrm>
            <a:off x="1221740" y="552451"/>
            <a:ext cx="4064000" cy="652486"/>
          </a:xfrm>
          <a:prstGeom prst="rect">
            <a:avLst/>
          </a:prstGeom>
          <a:noFill/>
        </p:spPr>
        <p:txBody>
          <a:bodyPr wrap="square" rtlCol="0">
            <a:spAutoFit/>
          </a:bodyPr>
          <a:lstStyle/>
          <a:p>
            <a:pPr>
              <a:lnSpc>
                <a:spcPct val="130000"/>
              </a:lnSpc>
            </a:pPr>
            <a:r>
              <a:rPr lang="zh-CN" altLang="en-US" sz="2800" b="1" kern="100" dirty="0">
                <a:solidFill>
                  <a:schemeClr val="accent1"/>
                </a:solidFill>
                <a:latin typeface="Arial"/>
                <a:ea typeface="微软雅黑"/>
                <a:cs typeface="+mn-ea"/>
                <a:sym typeface="Arial"/>
              </a:rPr>
              <a:t>苏州古街</a:t>
            </a:r>
            <a:endParaRPr lang="zh-CN" altLang="en-US" sz="2800" b="1" kern="100" dirty="0">
              <a:solidFill>
                <a:schemeClr val="accent1"/>
              </a:solidFill>
              <a:effectLst/>
              <a:latin typeface="Arial"/>
              <a:ea typeface="微软雅黑"/>
              <a:cs typeface="+mn-ea"/>
              <a:sym typeface="Arial"/>
            </a:endParaRPr>
          </a:p>
        </p:txBody>
      </p:sp>
      <p:sp>
        <p:nvSpPr>
          <p:cNvPr id="3" name="缺角矩形 2">
            <a:extLst>
              <a:ext uri="{FF2B5EF4-FFF2-40B4-BE49-F238E27FC236}">
                <a16:creationId xmlns:a16="http://schemas.microsoft.com/office/drawing/2014/main" xmlns="" id="{D6DC616E-95D0-2438-22C3-A265C87E411F}"/>
              </a:ext>
            </a:extLst>
          </p:cNvPr>
          <p:cNvSpPr/>
          <p:nvPr/>
        </p:nvSpPr>
        <p:spPr>
          <a:xfrm>
            <a:off x="609601" y="635000"/>
            <a:ext cx="469900" cy="469900"/>
          </a:xfrm>
          <a:prstGeom prst="plaqu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dirty="0">
                <a:latin typeface="Arial"/>
                <a:ea typeface="微软雅黑"/>
                <a:sym typeface="Arial"/>
              </a:rPr>
              <a:t>贰</a:t>
            </a:r>
          </a:p>
        </p:txBody>
      </p:sp>
      <p:pic>
        <p:nvPicPr>
          <p:cNvPr id="4" name="图片 3">
            <a:extLst>
              <a:ext uri="{FF2B5EF4-FFF2-40B4-BE49-F238E27FC236}">
                <a16:creationId xmlns:a16="http://schemas.microsoft.com/office/drawing/2014/main" xmlns="" id="{87B9B2FF-7197-AD30-AA24-C6CA26DE0DDA}"/>
              </a:ext>
            </a:extLst>
          </p:cNvPr>
          <p:cNvPicPr>
            <a:picLocks noChangeAspect="1"/>
          </p:cNvPicPr>
          <p:nvPr/>
        </p:nvPicPr>
        <p:blipFill>
          <a:blip r:embed="rId3" cstate="email">
            <a:extLst>
              <a:ext uri="{28A0092B-C50C-407E-A947-70E740481C1C}">
                <a14:useLocalDpi xmlns:a14="http://schemas.microsoft.com/office/drawing/2010/main"/>
              </a:ext>
            </a:extLst>
          </a:blip>
          <a:srcRect/>
          <a:stretch/>
        </p:blipFill>
        <p:spPr>
          <a:xfrm>
            <a:off x="1756230" y="1553030"/>
            <a:ext cx="10193113" cy="2926244"/>
          </a:xfrm>
          <a:prstGeom prst="rect">
            <a:avLst/>
          </a:prstGeom>
        </p:spPr>
      </p:pic>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right)">
                                      <p:cBhvr>
                                        <p:cTn id="7" dur="75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randombar(horizontal)">
                                      <p:cBhvr>
                                        <p:cTn id="12"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a:extLst>
              <a:ext uri="{FF2B5EF4-FFF2-40B4-BE49-F238E27FC236}">
                <a16:creationId xmlns:a16="http://schemas.microsoft.com/office/drawing/2014/main" xmlns="" id="{4F855392-99C4-2A91-4AAD-32D7F71347AE}"/>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5" name="矩形 4">
            <a:extLst>
              <a:ext uri="{FF2B5EF4-FFF2-40B4-BE49-F238E27FC236}">
                <a16:creationId xmlns:a16="http://schemas.microsoft.com/office/drawing/2014/main" xmlns="" id="{C7F915C8-8070-98AA-203E-6C670C17ACC1}"/>
              </a:ext>
            </a:extLst>
          </p:cNvPr>
          <p:cNvSpPr/>
          <p:nvPr/>
        </p:nvSpPr>
        <p:spPr>
          <a:xfrm>
            <a:off x="0" y="1"/>
            <a:ext cx="12192000" cy="6858000"/>
          </a:xfrm>
          <a:prstGeom prst="rect">
            <a:avLst/>
          </a:prstGeom>
          <a:gradFill flip="none" rotWithShape="1">
            <a:gsLst>
              <a:gs pos="0">
                <a:schemeClr val="tx1">
                  <a:lumMod val="95000"/>
                  <a:lumOff val="5000"/>
                  <a:alpha val="55000"/>
                </a:schemeClr>
              </a:gs>
              <a:gs pos="100000">
                <a:schemeClr val="tx1">
                  <a:alpha val="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sp>
        <p:nvSpPr>
          <p:cNvPr id="6" name="副标题 2">
            <a:extLst>
              <a:ext uri="{FF2B5EF4-FFF2-40B4-BE49-F238E27FC236}">
                <a16:creationId xmlns:a16="http://schemas.microsoft.com/office/drawing/2014/main" xmlns="" id="{D835212D-FCA3-4DFF-2CEA-53248C7F801A}"/>
              </a:ext>
            </a:extLst>
          </p:cNvPr>
          <p:cNvSpPr txBox="1">
            <a:spLocks/>
          </p:cNvSpPr>
          <p:nvPr/>
        </p:nvSpPr>
        <p:spPr>
          <a:xfrm>
            <a:off x="1479278" y="4826726"/>
            <a:ext cx="4196627" cy="554446"/>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30000"/>
              </a:lnSpc>
              <a:spcBef>
                <a:spcPts val="0"/>
              </a:spcBef>
              <a:buFont typeface="Arial" panose="020B0604020202020204" pitchFamily="34" charset="0"/>
              <a:buNone/>
            </a:pPr>
            <a:r>
              <a:rPr lang="zh-CN" altLang="en-US" sz="1000">
                <a:solidFill>
                  <a:schemeClr val="bg1"/>
                </a:solidFill>
                <a:effectLst>
                  <a:outerShdw blurRad="38100" dist="19050" dir="2700000" algn="tl" rotWithShape="0">
                    <a:schemeClr val="dk1">
                      <a:alpha val="40000"/>
                    </a:schemeClr>
                  </a:outerShdw>
                </a:effectLst>
                <a:latin typeface="Arial"/>
                <a:ea typeface="微软雅黑"/>
                <a:cs typeface="+mn-ea"/>
                <a:sym typeface="Arial"/>
              </a:rPr>
              <a:t>吴中好处是苏州，却为王程得胜游。半世三江五湖棹，十年四泊百花洲。岸傍杨柳都相识，眼底云山苦见留。莫怨孤舟无定处，此身自是一孤舟。</a:t>
            </a:r>
            <a:endParaRPr lang="zh-CN" altLang="en-US" sz="1000" dirty="0">
              <a:solidFill>
                <a:schemeClr val="bg1"/>
              </a:solidFill>
              <a:effectLst>
                <a:outerShdw blurRad="38100" dist="19050" dir="2700000" algn="tl" rotWithShape="0">
                  <a:schemeClr val="dk1">
                    <a:alpha val="40000"/>
                  </a:schemeClr>
                </a:outerShdw>
              </a:effectLst>
              <a:latin typeface="Arial"/>
              <a:ea typeface="微软雅黑"/>
              <a:cs typeface="+mn-ea"/>
              <a:sym typeface="Arial"/>
            </a:endParaRPr>
          </a:p>
        </p:txBody>
      </p:sp>
      <p:sp>
        <p:nvSpPr>
          <p:cNvPr id="7" name="矩形 6">
            <a:extLst>
              <a:ext uri="{FF2B5EF4-FFF2-40B4-BE49-F238E27FC236}">
                <a16:creationId xmlns:a16="http://schemas.microsoft.com/office/drawing/2014/main" xmlns="" id="{B8904BA8-8227-A58C-685D-309E5415D129}"/>
              </a:ext>
            </a:extLst>
          </p:cNvPr>
          <p:cNvSpPr/>
          <p:nvPr/>
        </p:nvSpPr>
        <p:spPr>
          <a:xfrm>
            <a:off x="1335227" y="1335228"/>
            <a:ext cx="4383488" cy="4383488"/>
          </a:xfrm>
          <a:prstGeom prst="rect">
            <a:avLst/>
          </a:pr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sp>
        <p:nvSpPr>
          <p:cNvPr id="8" name="矩形 7">
            <a:extLst>
              <a:ext uri="{FF2B5EF4-FFF2-40B4-BE49-F238E27FC236}">
                <a16:creationId xmlns:a16="http://schemas.microsoft.com/office/drawing/2014/main" xmlns="" id="{F3D6ED79-8629-3F62-C2F2-95A947821195}"/>
              </a:ext>
            </a:extLst>
          </p:cNvPr>
          <p:cNvSpPr/>
          <p:nvPr/>
        </p:nvSpPr>
        <p:spPr>
          <a:xfrm>
            <a:off x="1211941" y="1211943"/>
            <a:ext cx="4630059" cy="4630058"/>
          </a:xfrm>
          <a:prstGeom prst="rect">
            <a:avLst/>
          </a:pr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sp>
        <p:nvSpPr>
          <p:cNvPr id="9" name="文本框 8">
            <a:extLst>
              <a:ext uri="{FF2B5EF4-FFF2-40B4-BE49-F238E27FC236}">
                <a16:creationId xmlns:a16="http://schemas.microsoft.com/office/drawing/2014/main" xmlns="" id="{4897516D-76F0-CC46-2D33-F1D4532FF5CB}"/>
              </a:ext>
            </a:extLst>
          </p:cNvPr>
          <p:cNvSpPr txBox="1"/>
          <p:nvPr/>
        </p:nvSpPr>
        <p:spPr>
          <a:xfrm>
            <a:off x="2325304" y="2034094"/>
            <a:ext cx="1723549" cy="2657138"/>
          </a:xfrm>
          <a:prstGeom prst="rect">
            <a:avLst/>
          </a:prstGeom>
          <a:noFill/>
        </p:spPr>
        <p:txBody>
          <a:bodyPr vert="eaVert" wrap="none" rtlCol="0">
            <a:spAutoFit/>
          </a:bodyPr>
          <a:lstStyle/>
          <a:p>
            <a:r>
              <a:rPr lang="zh-CN" altLang="en-US" sz="10000" dirty="0">
                <a:solidFill>
                  <a:schemeClr val="bg1"/>
                </a:solidFill>
                <a:latin typeface="字体家AI造字剑客" pitchFamily="66" charset="-122"/>
                <a:ea typeface="字体家AI造字剑客" pitchFamily="66" charset="-122"/>
                <a:cs typeface="+mn-ea"/>
                <a:sym typeface="Arial"/>
              </a:rPr>
              <a:t>苏州</a:t>
            </a:r>
            <a:endParaRPr lang="zh-CN" altLang="en-US" sz="10000" dirty="0">
              <a:solidFill>
                <a:schemeClr val="bg1"/>
              </a:solidFill>
              <a:latin typeface="字体家AI造字剑客" pitchFamily="66" charset="-122"/>
              <a:ea typeface="字体家AI造字剑客" pitchFamily="66" charset="-122"/>
              <a:sym typeface="Arial"/>
            </a:endParaRPr>
          </a:p>
        </p:txBody>
      </p:sp>
      <p:sp>
        <p:nvSpPr>
          <p:cNvPr id="10" name="文本框 9">
            <a:extLst>
              <a:ext uri="{FF2B5EF4-FFF2-40B4-BE49-F238E27FC236}">
                <a16:creationId xmlns:a16="http://schemas.microsoft.com/office/drawing/2014/main" xmlns="" id="{20CFFAA0-3E93-9B9A-B802-0D32F63A0F80}"/>
              </a:ext>
            </a:extLst>
          </p:cNvPr>
          <p:cNvSpPr txBox="1"/>
          <p:nvPr/>
        </p:nvSpPr>
        <p:spPr>
          <a:xfrm>
            <a:off x="3713232" y="2034094"/>
            <a:ext cx="1723549" cy="2657138"/>
          </a:xfrm>
          <a:prstGeom prst="rect">
            <a:avLst/>
          </a:prstGeom>
          <a:noFill/>
        </p:spPr>
        <p:txBody>
          <a:bodyPr vert="eaVert" wrap="none" rtlCol="0">
            <a:spAutoFit/>
          </a:bodyPr>
          <a:lstStyle/>
          <a:p>
            <a:r>
              <a:rPr lang="zh-CN" altLang="en-US" sz="10000" dirty="0">
                <a:solidFill>
                  <a:schemeClr val="bg1"/>
                </a:solidFill>
                <a:latin typeface="字体家AI造字剑客" pitchFamily="66" charset="-122"/>
                <a:ea typeface="字体家AI造字剑客" pitchFamily="66" charset="-122"/>
                <a:cs typeface="+mn-ea"/>
                <a:sym typeface="Arial"/>
              </a:rPr>
              <a:t>古镇</a:t>
            </a:r>
            <a:endParaRPr lang="zh-CN" altLang="en-US" sz="10000" dirty="0">
              <a:solidFill>
                <a:schemeClr val="bg1"/>
              </a:solidFill>
              <a:latin typeface="字体家AI造字剑客" pitchFamily="66" charset="-122"/>
              <a:ea typeface="字体家AI造字剑客" pitchFamily="66" charset="-122"/>
              <a:sym typeface="Arial"/>
            </a:endParaRPr>
          </a:p>
        </p:txBody>
      </p:sp>
      <p:pic>
        <p:nvPicPr>
          <p:cNvPr id="11" name="图片 10">
            <a:extLst>
              <a:ext uri="{FF2B5EF4-FFF2-40B4-BE49-F238E27FC236}">
                <a16:creationId xmlns:a16="http://schemas.microsoft.com/office/drawing/2014/main" xmlns="" id="{4FBCCF02-AA03-168F-72D4-C02C02A85EAC}"/>
              </a:ext>
            </a:extLst>
          </p:cNvPr>
          <p:cNvPicPr>
            <a:picLocks noChangeAspect="1"/>
          </p:cNvPicPr>
          <p:nvPr/>
        </p:nvPicPr>
        <p:blipFill>
          <a:blip r:embed="rId3" cstate="email">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1843918" y="3479800"/>
            <a:ext cx="442083" cy="1104899"/>
          </a:xfrm>
          <a:prstGeom prst="rect">
            <a:avLst/>
          </a:prstGeom>
        </p:spPr>
      </p:pic>
      <p:sp>
        <p:nvSpPr>
          <p:cNvPr id="12" name="文本框 11">
            <a:extLst>
              <a:ext uri="{FF2B5EF4-FFF2-40B4-BE49-F238E27FC236}">
                <a16:creationId xmlns:a16="http://schemas.microsoft.com/office/drawing/2014/main" xmlns="" id="{61D4041D-B674-878C-6C39-3AB698AAAE13}"/>
              </a:ext>
            </a:extLst>
          </p:cNvPr>
          <p:cNvSpPr txBox="1"/>
          <p:nvPr/>
        </p:nvSpPr>
        <p:spPr>
          <a:xfrm>
            <a:off x="1843919" y="3581928"/>
            <a:ext cx="430887" cy="913070"/>
          </a:xfrm>
          <a:prstGeom prst="rect">
            <a:avLst/>
          </a:prstGeom>
          <a:noFill/>
        </p:spPr>
        <p:txBody>
          <a:bodyPr vert="eaVert" wrap="none" rtlCol="0">
            <a:spAutoFit/>
          </a:bodyPr>
          <a:lstStyle/>
          <a:p>
            <a:r>
              <a:rPr lang="zh-CN" altLang="en-US" sz="1600" dirty="0">
                <a:solidFill>
                  <a:schemeClr val="bg1"/>
                </a:solidFill>
                <a:latin typeface="Arial"/>
                <a:ea typeface="微软雅黑"/>
                <a:cs typeface="+mn-ea"/>
                <a:sym typeface="Arial"/>
              </a:rPr>
              <a:t>第叁章节</a:t>
            </a:r>
            <a:endParaRPr lang="zh-CN" altLang="en-US" sz="1600" dirty="0">
              <a:solidFill>
                <a:schemeClr val="bg1"/>
              </a:solidFill>
              <a:latin typeface="Arial"/>
              <a:ea typeface="微软雅黑"/>
              <a:sym typeface="Aria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animEffect transition="in" filter="fade">
                                      <p:cBhvr>
                                        <p:cTn id="9" dur="500"/>
                                        <p:tgtEl>
                                          <p:spTgt spid="7"/>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p:cTn id="12" dur="500" fill="hold"/>
                                        <p:tgtEl>
                                          <p:spTgt spid="8"/>
                                        </p:tgtEl>
                                        <p:attrNameLst>
                                          <p:attrName>ppt_w</p:attrName>
                                        </p:attrNameLst>
                                      </p:cBhvr>
                                      <p:tavLst>
                                        <p:tav tm="0">
                                          <p:val>
                                            <p:fltVal val="0"/>
                                          </p:val>
                                        </p:tav>
                                        <p:tav tm="100000">
                                          <p:val>
                                            <p:strVal val="#ppt_w"/>
                                          </p:val>
                                        </p:tav>
                                      </p:tavLst>
                                    </p:anim>
                                    <p:anim calcmode="lin" valueType="num">
                                      <p:cBhvr>
                                        <p:cTn id="13" dur="500" fill="hold"/>
                                        <p:tgtEl>
                                          <p:spTgt spid="8"/>
                                        </p:tgtEl>
                                        <p:attrNameLst>
                                          <p:attrName>ppt_h</p:attrName>
                                        </p:attrNameLst>
                                      </p:cBhvr>
                                      <p:tavLst>
                                        <p:tav tm="0">
                                          <p:val>
                                            <p:fltVal val="0"/>
                                          </p:val>
                                        </p:tav>
                                        <p:tav tm="100000">
                                          <p:val>
                                            <p:strVal val="#ppt_h"/>
                                          </p:val>
                                        </p:tav>
                                      </p:tavLst>
                                    </p:anim>
                                    <p:animEffect transition="in" filter="fade">
                                      <p:cBhvr>
                                        <p:cTn id="14" dur="500"/>
                                        <p:tgtEl>
                                          <p:spTgt spid="8"/>
                                        </p:tgtEl>
                                      </p:cBhvr>
                                    </p:animEffect>
                                  </p:childTnLst>
                                </p:cTn>
                              </p:par>
                            </p:childTnLst>
                          </p:cTn>
                        </p:par>
                      </p:childTnLst>
                    </p:cTn>
                  </p:par>
                  <p:par>
                    <p:cTn id="15" fill="hold">
                      <p:stCondLst>
                        <p:cond delay="indefinite"/>
                      </p:stCondLst>
                      <p:childTnLst>
                        <p:par>
                          <p:cTn id="16" fill="hold">
                            <p:stCondLst>
                              <p:cond delay="0"/>
                            </p:stCondLst>
                            <p:childTnLst>
                              <p:par>
                                <p:cTn id="17" presetID="14" presetClass="entr" presetSubtype="10" fill="hold" grpId="0" nodeType="click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randombar(horizontal)">
                                      <p:cBhvr>
                                        <p:cTn id="19" dur="500"/>
                                        <p:tgtEl>
                                          <p:spTgt spid="9"/>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grpId="0" nodeType="clickEffect">
                                  <p:stCondLst>
                                    <p:cond delay="0"/>
                                  </p:stCondLst>
                                  <p:childTnLst>
                                    <p:set>
                                      <p:cBhvr>
                                        <p:cTn id="23" dur="1" fill="hold">
                                          <p:stCondLst>
                                            <p:cond delay="0"/>
                                          </p:stCondLst>
                                        </p:cTn>
                                        <p:tgtEl>
                                          <p:spTgt spid="10"/>
                                        </p:tgtEl>
                                        <p:attrNameLst>
                                          <p:attrName>style.visibility</p:attrName>
                                        </p:attrNameLst>
                                      </p:cBhvr>
                                      <p:to>
                                        <p:strVal val="visible"/>
                                      </p:to>
                                    </p:set>
                                    <p:animEffect transition="in" filter="fade">
                                      <p:cBhvr>
                                        <p:cTn id="24" dur="500"/>
                                        <p:tgtEl>
                                          <p:spTgt spid="10"/>
                                        </p:tgtEl>
                                      </p:cBhvr>
                                    </p:animEffect>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nodeType="clickEffect">
                                  <p:stCondLst>
                                    <p:cond delay="0"/>
                                  </p:stCondLst>
                                  <p:childTnLst>
                                    <p:set>
                                      <p:cBhvr>
                                        <p:cTn id="28" dur="1" fill="hold">
                                          <p:stCondLst>
                                            <p:cond delay="0"/>
                                          </p:stCondLst>
                                        </p:cTn>
                                        <p:tgtEl>
                                          <p:spTgt spid="11"/>
                                        </p:tgtEl>
                                        <p:attrNameLst>
                                          <p:attrName>style.visibility</p:attrName>
                                        </p:attrNameLst>
                                      </p:cBhvr>
                                      <p:to>
                                        <p:strVal val="visible"/>
                                      </p:to>
                                    </p:set>
                                    <p:anim calcmode="lin" valueType="num">
                                      <p:cBhvr additive="base">
                                        <p:cTn id="29" dur="500" fill="hold"/>
                                        <p:tgtEl>
                                          <p:spTgt spid="11"/>
                                        </p:tgtEl>
                                        <p:attrNameLst>
                                          <p:attrName>ppt_x</p:attrName>
                                        </p:attrNameLst>
                                      </p:cBhvr>
                                      <p:tavLst>
                                        <p:tav tm="0">
                                          <p:val>
                                            <p:strVal val="#ppt_x"/>
                                          </p:val>
                                        </p:tav>
                                        <p:tav tm="100000">
                                          <p:val>
                                            <p:strVal val="#ppt_x"/>
                                          </p:val>
                                        </p:tav>
                                      </p:tavLst>
                                    </p:anim>
                                    <p:anim calcmode="lin" valueType="num">
                                      <p:cBhvr additive="base">
                                        <p:cTn id="30" dur="500" fill="hold"/>
                                        <p:tgtEl>
                                          <p:spTgt spid="11"/>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12"/>
                                        </p:tgtEl>
                                        <p:attrNameLst>
                                          <p:attrName>style.visibility</p:attrName>
                                        </p:attrNameLst>
                                      </p:cBhvr>
                                      <p:to>
                                        <p:strVal val="visible"/>
                                      </p:to>
                                    </p:set>
                                    <p:anim calcmode="lin" valueType="num">
                                      <p:cBhvr additive="base">
                                        <p:cTn id="33" dur="500" fill="hold"/>
                                        <p:tgtEl>
                                          <p:spTgt spid="12"/>
                                        </p:tgtEl>
                                        <p:attrNameLst>
                                          <p:attrName>ppt_x</p:attrName>
                                        </p:attrNameLst>
                                      </p:cBhvr>
                                      <p:tavLst>
                                        <p:tav tm="0">
                                          <p:val>
                                            <p:strVal val="#ppt_x"/>
                                          </p:val>
                                        </p:tav>
                                        <p:tav tm="100000">
                                          <p:val>
                                            <p:strVal val="#ppt_x"/>
                                          </p:val>
                                        </p:tav>
                                      </p:tavLst>
                                    </p:anim>
                                    <p:anim calcmode="lin" valueType="num">
                                      <p:cBhvr additive="base">
                                        <p:cTn id="34"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14" presetClass="entr" presetSubtype="10" fill="hold" grpId="0" nodeType="clickEffect">
                                  <p:stCondLst>
                                    <p:cond delay="0"/>
                                  </p:stCondLst>
                                  <p:childTnLst>
                                    <p:set>
                                      <p:cBhvr>
                                        <p:cTn id="38" dur="1" fill="hold">
                                          <p:stCondLst>
                                            <p:cond delay="0"/>
                                          </p:stCondLst>
                                        </p:cTn>
                                        <p:tgtEl>
                                          <p:spTgt spid="6">
                                            <p:txEl>
                                              <p:pRg st="0" end="0"/>
                                            </p:txEl>
                                          </p:spTgt>
                                        </p:tgtEl>
                                        <p:attrNameLst>
                                          <p:attrName>style.visibility</p:attrName>
                                        </p:attrNameLst>
                                      </p:cBhvr>
                                      <p:to>
                                        <p:strVal val="visible"/>
                                      </p:to>
                                    </p:set>
                                    <p:animEffect transition="in" filter="randombar(horizontal)">
                                      <p:cBhvr>
                                        <p:cTn id="39" dur="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P spid="7" grpId="0" animBg="1"/>
      <p:bldP spid="8" grpId="0" animBg="1"/>
      <p:bldP spid="9" grpId="0"/>
      <p:bldP spid="10" grpId="0"/>
      <p:bldP spid="12"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图片 9">
            <a:extLst>
              <a:ext uri="{FF2B5EF4-FFF2-40B4-BE49-F238E27FC236}">
                <a16:creationId xmlns:a16="http://schemas.microsoft.com/office/drawing/2014/main" xmlns="" id="{68894364-E7B5-17F7-29AC-0E619C606BDC}"/>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232229" y="1664429"/>
            <a:ext cx="11698515" cy="4939571"/>
          </a:xfrm>
          <a:prstGeom prst="rect">
            <a:avLst/>
          </a:prstGeom>
        </p:spPr>
      </p:pic>
      <p:grpSp>
        <p:nvGrpSpPr>
          <p:cNvPr id="19" name="组合 18"/>
          <p:cNvGrpSpPr/>
          <p:nvPr/>
        </p:nvGrpSpPr>
        <p:grpSpPr>
          <a:xfrm>
            <a:off x="10040454" y="1469061"/>
            <a:ext cx="1480407" cy="4173998"/>
            <a:chOff x="4380434" y="1336000"/>
            <a:chExt cx="1480406" cy="4173998"/>
          </a:xfrm>
        </p:grpSpPr>
        <p:sp>
          <p:nvSpPr>
            <p:cNvPr id="5" name="文本框 4"/>
            <p:cNvSpPr txBox="1"/>
            <p:nvPr/>
          </p:nvSpPr>
          <p:spPr>
            <a:xfrm>
              <a:off x="4595879" y="1336000"/>
              <a:ext cx="1264961" cy="92398"/>
            </a:xfrm>
            <a:prstGeom prst="rect">
              <a:avLst/>
            </a:prstGeom>
            <a:noFill/>
          </p:spPr>
          <p:txBody>
            <a:bodyPr vert="eaVert" wrap="none" rtlCol="0">
              <a:spAutoFit/>
            </a:bodyPr>
            <a:lstStyle/>
            <a:p>
              <a:pPr>
                <a:lnSpc>
                  <a:spcPct val="130000"/>
                </a:lnSpc>
              </a:pPr>
              <a:endParaRPr lang="zh-CN" altLang="en-US" sz="5400" dirty="0">
                <a:latin typeface="Arial"/>
                <a:ea typeface="微软雅黑"/>
                <a:cs typeface="+mn-ea"/>
                <a:sym typeface="Arial"/>
              </a:endParaRPr>
            </a:p>
          </p:txBody>
        </p:sp>
        <p:sp>
          <p:nvSpPr>
            <p:cNvPr id="3" name="矩形 2"/>
            <p:cNvSpPr/>
            <p:nvPr/>
          </p:nvSpPr>
          <p:spPr>
            <a:xfrm>
              <a:off x="4380434" y="2098992"/>
              <a:ext cx="464743" cy="3411006"/>
            </a:xfrm>
            <a:prstGeom prst="rect">
              <a:avLst/>
            </a:prstGeom>
          </p:spPr>
          <p:txBody>
            <a:bodyPr vert="eaVert" wrap="square">
              <a:spAutoFit/>
            </a:bodyPr>
            <a:lstStyle/>
            <a:p>
              <a:pPr>
                <a:lnSpc>
                  <a:spcPct val="130000"/>
                </a:lnSpc>
              </a:pPr>
              <a:endParaRPr lang="zh-CN" altLang="en-US" sz="1400" dirty="0">
                <a:latin typeface="Arial"/>
                <a:ea typeface="微软雅黑"/>
                <a:cs typeface="+mn-ea"/>
                <a:sym typeface="Arial"/>
              </a:endParaRPr>
            </a:p>
          </p:txBody>
        </p:sp>
      </p:grpSp>
      <p:sp>
        <p:nvSpPr>
          <p:cNvPr id="11" name="文本框 10"/>
          <p:cNvSpPr txBox="1"/>
          <p:nvPr/>
        </p:nvSpPr>
        <p:spPr>
          <a:xfrm>
            <a:off x="1306287" y="1967812"/>
            <a:ext cx="9579428" cy="1172629"/>
          </a:xfrm>
          <a:prstGeom prst="rect">
            <a:avLst/>
          </a:prstGeom>
          <a:noFill/>
        </p:spPr>
        <p:txBody>
          <a:bodyPr wrap="square" rtlCol="0">
            <a:spAutoFit/>
          </a:bodyPr>
          <a:lstStyle/>
          <a:p>
            <a:pPr algn="ctr">
              <a:lnSpc>
                <a:spcPct val="130000"/>
              </a:lnSpc>
            </a:pPr>
            <a:r>
              <a:rPr lang="zh-CN" altLang="en-US" dirty="0">
                <a:latin typeface="Arial"/>
                <a:ea typeface="微软雅黑"/>
                <a:cs typeface="+mn-ea"/>
                <a:sym typeface="Arial"/>
              </a:rPr>
              <a:t>它们以其深邃的历史文化底蕴、清丽婉约的水乡古镇风貌、古朴的吴侬软语民俗风情，在世界上独树一帜，驰名中外。“小桥、流水、人家”的规划格局和“粉墙、黛瓦、马头墙”的建筑艺术在世界上独树一帜，形成了人与自然和谐。</a:t>
            </a:r>
          </a:p>
        </p:txBody>
      </p:sp>
      <p:sp>
        <p:nvSpPr>
          <p:cNvPr id="2" name="文本框 1">
            <a:extLst>
              <a:ext uri="{FF2B5EF4-FFF2-40B4-BE49-F238E27FC236}">
                <a16:creationId xmlns:a16="http://schemas.microsoft.com/office/drawing/2014/main" xmlns="" id="{5FEAC3AB-4EDE-0B4F-0D79-1727F9A1DAFB}"/>
              </a:ext>
            </a:extLst>
          </p:cNvPr>
          <p:cNvSpPr txBox="1"/>
          <p:nvPr/>
        </p:nvSpPr>
        <p:spPr>
          <a:xfrm>
            <a:off x="1221740" y="552451"/>
            <a:ext cx="4064000" cy="652486"/>
          </a:xfrm>
          <a:prstGeom prst="rect">
            <a:avLst/>
          </a:prstGeom>
          <a:noFill/>
        </p:spPr>
        <p:txBody>
          <a:bodyPr wrap="square" rtlCol="0">
            <a:spAutoFit/>
          </a:bodyPr>
          <a:lstStyle/>
          <a:p>
            <a:pPr>
              <a:lnSpc>
                <a:spcPct val="130000"/>
              </a:lnSpc>
            </a:pPr>
            <a:r>
              <a:rPr lang="zh-CN" altLang="en-US" sz="2800" b="1" kern="100" dirty="0">
                <a:solidFill>
                  <a:schemeClr val="accent1"/>
                </a:solidFill>
                <a:latin typeface="Arial"/>
                <a:ea typeface="微软雅黑"/>
                <a:cs typeface="+mn-ea"/>
                <a:sym typeface="Arial"/>
              </a:rPr>
              <a:t>苏州古镇</a:t>
            </a:r>
            <a:endParaRPr lang="zh-CN" altLang="en-US" sz="2800" b="1" kern="100" dirty="0">
              <a:solidFill>
                <a:schemeClr val="accent1"/>
              </a:solidFill>
              <a:effectLst/>
              <a:latin typeface="Arial"/>
              <a:ea typeface="微软雅黑"/>
              <a:cs typeface="+mn-ea"/>
              <a:sym typeface="Arial"/>
            </a:endParaRPr>
          </a:p>
        </p:txBody>
      </p:sp>
      <p:sp>
        <p:nvSpPr>
          <p:cNvPr id="8" name="缺角矩形 7">
            <a:extLst>
              <a:ext uri="{FF2B5EF4-FFF2-40B4-BE49-F238E27FC236}">
                <a16:creationId xmlns:a16="http://schemas.microsoft.com/office/drawing/2014/main" xmlns="" id="{045D8FDD-9976-2AE7-DADB-F6BE4DC4AE67}"/>
              </a:ext>
            </a:extLst>
          </p:cNvPr>
          <p:cNvSpPr/>
          <p:nvPr/>
        </p:nvSpPr>
        <p:spPr>
          <a:xfrm>
            <a:off x="609601" y="635000"/>
            <a:ext cx="469900" cy="469900"/>
          </a:xfrm>
          <a:prstGeom prst="plaqu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dirty="0">
                <a:latin typeface="Arial"/>
                <a:ea typeface="微软雅黑"/>
                <a:sym typeface="Arial"/>
              </a:rPr>
              <a:t>叁</a:t>
            </a:r>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down)">
                                      <p:cBhvr>
                                        <p:cTn id="7" dur="500"/>
                                        <p:tgtEl>
                                          <p:spTgt spid="10"/>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randombar(horizontal)">
                                      <p:cBhvr>
                                        <p:cTn id="12"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4" name="组合 33"/>
          <p:cNvGrpSpPr/>
          <p:nvPr/>
        </p:nvGrpSpPr>
        <p:grpSpPr>
          <a:xfrm flipH="1">
            <a:off x="7228805" y="1048734"/>
            <a:ext cx="1227968" cy="620753"/>
            <a:chOff x="831851" y="1143000"/>
            <a:chExt cx="2768600" cy="1262063"/>
          </a:xfrm>
          <a:solidFill>
            <a:schemeClr val="bg1"/>
          </a:solidFill>
        </p:grpSpPr>
        <p:sp>
          <p:nvSpPr>
            <p:cNvPr id="35" name="Freeform 5"/>
            <p:cNvSpPr/>
            <p:nvPr/>
          </p:nvSpPr>
          <p:spPr bwMode="auto">
            <a:xfrm>
              <a:off x="936626" y="1143000"/>
              <a:ext cx="2663825" cy="1262063"/>
            </a:xfrm>
            <a:custGeom>
              <a:avLst/>
              <a:gdLst>
                <a:gd name="T0" fmla="*/ 99 w 179"/>
                <a:gd name="T1" fmla="*/ 37 h 83"/>
                <a:gd name="T2" fmla="*/ 124 w 179"/>
                <a:gd name="T3" fmla="*/ 39 h 83"/>
                <a:gd name="T4" fmla="*/ 133 w 179"/>
                <a:gd name="T5" fmla="*/ 51 h 83"/>
                <a:gd name="T6" fmla="*/ 121 w 179"/>
                <a:gd name="T7" fmla="*/ 57 h 83"/>
                <a:gd name="T8" fmla="*/ 80 w 179"/>
                <a:gd name="T9" fmla="*/ 76 h 83"/>
                <a:gd name="T10" fmla="*/ 122 w 179"/>
                <a:gd name="T11" fmla="*/ 68 h 83"/>
                <a:gd name="T12" fmla="*/ 142 w 179"/>
                <a:gd name="T13" fmla="*/ 59 h 83"/>
                <a:gd name="T14" fmla="*/ 154 w 179"/>
                <a:gd name="T15" fmla="*/ 72 h 83"/>
                <a:gd name="T16" fmla="*/ 142 w 179"/>
                <a:gd name="T17" fmla="*/ 70 h 83"/>
                <a:gd name="T18" fmla="*/ 158 w 179"/>
                <a:gd name="T19" fmla="*/ 82 h 83"/>
                <a:gd name="T20" fmla="*/ 168 w 179"/>
                <a:gd name="T21" fmla="*/ 61 h 83"/>
                <a:gd name="T22" fmla="*/ 157 w 179"/>
                <a:gd name="T23" fmla="*/ 46 h 83"/>
                <a:gd name="T24" fmla="*/ 145 w 179"/>
                <a:gd name="T25" fmla="*/ 49 h 83"/>
                <a:gd name="T26" fmla="*/ 134 w 179"/>
                <a:gd name="T27" fmla="*/ 41 h 83"/>
                <a:gd name="T28" fmla="*/ 145 w 179"/>
                <a:gd name="T29" fmla="*/ 34 h 83"/>
                <a:gd name="T30" fmla="*/ 136 w 179"/>
                <a:gd name="T31" fmla="*/ 41 h 83"/>
                <a:gd name="T32" fmla="*/ 153 w 179"/>
                <a:gd name="T33" fmla="*/ 44 h 83"/>
                <a:gd name="T34" fmla="*/ 146 w 179"/>
                <a:gd name="T35" fmla="*/ 29 h 83"/>
                <a:gd name="T36" fmla="*/ 130 w 179"/>
                <a:gd name="T37" fmla="*/ 16 h 83"/>
                <a:gd name="T38" fmla="*/ 102 w 179"/>
                <a:gd name="T39" fmla="*/ 11 h 83"/>
                <a:gd name="T40" fmla="*/ 86 w 179"/>
                <a:gd name="T41" fmla="*/ 17 h 83"/>
                <a:gd name="T42" fmla="*/ 94 w 179"/>
                <a:gd name="T43" fmla="*/ 30 h 83"/>
                <a:gd name="T44" fmla="*/ 95 w 179"/>
                <a:gd name="T45" fmla="*/ 18 h 83"/>
                <a:gd name="T46" fmla="*/ 101 w 179"/>
                <a:gd name="T47" fmla="*/ 28 h 83"/>
                <a:gd name="T48" fmla="*/ 92 w 179"/>
                <a:gd name="T49" fmla="*/ 32 h 83"/>
                <a:gd name="T50" fmla="*/ 84 w 179"/>
                <a:gd name="T51" fmla="*/ 22 h 83"/>
                <a:gd name="T52" fmla="*/ 72 w 179"/>
                <a:gd name="T53" fmla="*/ 19 h 83"/>
                <a:gd name="T54" fmla="*/ 58 w 179"/>
                <a:gd name="T55" fmla="*/ 32 h 83"/>
                <a:gd name="T56" fmla="*/ 51 w 179"/>
                <a:gd name="T57" fmla="*/ 47 h 83"/>
                <a:gd name="T58" fmla="*/ 65 w 179"/>
                <a:gd name="T59" fmla="*/ 45 h 83"/>
                <a:gd name="T60" fmla="*/ 58 w 179"/>
                <a:gd name="T61" fmla="*/ 39 h 83"/>
                <a:gd name="T62" fmla="*/ 56 w 179"/>
                <a:gd name="T63" fmla="*/ 44 h 83"/>
                <a:gd name="T64" fmla="*/ 57 w 179"/>
                <a:gd name="T65" fmla="*/ 37 h 83"/>
                <a:gd name="T66" fmla="*/ 68 w 179"/>
                <a:gd name="T67" fmla="*/ 43 h 83"/>
                <a:gd name="T68" fmla="*/ 59 w 179"/>
                <a:gd name="T69" fmla="*/ 52 h 83"/>
                <a:gd name="T70" fmla="*/ 42 w 179"/>
                <a:gd name="T71" fmla="*/ 44 h 83"/>
                <a:gd name="T72" fmla="*/ 18 w 179"/>
                <a:gd name="T73" fmla="*/ 48 h 83"/>
                <a:gd name="T74" fmla="*/ 0 w 179"/>
                <a:gd name="T75" fmla="*/ 58 h 83"/>
                <a:gd name="T76" fmla="*/ 31 w 179"/>
                <a:gd name="T77" fmla="*/ 48 h 83"/>
                <a:gd name="T78" fmla="*/ 51 w 179"/>
                <a:gd name="T79" fmla="*/ 56 h 83"/>
                <a:gd name="T80" fmla="*/ 83 w 179"/>
                <a:gd name="T81" fmla="*/ 58 h 83"/>
                <a:gd name="T82" fmla="*/ 83 w 179"/>
                <a:gd name="T83" fmla="*/ 39 h 83"/>
                <a:gd name="T84" fmla="*/ 99 w 179"/>
                <a:gd name="T85" fmla="*/ 37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79" h="83">
                  <a:moveTo>
                    <a:pt x="99" y="37"/>
                  </a:moveTo>
                  <a:cubicBezTo>
                    <a:pt x="104" y="25"/>
                    <a:pt x="122" y="29"/>
                    <a:pt x="124" y="39"/>
                  </a:cubicBezTo>
                  <a:cubicBezTo>
                    <a:pt x="131" y="40"/>
                    <a:pt x="133" y="47"/>
                    <a:pt x="133" y="51"/>
                  </a:cubicBezTo>
                  <a:cubicBezTo>
                    <a:pt x="132" y="56"/>
                    <a:pt x="126" y="60"/>
                    <a:pt x="121" y="57"/>
                  </a:cubicBezTo>
                  <a:cubicBezTo>
                    <a:pt x="113" y="73"/>
                    <a:pt x="100" y="76"/>
                    <a:pt x="80" y="76"/>
                  </a:cubicBezTo>
                  <a:cubicBezTo>
                    <a:pt x="104" y="81"/>
                    <a:pt x="113" y="77"/>
                    <a:pt x="122" y="68"/>
                  </a:cubicBezTo>
                  <a:cubicBezTo>
                    <a:pt x="128" y="62"/>
                    <a:pt x="137" y="59"/>
                    <a:pt x="142" y="59"/>
                  </a:cubicBezTo>
                  <a:cubicBezTo>
                    <a:pt x="152" y="60"/>
                    <a:pt x="160" y="65"/>
                    <a:pt x="154" y="72"/>
                  </a:cubicBezTo>
                  <a:cubicBezTo>
                    <a:pt x="158" y="61"/>
                    <a:pt x="143" y="62"/>
                    <a:pt x="142" y="70"/>
                  </a:cubicBezTo>
                  <a:cubicBezTo>
                    <a:pt x="141" y="78"/>
                    <a:pt x="149" y="83"/>
                    <a:pt x="158" y="82"/>
                  </a:cubicBezTo>
                  <a:cubicBezTo>
                    <a:pt x="170" y="81"/>
                    <a:pt x="171" y="66"/>
                    <a:pt x="168" y="61"/>
                  </a:cubicBezTo>
                  <a:cubicBezTo>
                    <a:pt x="179" y="52"/>
                    <a:pt x="163" y="41"/>
                    <a:pt x="157" y="46"/>
                  </a:cubicBezTo>
                  <a:cubicBezTo>
                    <a:pt x="153" y="50"/>
                    <a:pt x="148" y="50"/>
                    <a:pt x="145" y="49"/>
                  </a:cubicBezTo>
                  <a:cubicBezTo>
                    <a:pt x="140" y="49"/>
                    <a:pt x="134" y="46"/>
                    <a:pt x="134" y="41"/>
                  </a:cubicBezTo>
                  <a:cubicBezTo>
                    <a:pt x="134" y="31"/>
                    <a:pt x="143" y="31"/>
                    <a:pt x="145" y="34"/>
                  </a:cubicBezTo>
                  <a:cubicBezTo>
                    <a:pt x="141" y="33"/>
                    <a:pt x="136" y="35"/>
                    <a:pt x="136" y="41"/>
                  </a:cubicBezTo>
                  <a:cubicBezTo>
                    <a:pt x="136" y="47"/>
                    <a:pt x="150" y="50"/>
                    <a:pt x="153" y="44"/>
                  </a:cubicBezTo>
                  <a:cubicBezTo>
                    <a:pt x="156" y="39"/>
                    <a:pt x="156" y="31"/>
                    <a:pt x="146" y="29"/>
                  </a:cubicBezTo>
                  <a:cubicBezTo>
                    <a:pt x="150" y="22"/>
                    <a:pt x="140" y="12"/>
                    <a:pt x="130" y="16"/>
                  </a:cubicBezTo>
                  <a:cubicBezTo>
                    <a:pt x="127" y="6"/>
                    <a:pt x="111" y="0"/>
                    <a:pt x="102" y="11"/>
                  </a:cubicBezTo>
                  <a:cubicBezTo>
                    <a:pt x="96" y="7"/>
                    <a:pt x="89" y="8"/>
                    <a:pt x="86" y="17"/>
                  </a:cubicBezTo>
                  <a:cubicBezTo>
                    <a:pt x="84" y="25"/>
                    <a:pt x="88" y="30"/>
                    <a:pt x="94" y="30"/>
                  </a:cubicBezTo>
                  <a:cubicBezTo>
                    <a:pt x="99" y="30"/>
                    <a:pt x="104" y="22"/>
                    <a:pt x="95" y="18"/>
                  </a:cubicBezTo>
                  <a:cubicBezTo>
                    <a:pt x="101" y="18"/>
                    <a:pt x="104" y="23"/>
                    <a:pt x="101" y="28"/>
                  </a:cubicBezTo>
                  <a:cubicBezTo>
                    <a:pt x="100" y="30"/>
                    <a:pt x="97" y="33"/>
                    <a:pt x="92" y="32"/>
                  </a:cubicBezTo>
                  <a:cubicBezTo>
                    <a:pt x="86" y="31"/>
                    <a:pt x="84" y="27"/>
                    <a:pt x="84" y="22"/>
                  </a:cubicBezTo>
                  <a:cubicBezTo>
                    <a:pt x="83" y="12"/>
                    <a:pt x="73" y="15"/>
                    <a:pt x="72" y="19"/>
                  </a:cubicBezTo>
                  <a:cubicBezTo>
                    <a:pt x="63" y="15"/>
                    <a:pt x="54" y="21"/>
                    <a:pt x="58" y="32"/>
                  </a:cubicBezTo>
                  <a:cubicBezTo>
                    <a:pt x="48" y="31"/>
                    <a:pt x="44" y="43"/>
                    <a:pt x="51" y="47"/>
                  </a:cubicBezTo>
                  <a:cubicBezTo>
                    <a:pt x="58" y="52"/>
                    <a:pt x="64" y="49"/>
                    <a:pt x="65" y="45"/>
                  </a:cubicBezTo>
                  <a:cubicBezTo>
                    <a:pt x="66" y="39"/>
                    <a:pt x="62" y="37"/>
                    <a:pt x="58" y="39"/>
                  </a:cubicBezTo>
                  <a:cubicBezTo>
                    <a:pt x="56" y="40"/>
                    <a:pt x="55" y="42"/>
                    <a:pt x="56" y="44"/>
                  </a:cubicBezTo>
                  <a:cubicBezTo>
                    <a:pt x="53" y="44"/>
                    <a:pt x="53" y="40"/>
                    <a:pt x="57" y="37"/>
                  </a:cubicBezTo>
                  <a:cubicBezTo>
                    <a:pt x="60" y="34"/>
                    <a:pt x="68" y="38"/>
                    <a:pt x="68" y="43"/>
                  </a:cubicBezTo>
                  <a:cubicBezTo>
                    <a:pt x="68" y="48"/>
                    <a:pt x="65" y="52"/>
                    <a:pt x="59" y="52"/>
                  </a:cubicBezTo>
                  <a:cubicBezTo>
                    <a:pt x="49" y="52"/>
                    <a:pt x="48" y="46"/>
                    <a:pt x="42" y="44"/>
                  </a:cubicBezTo>
                  <a:cubicBezTo>
                    <a:pt x="34" y="41"/>
                    <a:pt x="24" y="41"/>
                    <a:pt x="18" y="48"/>
                  </a:cubicBezTo>
                  <a:cubicBezTo>
                    <a:pt x="13" y="53"/>
                    <a:pt x="7" y="56"/>
                    <a:pt x="0" y="58"/>
                  </a:cubicBezTo>
                  <a:cubicBezTo>
                    <a:pt x="12" y="60"/>
                    <a:pt x="20" y="49"/>
                    <a:pt x="31" y="48"/>
                  </a:cubicBezTo>
                  <a:cubicBezTo>
                    <a:pt x="38" y="47"/>
                    <a:pt x="44" y="50"/>
                    <a:pt x="51" y="56"/>
                  </a:cubicBezTo>
                  <a:cubicBezTo>
                    <a:pt x="59" y="62"/>
                    <a:pt x="71" y="66"/>
                    <a:pt x="83" y="58"/>
                  </a:cubicBezTo>
                  <a:cubicBezTo>
                    <a:pt x="74" y="53"/>
                    <a:pt x="79" y="44"/>
                    <a:pt x="83" y="39"/>
                  </a:cubicBezTo>
                  <a:cubicBezTo>
                    <a:pt x="86" y="36"/>
                    <a:pt x="93" y="33"/>
                    <a:pt x="99" y="37"/>
                  </a:cubicBezTo>
                  <a:close/>
                </a:path>
              </a:pathLst>
            </a:custGeom>
            <a:grpFill/>
            <a:ln>
              <a:noFill/>
            </a:ln>
          </p:spPr>
          <p:txBody>
            <a:bodyPr/>
            <a:lstStyle/>
            <a:p>
              <a:pPr marL="0" marR="0" lvl="0" indent="0" algn="l" defTabSz="914400" rtl="0" eaLnBrk="1" fontAlgn="auto" latinLnBrk="0" hangingPunct="1">
                <a:lnSpc>
                  <a:spcPct val="130000"/>
                </a:lnSpc>
                <a:spcBef>
                  <a:spcPct val="0"/>
                </a:spcBef>
                <a:spcAft>
                  <a:spcPct val="0"/>
                </a:spcAft>
                <a:buClrTx/>
                <a:buSzTx/>
                <a:buFontTx/>
                <a:buNone/>
                <a:defRPr/>
              </a:pPr>
              <a:endParaRPr kumimoji="0" lang="zh-CN" altLang="en-US" sz="1800" b="0" i="0" u="none" strike="noStrike" kern="1200" cap="none" spc="0" normalizeH="0" baseline="0" noProof="1">
                <a:ln>
                  <a:noFill/>
                </a:ln>
                <a:solidFill>
                  <a:prstClr val="black"/>
                </a:solidFill>
                <a:effectLst/>
                <a:uLnTx/>
                <a:uFillTx/>
                <a:latin typeface="Arial"/>
                <a:ea typeface="微软雅黑"/>
                <a:cs typeface="+mn-ea"/>
                <a:sym typeface="Arial"/>
              </a:endParaRPr>
            </a:p>
          </p:txBody>
        </p:sp>
        <p:sp>
          <p:nvSpPr>
            <p:cNvPr id="36" name="Freeform 6"/>
            <p:cNvSpPr/>
            <p:nvPr/>
          </p:nvSpPr>
          <p:spPr bwMode="auto">
            <a:xfrm>
              <a:off x="831851" y="1538288"/>
              <a:ext cx="2054225" cy="746125"/>
            </a:xfrm>
            <a:custGeom>
              <a:avLst/>
              <a:gdLst>
                <a:gd name="T0" fmla="*/ 127 w 138"/>
                <a:gd name="T1" fmla="*/ 27 h 49"/>
                <a:gd name="T2" fmla="*/ 136 w 138"/>
                <a:gd name="T3" fmla="*/ 26 h 49"/>
                <a:gd name="T4" fmla="*/ 129 w 138"/>
                <a:gd name="T5" fmla="*/ 15 h 49"/>
                <a:gd name="T6" fmla="*/ 106 w 138"/>
                <a:gd name="T7" fmla="*/ 13 h 49"/>
                <a:gd name="T8" fmla="*/ 88 w 138"/>
                <a:gd name="T9" fmla="*/ 23 h 49"/>
                <a:gd name="T10" fmla="*/ 100 w 138"/>
                <a:gd name="T11" fmla="*/ 30 h 49"/>
                <a:gd name="T12" fmla="*/ 98 w 138"/>
                <a:gd name="T13" fmla="*/ 23 h 49"/>
                <a:gd name="T14" fmla="*/ 94 w 138"/>
                <a:gd name="T15" fmla="*/ 27 h 49"/>
                <a:gd name="T16" fmla="*/ 97 w 138"/>
                <a:gd name="T17" fmla="*/ 20 h 49"/>
                <a:gd name="T18" fmla="*/ 103 w 138"/>
                <a:gd name="T19" fmla="*/ 30 h 49"/>
                <a:gd name="T20" fmla="*/ 91 w 138"/>
                <a:gd name="T21" fmla="*/ 34 h 49"/>
                <a:gd name="T22" fmla="*/ 75 w 138"/>
                <a:gd name="T23" fmla="*/ 39 h 49"/>
                <a:gd name="T24" fmla="*/ 53 w 138"/>
                <a:gd name="T25" fmla="*/ 29 h 49"/>
                <a:gd name="T26" fmla="*/ 30 w 138"/>
                <a:gd name="T27" fmla="*/ 26 h 49"/>
                <a:gd name="T28" fmla="*/ 0 w 138"/>
                <a:gd name="T29" fmla="*/ 33 h 49"/>
                <a:gd name="T30" fmla="*/ 23 w 138"/>
                <a:gd name="T31" fmla="*/ 36 h 49"/>
                <a:gd name="T32" fmla="*/ 42 w 138"/>
                <a:gd name="T33" fmla="*/ 31 h 49"/>
                <a:gd name="T34" fmla="*/ 68 w 138"/>
                <a:gd name="T35" fmla="*/ 45 h 49"/>
                <a:gd name="T36" fmla="*/ 102 w 138"/>
                <a:gd name="T37" fmla="*/ 47 h 49"/>
                <a:gd name="T38" fmla="*/ 127 w 138"/>
                <a:gd name="T39" fmla="*/ 27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38" h="49">
                  <a:moveTo>
                    <a:pt x="127" y="27"/>
                  </a:moveTo>
                  <a:cubicBezTo>
                    <a:pt x="131" y="31"/>
                    <a:pt x="135" y="30"/>
                    <a:pt x="136" y="26"/>
                  </a:cubicBezTo>
                  <a:cubicBezTo>
                    <a:pt x="138" y="22"/>
                    <a:pt x="136" y="16"/>
                    <a:pt x="129" y="15"/>
                  </a:cubicBezTo>
                  <a:cubicBezTo>
                    <a:pt x="129" y="8"/>
                    <a:pt x="114" y="0"/>
                    <a:pt x="106" y="13"/>
                  </a:cubicBezTo>
                  <a:cubicBezTo>
                    <a:pt x="98" y="10"/>
                    <a:pt x="90" y="14"/>
                    <a:pt x="88" y="23"/>
                  </a:cubicBezTo>
                  <a:cubicBezTo>
                    <a:pt x="86" y="30"/>
                    <a:pt x="97" y="35"/>
                    <a:pt x="100" y="30"/>
                  </a:cubicBezTo>
                  <a:cubicBezTo>
                    <a:pt x="102" y="28"/>
                    <a:pt x="102" y="23"/>
                    <a:pt x="98" y="23"/>
                  </a:cubicBezTo>
                  <a:cubicBezTo>
                    <a:pt x="96" y="22"/>
                    <a:pt x="93" y="24"/>
                    <a:pt x="94" y="27"/>
                  </a:cubicBezTo>
                  <a:cubicBezTo>
                    <a:pt x="92" y="26"/>
                    <a:pt x="94" y="20"/>
                    <a:pt x="97" y="20"/>
                  </a:cubicBezTo>
                  <a:cubicBezTo>
                    <a:pt x="102" y="19"/>
                    <a:pt x="105" y="26"/>
                    <a:pt x="103" y="30"/>
                  </a:cubicBezTo>
                  <a:cubicBezTo>
                    <a:pt x="101" y="35"/>
                    <a:pt x="97" y="36"/>
                    <a:pt x="91" y="34"/>
                  </a:cubicBezTo>
                  <a:cubicBezTo>
                    <a:pt x="86" y="37"/>
                    <a:pt x="82" y="39"/>
                    <a:pt x="75" y="39"/>
                  </a:cubicBezTo>
                  <a:cubicBezTo>
                    <a:pt x="64" y="38"/>
                    <a:pt x="60" y="35"/>
                    <a:pt x="53" y="29"/>
                  </a:cubicBezTo>
                  <a:cubicBezTo>
                    <a:pt x="44" y="22"/>
                    <a:pt x="35" y="23"/>
                    <a:pt x="30" y="26"/>
                  </a:cubicBezTo>
                  <a:cubicBezTo>
                    <a:pt x="23" y="31"/>
                    <a:pt x="15" y="37"/>
                    <a:pt x="0" y="33"/>
                  </a:cubicBezTo>
                  <a:cubicBezTo>
                    <a:pt x="8" y="37"/>
                    <a:pt x="16" y="39"/>
                    <a:pt x="23" y="36"/>
                  </a:cubicBezTo>
                  <a:cubicBezTo>
                    <a:pt x="31" y="32"/>
                    <a:pt x="36" y="30"/>
                    <a:pt x="42" y="31"/>
                  </a:cubicBezTo>
                  <a:cubicBezTo>
                    <a:pt x="48" y="32"/>
                    <a:pt x="55" y="41"/>
                    <a:pt x="68" y="45"/>
                  </a:cubicBezTo>
                  <a:cubicBezTo>
                    <a:pt x="79" y="48"/>
                    <a:pt x="90" y="49"/>
                    <a:pt x="102" y="47"/>
                  </a:cubicBezTo>
                  <a:cubicBezTo>
                    <a:pt x="111" y="45"/>
                    <a:pt x="121" y="41"/>
                    <a:pt x="127" y="27"/>
                  </a:cubicBezTo>
                  <a:close/>
                </a:path>
              </a:pathLst>
            </a:custGeom>
            <a:grpFill/>
            <a:ln>
              <a:noFill/>
            </a:ln>
          </p:spPr>
          <p:txBody>
            <a:bodyPr/>
            <a:lstStyle/>
            <a:p>
              <a:pPr marL="0" marR="0" lvl="0" indent="0" algn="l" defTabSz="914400" rtl="0" eaLnBrk="1" fontAlgn="auto" latinLnBrk="0" hangingPunct="1">
                <a:lnSpc>
                  <a:spcPct val="130000"/>
                </a:lnSpc>
                <a:spcBef>
                  <a:spcPct val="0"/>
                </a:spcBef>
                <a:spcAft>
                  <a:spcPct val="0"/>
                </a:spcAft>
                <a:buClrTx/>
                <a:buSzTx/>
                <a:buFontTx/>
                <a:buNone/>
                <a:defRPr/>
              </a:pPr>
              <a:endParaRPr kumimoji="0" lang="zh-CN" altLang="en-US" sz="1800" b="0" i="0" u="none" strike="noStrike" kern="1200" cap="none" spc="0" normalizeH="0" baseline="0" noProof="1">
                <a:ln>
                  <a:noFill/>
                </a:ln>
                <a:solidFill>
                  <a:prstClr val="black"/>
                </a:solidFill>
                <a:effectLst/>
                <a:uLnTx/>
                <a:uFillTx/>
                <a:latin typeface="Arial"/>
                <a:ea typeface="微软雅黑"/>
                <a:cs typeface="+mn-ea"/>
                <a:sym typeface="Arial"/>
              </a:endParaRPr>
            </a:p>
          </p:txBody>
        </p:sp>
        <p:sp>
          <p:nvSpPr>
            <p:cNvPr id="37" name="Freeform 7"/>
            <p:cNvSpPr/>
            <p:nvPr/>
          </p:nvSpPr>
          <p:spPr bwMode="auto">
            <a:xfrm>
              <a:off x="1158876" y="1508125"/>
              <a:ext cx="373063" cy="365125"/>
            </a:xfrm>
            <a:custGeom>
              <a:avLst/>
              <a:gdLst>
                <a:gd name="T0" fmla="*/ 20 w 25"/>
                <a:gd name="T1" fmla="*/ 11 h 24"/>
                <a:gd name="T2" fmla="*/ 18 w 25"/>
                <a:gd name="T3" fmla="*/ 3 h 24"/>
                <a:gd name="T4" fmla="*/ 25 w 25"/>
                <a:gd name="T5" fmla="*/ 9 h 24"/>
                <a:gd name="T6" fmla="*/ 19 w 25"/>
                <a:gd name="T7" fmla="*/ 16 h 24"/>
                <a:gd name="T8" fmla="*/ 0 w 25"/>
                <a:gd name="T9" fmla="*/ 24 h 24"/>
                <a:gd name="T10" fmla="*/ 9 w 25"/>
                <a:gd name="T11" fmla="*/ 14 h 24"/>
                <a:gd name="T12" fmla="*/ 15 w 25"/>
                <a:gd name="T13" fmla="*/ 9 h 24"/>
                <a:gd name="T14" fmla="*/ 11 w 25"/>
                <a:gd name="T15" fmla="*/ 4 h 24"/>
                <a:gd name="T16" fmla="*/ 8 w 25"/>
                <a:gd name="T17" fmla="*/ 8 h 24"/>
                <a:gd name="T18" fmla="*/ 10 w 25"/>
                <a:gd name="T19" fmla="*/ 6 h 24"/>
                <a:gd name="T20" fmla="*/ 13 w 25"/>
                <a:gd name="T21" fmla="*/ 10 h 24"/>
                <a:gd name="T22" fmla="*/ 6 w 25"/>
                <a:gd name="T23" fmla="*/ 11 h 24"/>
                <a:gd name="T24" fmla="*/ 4 w 25"/>
                <a:gd name="T25" fmla="*/ 5 h 24"/>
                <a:gd name="T26" fmla="*/ 12 w 25"/>
                <a:gd name="T27" fmla="*/ 1 h 24"/>
                <a:gd name="T28" fmla="*/ 20 w 25"/>
                <a:gd name="T29" fmla="*/ 11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5" h="24">
                  <a:moveTo>
                    <a:pt x="20" y="11"/>
                  </a:moveTo>
                  <a:cubicBezTo>
                    <a:pt x="23" y="8"/>
                    <a:pt x="20" y="5"/>
                    <a:pt x="18" y="3"/>
                  </a:cubicBezTo>
                  <a:cubicBezTo>
                    <a:pt x="22" y="1"/>
                    <a:pt x="25" y="6"/>
                    <a:pt x="25" y="9"/>
                  </a:cubicBezTo>
                  <a:cubicBezTo>
                    <a:pt x="24" y="13"/>
                    <a:pt x="23" y="16"/>
                    <a:pt x="19" y="16"/>
                  </a:cubicBezTo>
                  <a:cubicBezTo>
                    <a:pt x="15" y="16"/>
                    <a:pt x="5" y="17"/>
                    <a:pt x="0" y="24"/>
                  </a:cubicBezTo>
                  <a:cubicBezTo>
                    <a:pt x="1" y="19"/>
                    <a:pt x="6" y="14"/>
                    <a:pt x="9" y="14"/>
                  </a:cubicBezTo>
                  <a:cubicBezTo>
                    <a:pt x="13" y="13"/>
                    <a:pt x="15" y="12"/>
                    <a:pt x="15" y="9"/>
                  </a:cubicBezTo>
                  <a:cubicBezTo>
                    <a:pt x="15" y="7"/>
                    <a:pt x="13" y="4"/>
                    <a:pt x="11" y="4"/>
                  </a:cubicBezTo>
                  <a:cubicBezTo>
                    <a:pt x="9" y="4"/>
                    <a:pt x="8" y="6"/>
                    <a:pt x="8" y="8"/>
                  </a:cubicBezTo>
                  <a:cubicBezTo>
                    <a:pt x="9" y="7"/>
                    <a:pt x="9" y="6"/>
                    <a:pt x="10" y="6"/>
                  </a:cubicBezTo>
                  <a:cubicBezTo>
                    <a:pt x="13" y="6"/>
                    <a:pt x="14" y="8"/>
                    <a:pt x="13" y="10"/>
                  </a:cubicBezTo>
                  <a:cubicBezTo>
                    <a:pt x="12" y="13"/>
                    <a:pt x="8" y="13"/>
                    <a:pt x="6" y="11"/>
                  </a:cubicBezTo>
                  <a:cubicBezTo>
                    <a:pt x="4" y="10"/>
                    <a:pt x="3" y="8"/>
                    <a:pt x="4" y="5"/>
                  </a:cubicBezTo>
                  <a:cubicBezTo>
                    <a:pt x="5" y="2"/>
                    <a:pt x="8" y="0"/>
                    <a:pt x="12" y="1"/>
                  </a:cubicBezTo>
                  <a:cubicBezTo>
                    <a:pt x="17" y="2"/>
                    <a:pt x="21" y="7"/>
                    <a:pt x="20" y="11"/>
                  </a:cubicBezTo>
                  <a:close/>
                </a:path>
              </a:pathLst>
            </a:custGeom>
            <a:grpFill/>
            <a:ln>
              <a:noFill/>
            </a:ln>
          </p:spPr>
          <p:txBody>
            <a:bodyPr/>
            <a:lstStyle/>
            <a:p>
              <a:pPr marL="0" marR="0" lvl="0" indent="0" algn="l" defTabSz="914400" rtl="0" eaLnBrk="1" fontAlgn="auto" latinLnBrk="0" hangingPunct="1">
                <a:lnSpc>
                  <a:spcPct val="130000"/>
                </a:lnSpc>
                <a:spcBef>
                  <a:spcPct val="0"/>
                </a:spcBef>
                <a:spcAft>
                  <a:spcPct val="0"/>
                </a:spcAft>
                <a:buClrTx/>
                <a:buSzTx/>
                <a:buFontTx/>
                <a:buNone/>
                <a:defRPr/>
              </a:pPr>
              <a:endParaRPr kumimoji="0" lang="zh-CN" altLang="en-US" sz="1800" b="0" i="0" u="none" strike="noStrike" kern="1200" cap="none" spc="0" normalizeH="0" baseline="0" noProof="1">
                <a:ln>
                  <a:noFill/>
                </a:ln>
                <a:solidFill>
                  <a:prstClr val="black"/>
                </a:solidFill>
                <a:effectLst/>
                <a:uLnTx/>
                <a:uFillTx/>
                <a:latin typeface="Arial"/>
                <a:ea typeface="微软雅黑"/>
                <a:cs typeface="+mn-ea"/>
                <a:sym typeface="Arial"/>
              </a:endParaRPr>
            </a:p>
          </p:txBody>
        </p:sp>
      </p:grpSp>
      <p:sp>
        <p:nvSpPr>
          <p:cNvPr id="3" name="文本框 2">
            <a:extLst>
              <a:ext uri="{FF2B5EF4-FFF2-40B4-BE49-F238E27FC236}">
                <a16:creationId xmlns:a16="http://schemas.microsoft.com/office/drawing/2014/main" xmlns="" id="{C9FEA81B-10EE-B27E-936F-2703E849256D}"/>
              </a:ext>
            </a:extLst>
          </p:cNvPr>
          <p:cNvSpPr txBox="1"/>
          <p:nvPr/>
        </p:nvSpPr>
        <p:spPr>
          <a:xfrm>
            <a:off x="1221740" y="552451"/>
            <a:ext cx="4064000" cy="652486"/>
          </a:xfrm>
          <a:prstGeom prst="rect">
            <a:avLst/>
          </a:prstGeom>
          <a:noFill/>
        </p:spPr>
        <p:txBody>
          <a:bodyPr wrap="square" rtlCol="0">
            <a:spAutoFit/>
          </a:bodyPr>
          <a:lstStyle/>
          <a:p>
            <a:pPr>
              <a:lnSpc>
                <a:spcPct val="130000"/>
              </a:lnSpc>
            </a:pPr>
            <a:r>
              <a:rPr lang="zh-CN" altLang="en-US" sz="2800" b="1" dirty="0">
                <a:solidFill>
                  <a:schemeClr val="accent1"/>
                </a:solidFill>
                <a:latin typeface="Arial"/>
                <a:ea typeface="微软雅黑"/>
                <a:cs typeface="+mn-ea"/>
                <a:sym typeface="Arial"/>
              </a:rPr>
              <a:t>甪直古镇</a:t>
            </a:r>
          </a:p>
        </p:txBody>
      </p:sp>
      <p:sp>
        <p:nvSpPr>
          <p:cNvPr id="5" name="缺角矩形 4">
            <a:extLst>
              <a:ext uri="{FF2B5EF4-FFF2-40B4-BE49-F238E27FC236}">
                <a16:creationId xmlns:a16="http://schemas.microsoft.com/office/drawing/2014/main" xmlns="" id="{8BBC9080-6C38-B6F5-99CC-D5538C16BF48}"/>
              </a:ext>
            </a:extLst>
          </p:cNvPr>
          <p:cNvSpPr/>
          <p:nvPr/>
        </p:nvSpPr>
        <p:spPr>
          <a:xfrm>
            <a:off x="609601" y="635000"/>
            <a:ext cx="469900" cy="469900"/>
          </a:xfrm>
          <a:prstGeom prst="plaqu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dirty="0">
                <a:latin typeface="Arial"/>
                <a:ea typeface="微软雅黑"/>
                <a:sym typeface="Arial"/>
              </a:rPr>
              <a:t>叁</a:t>
            </a:r>
          </a:p>
        </p:txBody>
      </p:sp>
      <p:grpSp>
        <p:nvGrpSpPr>
          <p:cNvPr id="6" name="组合 5">
            <a:extLst>
              <a:ext uri="{FF2B5EF4-FFF2-40B4-BE49-F238E27FC236}">
                <a16:creationId xmlns:a16="http://schemas.microsoft.com/office/drawing/2014/main" xmlns="" id="{4BF01003-B9AA-2BF5-ED9B-E6CBC86A94A3}"/>
              </a:ext>
            </a:extLst>
          </p:cNvPr>
          <p:cNvGrpSpPr/>
          <p:nvPr/>
        </p:nvGrpSpPr>
        <p:grpSpPr>
          <a:xfrm>
            <a:off x="1077907" y="2135916"/>
            <a:ext cx="10112608" cy="3678591"/>
            <a:chOff x="1406422" y="1924573"/>
            <a:chExt cx="8567709" cy="3116615"/>
          </a:xfrm>
        </p:grpSpPr>
        <p:sp>
          <p:nvSpPr>
            <p:cNvPr id="7" name="矩形 6">
              <a:extLst>
                <a:ext uri="{FF2B5EF4-FFF2-40B4-BE49-F238E27FC236}">
                  <a16:creationId xmlns:a16="http://schemas.microsoft.com/office/drawing/2014/main" xmlns="" id="{DF00EE09-5063-5E60-8FEC-BFDA8EE95B7A}"/>
                </a:ext>
              </a:extLst>
            </p:cNvPr>
            <p:cNvSpPr/>
            <p:nvPr/>
          </p:nvSpPr>
          <p:spPr>
            <a:xfrm>
              <a:off x="1406422" y="1924573"/>
              <a:ext cx="2965450" cy="2584583"/>
            </a:xfrm>
            <a:prstGeom prst="rect">
              <a:avLst/>
            </a:prstGeom>
            <a:no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85000"/>
                    <a:lumOff val="15000"/>
                  </a:schemeClr>
                </a:solidFill>
                <a:latin typeface="Arial"/>
                <a:ea typeface="微软雅黑"/>
                <a:sym typeface="Arial"/>
              </a:endParaRPr>
            </a:p>
          </p:txBody>
        </p:sp>
        <p:sp>
          <p:nvSpPr>
            <p:cNvPr id="9" name="矩形 8">
              <a:extLst>
                <a:ext uri="{FF2B5EF4-FFF2-40B4-BE49-F238E27FC236}">
                  <a16:creationId xmlns:a16="http://schemas.microsoft.com/office/drawing/2014/main" xmlns="" id="{1EA14164-98CE-CE94-CB80-C9011FAE4E83}"/>
                </a:ext>
              </a:extLst>
            </p:cNvPr>
            <p:cNvSpPr/>
            <p:nvPr/>
          </p:nvSpPr>
          <p:spPr>
            <a:xfrm>
              <a:off x="1767417" y="2871637"/>
              <a:ext cx="3473449" cy="2169551"/>
            </a:xfrm>
            <a:prstGeom prst="rect">
              <a:avLst/>
            </a:prstGeom>
            <a:solidFill>
              <a:srgbClr val="FFFFFF"/>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lumMod val="85000"/>
                    <a:lumOff val="15000"/>
                  </a:schemeClr>
                </a:solidFill>
                <a:latin typeface="Arial"/>
                <a:ea typeface="微软雅黑"/>
                <a:sym typeface="Arial"/>
              </a:endParaRPr>
            </a:p>
          </p:txBody>
        </p:sp>
        <p:sp>
          <p:nvSpPr>
            <p:cNvPr id="10" name="矩形 9">
              <a:extLst>
                <a:ext uri="{FF2B5EF4-FFF2-40B4-BE49-F238E27FC236}">
                  <a16:creationId xmlns:a16="http://schemas.microsoft.com/office/drawing/2014/main" xmlns="" id="{36121DE1-D981-1099-8EAD-51F2EA9CA3C1}"/>
                </a:ext>
              </a:extLst>
            </p:cNvPr>
            <p:cNvSpPr/>
            <p:nvPr/>
          </p:nvSpPr>
          <p:spPr>
            <a:xfrm>
              <a:off x="2094901" y="3254386"/>
              <a:ext cx="7879230" cy="1434168"/>
            </a:xfrm>
            <a:prstGeom prst="rect">
              <a:avLst/>
            </a:prstGeom>
          </p:spPr>
          <p:txBody>
            <a:bodyPr vert="horz" wrap="square">
              <a:spAutoFit/>
            </a:bodyPr>
            <a:lstStyle/>
            <a:p>
              <a:pPr algn="just">
                <a:lnSpc>
                  <a:spcPct val="130000"/>
                </a:lnSpc>
              </a:pPr>
              <a:r>
                <a:rPr lang="zh-CN" altLang="en-US" sz="1600" dirty="0">
                  <a:solidFill>
                    <a:schemeClr val="tx1">
                      <a:lumMod val="85000"/>
                      <a:lumOff val="15000"/>
                    </a:schemeClr>
                  </a:solidFill>
                  <a:latin typeface="Arial"/>
                  <a:ea typeface="微软雅黑"/>
                  <a:cs typeface="阿里巴巴普惠体" panose="00020600040101010101" pitchFamily="18" charset="-122"/>
                  <a:sym typeface="Arial"/>
                </a:rPr>
                <a:t>承</a:t>
              </a:r>
              <a:r>
                <a:rPr lang="zh-CN" altLang="en-US" sz="1600" dirty="0">
                  <a:latin typeface="Arial"/>
                  <a:ea typeface="微软雅黑"/>
                  <a:cs typeface="阿里巴巴普惠体" panose="00020600040101010101" pitchFamily="18" charset="-122"/>
                  <a:sym typeface="Arial"/>
                </a:rPr>
                <a:t>隶属苏州市吴中区，位于苏州市东部西距苏州城区18公里，东距上海58公里。甪直古镇是具有2500年历史的江南水乡古镇水多，桥多，巷多，古宅多，名人多。主要的景点有保圣寺叶圣陶纪念馆、江南文化园等。</a:t>
              </a:r>
              <a:r>
                <a:rPr lang="zh-CN" altLang="en-US" sz="1600" dirty="0">
                  <a:solidFill>
                    <a:schemeClr val="tx1">
                      <a:lumMod val="75000"/>
                      <a:lumOff val="25000"/>
                    </a:schemeClr>
                  </a:solidFill>
                  <a:latin typeface="Arial"/>
                  <a:ea typeface="微软雅黑"/>
                  <a:cs typeface="阿里巴巴普惠体" panose="00020600040101010101" pitchFamily="18" charset="-122"/>
                  <a:sym typeface="Arial"/>
                </a:rPr>
                <a:t>甪直古镇先后于2001年被评定为国家4A级旅游风景区 、2003年被命名为中国历史文化名镇 、2004年被命名为全国环境优美镇 、2008年被命名为中国民间文化艺术之乡 、2011年被命名为中国特色景观旅游名镇 、2012年被列入更新的《中国世界文化遗产预备名单》</a:t>
              </a:r>
            </a:p>
          </p:txBody>
        </p:sp>
        <p:sp>
          <p:nvSpPr>
            <p:cNvPr id="12" name="矩形 11">
              <a:extLst>
                <a:ext uri="{FF2B5EF4-FFF2-40B4-BE49-F238E27FC236}">
                  <a16:creationId xmlns:a16="http://schemas.microsoft.com/office/drawing/2014/main" xmlns="" id="{9CC454D8-E25B-209E-678B-1080B3AC7015}"/>
                </a:ext>
              </a:extLst>
            </p:cNvPr>
            <p:cNvSpPr/>
            <p:nvPr/>
          </p:nvSpPr>
          <p:spPr>
            <a:xfrm>
              <a:off x="2094901" y="2801764"/>
              <a:ext cx="1244123" cy="391137"/>
            </a:xfrm>
            <a:prstGeom prst="rect">
              <a:avLst/>
            </a:prstGeom>
          </p:spPr>
          <p:txBody>
            <a:bodyPr wrap="square">
              <a:spAutoFit/>
            </a:bodyPr>
            <a:lstStyle/>
            <a:p>
              <a:pPr algn="dist"/>
              <a:r>
                <a:rPr lang="zh-CN" altLang="en-US" sz="2400" b="1" dirty="0">
                  <a:latin typeface="Arial"/>
                  <a:ea typeface="微软雅黑"/>
                  <a:cs typeface="阿里巴巴普惠体" panose="00020600040101010101" pitchFamily="18" charset="-122"/>
                  <a:sym typeface="Arial"/>
                </a:rPr>
                <a:t>甪直古镇</a:t>
              </a:r>
              <a:endParaRPr lang="zh-CN" altLang="en-US" sz="2400" b="1" dirty="0">
                <a:solidFill>
                  <a:schemeClr val="tx1">
                    <a:lumMod val="85000"/>
                    <a:lumOff val="15000"/>
                  </a:schemeClr>
                </a:solidFill>
                <a:latin typeface="Arial"/>
                <a:ea typeface="微软雅黑"/>
                <a:cs typeface="阿里巴巴普惠体" panose="00020600040101010101" pitchFamily="18" charset="-122"/>
                <a:sym typeface="Arial"/>
              </a:endParaRPr>
            </a:p>
          </p:txBody>
        </p:sp>
      </p:grpSp>
      <p:pic>
        <p:nvPicPr>
          <p:cNvPr id="17" name="图片 16">
            <a:extLst>
              <a:ext uri="{FF2B5EF4-FFF2-40B4-BE49-F238E27FC236}">
                <a16:creationId xmlns:a16="http://schemas.microsoft.com/office/drawing/2014/main" xmlns="" id="{AD460E70-9645-FEAE-942F-AA55269C9E7E}"/>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6024638" y="2274389"/>
            <a:ext cx="4861077" cy="1201782"/>
          </a:xfrm>
          <a:prstGeom prst="rect">
            <a:avLst/>
          </a:prstGeom>
        </p:spPr>
      </p:pic>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arn(inVertical)">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nodeType="clickEffect">
                                  <p:stCondLst>
                                    <p:cond delay="0"/>
                                  </p:stCondLst>
                                  <p:childTnLst>
                                    <p:set>
                                      <p:cBhvr>
                                        <p:cTn id="11" dur="1" fill="hold">
                                          <p:stCondLst>
                                            <p:cond delay="0"/>
                                          </p:stCondLst>
                                        </p:cTn>
                                        <p:tgtEl>
                                          <p:spTgt spid="17"/>
                                        </p:tgtEl>
                                        <p:attrNameLst>
                                          <p:attrName>style.visibility</p:attrName>
                                        </p:attrNameLst>
                                      </p:cBhvr>
                                      <p:to>
                                        <p:strVal val="visible"/>
                                      </p:to>
                                    </p:set>
                                    <p:animEffect transition="in" filter="barn(inVertical)">
                                      <p:cBhvr>
                                        <p:cTn id="12"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5685851" y="2055138"/>
            <a:ext cx="2385268" cy="3731079"/>
          </a:xfrm>
          <a:prstGeom prst="rect">
            <a:avLst/>
          </a:prstGeom>
          <a:noFill/>
        </p:spPr>
        <p:txBody>
          <a:bodyPr vert="eaVert" wrap="square" rtlCol="0">
            <a:spAutoFit/>
          </a:bodyPr>
          <a:lstStyle/>
          <a:p>
            <a:pPr algn="just">
              <a:lnSpc>
                <a:spcPct val="130000"/>
              </a:lnSpc>
            </a:pPr>
            <a:r>
              <a:rPr lang="zh-CN" altLang="en-US" sz="2000" b="1" dirty="0">
                <a:solidFill>
                  <a:schemeClr val="tx1">
                    <a:lumMod val="85000"/>
                    <a:lumOff val="15000"/>
                  </a:schemeClr>
                </a:solidFill>
                <a:latin typeface="Arial"/>
                <a:ea typeface="微软雅黑"/>
                <a:cs typeface="+mn-ea"/>
                <a:sym typeface="Arial"/>
              </a:rPr>
              <a:t>同里镇</a:t>
            </a:r>
            <a:endParaRPr lang="en-US" altLang="zh-CN" sz="2000" b="1" dirty="0">
              <a:solidFill>
                <a:schemeClr val="tx1">
                  <a:lumMod val="85000"/>
                  <a:lumOff val="15000"/>
                </a:schemeClr>
              </a:solidFill>
              <a:latin typeface="Arial"/>
              <a:ea typeface="微软雅黑"/>
              <a:cs typeface="+mn-ea"/>
              <a:sym typeface="Arial"/>
            </a:endParaRPr>
          </a:p>
          <a:p>
            <a:pPr algn="just">
              <a:lnSpc>
                <a:spcPct val="130000"/>
              </a:lnSpc>
            </a:pPr>
            <a:r>
              <a:rPr lang="zh-CN" altLang="en-US" dirty="0">
                <a:solidFill>
                  <a:schemeClr val="tx1">
                    <a:lumMod val="85000"/>
                    <a:lumOff val="15000"/>
                  </a:schemeClr>
                </a:solidFill>
                <a:latin typeface="Arial"/>
                <a:ea typeface="微软雅黑"/>
                <a:cs typeface="+mn-ea"/>
                <a:sym typeface="Arial"/>
              </a:rPr>
              <a:t>江南六大古镇之一，同里旧称“富土”，唐初改为“铜里”，宋时将旧名拆字为“同里”。始建于宋代，截至2015年已有1000多年历史，是中国水乡文化古镇。</a:t>
            </a:r>
            <a:endParaRPr lang="en-US" altLang="zh-CN" dirty="0">
              <a:solidFill>
                <a:schemeClr val="tx1">
                  <a:lumMod val="85000"/>
                  <a:lumOff val="15000"/>
                </a:schemeClr>
              </a:solidFill>
              <a:latin typeface="Arial"/>
              <a:ea typeface="微软雅黑"/>
              <a:cs typeface="+mn-ea"/>
              <a:sym typeface="Arial"/>
            </a:endParaRPr>
          </a:p>
        </p:txBody>
      </p:sp>
      <p:sp>
        <p:nvSpPr>
          <p:cNvPr id="2" name="文本框 1">
            <a:extLst>
              <a:ext uri="{FF2B5EF4-FFF2-40B4-BE49-F238E27FC236}">
                <a16:creationId xmlns:a16="http://schemas.microsoft.com/office/drawing/2014/main" xmlns="" id="{A53F232D-F6A2-FDF8-4232-256100805C4C}"/>
              </a:ext>
            </a:extLst>
          </p:cNvPr>
          <p:cNvSpPr txBox="1"/>
          <p:nvPr/>
        </p:nvSpPr>
        <p:spPr>
          <a:xfrm>
            <a:off x="1221740" y="552451"/>
            <a:ext cx="4064000" cy="652486"/>
          </a:xfrm>
          <a:prstGeom prst="rect">
            <a:avLst/>
          </a:prstGeom>
          <a:noFill/>
        </p:spPr>
        <p:txBody>
          <a:bodyPr wrap="square" rtlCol="0">
            <a:spAutoFit/>
          </a:bodyPr>
          <a:lstStyle/>
          <a:p>
            <a:pPr>
              <a:lnSpc>
                <a:spcPct val="130000"/>
              </a:lnSpc>
            </a:pPr>
            <a:r>
              <a:rPr lang="zh-CN" altLang="en-US" sz="2800">
                <a:solidFill>
                  <a:schemeClr val="accent1"/>
                </a:solidFill>
                <a:latin typeface="Arial"/>
                <a:ea typeface="微软雅黑"/>
                <a:cs typeface="+mn-ea"/>
                <a:sym typeface="Arial"/>
              </a:rPr>
              <a:t>同里古镇</a:t>
            </a:r>
            <a:endParaRPr lang="zh-CN" altLang="en-US" sz="2800" dirty="0">
              <a:solidFill>
                <a:schemeClr val="accent1"/>
              </a:solidFill>
              <a:latin typeface="Arial"/>
              <a:ea typeface="微软雅黑"/>
              <a:cs typeface="+mn-ea"/>
              <a:sym typeface="Arial"/>
            </a:endParaRPr>
          </a:p>
        </p:txBody>
      </p:sp>
      <p:sp>
        <p:nvSpPr>
          <p:cNvPr id="3" name="缺角矩形 2">
            <a:extLst>
              <a:ext uri="{FF2B5EF4-FFF2-40B4-BE49-F238E27FC236}">
                <a16:creationId xmlns:a16="http://schemas.microsoft.com/office/drawing/2014/main" xmlns="" id="{CB9B88FF-C77D-6C9C-5646-DD4D39C6B1D5}"/>
              </a:ext>
            </a:extLst>
          </p:cNvPr>
          <p:cNvSpPr/>
          <p:nvPr/>
        </p:nvSpPr>
        <p:spPr>
          <a:xfrm>
            <a:off x="609601" y="635000"/>
            <a:ext cx="469900" cy="469900"/>
          </a:xfrm>
          <a:prstGeom prst="plaqu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dirty="0">
                <a:latin typeface="Arial"/>
                <a:ea typeface="微软雅黑"/>
                <a:sym typeface="Arial"/>
              </a:rPr>
              <a:t>叁</a:t>
            </a:r>
          </a:p>
        </p:txBody>
      </p:sp>
      <p:sp>
        <p:nvSpPr>
          <p:cNvPr id="7" name="矩形 6">
            <a:extLst>
              <a:ext uri="{FF2B5EF4-FFF2-40B4-BE49-F238E27FC236}">
                <a16:creationId xmlns:a16="http://schemas.microsoft.com/office/drawing/2014/main" xmlns="" id="{5B5B7A8B-2F0D-741E-C965-F0D3C2B9E5A4}"/>
              </a:ext>
            </a:extLst>
          </p:cNvPr>
          <p:cNvSpPr/>
          <p:nvPr/>
        </p:nvSpPr>
        <p:spPr>
          <a:xfrm>
            <a:off x="1492251" y="1653771"/>
            <a:ext cx="3228555" cy="41880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latin typeface="Arial"/>
                <a:ea typeface="微软雅黑"/>
                <a:sym typeface="Arial"/>
              </a:rPr>
              <a:t>  </a:t>
            </a:r>
            <a:endParaRPr lang="zh-CN" altLang="en-US" dirty="0">
              <a:latin typeface="Arial"/>
              <a:ea typeface="微软雅黑"/>
              <a:sym typeface="Arial"/>
            </a:endParaRPr>
          </a:p>
        </p:txBody>
      </p:sp>
      <p:pic>
        <p:nvPicPr>
          <p:cNvPr id="8" name="图片 7">
            <a:extLst>
              <a:ext uri="{FF2B5EF4-FFF2-40B4-BE49-F238E27FC236}">
                <a16:creationId xmlns:a16="http://schemas.microsoft.com/office/drawing/2014/main" xmlns="" id="{9EAD07C6-4963-6684-B177-CA613CFF5843}"/>
              </a:ext>
            </a:extLst>
          </p:cNvPr>
          <p:cNvPicPr>
            <a:picLocks noChangeAspect="1"/>
          </p:cNvPicPr>
          <p:nvPr/>
        </p:nvPicPr>
        <p:blipFill>
          <a:blip r:embed="rId3" cstate="email">
            <a:extLst>
              <a:ext uri="{28A0092B-C50C-407E-A947-70E740481C1C}">
                <a14:useLocalDpi xmlns:a14="http://schemas.microsoft.com/office/drawing/2010/main"/>
              </a:ext>
            </a:extLst>
          </a:blip>
          <a:srcRect/>
          <a:stretch/>
        </p:blipFill>
        <p:spPr>
          <a:xfrm>
            <a:off x="1764361" y="1814068"/>
            <a:ext cx="3228555" cy="4213216"/>
          </a:xfrm>
          <a:prstGeom prst="rect">
            <a:avLst/>
          </a:prstGeom>
        </p:spPr>
      </p:pic>
      <p:sp>
        <p:nvSpPr>
          <p:cNvPr id="9" name="文本框 8">
            <a:extLst>
              <a:ext uri="{FF2B5EF4-FFF2-40B4-BE49-F238E27FC236}">
                <a16:creationId xmlns:a16="http://schemas.microsoft.com/office/drawing/2014/main" xmlns="" id="{377D83D9-4FAA-9D2F-24E8-BF3AAF908AFD}"/>
              </a:ext>
            </a:extLst>
          </p:cNvPr>
          <p:cNvSpPr txBox="1"/>
          <p:nvPr/>
        </p:nvSpPr>
        <p:spPr>
          <a:xfrm>
            <a:off x="8658521" y="2055138"/>
            <a:ext cx="2025170" cy="3731079"/>
          </a:xfrm>
          <a:prstGeom prst="rect">
            <a:avLst/>
          </a:prstGeom>
          <a:noFill/>
        </p:spPr>
        <p:txBody>
          <a:bodyPr vert="eaVert" wrap="square" rtlCol="0">
            <a:spAutoFit/>
          </a:bodyPr>
          <a:lstStyle/>
          <a:p>
            <a:pPr algn="just">
              <a:lnSpc>
                <a:spcPct val="130000"/>
              </a:lnSpc>
            </a:pPr>
            <a:r>
              <a:rPr lang="zh-CN" altLang="en-US" sz="2000" b="1" dirty="0">
                <a:solidFill>
                  <a:schemeClr val="tx1">
                    <a:lumMod val="85000"/>
                    <a:lumOff val="15000"/>
                  </a:schemeClr>
                </a:solidFill>
                <a:latin typeface="Arial"/>
                <a:ea typeface="微软雅黑"/>
                <a:cs typeface="+mn-ea"/>
                <a:sym typeface="Arial"/>
              </a:rPr>
              <a:t>同里镇</a:t>
            </a:r>
            <a:endParaRPr lang="en-US" altLang="zh-CN" sz="2000" b="1" dirty="0">
              <a:solidFill>
                <a:schemeClr val="tx1">
                  <a:lumMod val="85000"/>
                  <a:lumOff val="15000"/>
                </a:schemeClr>
              </a:solidFill>
              <a:latin typeface="Arial"/>
              <a:ea typeface="微软雅黑"/>
              <a:cs typeface="+mn-ea"/>
              <a:sym typeface="Arial"/>
            </a:endParaRPr>
          </a:p>
          <a:p>
            <a:pPr algn="just">
              <a:lnSpc>
                <a:spcPct val="130000"/>
              </a:lnSpc>
            </a:pPr>
            <a:r>
              <a:rPr lang="zh-CN" altLang="en-US" sz="1800" dirty="0">
                <a:solidFill>
                  <a:schemeClr val="tx1">
                    <a:lumMod val="85000"/>
                    <a:lumOff val="15000"/>
                  </a:schemeClr>
                </a:solidFill>
                <a:latin typeface="Arial"/>
                <a:ea typeface="微软雅黑"/>
                <a:cs typeface="+mn-ea"/>
                <a:sym typeface="Arial"/>
              </a:rPr>
              <a:t>面积33公顷，为五个湖泊环抱，由49座桥连接，网状河流将镇区分割成七个岛。古镇镇内家家临水，户户通舟；宋元明清桥保存完好</a:t>
            </a:r>
            <a:endParaRPr lang="en-US" altLang="zh-CN" dirty="0">
              <a:solidFill>
                <a:schemeClr val="tx1">
                  <a:lumMod val="85000"/>
                  <a:lumOff val="15000"/>
                </a:schemeClr>
              </a:solidFill>
              <a:latin typeface="Arial"/>
              <a:ea typeface="微软雅黑"/>
              <a:cs typeface="+mn-ea"/>
              <a:sym typeface="Arial"/>
            </a:endParaRPr>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750" fill="hold"/>
                                        <p:tgtEl>
                                          <p:spTgt spid="7"/>
                                        </p:tgtEl>
                                        <p:attrNameLst>
                                          <p:attrName>ppt_w</p:attrName>
                                        </p:attrNameLst>
                                      </p:cBhvr>
                                      <p:tavLst>
                                        <p:tav tm="0">
                                          <p:val>
                                            <p:fltVal val="0"/>
                                          </p:val>
                                        </p:tav>
                                        <p:tav tm="100000">
                                          <p:val>
                                            <p:strVal val="#ppt_w"/>
                                          </p:val>
                                        </p:tav>
                                      </p:tavLst>
                                    </p:anim>
                                    <p:anim calcmode="lin" valueType="num">
                                      <p:cBhvr>
                                        <p:cTn id="8" dur="750" fill="hold"/>
                                        <p:tgtEl>
                                          <p:spTgt spid="7"/>
                                        </p:tgtEl>
                                        <p:attrNameLst>
                                          <p:attrName>ppt_h</p:attrName>
                                        </p:attrNameLst>
                                      </p:cBhvr>
                                      <p:tavLst>
                                        <p:tav tm="0">
                                          <p:val>
                                            <p:fltVal val="0"/>
                                          </p:val>
                                        </p:tav>
                                        <p:tav tm="100000">
                                          <p:val>
                                            <p:strVal val="#ppt_h"/>
                                          </p:val>
                                        </p:tav>
                                      </p:tavLst>
                                    </p:anim>
                                    <p:animEffect transition="in" filter="fade">
                                      <p:cBhvr>
                                        <p:cTn id="9" dur="750"/>
                                        <p:tgtEl>
                                          <p:spTgt spid="7"/>
                                        </p:tgtEl>
                                      </p:cBhvr>
                                    </p:animEffect>
                                  </p:childTnLst>
                                </p:cTn>
                              </p:par>
                              <p:par>
                                <p:cTn id="10" presetID="53" presetClass="entr" presetSubtype="16" fill="hold" nodeType="with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p:cTn id="12" dur="750" fill="hold"/>
                                        <p:tgtEl>
                                          <p:spTgt spid="8"/>
                                        </p:tgtEl>
                                        <p:attrNameLst>
                                          <p:attrName>ppt_w</p:attrName>
                                        </p:attrNameLst>
                                      </p:cBhvr>
                                      <p:tavLst>
                                        <p:tav tm="0">
                                          <p:val>
                                            <p:fltVal val="0"/>
                                          </p:val>
                                        </p:tav>
                                        <p:tav tm="100000">
                                          <p:val>
                                            <p:strVal val="#ppt_w"/>
                                          </p:val>
                                        </p:tav>
                                      </p:tavLst>
                                    </p:anim>
                                    <p:anim calcmode="lin" valueType="num">
                                      <p:cBhvr>
                                        <p:cTn id="13" dur="750" fill="hold"/>
                                        <p:tgtEl>
                                          <p:spTgt spid="8"/>
                                        </p:tgtEl>
                                        <p:attrNameLst>
                                          <p:attrName>ppt_h</p:attrName>
                                        </p:attrNameLst>
                                      </p:cBhvr>
                                      <p:tavLst>
                                        <p:tav tm="0">
                                          <p:val>
                                            <p:fltVal val="0"/>
                                          </p:val>
                                        </p:tav>
                                        <p:tav tm="100000">
                                          <p:val>
                                            <p:strVal val="#ppt_h"/>
                                          </p:val>
                                        </p:tav>
                                      </p:tavLst>
                                    </p:anim>
                                    <p:animEffect transition="in" filter="fade">
                                      <p:cBhvr>
                                        <p:cTn id="14" dur="750"/>
                                        <p:tgtEl>
                                          <p:spTgt spid="8"/>
                                        </p:tgtEl>
                                      </p:cBhvr>
                                    </p:animEffect>
                                  </p:childTnLst>
                                </p:cTn>
                              </p:par>
                            </p:childTnLst>
                          </p:cTn>
                        </p:par>
                      </p:childTnLst>
                    </p:cTn>
                  </p:par>
                  <p:par>
                    <p:cTn id="15" fill="hold">
                      <p:stCondLst>
                        <p:cond delay="indefinite"/>
                      </p:stCondLst>
                      <p:childTnLst>
                        <p:par>
                          <p:cTn id="16" fill="hold">
                            <p:stCondLst>
                              <p:cond delay="0"/>
                            </p:stCondLst>
                            <p:childTnLst>
                              <p:par>
                                <p:cTn id="17" presetID="41" presetClass="entr" presetSubtype="0" fill="hold" grpId="0" nodeType="clickEffect">
                                  <p:stCondLst>
                                    <p:cond delay="0"/>
                                  </p:stCondLst>
                                  <p:iterate type="lt">
                                    <p:tmPct val="10000"/>
                                  </p:iterate>
                                  <p:childTnLst>
                                    <p:set>
                                      <p:cBhvr>
                                        <p:cTn id="18" dur="1" fill="hold">
                                          <p:stCondLst>
                                            <p:cond delay="0"/>
                                          </p:stCondLst>
                                        </p:cTn>
                                        <p:tgtEl>
                                          <p:spTgt spid="4"/>
                                        </p:tgtEl>
                                        <p:attrNameLst>
                                          <p:attrName>style.visibility</p:attrName>
                                        </p:attrNameLst>
                                      </p:cBhvr>
                                      <p:to>
                                        <p:strVal val="visible"/>
                                      </p:to>
                                    </p:set>
                                    <p:anim calcmode="lin" valueType="num">
                                      <p:cBhvr>
                                        <p:cTn id="19" dur="500" fill="hold"/>
                                        <p:tgtEl>
                                          <p:spTgt spid="4"/>
                                        </p:tgtEl>
                                        <p:attrNameLst>
                                          <p:attrName>ppt_x</p:attrName>
                                        </p:attrNameLst>
                                      </p:cBhvr>
                                      <p:tavLst>
                                        <p:tav tm="0">
                                          <p:val>
                                            <p:strVal val="#ppt_x"/>
                                          </p:val>
                                        </p:tav>
                                        <p:tav tm="50000">
                                          <p:val>
                                            <p:strVal val="#ppt_x+.1"/>
                                          </p:val>
                                        </p:tav>
                                        <p:tav tm="100000">
                                          <p:val>
                                            <p:strVal val="#ppt_x"/>
                                          </p:val>
                                        </p:tav>
                                      </p:tavLst>
                                    </p:anim>
                                    <p:anim calcmode="lin" valueType="num">
                                      <p:cBhvr>
                                        <p:cTn id="20" dur="500" fill="hold"/>
                                        <p:tgtEl>
                                          <p:spTgt spid="4"/>
                                        </p:tgtEl>
                                        <p:attrNameLst>
                                          <p:attrName>ppt_y</p:attrName>
                                        </p:attrNameLst>
                                      </p:cBhvr>
                                      <p:tavLst>
                                        <p:tav tm="0">
                                          <p:val>
                                            <p:strVal val="#ppt_y"/>
                                          </p:val>
                                        </p:tav>
                                        <p:tav tm="100000">
                                          <p:val>
                                            <p:strVal val="#ppt_y"/>
                                          </p:val>
                                        </p:tav>
                                      </p:tavLst>
                                    </p:anim>
                                    <p:anim calcmode="lin" valueType="num">
                                      <p:cBhvr>
                                        <p:cTn id="21" dur="500" fill="hold"/>
                                        <p:tgtEl>
                                          <p:spTgt spid="4"/>
                                        </p:tgtEl>
                                        <p:attrNameLst>
                                          <p:attrName>ppt_h</p:attrName>
                                        </p:attrNameLst>
                                      </p:cBhvr>
                                      <p:tavLst>
                                        <p:tav tm="0">
                                          <p:val>
                                            <p:strVal val="#ppt_h/10"/>
                                          </p:val>
                                        </p:tav>
                                        <p:tav tm="50000">
                                          <p:val>
                                            <p:strVal val="#ppt_h+.01"/>
                                          </p:val>
                                        </p:tav>
                                        <p:tav tm="100000">
                                          <p:val>
                                            <p:strVal val="#ppt_h"/>
                                          </p:val>
                                        </p:tav>
                                      </p:tavLst>
                                    </p:anim>
                                    <p:anim calcmode="lin" valueType="num">
                                      <p:cBhvr>
                                        <p:cTn id="22" dur="500" fill="hold"/>
                                        <p:tgtEl>
                                          <p:spTgt spid="4"/>
                                        </p:tgtEl>
                                        <p:attrNameLst>
                                          <p:attrName>ppt_w</p:attrName>
                                        </p:attrNameLst>
                                      </p:cBhvr>
                                      <p:tavLst>
                                        <p:tav tm="0">
                                          <p:val>
                                            <p:strVal val="#ppt_w/10"/>
                                          </p:val>
                                        </p:tav>
                                        <p:tav tm="50000">
                                          <p:val>
                                            <p:strVal val="#ppt_w+.01"/>
                                          </p:val>
                                        </p:tav>
                                        <p:tav tm="100000">
                                          <p:val>
                                            <p:strVal val="#ppt_w"/>
                                          </p:val>
                                        </p:tav>
                                      </p:tavLst>
                                    </p:anim>
                                    <p:animEffect transition="in" filter="fade">
                                      <p:cBhvr>
                                        <p:cTn id="23" dur="500" tmFilter="0,0; .5, 1; 1, 1"/>
                                        <p:tgtEl>
                                          <p:spTgt spid="4"/>
                                        </p:tgtEl>
                                      </p:cBhvr>
                                    </p:animEffect>
                                  </p:childTnLst>
                                </p:cTn>
                              </p:par>
                            </p:childTnLst>
                          </p:cTn>
                        </p:par>
                      </p:childTnLst>
                    </p:cTn>
                  </p:par>
                  <p:par>
                    <p:cTn id="24" fill="hold">
                      <p:stCondLst>
                        <p:cond delay="indefinite"/>
                      </p:stCondLst>
                      <p:childTnLst>
                        <p:par>
                          <p:cTn id="25" fill="hold">
                            <p:stCondLst>
                              <p:cond delay="0"/>
                            </p:stCondLst>
                            <p:childTnLst>
                              <p:par>
                                <p:cTn id="26" presetID="41" presetClass="entr" presetSubtype="0" fill="hold" grpId="0" nodeType="clickEffect">
                                  <p:stCondLst>
                                    <p:cond delay="0"/>
                                  </p:stCondLst>
                                  <p:iterate type="lt">
                                    <p:tmPct val="10000"/>
                                  </p:iterate>
                                  <p:childTnLst>
                                    <p:set>
                                      <p:cBhvr>
                                        <p:cTn id="27" dur="1" fill="hold">
                                          <p:stCondLst>
                                            <p:cond delay="0"/>
                                          </p:stCondLst>
                                        </p:cTn>
                                        <p:tgtEl>
                                          <p:spTgt spid="9"/>
                                        </p:tgtEl>
                                        <p:attrNameLst>
                                          <p:attrName>style.visibility</p:attrName>
                                        </p:attrNameLst>
                                      </p:cBhvr>
                                      <p:to>
                                        <p:strVal val="visible"/>
                                      </p:to>
                                    </p:set>
                                    <p:anim calcmode="lin" valueType="num">
                                      <p:cBhvr>
                                        <p:cTn id="28" dur="500" fill="hold"/>
                                        <p:tgtEl>
                                          <p:spTgt spid="9"/>
                                        </p:tgtEl>
                                        <p:attrNameLst>
                                          <p:attrName>ppt_x</p:attrName>
                                        </p:attrNameLst>
                                      </p:cBhvr>
                                      <p:tavLst>
                                        <p:tav tm="0">
                                          <p:val>
                                            <p:strVal val="#ppt_x"/>
                                          </p:val>
                                        </p:tav>
                                        <p:tav tm="50000">
                                          <p:val>
                                            <p:strVal val="#ppt_x+.1"/>
                                          </p:val>
                                        </p:tav>
                                        <p:tav tm="100000">
                                          <p:val>
                                            <p:strVal val="#ppt_x"/>
                                          </p:val>
                                        </p:tav>
                                      </p:tavLst>
                                    </p:anim>
                                    <p:anim calcmode="lin" valueType="num">
                                      <p:cBhvr>
                                        <p:cTn id="29" dur="500" fill="hold"/>
                                        <p:tgtEl>
                                          <p:spTgt spid="9"/>
                                        </p:tgtEl>
                                        <p:attrNameLst>
                                          <p:attrName>ppt_y</p:attrName>
                                        </p:attrNameLst>
                                      </p:cBhvr>
                                      <p:tavLst>
                                        <p:tav tm="0">
                                          <p:val>
                                            <p:strVal val="#ppt_y"/>
                                          </p:val>
                                        </p:tav>
                                        <p:tav tm="100000">
                                          <p:val>
                                            <p:strVal val="#ppt_y"/>
                                          </p:val>
                                        </p:tav>
                                      </p:tavLst>
                                    </p:anim>
                                    <p:anim calcmode="lin" valueType="num">
                                      <p:cBhvr>
                                        <p:cTn id="30" dur="500" fill="hold"/>
                                        <p:tgtEl>
                                          <p:spTgt spid="9"/>
                                        </p:tgtEl>
                                        <p:attrNameLst>
                                          <p:attrName>ppt_h</p:attrName>
                                        </p:attrNameLst>
                                      </p:cBhvr>
                                      <p:tavLst>
                                        <p:tav tm="0">
                                          <p:val>
                                            <p:strVal val="#ppt_h/10"/>
                                          </p:val>
                                        </p:tav>
                                        <p:tav tm="50000">
                                          <p:val>
                                            <p:strVal val="#ppt_h+.01"/>
                                          </p:val>
                                        </p:tav>
                                        <p:tav tm="100000">
                                          <p:val>
                                            <p:strVal val="#ppt_h"/>
                                          </p:val>
                                        </p:tav>
                                      </p:tavLst>
                                    </p:anim>
                                    <p:anim calcmode="lin" valueType="num">
                                      <p:cBhvr>
                                        <p:cTn id="31" dur="500" fill="hold"/>
                                        <p:tgtEl>
                                          <p:spTgt spid="9"/>
                                        </p:tgtEl>
                                        <p:attrNameLst>
                                          <p:attrName>ppt_w</p:attrName>
                                        </p:attrNameLst>
                                      </p:cBhvr>
                                      <p:tavLst>
                                        <p:tav tm="0">
                                          <p:val>
                                            <p:strVal val="#ppt_w/10"/>
                                          </p:val>
                                        </p:tav>
                                        <p:tav tm="50000">
                                          <p:val>
                                            <p:strVal val="#ppt_w+.01"/>
                                          </p:val>
                                        </p:tav>
                                        <p:tav tm="100000">
                                          <p:val>
                                            <p:strVal val="#ppt_w"/>
                                          </p:val>
                                        </p:tav>
                                      </p:tavLst>
                                    </p:anim>
                                    <p:animEffect transition="in" filter="fade">
                                      <p:cBhvr>
                                        <p:cTn id="32" dur="500" tmFilter="0,0; .5, 1; 1, 1"/>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7" grpId="0" animBg="1"/>
      <p:bldP spid="9"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矩形 9"/>
          <p:cNvSpPr/>
          <p:nvPr/>
        </p:nvSpPr>
        <p:spPr>
          <a:xfrm>
            <a:off x="1040163" y="5330287"/>
            <a:ext cx="10089573" cy="1052596"/>
          </a:xfrm>
          <a:prstGeom prst="rect">
            <a:avLst/>
          </a:prstGeom>
        </p:spPr>
        <p:txBody>
          <a:bodyPr vert="horz" wrap="square">
            <a:spAutoFit/>
          </a:bodyPr>
          <a:lstStyle/>
          <a:p>
            <a:pPr>
              <a:lnSpc>
                <a:spcPct val="130000"/>
              </a:lnSpc>
            </a:pPr>
            <a:r>
              <a:rPr lang="zh-CN" altLang="en-US" sz="1600" dirty="0">
                <a:solidFill>
                  <a:schemeClr val="tx1">
                    <a:lumMod val="85000"/>
                    <a:lumOff val="15000"/>
                  </a:schemeClr>
                </a:solidFill>
                <a:latin typeface="Arial"/>
                <a:ea typeface="微软雅黑"/>
                <a:cs typeface="+mn-ea"/>
                <a:sym typeface="Arial"/>
              </a:rPr>
              <a:t>木渎是汉族传统手工艺品之乡。历史上有泥塑名家袁遇昌、银器高手朱碧山、琢玉名家陆子冈、绣圣沈寿等名家高手，他们的作品都是国家级收藏的珍品。有严家花园、虹饮山房、古松园、灵岩山、天平山等著名文物景点。</a:t>
            </a:r>
          </a:p>
        </p:txBody>
      </p:sp>
      <p:sp>
        <p:nvSpPr>
          <p:cNvPr id="4" name="文本框 3">
            <a:extLst>
              <a:ext uri="{FF2B5EF4-FFF2-40B4-BE49-F238E27FC236}">
                <a16:creationId xmlns:a16="http://schemas.microsoft.com/office/drawing/2014/main" xmlns="" id="{A5850E0D-AC4F-C9CC-3724-16320F4BCBAD}"/>
              </a:ext>
            </a:extLst>
          </p:cNvPr>
          <p:cNvSpPr txBox="1"/>
          <p:nvPr/>
        </p:nvSpPr>
        <p:spPr>
          <a:xfrm>
            <a:off x="1221740" y="552451"/>
            <a:ext cx="4064000" cy="652486"/>
          </a:xfrm>
          <a:prstGeom prst="rect">
            <a:avLst/>
          </a:prstGeom>
          <a:noFill/>
        </p:spPr>
        <p:txBody>
          <a:bodyPr wrap="square" rtlCol="0">
            <a:spAutoFit/>
          </a:bodyPr>
          <a:lstStyle/>
          <a:p>
            <a:pPr>
              <a:lnSpc>
                <a:spcPct val="130000"/>
              </a:lnSpc>
            </a:pPr>
            <a:r>
              <a:rPr lang="zh-CN" altLang="en-US" sz="2800">
                <a:solidFill>
                  <a:schemeClr val="accent1"/>
                </a:solidFill>
                <a:latin typeface="Arial"/>
                <a:ea typeface="微软雅黑"/>
                <a:cs typeface="+mn-ea"/>
                <a:sym typeface="Arial"/>
              </a:rPr>
              <a:t>木渎古镇</a:t>
            </a:r>
            <a:endParaRPr lang="zh-CN" altLang="en-US" sz="2800" dirty="0">
              <a:solidFill>
                <a:schemeClr val="accent1"/>
              </a:solidFill>
              <a:latin typeface="Arial"/>
              <a:ea typeface="微软雅黑"/>
              <a:cs typeface="+mn-ea"/>
              <a:sym typeface="Arial"/>
            </a:endParaRPr>
          </a:p>
        </p:txBody>
      </p:sp>
      <p:sp>
        <p:nvSpPr>
          <p:cNvPr id="5" name="缺角矩形 4">
            <a:extLst>
              <a:ext uri="{FF2B5EF4-FFF2-40B4-BE49-F238E27FC236}">
                <a16:creationId xmlns:a16="http://schemas.microsoft.com/office/drawing/2014/main" xmlns="" id="{5B5FB692-8273-F594-CEB3-7532B047DAD4}"/>
              </a:ext>
            </a:extLst>
          </p:cNvPr>
          <p:cNvSpPr/>
          <p:nvPr/>
        </p:nvSpPr>
        <p:spPr>
          <a:xfrm>
            <a:off x="609601" y="635000"/>
            <a:ext cx="469900" cy="469900"/>
          </a:xfrm>
          <a:prstGeom prst="plaqu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dirty="0">
                <a:latin typeface="Arial"/>
                <a:ea typeface="微软雅黑"/>
                <a:sym typeface="Arial"/>
              </a:rPr>
              <a:t>叁</a:t>
            </a:r>
          </a:p>
        </p:txBody>
      </p:sp>
      <p:sp>
        <p:nvSpPr>
          <p:cNvPr id="6" name="矩形 5">
            <a:extLst>
              <a:ext uri="{FF2B5EF4-FFF2-40B4-BE49-F238E27FC236}">
                <a16:creationId xmlns:a16="http://schemas.microsoft.com/office/drawing/2014/main" xmlns="" id="{659ACDD8-9D87-9FCB-4351-24016084ECB1}"/>
              </a:ext>
            </a:extLst>
          </p:cNvPr>
          <p:cNvSpPr/>
          <p:nvPr/>
        </p:nvSpPr>
        <p:spPr>
          <a:xfrm>
            <a:off x="5433784" y="4922562"/>
            <a:ext cx="5695951" cy="23001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grpSp>
        <p:nvGrpSpPr>
          <p:cNvPr id="7" name="组合 6">
            <a:extLst>
              <a:ext uri="{FF2B5EF4-FFF2-40B4-BE49-F238E27FC236}">
                <a16:creationId xmlns:a16="http://schemas.microsoft.com/office/drawing/2014/main" xmlns="" id="{AF348533-23FF-2932-B645-319AA19232ED}"/>
              </a:ext>
            </a:extLst>
          </p:cNvPr>
          <p:cNvGrpSpPr/>
          <p:nvPr/>
        </p:nvGrpSpPr>
        <p:grpSpPr>
          <a:xfrm>
            <a:off x="5446482" y="1580924"/>
            <a:ext cx="5683255" cy="3192950"/>
            <a:chOff x="4952996" y="2103437"/>
            <a:chExt cx="5683255" cy="3349626"/>
          </a:xfrm>
          <a:blipFill>
            <a:blip r:embed="rId3"/>
            <a:stretch>
              <a:fillRect/>
            </a:stretch>
          </a:blipFill>
        </p:grpSpPr>
        <p:sp>
          <p:nvSpPr>
            <p:cNvPr id="8" name="矩形 7">
              <a:extLst>
                <a:ext uri="{FF2B5EF4-FFF2-40B4-BE49-F238E27FC236}">
                  <a16:creationId xmlns:a16="http://schemas.microsoft.com/office/drawing/2014/main" xmlns="" id="{948138BC-DDA6-8502-F90C-7B45B26F32B9}"/>
                </a:ext>
              </a:extLst>
            </p:cNvPr>
            <p:cNvSpPr/>
            <p:nvPr/>
          </p:nvSpPr>
          <p:spPr>
            <a:xfrm>
              <a:off x="4962523" y="2103437"/>
              <a:ext cx="1562102" cy="1558926"/>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sp>
          <p:nvSpPr>
            <p:cNvPr id="9" name="矩形 8">
              <a:extLst>
                <a:ext uri="{FF2B5EF4-FFF2-40B4-BE49-F238E27FC236}">
                  <a16:creationId xmlns:a16="http://schemas.microsoft.com/office/drawing/2014/main" xmlns="" id="{91B372BC-46D1-AA95-91B4-52E9D06C8901}"/>
                </a:ext>
              </a:extLst>
            </p:cNvPr>
            <p:cNvSpPr/>
            <p:nvPr/>
          </p:nvSpPr>
          <p:spPr>
            <a:xfrm>
              <a:off x="6648448" y="2103437"/>
              <a:ext cx="1562102" cy="1558926"/>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sp>
          <p:nvSpPr>
            <p:cNvPr id="11" name="矩形 10">
              <a:extLst>
                <a:ext uri="{FF2B5EF4-FFF2-40B4-BE49-F238E27FC236}">
                  <a16:creationId xmlns:a16="http://schemas.microsoft.com/office/drawing/2014/main" xmlns="" id="{D2C3D8D7-C816-435F-CCF4-F0F2B8C488F2}"/>
                </a:ext>
              </a:extLst>
            </p:cNvPr>
            <p:cNvSpPr/>
            <p:nvPr/>
          </p:nvSpPr>
          <p:spPr>
            <a:xfrm>
              <a:off x="4952996" y="3765551"/>
              <a:ext cx="3257553" cy="168751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sp>
          <p:nvSpPr>
            <p:cNvPr id="12" name="矩形 11">
              <a:extLst>
                <a:ext uri="{FF2B5EF4-FFF2-40B4-BE49-F238E27FC236}">
                  <a16:creationId xmlns:a16="http://schemas.microsoft.com/office/drawing/2014/main" xmlns="" id="{97FF1690-672C-DFFA-4A39-0BCBBBDB8F73}"/>
                </a:ext>
              </a:extLst>
            </p:cNvPr>
            <p:cNvSpPr/>
            <p:nvPr/>
          </p:nvSpPr>
          <p:spPr>
            <a:xfrm>
              <a:off x="8334372" y="2103437"/>
              <a:ext cx="2301879" cy="334962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grpSp>
      <p:grpSp>
        <p:nvGrpSpPr>
          <p:cNvPr id="13" name="组合 12">
            <a:extLst>
              <a:ext uri="{FF2B5EF4-FFF2-40B4-BE49-F238E27FC236}">
                <a16:creationId xmlns:a16="http://schemas.microsoft.com/office/drawing/2014/main" xmlns="" id="{080E3F1C-1D62-17E0-F7A3-25C4DE3AF3FE}"/>
              </a:ext>
            </a:extLst>
          </p:cNvPr>
          <p:cNvGrpSpPr/>
          <p:nvPr/>
        </p:nvGrpSpPr>
        <p:grpSpPr>
          <a:xfrm>
            <a:off x="1079502" y="1580926"/>
            <a:ext cx="4005035" cy="3571649"/>
            <a:chOff x="586015" y="2103437"/>
            <a:chExt cx="4005035" cy="3746908"/>
          </a:xfrm>
        </p:grpSpPr>
        <p:sp>
          <p:nvSpPr>
            <p:cNvPr id="14" name="矩形 13">
              <a:extLst>
                <a:ext uri="{FF2B5EF4-FFF2-40B4-BE49-F238E27FC236}">
                  <a16:creationId xmlns:a16="http://schemas.microsoft.com/office/drawing/2014/main" xmlns="" id="{7BE395CD-D6C6-C2B1-068D-F4C9C6EE108D}"/>
                </a:ext>
              </a:extLst>
            </p:cNvPr>
            <p:cNvSpPr/>
            <p:nvPr/>
          </p:nvSpPr>
          <p:spPr>
            <a:xfrm>
              <a:off x="586015" y="2103437"/>
              <a:ext cx="4005035" cy="37469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sp>
          <p:nvSpPr>
            <p:cNvPr id="15" name="矩形 14">
              <a:extLst>
                <a:ext uri="{FF2B5EF4-FFF2-40B4-BE49-F238E27FC236}">
                  <a16:creationId xmlns:a16="http://schemas.microsoft.com/office/drawing/2014/main" xmlns="" id="{75387162-7E8E-3C91-2F50-ABAE62A9E538}"/>
                </a:ext>
              </a:extLst>
            </p:cNvPr>
            <p:cNvSpPr/>
            <p:nvPr/>
          </p:nvSpPr>
          <p:spPr>
            <a:xfrm>
              <a:off x="883272" y="2378704"/>
              <a:ext cx="3385542" cy="3093180"/>
            </a:xfrm>
            <a:prstGeom prst="rect">
              <a:avLst/>
            </a:prstGeom>
          </p:spPr>
          <p:txBody>
            <a:bodyPr vert="eaVert" wrap="square">
              <a:spAutoFit/>
            </a:bodyPr>
            <a:lstStyle/>
            <a:p>
              <a:pPr algn="just">
                <a:lnSpc>
                  <a:spcPct val="130000"/>
                </a:lnSpc>
              </a:pPr>
              <a:r>
                <a:rPr lang="zh-CN" altLang="en-US" sz="1600" dirty="0">
                  <a:solidFill>
                    <a:schemeClr val="bg1"/>
                  </a:solidFill>
                  <a:latin typeface="Arial"/>
                  <a:ea typeface="微软雅黑"/>
                  <a:cs typeface="+mn-ea"/>
                  <a:sym typeface="Arial"/>
                </a:rPr>
                <a:t>木渎古镇，别名渎川，胥江，雅称香溪，位于江苏省东南部，苏州古城西部，地处太湖流域，是江南著名的风景名胜区，素有“吴中第一镇”、“秀绝冠江南”之誉。木渎古镇是与苏州城同龄的汉族水乡文化古镇，已有2500多年历史。2008年08月，评为国家级AAAA景区 ，也是太湖风景区十三个景区之一。</a:t>
              </a:r>
            </a:p>
          </p:txBody>
        </p:sp>
      </p:gr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p:cTn id="7" dur="750" fill="hold"/>
                                        <p:tgtEl>
                                          <p:spTgt spid="13"/>
                                        </p:tgtEl>
                                        <p:attrNameLst>
                                          <p:attrName>ppt_w</p:attrName>
                                        </p:attrNameLst>
                                      </p:cBhvr>
                                      <p:tavLst>
                                        <p:tav tm="0">
                                          <p:val>
                                            <p:fltVal val="0"/>
                                          </p:val>
                                        </p:tav>
                                        <p:tav tm="100000">
                                          <p:val>
                                            <p:strVal val="#ppt_w"/>
                                          </p:val>
                                        </p:tav>
                                      </p:tavLst>
                                    </p:anim>
                                    <p:anim calcmode="lin" valueType="num">
                                      <p:cBhvr>
                                        <p:cTn id="8" dur="750" fill="hold"/>
                                        <p:tgtEl>
                                          <p:spTgt spid="13"/>
                                        </p:tgtEl>
                                        <p:attrNameLst>
                                          <p:attrName>ppt_h</p:attrName>
                                        </p:attrNameLst>
                                      </p:cBhvr>
                                      <p:tavLst>
                                        <p:tav tm="0">
                                          <p:val>
                                            <p:fltVal val="0"/>
                                          </p:val>
                                        </p:tav>
                                        <p:tav tm="100000">
                                          <p:val>
                                            <p:strVal val="#ppt_h"/>
                                          </p:val>
                                        </p:tav>
                                      </p:tavLst>
                                    </p:anim>
                                    <p:animEffect transition="in" filter="fade">
                                      <p:cBhvr>
                                        <p:cTn id="9" dur="750"/>
                                        <p:tgtEl>
                                          <p:spTgt spid="13"/>
                                        </p:tgtEl>
                                      </p:cBhvr>
                                    </p:animEffect>
                                  </p:childTnLst>
                                </p:cTn>
                              </p:par>
                            </p:childTnLst>
                          </p:cTn>
                        </p:par>
                        <p:par>
                          <p:cTn id="10" fill="hold">
                            <p:stCondLst>
                              <p:cond delay="750"/>
                            </p:stCondLst>
                            <p:childTnLst>
                              <p:par>
                                <p:cTn id="11" presetID="5" presetClass="entr" presetSubtype="10" fill="hold" nodeType="after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checkerboard(across)">
                                      <p:cBhvr>
                                        <p:cTn id="13" dur="750"/>
                                        <p:tgtEl>
                                          <p:spTgt spid="7"/>
                                        </p:tgtEl>
                                      </p:cBhvr>
                                    </p:animEffect>
                                  </p:childTnLst>
                                </p:cTn>
                              </p:par>
                            </p:childTnLst>
                          </p:cTn>
                        </p:par>
                        <p:par>
                          <p:cTn id="14" fill="hold">
                            <p:stCondLst>
                              <p:cond delay="1500"/>
                            </p:stCondLst>
                            <p:childTnLst>
                              <p:par>
                                <p:cTn id="15" presetID="16" presetClass="entr" presetSubtype="21" fill="hold" grpId="0" nodeType="after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barn(inVertical)">
                                      <p:cBhvr>
                                        <p:cTn id="17" dur="750"/>
                                        <p:tgtEl>
                                          <p:spTgt spid="6"/>
                                        </p:tgtEl>
                                      </p:cBhvr>
                                    </p:animEffect>
                                  </p:childTnLst>
                                </p:cTn>
                              </p:par>
                            </p:childTnLst>
                          </p:cTn>
                        </p:par>
                      </p:childTnLst>
                    </p:cTn>
                  </p:par>
                  <p:par>
                    <p:cTn id="18" fill="hold">
                      <p:stCondLst>
                        <p:cond delay="indefinite"/>
                      </p:stCondLst>
                      <p:childTnLst>
                        <p:par>
                          <p:cTn id="19" fill="hold">
                            <p:stCondLst>
                              <p:cond delay="0"/>
                            </p:stCondLst>
                            <p:childTnLst>
                              <p:par>
                                <p:cTn id="20" presetID="2" presetClass="entr" presetSubtype="4" fill="hold" grpId="0" nodeType="clickEffect">
                                  <p:stCondLst>
                                    <p:cond delay="0"/>
                                  </p:stCondLst>
                                  <p:childTnLst>
                                    <p:set>
                                      <p:cBhvr>
                                        <p:cTn id="21" dur="1" fill="hold">
                                          <p:stCondLst>
                                            <p:cond delay="0"/>
                                          </p:stCondLst>
                                        </p:cTn>
                                        <p:tgtEl>
                                          <p:spTgt spid="10"/>
                                        </p:tgtEl>
                                        <p:attrNameLst>
                                          <p:attrName>style.visibility</p:attrName>
                                        </p:attrNameLst>
                                      </p:cBhvr>
                                      <p:to>
                                        <p:strVal val="visible"/>
                                      </p:to>
                                    </p:set>
                                    <p:anim calcmode="lin" valueType="num">
                                      <p:cBhvr additive="base">
                                        <p:cTn id="22" dur="500" fill="hold"/>
                                        <p:tgtEl>
                                          <p:spTgt spid="10"/>
                                        </p:tgtEl>
                                        <p:attrNameLst>
                                          <p:attrName>ppt_x</p:attrName>
                                        </p:attrNameLst>
                                      </p:cBhvr>
                                      <p:tavLst>
                                        <p:tav tm="0">
                                          <p:val>
                                            <p:strVal val="#ppt_x"/>
                                          </p:val>
                                        </p:tav>
                                        <p:tav tm="100000">
                                          <p:val>
                                            <p:strVal val="#ppt_x"/>
                                          </p:val>
                                        </p:tav>
                                      </p:tavLst>
                                    </p:anim>
                                    <p:anim calcmode="lin" valueType="num">
                                      <p:cBhvr additive="base">
                                        <p:cTn id="23"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6"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a:extLst>
              <a:ext uri="{FF2B5EF4-FFF2-40B4-BE49-F238E27FC236}">
                <a16:creationId xmlns:a16="http://schemas.microsoft.com/office/drawing/2014/main" xmlns="" id="{CC8CC617-33FA-A0FA-9A37-10C88B580B73}"/>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t="30831"/>
          <a:stretch/>
        </p:blipFill>
        <p:spPr>
          <a:xfrm>
            <a:off x="246743" y="2801258"/>
            <a:ext cx="11713028" cy="3836337"/>
          </a:xfrm>
          <a:prstGeom prst="rect">
            <a:avLst/>
          </a:prstGeom>
        </p:spPr>
      </p:pic>
      <p:sp>
        <p:nvSpPr>
          <p:cNvPr id="8" name="矩形 7">
            <a:extLst>
              <a:ext uri="{FF2B5EF4-FFF2-40B4-BE49-F238E27FC236}">
                <a16:creationId xmlns:a16="http://schemas.microsoft.com/office/drawing/2014/main" xmlns="" id="{571674FD-F188-5793-A564-69B9B4EA8EED}"/>
              </a:ext>
            </a:extLst>
          </p:cNvPr>
          <p:cNvSpPr/>
          <p:nvPr/>
        </p:nvSpPr>
        <p:spPr>
          <a:xfrm flipH="1">
            <a:off x="10319657" y="1770744"/>
            <a:ext cx="362859" cy="143691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sp>
        <p:nvSpPr>
          <p:cNvPr id="7" name="矩形 6">
            <a:extLst>
              <a:ext uri="{FF2B5EF4-FFF2-40B4-BE49-F238E27FC236}">
                <a16:creationId xmlns:a16="http://schemas.microsoft.com/office/drawing/2014/main" xmlns="" id="{BC63CC8D-6349-F168-D96B-5FE0356C88AF}"/>
              </a:ext>
            </a:extLst>
          </p:cNvPr>
          <p:cNvSpPr/>
          <p:nvPr/>
        </p:nvSpPr>
        <p:spPr>
          <a:xfrm>
            <a:off x="1959430" y="2307773"/>
            <a:ext cx="5646057" cy="143691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sp>
        <p:nvSpPr>
          <p:cNvPr id="4" name="矩形 3"/>
          <p:cNvSpPr/>
          <p:nvPr/>
        </p:nvSpPr>
        <p:spPr>
          <a:xfrm>
            <a:off x="1070702" y="1756231"/>
            <a:ext cx="10047244" cy="2997835"/>
          </a:xfrm>
          <a:prstGeom prst="rect">
            <a:avLst/>
          </a:prstGeom>
        </p:spPr>
        <p:txBody>
          <a:bodyPr wrap="square">
            <a:noAutofit/>
          </a:bodyPr>
          <a:lstStyle/>
          <a:p>
            <a:pPr algn="just">
              <a:lnSpc>
                <a:spcPct val="130000"/>
              </a:lnSpc>
            </a:pPr>
            <a:r>
              <a:rPr lang="zh-CN" altLang="en-US" sz="1600" kern="100" dirty="0">
                <a:latin typeface="Arial"/>
                <a:ea typeface="微软雅黑"/>
                <a:cs typeface="+mn-ea"/>
                <a:sym typeface="Arial"/>
              </a:rPr>
              <a:t>始建于</a:t>
            </a:r>
            <a:r>
              <a:rPr lang="en-US" altLang="zh-CN" sz="1600" kern="100" dirty="0">
                <a:latin typeface="Arial"/>
                <a:ea typeface="微软雅黑"/>
                <a:cs typeface="+mn-ea"/>
                <a:sym typeface="Arial"/>
              </a:rPr>
              <a:t>1086</a:t>
            </a:r>
            <a:r>
              <a:rPr lang="zh-CN" altLang="en-US" sz="1600" kern="100" dirty="0">
                <a:latin typeface="Arial"/>
                <a:ea typeface="微软雅黑"/>
                <a:cs typeface="+mn-ea"/>
                <a:sym typeface="Arial"/>
              </a:rPr>
              <a:t>年的古镇周庄，因邑人周迪功先生捐地修全福寺而得名，春秋时为吴王少子摇的封地，名为贞丰里，是隶属于江苏省昆山市和上海交界处的一个典型的江南水乡小镇，江南六大古镇之一。于</a:t>
            </a:r>
            <a:r>
              <a:rPr lang="en-US" altLang="zh-CN" sz="1600" kern="100" dirty="0">
                <a:latin typeface="Arial"/>
                <a:ea typeface="微软雅黑"/>
                <a:cs typeface="+mn-ea"/>
                <a:sym typeface="Arial"/>
              </a:rPr>
              <a:t>2003</a:t>
            </a:r>
            <a:r>
              <a:rPr lang="zh-CN" altLang="en-US" sz="1600" kern="100" dirty="0">
                <a:latin typeface="Arial"/>
                <a:ea typeface="微软雅黑"/>
                <a:cs typeface="+mn-ea"/>
                <a:sym typeface="Arial"/>
              </a:rPr>
              <a:t>年被评为中国历史文化名镇，最为著名的景点有：沈万三故居、富安桥、双桥、沈厅、怪楼、周庄八景等。富安桥是江南仅存的立体形桥楼合壁建筑；双桥则由两桥相连为一体，造型独特；沈厅为清式院宅，整体结构严整，局部风格各异；此外还有澄虚道观、全福讲寺等宗教场所。周庄有“中国第一水乡”之美誉。</a:t>
            </a:r>
          </a:p>
        </p:txBody>
      </p:sp>
      <p:sp>
        <p:nvSpPr>
          <p:cNvPr id="2" name="文本框 1">
            <a:extLst>
              <a:ext uri="{FF2B5EF4-FFF2-40B4-BE49-F238E27FC236}">
                <a16:creationId xmlns:a16="http://schemas.microsoft.com/office/drawing/2014/main" xmlns="" id="{D1C94F5D-22C1-9972-029B-5CFDCED49B91}"/>
              </a:ext>
            </a:extLst>
          </p:cNvPr>
          <p:cNvSpPr txBox="1"/>
          <p:nvPr/>
        </p:nvSpPr>
        <p:spPr>
          <a:xfrm>
            <a:off x="1221740" y="552451"/>
            <a:ext cx="4064000" cy="652486"/>
          </a:xfrm>
          <a:prstGeom prst="rect">
            <a:avLst/>
          </a:prstGeom>
          <a:noFill/>
        </p:spPr>
        <p:txBody>
          <a:bodyPr wrap="square" rtlCol="0">
            <a:spAutoFit/>
          </a:bodyPr>
          <a:lstStyle/>
          <a:p>
            <a:pPr>
              <a:lnSpc>
                <a:spcPct val="130000"/>
              </a:lnSpc>
            </a:pPr>
            <a:r>
              <a:rPr lang="zh-CN" altLang="en-US" sz="2800">
                <a:solidFill>
                  <a:schemeClr val="accent1"/>
                </a:solidFill>
                <a:latin typeface="Arial"/>
                <a:ea typeface="微软雅黑"/>
                <a:cs typeface="+mn-ea"/>
                <a:sym typeface="Arial"/>
              </a:rPr>
              <a:t>周庄古镇</a:t>
            </a:r>
            <a:endParaRPr lang="zh-CN" altLang="en-US" sz="2800" dirty="0">
              <a:solidFill>
                <a:schemeClr val="accent1"/>
              </a:solidFill>
              <a:latin typeface="Arial"/>
              <a:ea typeface="微软雅黑"/>
              <a:cs typeface="+mn-ea"/>
              <a:sym typeface="Arial"/>
            </a:endParaRPr>
          </a:p>
        </p:txBody>
      </p:sp>
      <p:sp>
        <p:nvSpPr>
          <p:cNvPr id="3" name="缺角矩形 2">
            <a:extLst>
              <a:ext uri="{FF2B5EF4-FFF2-40B4-BE49-F238E27FC236}">
                <a16:creationId xmlns:a16="http://schemas.microsoft.com/office/drawing/2014/main" xmlns="" id="{F3722C2F-E24F-1414-44B2-C213111D01CD}"/>
              </a:ext>
            </a:extLst>
          </p:cNvPr>
          <p:cNvSpPr/>
          <p:nvPr/>
        </p:nvSpPr>
        <p:spPr>
          <a:xfrm>
            <a:off x="609601" y="635000"/>
            <a:ext cx="469900" cy="469900"/>
          </a:xfrm>
          <a:prstGeom prst="plaqu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dirty="0">
                <a:latin typeface="Arial"/>
                <a:ea typeface="微软雅黑"/>
                <a:sym typeface="Arial"/>
              </a:rPr>
              <a:t>叁</a:t>
            </a:r>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 name="图片 31">
            <a:extLst>
              <a:ext uri="{FF2B5EF4-FFF2-40B4-BE49-F238E27FC236}">
                <a16:creationId xmlns:a16="http://schemas.microsoft.com/office/drawing/2014/main" xmlns="" id="{B7F6E268-1B6E-D74F-8A5D-A634F5D8BF5F}"/>
              </a:ext>
            </a:extLst>
          </p:cNvPr>
          <p:cNvPicPr>
            <a:picLocks noChangeAspect="1"/>
          </p:cNvPicPr>
          <p:nvPr/>
        </p:nvPicPr>
        <p:blipFill>
          <a:blip r:embed="rId3" cstate="email">
            <a:extLst>
              <a:ext uri="{28A0092B-C50C-407E-A947-70E740481C1C}">
                <a14:useLocalDpi xmlns:a14="http://schemas.microsoft.com/office/drawing/2010/main"/>
              </a:ext>
            </a:extLst>
          </a:blip>
          <a:srcRect/>
          <a:stretch/>
        </p:blipFill>
        <p:spPr>
          <a:xfrm>
            <a:off x="0" y="0"/>
            <a:ext cx="12192000" cy="6858000"/>
          </a:xfrm>
          <a:prstGeom prst="rect">
            <a:avLst/>
          </a:prstGeom>
        </p:spPr>
      </p:pic>
      <p:sp>
        <p:nvSpPr>
          <p:cNvPr id="33" name="矩形 32">
            <a:extLst>
              <a:ext uri="{FF2B5EF4-FFF2-40B4-BE49-F238E27FC236}">
                <a16:creationId xmlns:a16="http://schemas.microsoft.com/office/drawing/2014/main" xmlns="" id="{D713BA5E-8036-F082-15EC-A47C383198D2}"/>
              </a:ext>
            </a:extLst>
          </p:cNvPr>
          <p:cNvSpPr/>
          <p:nvPr/>
        </p:nvSpPr>
        <p:spPr>
          <a:xfrm>
            <a:off x="0" y="0"/>
            <a:ext cx="12192000" cy="6858000"/>
          </a:xfrm>
          <a:prstGeom prst="rect">
            <a:avLst/>
          </a:prstGeom>
          <a:gradFill flip="none" rotWithShape="1">
            <a:gsLst>
              <a:gs pos="0">
                <a:schemeClr val="tx1">
                  <a:lumMod val="95000"/>
                  <a:lumOff val="5000"/>
                  <a:alpha val="61000"/>
                </a:schemeClr>
              </a:gs>
              <a:gs pos="100000">
                <a:schemeClr val="tx1">
                  <a:alpha val="4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sp>
        <p:nvSpPr>
          <p:cNvPr id="4" name="文本框 3"/>
          <p:cNvSpPr txBox="1"/>
          <p:nvPr/>
        </p:nvSpPr>
        <p:spPr>
          <a:xfrm>
            <a:off x="3788228" y="936896"/>
            <a:ext cx="4615544" cy="1387203"/>
          </a:xfrm>
          <a:prstGeom prst="rect">
            <a:avLst/>
          </a:prstGeom>
          <a:noFill/>
        </p:spPr>
        <p:txBody>
          <a:bodyPr wrap="square" rtlCol="0">
            <a:noAutofit/>
          </a:bodyPr>
          <a:lstStyle/>
          <a:p>
            <a:pPr algn="ctr">
              <a:lnSpc>
                <a:spcPct val="130000"/>
              </a:lnSpc>
            </a:pPr>
            <a:r>
              <a:rPr lang="zh-CN" altLang="en-US" sz="7200" dirty="0">
                <a:solidFill>
                  <a:schemeClr val="bg1"/>
                </a:solidFill>
                <a:latin typeface="字体家AI造字剑客" pitchFamily="66" charset="-122"/>
                <a:ea typeface="字体家AI造字剑客" pitchFamily="66" charset="-122"/>
                <a:cs typeface="+mn-ea"/>
                <a:sym typeface="Arial"/>
              </a:rPr>
              <a:t>目录</a:t>
            </a:r>
          </a:p>
        </p:txBody>
      </p:sp>
      <p:pic>
        <p:nvPicPr>
          <p:cNvPr id="13" name="图片 12">
            <a:extLst>
              <a:ext uri="{FF2B5EF4-FFF2-40B4-BE49-F238E27FC236}">
                <a16:creationId xmlns:a16="http://schemas.microsoft.com/office/drawing/2014/main" xmlns="" id="{2CEE0530-A641-9F12-D16C-5C9E4A466F7F}"/>
              </a:ext>
            </a:extLst>
          </p:cNvPr>
          <p:cNvPicPr>
            <a:picLocks noChangeAspect="1"/>
          </p:cNvPicPr>
          <p:nvPr/>
        </p:nvPicPr>
        <p:blipFill>
          <a:blip r:embed="rId4" cstate="email">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2188633" y="3209473"/>
            <a:ext cx="400971" cy="1086756"/>
          </a:xfrm>
          <a:prstGeom prst="rect">
            <a:avLst/>
          </a:prstGeom>
        </p:spPr>
      </p:pic>
      <p:sp>
        <p:nvSpPr>
          <p:cNvPr id="14" name="文本框 13">
            <a:extLst>
              <a:ext uri="{FF2B5EF4-FFF2-40B4-BE49-F238E27FC236}">
                <a16:creationId xmlns:a16="http://schemas.microsoft.com/office/drawing/2014/main" xmlns="" id="{9E322635-2B59-5CEF-C4FA-07E0C0F1E2E6}"/>
              </a:ext>
            </a:extLst>
          </p:cNvPr>
          <p:cNvSpPr txBox="1"/>
          <p:nvPr/>
        </p:nvSpPr>
        <p:spPr>
          <a:xfrm>
            <a:off x="2188634" y="3311600"/>
            <a:ext cx="430887" cy="913070"/>
          </a:xfrm>
          <a:prstGeom prst="rect">
            <a:avLst/>
          </a:prstGeom>
          <a:noFill/>
        </p:spPr>
        <p:txBody>
          <a:bodyPr vert="eaVert" wrap="none" rtlCol="0">
            <a:spAutoFit/>
          </a:bodyPr>
          <a:lstStyle/>
          <a:p>
            <a:r>
              <a:rPr lang="zh-CN" altLang="en-US" sz="1600" dirty="0">
                <a:solidFill>
                  <a:schemeClr val="bg1"/>
                </a:solidFill>
                <a:latin typeface="Arial"/>
                <a:ea typeface="微软雅黑"/>
                <a:cs typeface="+mn-ea"/>
                <a:sym typeface="Arial"/>
              </a:rPr>
              <a:t>第壹章节</a:t>
            </a:r>
            <a:endParaRPr lang="zh-CN" altLang="en-US" sz="1600" dirty="0">
              <a:solidFill>
                <a:schemeClr val="bg1"/>
              </a:solidFill>
              <a:latin typeface="Arial"/>
              <a:ea typeface="微软雅黑"/>
              <a:sym typeface="Arial"/>
            </a:endParaRPr>
          </a:p>
        </p:txBody>
      </p:sp>
      <p:sp>
        <p:nvSpPr>
          <p:cNvPr id="16" name="文本框 15">
            <a:extLst>
              <a:ext uri="{FF2B5EF4-FFF2-40B4-BE49-F238E27FC236}">
                <a16:creationId xmlns:a16="http://schemas.microsoft.com/office/drawing/2014/main" xmlns="" id="{AC60F665-C853-3228-F856-94430BA134BE}"/>
              </a:ext>
            </a:extLst>
          </p:cNvPr>
          <p:cNvSpPr txBox="1"/>
          <p:nvPr/>
        </p:nvSpPr>
        <p:spPr>
          <a:xfrm>
            <a:off x="2623300" y="3209473"/>
            <a:ext cx="677108" cy="1701748"/>
          </a:xfrm>
          <a:prstGeom prst="rect">
            <a:avLst/>
          </a:prstGeom>
          <a:noFill/>
        </p:spPr>
        <p:txBody>
          <a:bodyPr vert="eaVert" wrap="none" rtlCol="0">
            <a:spAutoFit/>
          </a:bodyPr>
          <a:lstStyle/>
          <a:p>
            <a:r>
              <a:rPr lang="zh-CN" altLang="en-US" sz="3200" b="1" dirty="0">
                <a:solidFill>
                  <a:schemeClr val="bg1"/>
                </a:solidFill>
                <a:latin typeface="字体家AI造字剑客" pitchFamily="66" charset="-122"/>
                <a:ea typeface="字体家AI造字剑客" pitchFamily="66" charset="-122"/>
                <a:cs typeface="+mn-ea"/>
                <a:sym typeface="Arial"/>
              </a:rPr>
              <a:t>苏州园林</a:t>
            </a:r>
            <a:endParaRPr lang="zh-CN" altLang="en-US" sz="3200" b="1" dirty="0">
              <a:solidFill>
                <a:schemeClr val="bg1"/>
              </a:solidFill>
              <a:latin typeface="字体家AI造字剑客" pitchFamily="66" charset="-122"/>
              <a:ea typeface="字体家AI造字剑客" pitchFamily="66" charset="-122"/>
              <a:sym typeface="Arial"/>
            </a:endParaRPr>
          </a:p>
        </p:txBody>
      </p:sp>
      <p:pic>
        <p:nvPicPr>
          <p:cNvPr id="17" name="图片 16">
            <a:extLst>
              <a:ext uri="{FF2B5EF4-FFF2-40B4-BE49-F238E27FC236}">
                <a16:creationId xmlns:a16="http://schemas.microsoft.com/office/drawing/2014/main" xmlns="" id="{9931A121-61A4-9A42-BD16-44EB616D2730}"/>
              </a:ext>
            </a:extLst>
          </p:cNvPr>
          <p:cNvPicPr>
            <a:picLocks noChangeAspect="1"/>
          </p:cNvPicPr>
          <p:nvPr/>
        </p:nvPicPr>
        <p:blipFill>
          <a:blip r:embed="rId4" cstate="email">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3865033" y="3209473"/>
            <a:ext cx="400971" cy="1086756"/>
          </a:xfrm>
          <a:prstGeom prst="rect">
            <a:avLst/>
          </a:prstGeom>
        </p:spPr>
      </p:pic>
      <p:sp>
        <p:nvSpPr>
          <p:cNvPr id="18" name="文本框 17">
            <a:extLst>
              <a:ext uri="{FF2B5EF4-FFF2-40B4-BE49-F238E27FC236}">
                <a16:creationId xmlns:a16="http://schemas.microsoft.com/office/drawing/2014/main" xmlns="" id="{9B71C4C6-09C0-74CE-81B4-0916D3B7B3B7}"/>
              </a:ext>
            </a:extLst>
          </p:cNvPr>
          <p:cNvSpPr txBox="1"/>
          <p:nvPr/>
        </p:nvSpPr>
        <p:spPr>
          <a:xfrm>
            <a:off x="3865034" y="3311600"/>
            <a:ext cx="430887" cy="913070"/>
          </a:xfrm>
          <a:prstGeom prst="rect">
            <a:avLst/>
          </a:prstGeom>
          <a:noFill/>
        </p:spPr>
        <p:txBody>
          <a:bodyPr vert="eaVert" wrap="none" rtlCol="0">
            <a:spAutoFit/>
          </a:bodyPr>
          <a:lstStyle/>
          <a:p>
            <a:r>
              <a:rPr lang="zh-CN" altLang="en-US" sz="1600" dirty="0">
                <a:solidFill>
                  <a:schemeClr val="bg1"/>
                </a:solidFill>
                <a:latin typeface="Arial"/>
                <a:ea typeface="微软雅黑"/>
                <a:cs typeface="+mn-ea"/>
                <a:sym typeface="Arial"/>
              </a:rPr>
              <a:t>第贰章节</a:t>
            </a:r>
            <a:endParaRPr lang="zh-CN" altLang="en-US" sz="1600" dirty="0">
              <a:solidFill>
                <a:schemeClr val="bg1"/>
              </a:solidFill>
              <a:latin typeface="Arial"/>
              <a:ea typeface="微软雅黑"/>
              <a:sym typeface="Arial"/>
            </a:endParaRPr>
          </a:p>
        </p:txBody>
      </p:sp>
      <p:sp>
        <p:nvSpPr>
          <p:cNvPr id="19" name="文本框 18">
            <a:extLst>
              <a:ext uri="{FF2B5EF4-FFF2-40B4-BE49-F238E27FC236}">
                <a16:creationId xmlns:a16="http://schemas.microsoft.com/office/drawing/2014/main" xmlns="" id="{D911E07C-1358-42FE-CBBF-B79E14931070}"/>
              </a:ext>
            </a:extLst>
          </p:cNvPr>
          <p:cNvSpPr txBox="1"/>
          <p:nvPr/>
        </p:nvSpPr>
        <p:spPr>
          <a:xfrm>
            <a:off x="4299700" y="3209473"/>
            <a:ext cx="677108" cy="1701748"/>
          </a:xfrm>
          <a:prstGeom prst="rect">
            <a:avLst/>
          </a:prstGeom>
          <a:noFill/>
        </p:spPr>
        <p:txBody>
          <a:bodyPr vert="eaVert" wrap="none" rtlCol="0">
            <a:spAutoFit/>
          </a:bodyPr>
          <a:lstStyle/>
          <a:p>
            <a:r>
              <a:rPr lang="zh-CN" altLang="en-US" sz="3200" b="1" dirty="0">
                <a:solidFill>
                  <a:schemeClr val="bg1"/>
                </a:solidFill>
                <a:latin typeface="字体家AI造字剑客" pitchFamily="66" charset="-122"/>
                <a:ea typeface="字体家AI造字剑客" pitchFamily="66" charset="-122"/>
                <a:cs typeface="+mn-ea"/>
                <a:sym typeface="Arial"/>
              </a:rPr>
              <a:t>苏州古街</a:t>
            </a:r>
            <a:endParaRPr lang="zh-CN" altLang="en-US" sz="3200" b="1" dirty="0">
              <a:solidFill>
                <a:schemeClr val="bg1"/>
              </a:solidFill>
              <a:latin typeface="字体家AI造字剑客" pitchFamily="66" charset="-122"/>
              <a:ea typeface="字体家AI造字剑客" pitchFamily="66" charset="-122"/>
              <a:sym typeface="Arial"/>
            </a:endParaRPr>
          </a:p>
        </p:txBody>
      </p:sp>
      <p:pic>
        <p:nvPicPr>
          <p:cNvPr id="20" name="图片 19">
            <a:extLst>
              <a:ext uri="{FF2B5EF4-FFF2-40B4-BE49-F238E27FC236}">
                <a16:creationId xmlns:a16="http://schemas.microsoft.com/office/drawing/2014/main" xmlns="" id="{02BE016A-C915-854F-31AE-26E6CE28D802}"/>
              </a:ext>
            </a:extLst>
          </p:cNvPr>
          <p:cNvPicPr>
            <a:picLocks noChangeAspect="1"/>
          </p:cNvPicPr>
          <p:nvPr/>
        </p:nvPicPr>
        <p:blipFill>
          <a:blip r:embed="rId4" cstate="email">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5541433" y="3209473"/>
            <a:ext cx="400971" cy="1086756"/>
          </a:xfrm>
          <a:prstGeom prst="rect">
            <a:avLst/>
          </a:prstGeom>
        </p:spPr>
      </p:pic>
      <p:sp>
        <p:nvSpPr>
          <p:cNvPr id="21" name="文本框 20">
            <a:extLst>
              <a:ext uri="{FF2B5EF4-FFF2-40B4-BE49-F238E27FC236}">
                <a16:creationId xmlns:a16="http://schemas.microsoft.com/office/drawing/2014/main" xmlns="" id="{615AA8AD-ADFF-D776-141A-B00333E4EEDB}"/>
              </a:ext>
            </a:extLst>
          </p:cNvPr>
          <p:cNvSpPr txBox="1"/>
          <p:nvPr/>
        </p:nvSpPr>
        <p:spPr>
          <a:xfrm>
            <a:off x="5541434" y="3311600"/>
            <a:ext cx="430887" cy="913070"/>
          </a:xfrm>
          <a:prstGeom prst="rect">
            <a:avLst/>
          </a:prstGeom>
          <a:noFill/>
        </p:spPr>
        <p:txBody>
          <a:bodyPr vert="eaVert" wrap="none" rtlCol="0">
            <a:spAutoFit/>
          </a:bodyPr>
          <a:lstStyle/>
          <a:p>
            <a:r>
              <a:rPr lang="zh-CN" altLang="en-US" sz="1600" dirty="0">
                <a:solidFill>
                  <a:schemeClr val="bg1"/>
                </a:solidFill>
                <a:latin typeface="Arial"/>
                <a:ea typeface="微软雅黑"/>
                <a:cs typeface="+mn-ea"/>
                <a:sym typeface="Arial"/>
              </a:rPr>
              <a:t>第叁章节</a:t>
            </a:r>
            <a:endParaRPr lang="zh-CN" altLang="en-US" sz="1600" dirty="0">
              <a:solidFill>
                <a:schemeClr val="bg1"/>
              </a:solidFill>
              <a:latin typeface="Arial"/>
              <a:ea typeface="微软雅黑"/>
              <a:sym typeface="Arial"/>
            </a:endParaRPr>
          </a:p>
        </p:txBody>
      </p:sp>
      <p:sp>
        <p:nvSpPr>
          <p:cNvPr id="22" name="文本框 21">
            <a:extLst>
              <a:ext uri="{FF2B5EF4-FFF2-40B4-BE49-F238E27FC236}">
                <a16:creationId xmlns:a16="http://schemas.microsoft.com/office/drawing/2014/main" xmlns="" id="{CB42CD57-9DB9-E3D7-E4F9-40B8AECEF950}"/>
              </a:ext>
            </a:extLst>
          </p:cNvPr>
          <p:cNvSpPr txBox="1"/>
          <p:nvPr/>
        </p:nvSpPr>
        <p:spPr>
          <a:xfrm>
            <a:off x="5976100" y="3209473"/>
            <a:ext cx="677108" cy="1701748"/>
          </a:xfrm>
          <a:prstGeom prst="rect">
            <a:avLst/>
          </a:prstGeom>
          <a:noFill/>
        </p:spPr>
        <p:txBody>
          <a:bodyPr vert="eaVert" wrap="none" rtlCol="0">
            <a:spAutoFit/>
          </a:bodyPr>
          <a:lstStyle/>
          <a:p>
            <a:r>
              <a:rPr lang="zh-CN" altLang="en-US" sz="3200" b="1" dirty="0">
                <a:solidFill>
                  <a:schemeClr val="bg1"/>
                </a:solidFill>
                <a:latin typeface="字体家AI造字剑客" pitchFamily="66" charset="-122"/>
                <a:ea typeface="字体家AI造字剑客" pitchFamily="66" charset="-122"/>
                <a:cs typeface="+mn-ea"/>
                <a:sym typeface="Arial"/>
              </a:rPr>
              <a:t>苏州古镇</a:t>
            </a:r>
            <a:endParaRPr lang="zh-CN" altLang="en-US" sz="3200" b="1" dirty="0">
              <a:solidFill>
                <a:schemeClr val="bg1"/>
              </a:solidFill>
              <a:latin typeface="字体家AI造字剑客" pitchFamily="66" charset="-122"/>
              <a:ea typeface="字体家AI造字剑客" pitchFamily="66" charset="-122"/>
              <a:sym typeface="Arial"/>
            </a:endParaRPr>
          </a:p>
        </p:txBody>
      </p:sp>
      <p:pic>
        <p:nvPicPr>
          <p:cNvPr id="23" name="图片 22">
            <a:extLst>
              <a:ext uri="{FF2B5EF4-FFF2-40B4-BE49-F238E27FC236}">
                <a16:creationId xmlns:a16="http://schemas.microsoft.com/office/drawing/2014/main" xmlns="" id="{E5B113C4-01F3-2F63-47D8-5757CC901EB0}"/>
              </a:ext>
            </a:extLst>
          </p:cNvPr>
          <p:cNvPicPr>
            <a:picLocks noChangeAspect="1"/>
          </p:cNvPicPr>
          <p:nvPr/>
        </p:nvPicPr>
        <p:blipFill>
          <a:blip r:embed="rId4" cstate="email">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7217832" y="3209473"/>
            <a:ext cx="400971" cy="1086756"/>
          </a:xfrm>
          <a:prstGeom prst="rect">
            <a:avLst/>
          </a:prstGeom>
        </p:spPr>
      </p:pic>
      <p:sp>
        <p:nvSpPr>
          <p:cNvPr id="24" name="文本框 23">
            <a:extLst>
              <a:ext uri="{FF2B5EF4-FFF2-40B4-BE49-F238E27FC236}">
                <a16:creationId xmlns:a16="http://schemas.microsoft.com/office/drawing/2014/main" xmlns="" id="{6C315A5A-D219-E456-DA2D-AF50D1A14ACC}"/>
              </a:ext>
            </a:extLst>
          </p:cNvPr>
          <p:cNvSpPr txBox="1"/>
          <p:nvPr/>
        </p:nvSpPr>
        <p:spPr>
          <a:xfrm>
            <a:off x="7217834" y="3311600"/>
            <a:ext cx="430887" cy="913070"/>
          </a:xfrm>
          <a:prstGeom prst="rect">
            <a:avLst/>
          </a:prstGeom>
          <a:noFill/>
        </p:spPr>
        <p:txBody>
          <a:bodyPr vert="eaVert" wrap="none" rtlCol="0">
            <a:spAutoFit/>
          </a:bodyPr>
          <a:lstStyle/>
          <a:p>
            <a:r>
              <a:rPr lang="zh-CN" altLang="en-US" sz="1600" dirty="0">
                <a:solidFill>
                  <a:schemeClr val="bg1"/>
                </a:solidFill>
                <a:latin typeface="Arial"/>
                <a:ea typeface="微软雅黑"/>
                <a:cs typeface="+mn-ea"/>
                <a:sym typeface="Arial"/>
              </a:rPr>
              <a:t>第肆章节</a:t>
            </a:r>
            <a:endParaRPr lang="zh-CN" altLang="en-US" sz="1600" dirty="0">
              <a:solidFill>
                <a:schemeClr val="bg1"/>
              </a:solidFill>
              <a:latin typeface="Arial"/>
              <a:ea typeface="微软雅黑"/>
              <a:sym typeface="Arial"/>
            </a:endParaRPr>
          </a:p>
        </p:txBody>
      </p:sp>
      <p:sp>
        <p:nvSpPr>
          <p:cNvPr id="25" name="文本框 24">
            <a:extLst>
              <a:ext uri="{FF2B5EF4-FFF2-40B4-BE49-F238E27FC236}">
                <a16:creationId xmlns:a16="http://schemas.microsoft.com/office/drawing/2014/main" xmlns="" id="{C30F1156-D84A-3627-C966-8435F12BBFDC}"/>
              </a:ext>
            </a:extLst>
          </p:cNvPr>
          <p:cNvSpPr txBox="1"/>
          <p:nvPr/>
        </p:nvSpPr>
        <p:spPr>
          <a:xfrm>
            <a:off x="7652500" y="3209473"/>
            <a:ext cx="677108" cy="1701748"/>
          </a:xfrm>
          <a:prstGeom prst="rect">
            <a:avLst/>
          </a:prstGeom>
          <a:noFill/>
        </p:spPr>
        <p:txBody>
          <a:bodyPr vert="eaVert" wrap="none" rtlCol="0">
            <a:spAutoFit/>
          </a:bodyPr>
          <a:lstStyle/>
          <a:p>
            <a:r>
              <a:rPr lang="zh-CN" altLang="en-US" sz="3200" b="1" dirty="0">
                <a:solidFill>
                  <a:schemeClr val="bg1"/>
                </a:solidFill>
                <a:latin typeface="字体家AI造字剑客" pitchFamily="66" charset="-122"/>
                <a:ea typeface="字体家AI造字剑客" pitchFamily="66" charset="-122"/>
                <a:cs typeface="+mn-ea"/>
                <a:sym typeface="Arial"/>
              </a:rPr>
              <a:t>苏州古寺</a:t>
            </a:r>
            <a:endParaRPr lang="zh-CN" altLang="en-US" sz="3200" b="1" dirty="0">
              <a:solidFill>
                <a:schemeClr val="bg1"/>
              </a:solidFill>
              <a:latin typeface="字体家AI造字剑客" pitchFamily="66" charset="-122"/>
              <a:ea typeface="字体家AI造字剑客" pitchFamily="66" charset="-122"/>
              <a:sym typeface="Arial"/>
            </a:endParaRPr>
          </a:p>
        </p:txBody>
      </p:sp>
      <p:pic>
        <p:nvPicPr>
          <p:cNvPr id="26" name="图片 25">
            <a:extLst>
              <a:ext uri="{FF2B5EF4-FFF2-40B4-BE49-F238E27FC236}">
                <a16:creationId xmlns:a16="http://schemas.microsoft.com/office/drawing/2014/main" xmlns="" id="{5A1B8E50-06AB-78B5-F0C6-56323132BABE}"/>
              </a:ext>
            </a:extLst>
          </p:cNvPr>
          <p:cNvPicPr>
            <a:picLocks noChangeAspect="1"/>
          </p:cNvPicPr>
          <p:nvPr/>
        </p:nvPicPr>
        <p:blipFill>
          <a:blip r:embed="rId4" cstate="email">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8894233" y="3209473"/>
            <a:ext cx="400971" cy="1086756"/>
          </a:xfrm>
          <a:prstGeom prst="rect">
            <a:avLst/>
          </a:prstGeom>
        </p:spPr>
      </p:pic>
      <p:sp>
        <p:nvSpPr>
          <p:cNvPr id="27" name="文本框 26">
            <a:extLst>
              <a:ext uri="{FF2B5EF4-FFF2-40B4-BE49-F238E27FC236}">
                <a16:creationId xmlns:a16="http://schemas.microsoft.com/office/drawing/2014/main" xmlns="" id="{FB336E33-D696-5F33-F8E7-1405A3F635FF}"/>
              </a:ext>
            </a:extLst>
          </p:cNvPr>
          <p:cNvSpPr txBox="1"/>
          <p:nvPr/>
        </p:nvSpPr>
        <p:spPr>
          <a:xfrm>
            <a:off x="8894234" y="3311600"/>
            <a:ext cx="430887" cy="913070"/>
          </a:xfrm>
          <a:prstGeom prst="rect">
            <a:avLst/>
          </a:prstGeom>
          <a:noFill/>
        </p:spPr>
        <p:txBody>
          <a:bodyPr vert="eaVert" wrap="none" rtlCol="0">
            <a:spAutoFit/>
          </a:bodyPr>
          <a:lstStyle/>
          <a:p>
            <a:r>
              <a:rPr lang="zh-CN" altLang="en-US" sz="1600" dirty="0">
                <a:solidFill>
                  <a:schemeClr val="bg1"/>
                </a:solidFill>
                <a:latin typeface="Arial"/>
                <a:ea typeface="微软雅黑"/>
                <a:cs typeface="+mn-ea"/>
                <a:sym typeface="Arial"/>
              </a:rPr>
              <a:t>第伍章节</a:t>
            </a:r>
            <a:endParaRPr lang="zh-CN" altLang="en-US" sz="1600" dirty="0">
              <a:solidFill>
                <a:schemeClr val="bg1"/>
              </a:solidFill>
              <a:latin typeface="Arial"/>
              <a:ea typeface="微软雅黑"/>
              <a:sym typeface="Arial"/>
            </a:endParaRPr>
          </a:p>
        </p:txBody>
      </p:sp>
      <p:sp>
        <p:nvSpPr>
          <p:cNvPr id="28" name="文本框 27">
            <a:extLst>
              <a:ext uri="{FF2B5EF4-FFF2-40B4-BE49-F238E27FC236}">
                <a16:creationId xmlns:a16="http://schemas.microsoft.com/office/drawing/2014/main" xmlns="" id="{69D8F71B-286C-626F-0F96-523C1B025E16}"/>
              </a:ext>
            </a:extLst>
          </p:cNvPr>
          <p:cNvSpPr txBox="1"/>
          <p:nvPr/>
        </p:nvSpPr>
        <p:spPr>
          <a:xfrm>
            <a:off x="9328899" y="3209473"/>
            <a:ext cx="677108" cy="1701748"/>
          </a:xfrm>
          <a:prstGeom prst="rect">
            <a:avLst/>
          </a:prstGeom>
          <a:noFill/>
        </p:spPr>
        <p:txBody>
          <a:bodyPr vert="eaVert" wrap="none" rtlCol="0">
            <a:spAutoFit/>
          </a:bodyPr>
          <a:lstStyle/>
          <a:p>
            <a:r>
              <a:rPr lang="zh-CN" altLang="en-US" sz="3200" b="1" dirty="0">
                <a:solidFill>
                  <a:schemeClr val="bg1"/>
                </a:solidFill>
                <a:latin typeface="字体家AI造字剑客" pitchFamily="66" charset="-122"/>
                <a:ea typeface="字体家AI造字剑客" pitchFamily="66" charset="-122"/>
                <a:cs typeface="+mn-ea"/>
                <a:sym typeface="Arial"/>
              </a:rPr>
              <a:t>城市风景</a:t>
            </a:r>
            <a:endParaRPr lang="zh-CN" altLang="en-US" sz="3200" b="1" dirty="0">
              <a:solidFill>
                <a:schemeClr val="bg1"/>
              </a:solidFill>
              <a:latin typeface="字体家AI造字剑客" pitchFamily="66" charset="-122"/>
              <a:ea typeface="字体家AI造字剑客" pitchFamily="66" charset="-122"/>
              <a:sym typeface="Arial"/>
            </a:endParaRPr>
          </a:p>
        </p:txBody>
      </p:sp>
      <p:grpSp>
        <p:nvGrpSpPr>
          <p:cNvPr id="36" name="组合 35">
            <a:extLst>
              <a:ext uri="{FF2B5EF4-FFF2-40B4-BE49-F238E27FC236}">
                <a16:creationId xmlns:a16="http://schemas.microsoft.com/office/drawing/2014/main" xmlns="" id="{622F3B08-3500-13DB-6AB4-8F419D0078BE}"/>
              </a:ext>
            </a:extLst>
          </p:cNvPr>
          <p:cNvGrpSpPr/>
          <p:nvPr/>
        </p:nvGrpSpPr>
        <p:grpSpPr>
          <a:xfrm>
            <a:off x="546100" y="355600"/>
            <a:ext cx="11099800" cy="6146800"/>
            <a:chOff x="3758312" y="1089388"/>
            <a:chExt cx="4875168" cy="4875168"/>
          </a:xfrm>
        </p:grpSpPr>
        <p:sp>
          <p:nvSpPr>
            <p:cNvPr id="34" name="矩形 33">
              <a:extLst>
                <a:ext uri="{FF2B5EF4-FFF2-40B4-BE49-F238E27FC236}">
                  <a16:creationId xmlns:a16="http://schemas.microsoft.com/office/drawing/2014/main" xmlns="" id="{03619A7E-4AC2-AFB7-E711-137C8C5C642F}"/>
                </a:ext>
              </a:extLst>
            </p:cNvPr>
            <p:cNvSpPr/>
            <p:nvPr/>
          </p:nvSpPr>
          <p:spPr>
            <a:xfrm>
              <a:off x="3819671" y="1190115"/>
              <a:ext cx="4752451" cy="4673715"/>
            </a:xfrm>
            <a:prstGeom prst="rect">
              <a:avLst/>
            </a:prstGeom>
            <a:noFill/>
            <a:ln w="38100">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sp>
          <p:nvSpPr>
            <p:cNvPr id="35" name="矩形 34">
              <a:extLst>
                <a:ext uri="{FF2B5EF4-FFF2-40B4-BE49-F238E27FC236}">
                  <a16:creationId xmlns:a16="http://schemas.microsoft.com/office/drawing/2014/main" xmlns="" id="{783DCBBB-707D-FD27-097F-0BBBEFD7DE7D}"/>
                </a:ext>
              </a:extLst>
            </p:cNvPr>
            <p:cNvSpPr/>
            <p:nvPr/>
          </p:nvSpPr>
          <p:spPr>
            <a:xfrm>
              <a:off x="3758312" y="1089388"/>
              <a:ext cx="4875168" cy="4875168"/>
            </a:xfrm>
            <a:prstGeom prst="rect">
              <a:avLst/>
            </a:prstGeom>
            <a:noFill/>
            <a:ln w="12700">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grpSp>
      <p:sp>
        <p:nvSpPr>
          <p:cNvPr id="29" name="TextBox 4">
            <a:extLst>
              <a:ext uri="{FF2B5EF4-FFF2-40B4-BE49-F238E27FC236}">
                <a16:creationId xmlns="" xmlns:a16="http://schemas.microsoft.com/office/drawing/2014/main" id="{EB684C7E-20A7-9694-F2D4-694B922B40F4}"/>
              </a:ext>
            </a:extLst>
          </p:cNvPr>
          <p:cNvSpPr txBox="1"/>
          <p:nvPr/>
        </p:nvSpPr>
        <p:spPr>
          <a:xfrm>
            <a:off x="0" y="0"/>
            <a:ext cx="453650" cy="118430"/>
          </a:xfrm>
          <a:prstGeom prst="rect">
            <a:avLst/>
          </a:prstGeom>
          <a:noFill/>
        </p:spPr>
        <p:txBody>
          <a:bodyPr wrap="square" rtlCol="0">
            <a:spAutoFit/>
          </a:bodyPr>
          <a:lstStyle/>
          <a:p>
            <a:pPr>
              <a:lnSpc>
                <a:spcPct val="200000"/>
              </a:lnSpc>
            </a:pPr>
            <a:r>
              <a:rPr lang="zh-CN" altLang="en-US" sz="100" dirty="0">
                <a:noFill/>
                <a:latin typeface="微软雅黑" panose="020B0503020204020204" pitchFamily="34" charset="-122"/>
                <a:ea typeface="微软雅黑" panose="020B0503020204020204" pitchFamily="34" charset="-122"/>
              </a:rPr>
              <a:t>行业</a:t>
            </a:r>
            <a:r>
              <a:rPr lang="en-US" altLang="zh-CN" sz="100" dirty="0">
                <a:noFill/>
                <a:latin typeface="微软雅黑" panose="020B0503020204020204" pitchFamily="34" charset="-122"/>
                <a:ea typeface="微软雅黑" panose="020B0503020204020204" pitchFamily="34" charset="-122"/>
              </a:rPr>
              <a:t>PPT</a:t>
            </a:r>
            <a:r>
              <a:rPr lang="zh-CN" altLang="en-US" sz="100" dirty="0">
                <a:noFill/>
                <a:latin typeface="微软雅黑" panose="020B0503020204020204" pitchFamily="34" charset="-122"/>
                <a:ea typeface="微软雅黑" panose="020B0503020204020204" pitchFamily="34" charset="-122"/>
              </a:rPr>
              <a:t>模板</a:t>
            </a:r>
            <a:r>
              <a:rPr lang="en-US" altLang="zh-CN" sz="100" dirty="0">
                <a:noFill/>
                <a:latin typeface="微软雅黑" panose="020B0503020204020204" pitchFamily="34" charset="-122"/>
                <a:ea typeface="微软雅黑" panose="020B0503020204020204" pitchFamily="34" charset="-122"/>
              </a:rPr>
              <a:t>http://www.1ppt.com/hangye/</a:t>
            </a:r>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ppt_x"/>
                                          </p:val>
                                        </p:tav>
                                        <p:tav tm="100000">
                                          <p:val>
                                            <p:strVal val="#ppt_x"/>
                                          </p:val>
                                        </p:tav>
                                      </p:tavLst>
                                    </p:anim>
                                    <p:anim calcmode="lin" valueType="num">
                                      <p:cBhvr additive="base">
                                        <p:cTn id="8" dur="500" fill="hold"/>
                                        <p:tgtEl>
                                          <p:spTgt spid="13"/>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14"/>
                                        </p:tgtEl>
                                        <p:attrNameLst>
                                          <p:attrName>style.visibility</p:attrName>
                                        </p:attrNameLst>
                                      </p:cBhvr>
                                      <p:to>
                                        <p:strVal val="visible"/>
                                      </p:to>
                                    </p:set>
                                    <p:anim calcmode="lin" valueType="num">
                                      <p:cBhvr additive="base">
                                        <p:cTn id="11" dur="500" fill="hold"/>
                                        <p:tgtEl>
                                          <p:spTgt spid="14"/>
                                        </p:tgtEl>
                                        <p:attrNameLst>
                                          <p:attrName>ppt_x</p:attrName>
                                        </p:attrNameLst>
                                      </p:cBhvr>
                                      <p:tavLst>
                                        <p:tav tm="0">
                                          <p:val>
                                            <p:strVal val="#ppt_x"/>
                                          </p:val>
                                        </p:tav>
                                        <p:tav tm="100000">
                                          <p:val>
                                            <p:strVal val="#ppt_x"/>
                                          </p:val>
                                        </p:tav>
                                      </p:tavLst>
                                    </p:anim>
                                    <p:anim calcmode="lin" valueType="num">
                                      <p:cBhvr additive="base">
                                        <p:cTn id="12" dur="500" fill="hold"/>
                                        <p:tgtEl>
                                          <p:spTgt spid="14"/>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16"/>
                                        </p:tgtEl>
                                        <p:attrNameLst>
                                          <p:attrName>style.visibility</p:attrName>
                                        </p:attrNameLst>
                                      </p:cBhvr>
                                      <p:to>
                                        <p:strVal val="visible"/>
                                      </p:to>
                                    </p:set>
                                    <p:anim calcmode="lin" valueType="num">
                                      <p:cBhvr additive="base">
                                        <p:cTn id="15" dur="500" fill="hold"/>
                                        <p:tgtEl>
                                          <p:spTgt spid="16"/>
                                        </p:tgtEl>
                                        <p:attrNameLst>
                                          <p:attrName>ppt_x</p:attrName>
                                        </p:attrNameLst>
                                      </p:cBhvr>
                                      <p:tavLst>
                                        <p:tav tm="0">
                                          <p:val>
                                            <p:strVal val="#ppt_x"/>
                                          </p:val>
                                        </p:tav>
                                        <p:tav tm="100000">
                                          <p:val>
                                            <p:strVal val="#ppt_x"/>
                                          </p:val>
                                        </p:tav>
                                      </p:tavLst>
                                    </p:anim>
                                    <p:anim calcmode="lin" valueType="num">
                                      <p:cBhvr additive="base">
                                        <p:cTn id="16"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nodeType="clickEffect">
                                  <p:stCondLst>
                                    <p:cond delay="0"/>
                                  </p:stCondLst>
                                  <p:childTnLst>
                                    <p:set>
                                      <p:cBhvr>
                                        <p:cTn id="20" dur="1" fill="hold">
                                          <p:stCondLst>
                                            <p:cond delay="0"/>
                                          </p:stCondLst>
                                        </p:cTn>
                                        <p:tgtEl>
                                          <p:spTgt spid="17"/>
                                        </p:tgtEl>
                                        <p:attrNameLst>
                                          <p:attrName>style.visibility</p:attrName>
                                        </p:attrNameLst>
                                      </p:cBhvr>
                                      <p:to>
                                        <p:strVal val="visible"/>
                                      </p:to>
                                    </p:set>
                                    <p:anim calcmode="lin" valueType="num">
                                      <p:cBhvr additive="base">
                                        <p:cTn id="21" dur="500" fill="hold"/>
                                        <p:tgtEl>
                                          <p:spTgt spid="17"/>
                                        </p:tgtEl>
                                        <p:attrNameLst>
                                          <p:attrName>ppt_x</p:attrName>
                                        </p:attrNameLst>
                                      </p:cBhvr>
                                      <p:tavLst>
                                        <p:tav tm="0">
                                          <p:val>
                                            <p:strVal val="#ppt_x"/>
                                          </p:val>
                                        </p:tav>
                                        <p:tav tm="100000">
                                          <p:val>
                                            <p:strVal val="#ppt_x"/>
                                          </p:val>
                                        </p:tav>
                                      </p:tavLst>
                                    </p:anim>
                                    <p:anim calcmode="lin" valueType="num">
                                      <p:cBhvr additive="base">
                                        <p:cTn id="22" dur="500" fill="hold"/>
                                        <p:tgtEl>
                                          <p:spTgt spid="17"/>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18"/>
                                        </p:tgtEl>
                                        <p:attrNameLst>
                                          <p:attrName>style.visibility</p:attrName>
                                        </p:attrNameLst>
                                      </p:cBhvr>
                                      <p:to>
                                        <p:strVal val="visible"/>
                                      </p:to>
                                    </p:set>
                                    <p:anim calcmode="lin" valueType="num">
                                      <p:cBhvr additive="base">
                                        <p:cTn id="25" dur="500" fill="hold"/>
                                        <p:tgtEl>
                                          <p:spTgt spid="18"/>
                                        </p:tgtEl>
                                        <p:attrNameLst>
                                          <p:attrName>ppt_x</p:attrName>
                                        </p:attrNameLst>
                                      </p:cBhvr>
                                      <p:tavLst>
                                        <p:tav tm="0">
                                          <p:val>
                                            <p:strVal val="#ppt_x"/>
                                          </p:val>
                                        </p:tav>
                                        <p:tav tm="100000">
                                          <p:val>
                                            <p:strVal val="#ppt_x"/>
                                          </p:val>
                                        </p:tav>
                                      </p:tavLst>
                                    </p:anim>
                                    <p:anim calcmode="lin" valueType="num">
                                      <p:cBhvr additive="base">
                                        <p:cTn id="26" dur="500" fill="hold"/>
                                        <p:tgtEl>
                                          <p:spTgt spid="18"/>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19"/>
                                        </p:tgtEl>
                                        <p:attrNameLst>
                                          <p:attrName>style.visibility</p:attrName>
                                        </p:attrNameLst>
                                      </p:cBhvr>
                                      <p:to>
                                        <p:strVal val="visible"/>
                                      </p:to>
                                    </p:set>
                                    <p:anim calcmode="lin" valueType="num">
                                      <p:cBhvr additive="base">
                                        <p:cTn id="29" dur="500" fill="hold"/>
                                        <p:tgtEl>
                                          <p:spTgt spid="19"/>
                                        </p:tgtEl>
                                        <p:attrNameLst>
                                          <p:attrName>ppt_x</p:attrName>
                                        </p:attrNameLst>
                                      </p:cBhvr>
                                      <p:tavLst>
                                        <p:tav tm="0">
                                          <p:val>
                                            <p:strVal val="#ppt_x"/>
                                          </p:val>
                                        </p:tav>
                                        <p:tav tm="100000">
                                          <p:val>
                                            <p:strVal val="#ppt_x"/>
                                          </p:val>
                                        </p:tav>
                                      </p:tavLst>
                                    </p:anim>
                                    <p:anim calcmode="lin" valueType="num">
                                      <p:cBhvr additive="base">
                                        <p:cTn id="30"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nodeType="clickEffect">
                                  <p:stCondLst>
                                    <p:cond delay="0"/>
                                  </p:stCondLst>
                                  <p:childTnLst>
                                    <p:set>
                                      <p:cBhvr>
                                        <p:cTn id="34" dur="1" fill="hold">
                                          <p:stCondLst>
                                            <p:cond delay="0"/>
                                          </p:stCondLst>
                                        </p:cTn>
                                        <p:tgtEl>
                                          <p:spTgt spid="20"/>
                                        </p:tgtEl>
                                        <p:attrNameLst>
                                          <p:attrName>style.visibility</p:attrName>
                                        </p:attrNameLst>
                                      </p:cBhvr>
                                      <p:to>
                                        <p:strVal val="visible"/>
                                      </p:to>
                                    </p:set>
                                    <p:anim calcmode="lin" valueType="num">
                                      <p:cBhvr additive="base">
                                        <p:cTn id="35" dur="500" fill="hold"/>
                                        <p:tgtEl>
                                          <p:spTgt spid="20"/>
                                        </p:tgtEl>
                                        <p:attrNameLst>
                                          <p:attrName>ppt_x</p:attrName>
                                        </p:attrNameLst>
                                      </p:cBhvr>
                                      <p:tavLst>
                                        <p:tav tm="0">
                                          <p:val>
                                            <p:strVal val="#ppt_x"/>
                                          </p:val>
                                        </p:tav>
                                        <p:tav tm="100000">
                                          <p:val>
                                            <p:strVal val="#ppt_x"/>
                                          </p:val>
                                        </p:tav>
                                      </p:tavLst>
                                    </p:anim>
                                    <p:anim calcmode="lin" valueType="num">
                                      <p:cBhvr additive="base">
                                        <p:cTn id="36" dur="500" fill="hold"/>
                                        <p:tgtEl>
                                          <p:spTgt spid="20"/>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21"/>
                                        </p:tgtEl>
                                        <p:attrNameLst>
                                          <p:attrName>style.visibility</p:attrName>
                                        </p:attrNameLst>
                                      </p:cBhvr>
                                      <p:to>
                                        <p:strVal val="visible"/>
                                      </p:to>
                                    </p:set>
                                    <p:anim calcmode="lin" valueType="num">
                                      <p:cBhvr additive="base">
                                        <p:cTn id="39" dur="500" fill="hold"/>
                                        <p:tgtEl>
                                          <p:spTgt spid="21"/>
                                        </p:tgtEl>
                                        <p:attrNameLst>
                                          <p:attrName>ppt_x</p:attrName>
                                        </p:attrNameLst>
                                      </p:cBhvr>
                                      <p:tavLst>
                                        <p:tav tm="0">
                                          <p:val>
                                            <p:strVal val="#ppt_x"/>
                                          </p:val>
                                        </p:tav>
                                        <p:tav tm="100000">
                                          <p:val>
                                            <p:strVal val="#ppt_x"/>
                                          </p:val>
                                        </p:tav>
                                      </p:tavLst>
                                    </p:anim>
                                    <p:anim calcmode="lin" valueType="num">
                                      <p:cBhvr additive="base">
                                        <p:cTn id="40" dur="500" fill="hold"/>
                                        <p:tgtEl>
                                          <p:spTgt spid="21"/>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22"/>
                                        </p:tgtEl>
                                        <p:attrNameLst>
                                          <p:attrName>style.visibility</p:attrName>
                                        </p:attrNameLst>
                                      </p:cBhvr>
                                      <p:to>
                                        <p:strVal val="visible"/>
                                      </p:to>
                                    </p:set>
                                    <p:anim calcmode="lin" valueType="num">
                                      <p:cBhvr additive="base">
                                        <p:cTn id="43" dur="500" fill="hold"/>
                                        <p:tgtEl>
                                          <p:spTgt spid="22"/>
                                        </p:tgtEl>
                                        <p:attrNameLst>
                                          <p:attrName>ppt_x</p:attrName>
                                        </p:attrNameLst>
                                      </p:cBhvr>
                                      <p:tavLst>
                                        <p:tav tm="0">
                                          <p:val>
                                            <p:strVal val="#ppt_x"/>
                                          </p:val>
                                        </p:tav>
                                        <p:tav tm="100000">
                                          <p:val>
                                            <p:strVal val="#ppt_x"/>
                                          </p:val>
                                        </p:tav>
                                      </p:tavLst>
                                    </p:anim>
                                    <p:anim calcmode="lin" valueType="num">
                                      <p:cBhvr additive="base">
                                        <p:cTn id="44" dur="500" fill="hold"/>
                                        <p:tgtEl>
                                          <p:spTgt spid="22"/>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nodeType="clickEffect">
                                  <p:stCondLst>
                                    <p:cond delay="0"/>
                                  </p:stCondLst>
                                  <p:childTnLst>
                                    <p:set>
                                      <p:cBhvr>
                                        <p:cTn id="48" dur="1" fill="hold">
                                          <p:stCondLst>
                                            <p:cond delay="0"/>
                                          </p:stCondLst>
                                        </p:cTn>
                                        <p:tgtEl>
                                          <p:spTgt spid="23"/>
                                        </p:tgtEl>
                                        <p:attrNameLst>
                                          <p:attrName>style.visibility</p:attrName>
                                        </p:attrNameLst>
                                      </p:cBhvr>
                                      <p:to>
                                        <p:strVal val="visible"/>
                                      </p:to>
                                    </p:set>
                                    <p:anim calcmode="lin" valueType="num">
                                      <p:cBhvr additive="base">
                                        <p:cTn id="49" dur="500" fill="hold"/>
                                        <p:tgtEl>
                                          <p:spTgt spid="23"/>
                                        </p:tgtEl>
                                        <p:attrNameLst>
                                          <p:attrName>ppt_x</p:attrName>
                                        </p:attrNameLst>
                                      </p:cBhvr>
                                      <p:tavLst>
                                        <p:tav tm="0">
                                          <p:val>
                                            <p:strVal val="#ppt_x"/>
                                          </p:val>
                                        </p:tav>
                                        <p:tav tm="100000">
                                          <p:val>
                                            <p:strVal val="#ppt_x"/>
                                          </p:val>
                                        </p:tav>
                                      </p:tavLst>
                                    </p:anim>
                                    <p:anim calcmode="lin" valueType="num">
                                      <p:cBhvr additive="base">
                                        <p:cTn id="50" dur="500" fill="hold"/>
                                        <p:tgtEl>
                                          <p:spTgt spid="23"/>
                                        </p:tgtEl>
                                        <p:attrNameLst>
                                          <p:attrName>ppt_y</p:attrName>
                                        </p:attrNameLst>
                                      </p:cBhvr>
                                      <p:tavLst>
                                        <p:tav tm="0">
                                          <p:val>
                                            <p:strVal val="1+#ppt_h/2"/>
                                          </p:val>
                                        </p:tav>
                                        <p:tav tm="100000">
                                          <p:val>
                                            <p:strVal val="#ppt_y"/>
                                          </p:val>
                                        </p:tav>
                                      </p:tavLst>
                                    </p:anim>
                                  </p:childTnLst>
                                </p:cTn>
                              </p:par>
                              <p:par>
                                <p:cTn id="51" presetID="2" presetClass="entr" presetSubtype="4" fill="hold" grpId="0" nodeType="withEffect">
                                  <p:stCondLst>
                                    <p:cond delay="0"/>
                                  </p:stCondLst>
                                  <p:childTnLst>
                                    <p:set>
                                      <p:cBhvr>
                                        <p:cTn id="52" dur="1" fill="hold">
                                          <p:stCondLst>
                                            <p:cond delay="0"/>
                                          </p:stCondLst>
                                        </p:cTn>
                                        <p:tgtEl>
                                          <p:spTgt spid="24"/>
                                        </p:tgtEl>
                                        <p:attrNameLst>
                                          <p:attrName>style.visibility</p:attrName>
                                        </p:attrNameLst>
                                      </p:cBhvr>
                                      <p:to>
                                        <p:strVal val="visible"/>
                                      </p:to>
                                    </p:set>
                                    <p:anim calcmode="lin" valueType="num">
                                      <p:cBhvr additive="base">
                                        <p:cTn id="53" dur="500" fill="hold"/>
                                        <p:tgtEl>
                                          <p:spTgt spid="24"/>
                                        </p:tgtEl>
                                        <p:attrNameLst>
                                          <p:attrName>ppt_x</p:attrName>
                                        </p:attrNameLst>
                                      </p:cBhvr>
                                      <p:tavLst>
                                        <p:tav tm="0">
                                          <p:val>
                                            <p:strVal val="#ppt_x"/>
                                          </p:val>
                                        </p:tav>
                                        <p:tav tm="100000">
                                          <p:val>
                                            <p:strVal val="#ppt_x"/>
                                          </p:val>
                                        </p:tav>
                                      </p:tavLst>
                                    </p:anim>
                                    <p:anim calcmode="lin" valueType="num">
                                      <p:cBhvr additive="base">
                                        <p:cTn id="54" dur="500" fill="hold"/>
                                        <p:tgtEl>
                                          <p:spTgt spid="24"/>
                                        </p:tgtEl>
                                        <p:attrNameLst>
                                          <p:attrName>ppt_y</p:attrName>
                                        </p:attrNameLst>
                                      </p:cBhvr>
                                      <p:tavLst>
                                        <p:tav tm="0">
                                          <p:val>
                                            <p:strVal val="1+#ppt_h/2"/>
                                          </p:val>
                                        </p:tav>
                                        <p:tav tm="100000">
                                          <p:val>
                                            <p:strVal val="#ppt_y"/>
                                          </p:val>
                                        </p:tav>
                                      </p:tavLst>
                                    </p:anim>
                                  </p:childTnLst>
                                </p:cTn>
                              </p:par>
                              <p:par>
                                <p:cTn id="55" presetID="2" presetClass="entr" presetSubtype="4" fill="hold" grpId="0" nodeType="withEffect">
                                  <p:stCondLst>
                                    <p:cond delay="0"/>
                                  </p:stCondLst>
                                  <p:childTnLst>
                                    <p:set>
                                      <p:cBhvr>
                                        <p:cTn id="56" dur="1" fill="hold">
                                          <p:stCondLst>
                                            <p:cond delay="0"/>
                                          </p:stCondLst>
                                        </p:cTn>
                                        <p:tgtEl>
                                          <p:spTgt spid="25"/>
                                        </p:tgtEl>
                                        <p:attrNameLst>
                                          <p:attrName>style.visibility</p:attrName>
                                        </p:attrNameLst>
                                      </p:cBhvr>
                                      <p:to>
                                        <p:strVal val="visible"/>
                                      </p:to>
                                    </p:set>
                                    <p:anim calcmode="lin" valueType="num">
                                      <p:cBhvr additive="base">
                                        <p:cTn id="57" dur="500" fill="hold"/>
                                        <p:tgtEl>
                                          <p:spTgt spid="25"/>
                                        </p:tgtEl>
                                        <p:attrNameLst>
                                          <p:attrName>ppt_x</p:attrName>
                                        </p:attrNameLst>
                                      </p:cBhvr>
                                      <p:tavLst>
                                        <p:tav tm="0">
                                          <p:val>
                                            <p:strVal val="#ppt_x"/>
                                          </p:val>
                                        </p:tav>
                                        <p:tav tm="100000">
                                          <p:val>
                                            <p:strVal val="#ppt_x"/>
                                          </p:val>
                                        </p:tav>
                                      </p:tavLst>
                                    </p:anim>
                                    <p:anim calcmode="lin" valueType="num">
                                      <p:cBhvr additive="base">
                                        <p:cTn id="58" dur="500" fill="hold"/>
                                        <p:tgtEl>
                                          <p:spTgt spid="25"/>
                                        </p:tgtEl>
                                        <p:attrNameLst>
                                          <p:attrName>ppt_y</p:attrName>
                                        </p:attrNameLst>
                                      </p:cBhvr>
                                      <p:tavLst>
                                        <p:tav tm="0">
                                          <p:val>
                                            <p:strVal val="1+#ppt_h/2"/>
                                          </p:val>
                                        </p:tav>
                                        <p:tav tm="100000">
                                          <p:val>
                                            <p:strVal val="#ppt_y"/>
                                          </p:val>
                                        </p:tav>
                                      </p:tavLst>
                                    </p:anim>
                                  </p:childTnLst>
                                </p:cTn>
                              </p:par>
                            </p:childTnLst>
                          </p:cTn>
                        </p:par>
                      </p:childTnLst>
                    </p:cTn>
                  </p:par>
                  <p:par>
                    <p:cTn id="59" fill="hold">
                      <p:stCondLst>
                        <p:cond delay="indefinite"/>
                      </p:stCondLst>
                      <p:childTnLst>
                        <p:par>
                          <p:cTn id="60" fill="hold">
                            <p:stCondLst>
                              <p:cond delay="0"/>
                            </p:stCondLst>
                            <p:childTnLst>
                              <p:par>
                                <p:cTn id="61" presetID="2" presetClass="entr" presetSubtype="4" fill="hold" nodeType="clickEffect">
                                  <p:stCondLst>
                                    <p:cond delay="0"/>
                                  </p:stCondLst>
                                  <p:childTnLst>
                                    <p:set>
                                      <p:cBhvr>
                                        <p:cTn id="62" dur="1" fill="hold">
                                          <p:stCondLst>
                                            <p:cond delay="0"/>
                                          </p:stCondLst>
                                        </p:cTn>
                                        <p:tgtEl>
                                          <p:spTgt spid="26"/>
                                        </p:tgtEl>
                                        <p:attrNameLst>
                                          <p:attrName>style.visibility</p:attrName>
                                        </p:attrNameLst>
                                      </p:cBhvr>
                                      <p:to>
                                        <p:strVal val="visible"/>
                                      </p:to>
                                    </p:set>
                                    <p:anim calcmode="lin" valueType="num">
                                      <p:cBhvr additive="base">
                                        <p:cTn id="63" dur="500" fill="hold"/>
                                        <p:tgtEl>
                                          <p:spTgt spid="26"/>
                                        </p:tgtEl>
                                        <p:attrNameLst>
                                          <p:attrName>ppt_x</p:attrName>
                                        </p:attrNameLst>
                                      </p:cBhvr>
                                      <p:tavLst>
                                        <p:tav tm="0">
                                          <p:val>
                                            <p:strVal val="#ppt_x"/>
                                          </p:val>
                                        </p:tav>
                                        <p:tav tm="100000">
                                          <p:val>
                                            <p:strVal val="#ppt_x"/>
                                          </p:val>
                                        </p:tav>
                                      </p:tavLst>
                                    </p:anim>
                                    <p:anim calcmode="lin" valueType="num">
                                      <p:cBhvr additive="base">
                                        <p:cTn id="64" dur="500" fill="hold"/>
                                        <p:tgtEl>
                                          <p:spTgt spid="26"/>
                                        </p:tgtEl>
                                        <p:attrNameLst>
                                          <p:attrName>ppt_y</p:attrName>
                                        </p:attrNameLst>
                                      </p:cBhvr>
                                      <p:tavLst>
                                        <p:tav tm="0">
                                          <p:val>
                                            <p:strVal val="1+#ppt_h/2"/>
                                          </p:val>
                                        </p:tav>
                                        <p:tav tm="100000">
                                          <p:val>
                                            <p:strVal val="#ppt_y"/>
                                          </p:val>
                                        </p:tav>
                                      </p:tavLst>
                                    </p:anim>
                                  </p:childTnLst>
                                </p:cTn>
                              </p:par>
                              <p:par>
                                <p:cTn id="65" presetID="2" presetClass="entr" presetSubtype="4" fill="hold" grpId="0" nodeType="withEffect">
                                  <p:stCondLst>
                                    <p:cond delay="0"/>
                                  </p:stCondLst>
                                  <p:childTnLst>
                                    <p:set>
                                      <p:cBhvr>
                                        <p:cTn id="66" dur="1" fill="hold">
                                          <p:stCondLst>
                                            <p:cond delay="0"/>
                                          </p:stCondLst>
                                        </p:cTn>
                                        <p:tgtEl>
                                          <p:spTgt spid="27"/>
                                        </p:tgtEl>
                                        <p:attrNameLst>
                                          <p:attrName>style.visibility</p:attrName>
                                        </p:attrNameLst>
                                      </p:cBhvr>
                                      <p:to>
                                        <p:strVal val="visible"/>
                                      </p:to>
                                    </p:set>
                                    <p:anim calcmode="lin" valueType="num">
                                      <p:cBhvr additive="base">
                                        <p:cTn id="67" dur="500" fill="hold"/>
                                        <p:tgtEl>
                                          <p:spTgt spid="27"/>
                                        </p:tgtEl>
                                        <p:attrNameLst>
                                          <p:attrName>ppt_x</p:attrName>
                                        </p:attrNameLst>
                                      </p:cBhvr>
                                      <p:tavLst>
                                        <p:tav tm="0">
                                          <p:val>
                                            <p:strVal val="#ppt_x"/>
                                          </p:val>
                                        </p:tav>
                                        <p:tav tm="100000">
                                          <p:val>
                                            <p:strVal val="#ppt_x"/>
                                          </p:val>
                                        </p:tav>
                                      </p:tavLst>
                                    </p:anim>
                                    <p:anim calcmode="lin" valueType="num">
                                      <p:cBhvr additive="base">
                                        <p:cTn id="68" dur="500" fill="hold"/>
                                        <p:tgtEl>
                                          <p:spTgt spid="27"/>
                                        </p:tgtEl>
                                        <p:attrNameLst>
                                          <p:attrName>ppt_y</p:attrName>
                                        </p:attrNameLst>
                                      </p:cBhvr>
                                      <p:tavLst>
                                        <p:tav tm="0">
                                          <p:val>
                                            <p:strVal val="1+#ppt_h/2"/>
                                          </p:val>
                                        </p:tav>
                                        <p:tav tm="100000">
                                          <p:val>
                                            <p:strVal val="#ppt_y"/>
                                          </p:val>
                                        </p:tav>
                                      </p:tavLst>
                                    </p:anim>
                                  </p:childTnLst>
                                </p:cTn>
                              </p:par>
                              <p:par>
                                <p:cTn id="69" presetID="2" presetClass="entr" presetSubtype="4" fill="hold" grpId="0" nodeType="withEffect">
                                  <p:stCondLst>
                                    <p:cond delay="0"/>
                                  </p:stCondLst>
                                  <p:childTnLst>
                                    <p:set>
                                      <p:cBhvr>
                                        <p:cTn id="70" dur="1" fill="hold">
                                          <p:stCondLst>
                                            <p:cond delay="0"/>
                                          </p:stCondLst>
                                        </p:cTn>
                                        <p:tgtEl>
                                          <p:spTgt spid="28"/>
                                        </p:tgtEl>
                                        <p:attrNameLst>
                                          <p:attrName>style.visibility</p:attrName>
                                        </p:attrNameLst>
                                      </p:cBhvr>
                                      <p:to>
                                        <p:strVal val="visible"/>
                                      </p:to>
                                    </p:set>
                                    <p:anim calcmode="lin" valueType="num">
                                      <p:cBhvr additive="base">
                                        <p:cTn id="71" dur="500" fill="hold"/>
                                        <p:tgtEl>
                                          <p:spTgt spid="28"/>
                                        </p:tgtEl>
                                        <p:attrNameLst>
                                          <p:attrName>ppt_x</p:attrName>
                                        </p:attrNameLst>
                                      </p:cBhvr>
                                      <p:tavLst>
                                        <p:tav tm="0">
                                          <p:val>
                                            <p:strVal val="#ppt_x"/>
                                          </p:val>
                                        </p:tav>
                                        <p:tav tm="100000">
                                          <p:val>
                                            <p:strVal val="#ppt_x"/>
                                          </p:val>
                                        </p:tav>
                                      </p:tavLst>
                                    </p:anim>
                                    <p:anim calcmode="lin" valueType="num">
                                      <p:cBhvr additive="base">
                                        <p:cTn id="72" dur="500" fill="hold"/>
                                        <p:tgtEl>
                                          <p:spTgt spid="2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6" grpId="0"/>
      <p:bldP spid="18" grpId="0"/>
      <p:bldP spid="19" grpId="0"/>
      <p:bldP spid="21" grpId="0"/>
      <p:bldP spid="22" grpId="0"/>
      <p:bldP spid="24" grpId="0"/>
      <p:bldP spid="25" grpId="0"/>
      <p:bldP spid="27" grpId="0"/>
      <p:bldP spid="28"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a:extLst>
              <a:ext uri="{FF2B5EF4-FFF2-40B4-BE49-F238E27FC236}">
                <a16:creationId xmlns:a16="http://schemas.microsoft.com/office/drawing/2014/main" xmlns="" id="{3AD62579-C26E-3149-C72C-E9422845A55E}"/>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5" name="矩形 4">
            <a:extLst>
              <a:ext uri="{FF2B5EF4-FFF2-40B4-BE49-F238E27FC236}">
                <a16:creationId xmlns:a16="http://schemas.microsoft.com/office/drawing/2014/main" xmlns="" id="{982225EE-3B52-7DD2-6581-499460EB25F3}"/>
              </a:ext>
            </a:extLst>
          </p:cNvPr>
          <p:cNvSpPr/>
          <p:nvPr/>
        </p:nvSpPr>
        <p:spPr>
          <a:xfrm>
            <a:off x="0" y="1"/>
            <a:ext cx="12192000" cy="6858000"/>
          </a:xfrm>
          <a:prstGeom prst="rect">
            <a:avLst/>
          </a:prstGeom>
          <a:gradFill flip="none" rotWithShape="1">
            <a:gsLst>
              <a:gs pos="0">
                <a:schemeClr val="tx1">
                  <a:lumMod val="95000"/>
                  <a:lumOff val="5000"/>
                  <a:alpha val="55000"/>
                </a:schemeClr>
              </a:gs>
              <a:gs pos="100000">
                <a:schemeClr val="tx1">
                  <a:alpha val="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sp>
        <p:nvSpPr>
          <p:cNvPr id="6" name="副标题 2">
            <a:extLst>
              <a:ext uri="{FF2B5EF4-FFF2-40B4-BE49-F238E27FC236}">
                <a16:creationId xmlns:a16="http://schemas.microsoft.com/office/drawing/2014/main" xmlns="" id="{B61B9E55-515D-01E4-49BA-7DC96440F69F}"/>
              </a:ext>
            </a:extLst>
          </p:cNvPr>
          <p:cNvSpPr txBox="1">
            <a:spLocks/>
          </p:cNvSpPr>
          <p:nvPr/>
        </p:nvSpPr>
        <p:spPr>
          <a:xfrm>
            <a:off x="1479278" y="4826726"/>
            <a:ext cx="4196627" cy="554446"/>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30000"/>
              </a:lnSpc>
              <a:spcBef>
                <a:spcPts val="0"/>
              </a:spcBef>
              <a:buFont typeface="Arial" panose="020B0604020202020204" pitchFamily="34" charset="0"/>
              <a:buNone/>
            </a:pPr>
            <a:r>
              <a:rPr lang="zh-CN" altLang="en-US" sz="1000">
                <a:solidFill>
                  <a:schemeClr val="bg1"/>
                </a:solidFill>
                <a:effectLst>
                  <a:outerShdw blurRad="38100" dist="19050" dir="2700000" algn="tl" rotWithShape="0">
                    <a:schemeClr val="dk1">
                      <a:alpha val="40000"/>
                    </a:schemeClr>
                  </a:outerShdw>
                </a:effectLst>
                <a:latin typeface="Arial"/>
                <a:ea typeface="微软雅黑"/>
                <a:cs typeface="+mn-ea"/>
                <a:sym typeface="Arial"/>
              </a:rPr>
              <a:t>吴中好处是苏州，却为王程得胜游。半世三江五湖棹，十年四泊百花洲。岸傍杨柳都相识，眼底云山苦见留。莫怨孤舟无定处，此身自是一孤舟。</a:t>
            </a:r>
            <a:endParaRPr lang="zh-CN" altLang="en-US" sz="1000" dirty="0">
              <a:solidFill>
                <a:schemeClr val="bg1"/>
              </a:solidFill>
              <a:effectLst>
                <a:outerShdw blurRad="38100" dist="19050" dir="2700000" algn="tl" rotWithShape="0">
                  <a:schemeClr val="dk1">
                    <a:alpha val="40000"/>
                  </a:schemeClr>
                </a:outerShdw>
              </a:effectLst>
              <a:latin typeface="Arial"/>
              <a:ea typeface="微软雅黑"/>
              <a:cs typeface="+mn-ea"/>
              <a:sym typeface="Arial"/>
            </a:endParaRPr>
          </a:p>
        </p:txBody>
      </p:sp>
      <p:sp>
        <p:nvSpPr>
          <p:cNvPr id="7" name="矩形 6">
            <a:extLst>
              <a:ext uri="{FF2B5EF4-FFF2-40B4-BE49-F238E27FC236}">
                <a16:creationId xmlns:a16="http://schemas.microsoft.com/office/drawing/2014/main" xmlns="" id="{BD9E2623-D286-01B0-9B11-BC61681F1786}"/>
              </a:ext>
            </a:extLst>
          </p:cNvPr>
          <p:cNvSpPr/>
          <p:nvPr/>
        </p:nvSpPr>
        <p:spPr>
          <a:xfrm>
            <a:off x="1335227" y="1335228"/>
            <a:ext cx="4383488" cy="4383488"/>
          </a:xfrm>
          <a:prstGeom prst="rect">
            <a:avLst/>
          </a:pr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sp>
        <p:nvSpPr>
          <p:cNvPr id="8" name="矩形 7">
            <a:extLst>
              <a:ext uri="{FF2B5EF4-FFF2-40B4-BE49-F238E27FC236}">
                <a16:creationId xmlns:a16="http://schemas.microsoft.com/office/drawing/2014/main" xmlns="" id="{E7DD2563-A026-7964-E0A5-6544DBC3E9DA}"/>
              </a:ext>
            </a:extLst>
          </p:cNvPr>
          <p:cNvSpPr/>
          <p:nvPr/>
        </p:nvSpPr>
        <p:spPr>
          <a:xfrm>
            <a:off x="1211941" y="1211943"/>
            <a:ext cx="4630059" cy="4630058"/>
          </a:xfrm>
          <a:prstGeom prst="rect">
            <a:avLst/>
          </a:pr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sp>
        <p:nvSpPr>
          <p:cNvPr id="9" name="文本框 8">
            <a:extLst>
              <a:ext uri="{FF2B5EF4-FFF2-40B4-BE49-F238E27FC236}">
                <a16:creationId xmlns:a16="http://schemas.microsoft.com/office/drawing/2014/main" xmlns="" id="{E29F1695-7E6A-0630-E1AD-FDF5D03BE520}"/>
              </a:ext>
            </a:extLst>
          </p:cNvPr>
          <p:cNvSpPr txBox="1"/>
          <p:nvPr/>
        </p:nvSpPr>
        <p:spPr>
          <a:xfrm>
            <a:off x="2325304" y="2034094"/>
            <a:ext cx="1723549" cy="2657138"/>
          </a:xfrm>
          <a:prstGeom prst="rect">
            <a:avLst/>
          </a:prstGeom>
          <a:noFill/>
        </p:spPr>
        <p:txBody>
          <a:bodyPr vert="eaVert" wrap="none" rtlCol="0">
            <a:spAutoFit/>
          </a:bodyPr>
          <a:lstStyle/>
          <a:p>
            <a:r>
              <a:rPr lang="zh-CN" altLang="en-US" sz="10000" dirty="0">
                <a:solidFill>
                  <a:schemeClr val="bg1"/>
                </a:solidFill>
                <a:latin typeface="字体家AI造字剑客" pitchFamily="66" charset="-122"/>
                <a:ea typeface="字体家AI造字剑客" pitchFamily="66" charset="-122"/>
                <a:cs typeface="+mn-ea"/>
                <a:sym typeface="Arial"/>
              </a:rPr>
              <a:t>苏州</a:t>
            </a:r>
            <a:endParaRPr lang="zh-CN" altLang="en-US" sz="10000" dirty="0">
              <a:solidFill>
                <a:schemeClr val="bg1"/>
              </a:solidFill>
              <a:latin typeface="字体家AI造字剑客" pitchFamily="66" charset="-122"/>
              <a:ea typeface="字体家AI造字剑客" pitchFamily="66" charset="-122"/>
              <a:sym typeface="Arial"/>
            </a:endParaRPr>
          </a:p>
        </p:txBody>
      </p:sp>
      <p:sp>
        <p:nvSpPr>
          <p:cNvPr id="10" name="文本框 9">
            <a:extLst>
              <a:ext uri="{FF2B5EF4-FFF2-40B4-BE49-F238E27FC236}">
                <a16:creationId xmlns:a16="http://schemas.microsoft.com/office/drawing/2014/main" xmlns="" id="{B93EED88-43DD-F7FA-4E7C-B57F5D4BE545}"/>
              </a:ext>
            </a:extLst>
          </p:cNvPr>
          <p:cNvSpPr txBox="1"/>
          <p:nvPr/>
        </p:nvSpPr>
        <p:spPr>
          <a:xfrm>
            <a:off x="3713232" y="2034094"/>
            <a:ext cx="1723549" cy="2657138"/>
          </a:xfrm>
          <a:prstGeom prst="rect">
            <a:avLst/>
          </a:prstGeom>
          <a:noFill/>
        </p:spPr>
        <p:txBody>
          <a:bodyPr vert="eaVert" wrap="none" rtlCol="0">
            <a:spAutoFit/>
          </a:bodyPr>
          <a:lstStyle/>
          <a:p>
            <a:r>
              <a:rPr lang="zh-CN" altLang="en-US" sz="10000" dirty="0">
                <a:solidFill>
                  <a:schemeClr val="bg1"/>
                </a:solidFill>
                <a:latin typeface="字体家AI造字剑客" pitchFamily="66" charset="-122"/>
                <a:ea typeface="字体家AI造字剑客" pitchFamily="66" charset="-122"/>
                <a:cs typeface="+mn-ea"/>
                <a:sym typeface="Arial"/>
              </a:rPr>
              <a:t>古寺</a:t>
            </a:r>
            <a:endParaRPr lang="zh-CN" altLang="en-US" sz="10000" dirty="0">
              <a:solidFill>
                <a:schemeClr val="bg1"/>
              </a:solidFill>
              <a:latin typeface="字体家AI造字剑客" pitchFamily="66" charset="-122"/>
              <a:ea typeface="字体家AI造字剑客" pitchFamily="66" charset="-122"/>
              <a:sym typeface="Arial"/>
            </a:endParaRPr>
          </a:p>
        </p:txBody>
      </p:sp>
      <p:pic>
        <p:nvPicPr>
          <p:cNvPr id="11" name="图片 10">
            <a:extLst>
              <a:ext uri="{FF2B5EF4-FFF2-40B4-BE49-F238E27FC236}">
                <a16:creationId xmlns:a16="http://schemas.microsoft.com/office/drawing/2014/main" xmlns="" id="{C8706C3B-A9FB-BB2D-2C43-51037242EFC2}"/>
              </a:ext>
            </a:extLst>
          </p:cNvPr>
          <p:cNvPicPr>
            <a:picLocks noChangeAspect="1"/>
          </p:cNvPicPr>
          <p:nvPr/>
        </p:nvPicPr>
        <p:blipFill>
          <a:blip r:embed="rId3" cstate="email">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1843918" y="3479800"/>
            <a:ext cx="442083" cy="1104899"/>
          </a:xfrm>
          <a:prstGeom prst="rect">
            <a:avLst/>
          </a:prstGeom>
        </p:spPr>
      </p:pic>
      <p:sp>
        <p:nvSpPr>
          <p:cNvPr id="12" name="文本框 11">
            <a:extLst>
              <a:ext uri="{FF2B5EF4-FFF2-40B4-BE49-F238E27FC236}">
                <a16:creationId xmlns:a16="http://schemas.microsoft.com/office/drawing/2014/main" xmlns="" id="{A01D9CF0-E93F-57CC-8AF7-4012135A9801}"/>
              </a:ext>
            </a:extLst>
          </p:cNvPr>
          <p:cNvSpPr txBox="1"/>
          <p:nvPr/>
        </p:nvSpPr>
        <p:spPr>
          <a:xfrm>
            <a:off x="1843919" y="3581928"/>
            <a:ext cx="430887" cy="913070"/>
          </a:xfrm>
          <a:prstGeom prst="rect">
            <a:avLst/>
          </a:prstGeom>
          <a:noFill/>
        </p:spPr>
        <p:txBody>
          <a:bodyPr vert="eaVert" wrap="none" rtlCol="0">
            <a:spAutoFit/>
          </a:bodyPr>
          <a:lstStyle/>
          <a:p>
            <a:r>
              <a:rPr lang="zh-CN" altLang="en-US" sz="1600" dirty="0">
                <a:solidFill>
                  <a:schemeClr val="bg1"/>
                </a:solidFill>
                <a:latin typeface="Arial"/>
                <a:ea typeface="微软雅黑"/>
                <a:cs typeface="+mn-ea"/>
                <a:sym typeface="Arial"/>
              </a:rPr>
              <a:t>第肆章节</a:t>
            </a:r>
            <a:endParaRPr lang="zh-CN" altLang="en-US" sz="1600" dirty="0">
              <a:solidFill>
                <a:schemeClr val="bg1"/>
              </a:solidFill>
              <a:latin typeface="Arial"/>
              <a:ea typeface="微软雅黑"/>
              <a:sym typeface="Aria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animEffect transition="in" filter="fade">
                                      <p:cBhvr>
                                        <p:cTn id="9" dur="500"/>
                                        <p:tgtEl>
                                          <p:spTgt spid="7"/>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p:cTn id="12" dur="500" fill="hold"/>
                                        <p:tgtEl>
                                          <p:spTgt spid="8"/>
                                        </p:tgtEl>
                                        <p:attrNameLst>
                                          <p:attrName>ppt_w</p:attrName>
                                        </p:attrNameLst>
                                      </p:cBhvr>
                                      <p:tavLst>
                                        <p:tav tm="0">
                                          <p:val>
                                            <p:fltVal val="0"/>
                                          </p:val>
                                        </p:tav>
                                        <p:tav tm="100000">
                                          <p:val>
                                            <p:strVal val="#ppt_w"/>
                                          </p:val>
                                        </p:tav>
                                      </p:tavLst>
                                    </p:anim>
                                    <p:anim calcmode="lin" valueType="num">
                                      <p:cBhvr>
                                        <p:cTn id="13" dur="500" fill="hold"/>
                                        <p:tgtEl>
                                          <p:spTgt spid="8"/>
                                        </p:tgtEl>
                                        <p:attrNameLst>
                                          <p:attrName>ppt_h</p:attrName>
                                        </p:attrNameLst>
                                      </p:cBhvr>
                                      <p:tavLst>
                                        <p:tav tm="0">
                                          <p:val>
                                            <p:fltVal val="0"/>
                                          </p:val>
                                        </p:tav>
                                        <p:tav tm="100000">
                                          <p:val>
                                            <p:strVal val="#ppt_h"/>
                                          </p:val>
                                        </p:tav>
                                      </p:tavLst>
                                    </p:anim>
                                    <p:animEffect transition="in" filter="fade">
                                      <p:cBhvr>
                                        <p:cTn id="14" dur="500"/>
                                        <p:tgtEl>
                                          <p:spTgt spid="8"/>
                                        </p:tgtEl>
                                      </p:cBhvr>
                                    </p:animEffect>
                                  </p:childTnLst>
                                </p:cTn>
                              </p:par>
                            </p:childTnLst>
                          </p:cTn>
                        </p:par>
                      </p:childTnLst>
                    </p:cTn>
                  </p:par>
                  <p:par>
                    <p:cTn id="15" fill="hold">
                      <p:stCondLst>
                        <p:cond delay="indefinite"/>
                      </p:stCondLst>
                      <p:childTnLst>
                        <p:par>
                          <p:cTn id="16" fill="hold">
                            <p:stCondLst>
                              <p:cond delay="0"/>
                            </p:stCondLst>
                            <p:childTnLst>
                              <p:par>
                                <p:cTn id="17" presetID="14" presetClass="entr" presetSubtype="10" fill="hold" grpId="0" nodeType="click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randombar(horizontal)">
                                      <p:cBhvr>
                                        <p:cTn id="19" dur="500"/>
                                        <p:tgtEl>
                                          <p:spTgt spid="9"/>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grpId="0" nodeType="clickEffect">
                                  <p:stCondLst>
                                    <p:cond delay="0"/>
                                  </p:stCondLst>
                                  <p:childTnLst>
                                    <p:set>
                                      <p:cBhvr>
                                        <p:cTn id="23" dur="1" fill="hold">
                                          <p:stCondLst>
                                            <p:cond delay="0"/>
                                          </p:stCondLst>
                                        </p:cTn>
                                        <p:tgtEl>
                                          <p:spTgt spid="10"/>
                                        </p:tgtEl>
                                        <p:attrNameLst>
                                          <p:attrName>style.visibility</p:attrName>
                                        </p:attrNameLst>
                                      </p:cBhvr>
                                      <p:to>
                                        <p:strVal val="visible"/>
                                      </p:to>
                                    </p:set>
                                    <p:animEffect transition="in" filter="fade">
                                      <p:cBhvr>
                                        <p:cTn id="24" dur="500"/>
                                        <p:tgtEl>
                                          <p:spTgt spid="10"/>
                                        </p:tgtEl>
                                      </p:cBhvr>
                                    </p:animEffect>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nodeType="clickEffect">
                                  <p:stCondLst>
                                    <p:cond delay="0"/>
                                  </p:stCondLst>
                                  <p:childTnLst>
                                    <p:set>
                                      <p:cBhvr>
                                        <p:cTn id="28" dur="1" fill="hold">
                                          <p:stCondLst>
                                            <p:cond delay="0"/>
                                          </p:stCondLst>
                                        </p:cTn>
                                        <p:tgtEl>
                                          <p:spTgt spid="11"/>
                                        </p:tgtEl>
                                        <p:attrNameLst>
                                          <p:attrName>style.visibility</p:attrName>
                                        </p:attrNameLst>
                                      </p:cBhvr>
                                      <p:to>
                                        <p:strVal val="visible"/>
                                      </p:to>
                                    </p:set>
                                    <p:anim calcmode="lin" valueType="num">
                                      <p:cBhvr additive="base">
                                        <p:cTn id="29" dur="500" fill="hold"/>
                                        <p:tgtEl>
                                          <p:spTgt spid="11"/>
                                        </p:tgtEl>
                                        <p:attrNameLst>
                                          <p:attrName>ppt_x</p:attrName>
                                        </p:attrNameLst>
                                      </p:cBhvr>
                                      <p:tavLst>
                                        <p:tav tm="0">
                                          <p:val>
                                            <p:strVal val="#ppt_x"/>
                                          </p:val>
                                        </p:tav>
                                        <p:tav tm="100000">
                                          <p:val>
                                            <p:strVal val="#ppt_x"/>
                                          </p:val>
                                        </p:tav>
                                      </p:tavLst>
                                    </p:anim>
                                    <p:anim calcmode="lin" valueType="num">
                                      <p:cBhvr additive="base">
                                        <p:cTn id="30" dur="500" fill="hold"/>
                                        <p:tgtEl>
                                          <p:spTgt spid="11"/>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12"/>
                                        </p:tgtEl>
                                        <p:attrNameLst>
                                          <p:attrName>style.visibility</p:attrName>
                                        </p:attrNameLst>
                                      </p:cBhvr>
                                      <p:to>
                                        <p:strVal val="visible"/>
                                      </p:to>
                                    </p:set>
                                    <p:anim calcmode="lin" valueType="num">
                                      <p:cBhvr additive="base">
                                        <p:cTn id="33" dur="500" fill="hold"/>
                                        <p:tgtEl>
                                          <p:spTgt spid="12"/>
                                        </p:tgtEl>
                                        <p:attrNameLst>
                                          <p:attrName>ppt_x</p:attrName>
                                        </p:attrNameLst>
                                      </p:cBhvr>
                                      <p:tavLst>
                                        <p:tav tm="0">
                                          <p:val>
                                            <p:strVal val="#ppt_x"/>
                                          </p:val>
                                        </p:tav>
                                        <p:tav tm="100000">
                                          <p:val>
                                            <p:strVal val="#ppt_x"/>
                                          </p:val>
                                        </p:tav>
                                      </p:tavLst>
                                    </p:anim>
                                    <p:anim calcmode="lin" valueType="num">
                                      <p:cBhvr additive="base">
                                        <p:cTn id="34"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14" presetClass="entr" presetSubtype="10" fill="hold" grpId="0" nodeType="clickEffect">
                                  <p:stCondLst>
                                    <p:cond delay="0"/>
                                  </p:stCondLst>
                                  <p:childTnLst>
                                    <p:set>
                                      <p:cBhvr>
                                        <p:cTn id="38" dur="1" fill="hold">
                                          <p:stCondLst>
                                            <p:cond delay="0"/>
                                          </p:stCondLst>
                                        </p:cTn>
                                        <p:tgtEl>
                                          <p:spTgt spid="6">
                                            <p:txEl>
                                              <p:pRg st="0" end="0"/>
                                            </p:txEl>
                                          </p:spTgt>
                                        </p:tgtEl>
                                        <p:attrNameLst>
                                          <p:attrName>style.visibility</p:attrName>
                                        </p:attrNameLst>
                                      </p:cBhvr>
                                      <p:to>
                                        <p:strVal val="visible"/>
                                      </p:to>
                                    </p:set>
                                    <p:animEffect transition="in" filter="randombar(horizontal)">
                                      <p:cBhvr>
                                        <p:cTn id="39" dur="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P spid="7" grpId="0" animBg="1"/>
      <p:bldP spid="8" grpId="0" animBg="1"/>
      <p:bldP spid="9" grpId="0"/>
      <p:bldP spid="10" grpId="0"/>
      <p:bldP spid="12"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nvSpPr>
        <p:spPr>
          <a:xfrm>
            <a:off x="2423541" y="1530057"/>
            <a:ext cx="1399699" cy="3633257"/>
          </a:xfrm>
          <a:prstGeom prst="rect">
            <a:avLst/>
          </a:pr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a:latin typeface="Arial"/>
              <a:ea typeface="微软雅黑"/>
              <a:cs typeface="+mn-ea"/>
              <a:sym typeface="Arial"/>
            </a:endParaRPr>
          </a:p>
        </p:txBody>
      </p:sp>
      <p:grpSp>
        <p:nvGrpSpPr>
          <p:cNvPr id="19" name="组合 18"/>
          <p:cNvGrpSpPr/>
          <p:nvPr/>
        </p:nvGrpSpPr>
        <p:grpSpPr>
          <a:xfrm>
            <a:off x="10040454" y="1469061"/>
            <a:ext cx="1480407" cy="4173998"/>
            <a:chOff x="4380434" y="1336000"/>
            <a:chExt cx="1480406" cy="4173998"/>
          </a:xfrm>
        </p:grpSpPr>
        <p:sp>
          <p:nvSpPr>
            <p:cNvPr id="5" name="文本框 4"/>
            <p:cNvSpPr txBox="1"/>
            <p:nvPr/>
          </p:nvSpPr>
          <p:spPr>
            <a:xfrm>
              <a:off x="4595879" y="1336000"/>
              <a:ext cx="1264961" cy="92398"/>
            </a:xfrm>
            <a:prstGeom prst="rect">
              <a:avLst/>
            </a:prstGeom>
            <a:noFill/>
          </p:spPr>
          <p:txBody>
            <a:bodyPr vert="eaVert" wrap="none" rtlCol="0">
              <a:spAutoFit/>
            </a:bodyPr>
            <a:lstStyle/>
            <a:p>
              <a:pPr>
                <a:lnSpc>
                  <a:spcPct val="130000"/>
                </a:lnSpc>
              </a:pPr>
              <a:endParaRPr lang="zh-CN" altLang="en-US" sz="5400" dirty="0">
                <a:latin typeface="Arial"/>
                <a:ea typeface="微软雅黑"/>
                <a:cs typeface="+mn-ea"/>
                <a:sym typeface="Arial"/>
              </a:endParaRPr>
            </a:p>
          </p:txBody>
        </p:sp>
        <p:sp>
          <p:nvSpPr>
            <p:cNvPr id="3" name="矩形 2"/>
            <p:cNvSpPr/>
            <p:nvPr/>
          </p:nvSpPr>
          <p:spPr>
            <a:xfrm>
              <a:off x="4380434" y="2098992"/>
              <a:ext cx="464743" cy="3411006"/>
            </a:xfrm>
            <a:prstGeom prst="rect">
              <a:avLst/>
            </a:prstGeom>
          </p:spPr>
          <p:txBody>
            <a:bodyPr vert="eaVert" wrap="square">
              <a:spAutoFit/>
            </a:bodyPr>
            <a:lstStyle/>
            <a:p>
              <a:pPr>
                <a:lnSpc>
                  <a:spcPct val="130000"/>
                </a:lnSpc>
              </a:pPr>
              <a:endParaRPr lang="zh-CN" altLang="en-US" sz="1400" dirty="0">
                <a:latin typeface="Arial"/>
                <a:ea typeface="微软雅黑"/>
                <a:cs typeface="+mn-ea"/>
                <a:sym typeface="Arial"/>
              </a:endParaRPr>
            </a:p>
          </p:txBody>
        </p:sp>
      </p:grpSp>
      <p:sp>
        <p:nvSpPr>
          <p:cNvPr id="2" name="文本框 1">
            <a:extLst>
              <a:ext uri="{FF2B5EF4-FFF2-40B4-BE49-F238E27FC236}">
                <a16:creationId xmlns:a16="http://schemas.microsoft.com/office/drawing/2014/main" xmlns="" id="{D1483C0A-9783-971F-C602-78FE01A5B31A}"/>
              </a:ext>
            </a:extLst>
          </p:cNvPr>
          <p:cNvSpPr txBox="1"/>
          <p:nvPr/>
        </p:nvSpPr>
        <p:spPr>
          <a:xfrm>
            <a:off x="1221740" y="552451"/>
            <a:ext cx="4064000" cy="652486"/>
          </a:xfrm>
          <a:prstGeom prst="rect">
            <a:avLst/>
          </a:prstGeom>
          <a:noFill/>
        </p:spPr>
        <p:txBody>
          <a:bodyPr wrap="square" rtlCol="0">
            <a:spAutoFit/>
          </a:bodyPr>
          <a:lstStyle/>
          <a:p>
            <a:pPr>
              <a:lnSpc>
                <a:spcPct val="130000"/>
              </a:lnSpc>
            </a:pPr>
            <a:r>
              <a:rPr lang="zh-CN" altLang="en-US" sz="2800" dirty="0">
                <a:solidFill>
                  <a:schemeClr val="accent1"/>
                </a:solidFill>
                <a:latin typeface="Arial"/>
                <a:ea typeface="微软雅黑"/>
                <a:cs typeface="+mn-ea"/>
                <a:sym typeface="Arial"/>
              </a:rPr>
              <a:t>苏州古寺</a:t>
            </a:r>
          </a:p>
        </p:txBody>
      </p:sp>
      <p:sp>
        <p:nvSpPr>
          <p:cNvPr id="6" name="缺角矩形 5">
            <a:extLst>
              <a:ext uri="{FF2B5EF4-FFF2-40B4-BE49-F238E27FC236}">
                <a16:creationId xmlns:a16="http://schemas.microsoft.com/office/drawing/2014/main" xmlns="" id="{2D6D95CE-179B-6134-839E-5EA7D219E355}"/>
              </a:ext>
            </a:extLst>
          </p:cNvPr>
          <p:cNvSpPr/>
          <p:nvPr/>
        </p:nvSpPr>
        <p:spPr>
          <a:xfrm>
            <a:off x="609601" y="635000"/>
            <a:ext cx="469900" cy="469900"/>
          </a:xfrm>
          <a:prstGeom prst="plaqu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dirty="0">
                <a:latin typeface="Arial"/>
                <a:ea typeface="微软雅黑"/>
                <a:sym typeface="Arial"/>
              </a:rPr>
              <a:t>肆</a:t>
            </a:r>
          </a:p>
        </p:txBody>
      </p:sp>
      <p:sp>
        <p:nvSpPr>
          <p:cNvPr id="8" name="矩形 7">
            <a:extLst>
              <a:ext uri="{FF2B5EF4-FFF2-40B4-BE49-F238E27FC236}">
                <a16:creationId xmlns:a16="http://schemas.microsoft.com/office/drawing/2014/main" xmlns="" id="{E74D03C0-02B4-7D0D-183E-071AA144E681}"/>
              </a:ext>
            </a:extLst>
          </p:cNvPr>
          <p:cNvSpPr/>
          <p:nvPr/>
        </p:nvSpPr>
        <p:spPr>
          <a:xfrm>
            <a:off x="232229" y="1768537"/>
            <a:ext cx="4995755" cy="424919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dirty="0">
              <a:solidFill>
                <a:srgbClr val="A40706"/>
              </a:solidFill>
              <a:latin typeface="Arial"/>
              <a:ea typeface="微软雅黑"/>
              <a:sym typeface="Arial"/>
            </a:endParaRPr>
          </a:p>
        </p:txBody>
      </p:sp>
      <p:sp>
        <p:nvSpPr>
          <p:cNvPr id="9" name="文本框 8">
            <a:extLst>
              <a:ext uri="{FF2B5EF4-FFF2-40B4-BE49-F238E27FC236}">
                <a16:creationId xmlns:a16="http://schemas.microsoft.com/office/drawing/2014/main" xmlns="" id="{7C71E6CF-DF09-942E-D2D1-BFE4EE0E8EC4}"/>
              </a:ext>
            </a:extLst>
          </p:cNvPr>
          <p:cNvSpPr txBox="1"/>
          <p:nvPr/>
        </p:nvSpPr>
        <p:spPr>
          <a:xfrm>
            <a:off x="807172" y="2569028"/>
            <a:ext cx="3785652" cy="2656116"/>
          </a:xfrm>
          <a:prstGeom prst="rect">
            <a:avLst/>
          </a:prstGeom>
          <a:noFill/>
        </p:spPr>
        <p:txBody>
          <a:bodyPr vert="eaVert" wrap="square" rtlCol="0">
            <a:spAutoFit/>
          </a:bodyPr>
          <a:lstStyle/>
          <a:p>
            <a:pPr algn="just">
              <a:lnSpc>
                <a:spcPct val="130000"/>
              </a:lnSpc>
            </a:pPr>
            <a:r>
              <a:rPr lang="zh-CN" altLang="en-US" dirty="0">
                <a:solidFill>
                  <a:schemeClr val="bg1"/>
                </a:solidFill>
                <a:latin typeface="Arial"/>
                <a:ea typeface="微软雅黑"/>
                <a:cs typeface="+mn-ea"/>
                <a:sym typeface="Arial"/>
              </a:rPr>
              <a:t>来了苏州，必须要去寒山寺。寺内古迹甚多，有张继诗的石刻碑文，寒山、 拾得的石刻像，文徵明、唐寅所书碑文残片等。寒山寺千百年来，这里留下了大量的诗词绝句，其中张继的</a:t>
            </a:r>
            <a:r>
              <a:rPr lang="en-US" altLang="zh-CN" dirty="0">
                <a:solidFill>
                  <a:schemeClr val="bg1"/>
                </a:solidFill>
                <a:latin typeface="Arial"/>
                <a:ea typeface="微软雅黑"/>
                <a:cs typeface="+mn-ea"/>
                <a:sym typeface="Arial"/>
              </a:rPr>
              <a:t>《</a:t>
            </a:r>
            <a:r>
              <a:rPr lang="zh-CN" altLang="en-US" dirty="0">
                <a:solidFill>
                  <a:schemeClr val="bg1"/>
                </a:solidFill>
                <a:latin typeface="Arial"/>
                <a:ea typeface="微软雅黑"/>
                <a:cs typeface="+mn-ea"/>
                <a:sym typeface="Arial"/>
              </a:rPr>
              <a:t>夜泊枫桥</a:t>
            </a:r>
            <a:r>
              <a:rPr lang="en-US" altLang="zh-CN" dirty="0">
                <a:solidFill>
                  <a:schemeClr val="bg1"/>
                </a:solidFill>
                <a:latin typeface="Arial"/>
                <a:ea typeface="微软雅黑"/>
                <a:cs typeface="+mn-ea"/>
                <a:sym typeface="Arial"/>
              </a:rPr>
              <a:t>》</a:t>
            </a:r>
            <a:r>
              <a:rPr lang="zh-CN" altLang="en-US" dirty="0">
                <a:solidFill>
                  <a:schemeClr val="bg1"/>
                </a:solidFill>
                <a:latin typeface="Arial"/>
                <a:ea typeface="微软雅黑"/>
                <a:cs typeface="+mn-ea"/>
                <a:sym typeface="Arial"/>
              </a:rPr>
              <a:t>最为出名。“姑苏城外寒山寺，夜半钟声到客船”</a:t>
            </a:r>
          </a:p>
        </p:txBody>
      </p:sp>
      <p:pic>
        <p:nvPicPr>
          <p:cNvPr id="15" name="图片 14">
            <a:extLst>
              <a:ext uri="{FF2B5EF4-FFF2-40B4-BE49-F238E27FC236}">
                <a16:creationId xmlns:a16="http://schemas.microsoft.com/office/drawing/2014/main" xmlns="" id="{5CEF26B9-A117-DA5C-9D54-17C179F75807}"/>
              </a:ext>
            </a:extLst>
          </p:cNvPr>
          <p:cNvPicPr>
            <a:picLocks noChangeAspect="1"/>
          </p:cNvPicPr>
          <p:nvPr/>
        </p:nvPicPr>
        <p:blipFill>
          <a:blip r:embed="rId3" cstate="email">
            <a:extLst>
              <a:ext uri="{28A0092B-C50C-407E-A947-70E740481C1C}">
                <a14:useLocalDpi xmlns:a14="http://schemas.microsoft.com/office/drawing/2010/main"/>
              </a:ext>
            </a:extLst>
          </a:blip>
          <a:srcRect/>
          <a:stretch/>
        </p:blipFill>
        <p:spPr>
          <a:xfrm>
            <a:off x="5234927" y="1768537"/>
            <a:ext cx="6710331" cy="4249197"/>
          </a:xfrm>
          <a:prstGeom prst="rect">
            <a:avLst/>
          </a:prstGeom>
        </p:spPr>
      </p:pic>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checkerboard(across)">
                                      <p:cBhvr>
                                        <p:cTn id="7" dur="500"/>
                                        <p:tgtEl>
                                          <p:spTgt spid="15"/>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dissolve">
                                      <p:cBhvr>
                                        <p:cTn id="12" dur="500"/>
                                        <p:tgtEl>
                                          <p:spTgt spid="8"/>
                                        </p:tgtEl>
                                      </p:cBhvr>
                                    </p:animEffect>
                                  </p:childTnLst>
                                </p:cTn>
                              </p:par>
                            </p:childTnLst>
                          </p:cTn>
                        </p:par>
                      </p:childTnLst>
                    </p:cTn>
                  </p:par>
                  <p:par>
                    <p:cTn id="13" fill="hold">
                      <p:stCondLst>
                        <p:cond delay="indefinite"/>
                      </p:stCondLst>
                      <p:childTnLst>
                        <p:par>
                          <p:cTn id="14" fill="hold">
                            <p:stCondLst>
                              <p:cond delay="0"/>
                            </p:stCondLst>
                            <p:childTnLst>
                              <p:par>
                                <p:cTn id="15" presetID="53" presetClass="entr" presetSubtype="16" fill="hold" grpId="0" nodeType="clickEffect">
                                  <p:stCondLst>
                                    <p:cond delay="0"/>
                                  </p:stCondLst>
                                  <p:childTnLst>
                                    <p:set>
                                      <p:cBhvr>
                                        <p:cTn id="16" dur="1" fill="hold">
                                          <p:stCondLst>
                                            <p:cond delay="0"/>
                                          </p:stCondLst>
                                        </p:cTn>
                                        <p:tgtEl>
                                          <p:spTgt spid="9"/>
                                        </p:tgtEl>
                                        <p:attrNameLst>
                                          <p:attrName>style.visibility</p:attrName>
                                        </p:attrNameLst>
                                      </p:cBhvr>
                                      <p:to>
                                        <p:strVal val="visible"/>
                                      </p:to>
                                    </p:set>
                                    <p:anim calcmode="lin" valueType="num">
                                      <p:cBhvr>
                                        <p:cTn id="17" dur="500" fill="hold"/>
                                        <p:tgtEl>
                                          <p:spTgt spid="9"/>
                                        </p:tgtEl>
                                        <p:attrNameLst>
                                          <p:attrName>ppt_w</p:attrName>
                                        </p:attrNameLst>
                                      </p:cBhvr>
                                      <p:tavLst>
                                        <p:tav tm="0">
                                          <p:val>
                                            <p:fltVal val="0"/>
                                          </p:val>
                                        </p:tav>
                                        <p:tav tm="100000">
                                          <p:val>
                                            <p:strVal val="#ppt_w"/>
                                          </p:val>
                                        </p:tav>
                                      </p:tavLst>
                                    </p:anim>
                                    <p:anim calcmode="lin" valueType="num">
                                      <p:cBhvr>
                                        <p:cTn id="18" dur="500" fill="hold"/>
                                        <p:tgtEl>
                                          <p:spTgt spid="9"/>
                                        </p:tgtEl>
                                        <p:attrNameLst>
                                          <p:attrName>ppt_h</p:attrName>
                                        </p:attrNameLst>
                                      </p:cBhvr>
                                      <p:tavLst>
                                        <p:tav tm="0">
                                          <p:val>
                                            <p:fltVal val="0"/>
                                          </p:val>
                                        </p:tav>
                                        <p:tav tm="100000">
                                          <p:val>
                                            <p:strVal val="#ppt_h"/>
                                          </p:val>
                                        </p:tav>
                                      </p:tavLst>
                                    </p:anim>
                                    <p:animEffect transition="in" filter="fade">
                                      <p:cBhvr>
                                        <p:cTn id="19"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6840493" y="1881415"/>
            <a:ext cx="4025717" cy="3808186"/>
          </a:xfrm>
          <a:prstGeom prst="rect">
            <a:avLst/>
          </a:prstGeom>
        </p:spPr>
        <p:txBody>
          <a:bodyPr vert="eaVert" wrap="square">
            <a:spAutoFit/>
          </a:bodyPr>
          <a:lstStyle/>
          <a:p>
            <a:pPr algn="just">
              <a:lnSpc>
                <a:spcPct val="130000"/>
              </a:lnSpc>
            </a:pPr>
            <a:r>
              <a:rPr lang="zh-CN" altLang="en-US" sz="1600" dirty="0">
                <a:solidFill>
                  <a:schemeClr val="tx1">
                    <a:lumMod val="85000"/>
                    <a:lumOff val="15000"/>
                  </a:schemeClr>
                </a:solidFill>
                <a:latin typeface="Arial"/>
                <a:ea typeface="微软雅黑"/>
                <a:cs typeface="+mn-ea"/>
                <a:sym typeface="Arial"/>
              </a:rPr>
              <a:t>寒山寺位于苏州市姑苏区，始建于南朝萧梁代天监年间（公元502～519年），初名“妙利普明塔院”。寒山寺占地面积约1.3万平方米，建筑面积三千四百余平方米。寒山寺属于禅宗中的临济宗。唐代贞观年间，当时的名僧寒山、希迁两位高僧创建寒山寺。1000多年内寒山寺先后5次遭到火毁（一说是7次），最后一次重建是清代光绪年间。历史上寒山寺曾是中国十大名寺之一，寺内古迹甚多，有张继诗的石刻碑文，寒山、拾得的石刻像，文徵明、唐寅所书碑文残片等。</a:t>
            </a:r>
          </a:p>
        </p:txBody>
      </p:sp>
      <p:sp>
        <p:nvSpPr>
          <p:cNvPr id="2" name="文本框 1">
            <a:extLst>
              <a:ext uri="{FF2B5EF4-FFF2-40B4-BE49-F238E27FC236}">
                <a16:creationId xmlns:a16="http://schemas.microsoft.com/office/drawing/2014/main" xmlns="" id="{F6FBCC52-DD5B-1303-E6CB-F44BB2842AC6}"/>
              </a:ext>
            </a:extLst>
          </p:cNvPr>
          <p:cNvSpPr txBox="1"/>
          <p:nvPr/>
        </p:nvSpPr>
        <p:spPr>
          <a:xfrm>
            <a:off x="1221740" y="552451"/>
            <a:ext cx="4064000" cy="652486"/>
          </a:xfrm>
          <a:prstGeom prst="rect">
            <a:avLst/>
          </a:prstGeom>
          <a:noFill/>
        </p:spPr>
        <p:txBody>
          <a:bodyPr wrap="square" rtlCol="0">
            <a:spAutoFit/>
          </a:bodyPr>
          <a:lstStyle/>
          <a:p>
            <a:pPr>
              <a:lnSpc>
                <a:spcPct val="130000"/>
              </a:lnSpc>
            </a:pPr>
            <a:r>
              <a:rPr lang="zh-CN" altLang="en-US" sz="2800" dirty="0">
                <a:solidFill>
                  <a:schemeClr val="accent1"/>
                </a:solidFill>
                <a:latin typeface="Arial"/>
                <a:ea typeface="微软雅黑"/>
                <a:cs typeface="+mn-ea"/>
                <a:sym typeface="Arial"/>
              </a:rPr>
              <a:t>寒山寺</a:t>
            </a:r>
          </a:p>
        </p:txBody>
      </p:sp>
      <p:sp>
        <p:nvSpPr>
          <p:cNvPr id="5" name="缺角矩形 4">
            <a:extLst>
              <a:ext uri="{FF2B5EF4-FFF2-40B4-BE49-F238E27FC236}">
                <a16:creationId xmlns:a16="http://schemas.microsoft.com/office/drawing/2014/main" xmlns="" id="{6BEE2A7C-5199-B90A-3717-DEC0230A9ED5}"/>
              </a:ext>
            </a:extLst>
          </p:cNvPr>
          <p:cNvSpPr/>
          <p:nvPr/>
        </p:nvSpPr>
        <p:spPr>
          <a:xfrm>
            <a:off x="609601" y="635000"/>
            <a:ext cx="469900" cy="469900"/>
          </a:xfrm>
          <a:prstGeom prst="plaqu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dirty="0">
                <a:latin typeface="Arial"/>
                <a:ea typeface="微软雅黑"/>
                <a:sym typeface="Arial"/>
              </a:rPr>
              <a:t>肆</a:t>
            </a:r>
          </a:p>
        </p:txBody>
      </p:sp>
      <p:sp>
        <p:nvSpPr>
          <p:cNvPr id="12" name="圆: 空心 11">
            <a:extLst>
              <a:ext uri="{FF2B5EF4-FFF2-40B4-BE49-F238E27FC236}">
                <a16:creationId xmlns:a16="http://schemas.microsoft.com/office/drawing/2014/main" xmlns="" id="{E2CAB01F-62C3-3D42-0317-F171758953F0}"/>
              </a:ext>
            </a:extLst>
          </p:cNvPr>
          <p:cNvSpPr/>
          <p:nvPr/>
        </p:nvSpPr>
        <p:spPr>
          <a:xfrm>
            <a:off x="1251857" y="1396430"/>
            <a:ext cx="4568372" cy="4568372"/>
          </a:xfrm>
          <a:prstGeom prst="donut">
            <a:avLst>
              <a:gd name="adj" fmla="val 34325"/>
            </a:avLst>
          </a:prstGeom>
          <a:blipFill dpi="0" rotWithShape="1">
            <a:blip r:embed="rId3" cstate="email">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Arial"/>
              <a:ea typeface="微软雅黑"/>
              <a:sym typeface="Arial"/>
            </a:endParaRPr>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down)">
                                      <p:cBhvr>
                                        <p:cTn id="7" dur="580">
                                          <p:stCondLst>
                                            <p:cond delay="0"/>
                                          </p:stCondLst>
                                        </p:cTn>
                                        <p:tgtEl>
                                          <p:spTgt spid="12"/>
                                        </p:tgtEl>
                                      </p:cBhvr>
                                    </p:animEffect>
                                    <p:anim calcmode="lin" valueType="num">
                                      <p:cBhvr>
                                        <p:cTn id="8" dur="1822" tmFilter="0,0; 0.14,0.36; 0.43,0.73; 0.71,0.91; 1.0,1.0">
                                          <p:stCondLst>
                                            <p:cond delay="0"/>
                                          </p:stCondLst>
                                        </p:cTn>
                                        <p:tgtEl>
                                          <p:spTgt spid="12"/>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12"/>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12"/>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12"/>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12"/>
                                        </p:tgtEl>
                                        <p:attrNameLst>
                                          <p:attrName>ppt_y</p:attrName>
                                        </p:attrNameLst>
                                      </p:cBhvr>
                                      <p:tavLst>
                                        <p:tav tm="0" fmla="#ppt_y-sin(pi*$)/81">
                                          <p:val>
                                            <p:fltVal val="0"/>
                                          </p:val>
                                        </p:tav>
                                        <p:tav tm="100000">
                                          <p:val>
                                            <p:fltVal val="1"/>
                                          </p:val>
                                        </p:tav>
                                      </p:tavLst>
                                    </p:anim>
                                    <p:animScale>
                                      <p:cBhvr>
                                        <p:cTn id="13" dur="26">
                                          <p:stCondLst>
                                            <p:cond delay="650"/>
                                          </p:stCondLst>
                                        </p:cTn>
                                        <p:tgtEl>
                                          <p:spTgt spid="12"/>
                                        </p:tgtEl>
                                      </p:cBhvr>
                                      <p:to x="100000" y="60000"/>
                                    </p:animScale>
                                    <p:animScale>
                                      <p:cBhvr>
                                        <p:cTn id="14" dur="166" decel="50000">
                                          <p:stCondLst>
                                            <p:cond delay="676"/>
                                          </p:stCondLst>
                                        </p:cTn>
                                        <p:tgtEl>
                                          <p:spTgt spid="12"/>
                                        </p:tgtEl>
                                      </p:cBhvr>
                                      <p:to x="100000" y="100000"/>
                                    </p:animScale>
                                    <p:animScale>
                                      <p:cBhvr>
                                        <p:cTn id="15" dur="26">
                                          <p:stCondLst>
                                            <p:cond delay="1312"/>
                                          </p:stCondLst>
                                        </p:cTn>
                                        <p:tgtEl>
                                          <p:spTgt spid="12"/>
                                        </p:tgtEl>
                                      </p:cBhvr>
                                      <p:to x="100000" y="80000"/>
                                    </p:animScale>
                                    <p:animScale>
                                      <p:cBhvr>
                                        <p:cTn id="16" dur="166" decel="50000">
                                          <p:stCondLst>
                                            <p:cond delay="1338"/>
                                          </p:stCondLst>
                                        </p:cTn>
                                        <p:tgtEl>
                                          <p:spTgt spid="12"/>
                                        </p:tgtEl>
                                      </p:cBhvr>
                                      <p:to x="100000" y="100000"/>
                                    </p:animScale>
                                    <p:animScale>
                                      <p:cBhvr>
                                        <p:cTn id="17" dur="26">
                                          <p:stCondLst>
                                            <p:cond delay="1642"/>
                                          </p:stCondLst>
                                        </p:cTn>
                                        <p:tgtEl>
                                          <p:spTgt spid="12"/>
                                        </p:tgtEl>
                                      </p:cBhvr>
                                      <p:to x="100000" y="90000"/>
                                    </p:animScale>
                                    <p:animScale>
                                      <p:cBhvr>
                                        <p:cTn id="18" dur="166" decel="50000">
                                          <p:stCondLst>
                                            <p:cond delay="1668"/>
                                          </p:stCondLst>
                                        </p:cTn>
                                        <p:tgtEl>
                                          <p:spTgt spid="12"/>
                                        </p:tgtEl>
                                      </p:cBhvr>
                                      <p:to x="100000" y="100000"/>
                                    </p:animScale>
                                    <p:animScale>
                                      <p:cBhvr>
                                        <p:cTn id="19" dur="26">
                                          <p:stCondLst>
                                            <p:cond delay="1808"/>
                                          </p:stCondLst>
                                        </p:cTn>
                                        <p:tgtEl>
                                          <p:spTgt spid="12"/>
                                        </p:tgtEl>
                                      </p:cBhvr>
                                      <p:to x="100000" y="95000"/>
                                    </p:animScale>
                                    <p:animScale>
                                      <p:cBhvr>
                                        <p:cTn id="20" dur="166" decel="50000">
                                          <p:stCondLst>
                                            <p:cond delay="1834"/>
                                          </p:stCondLst>
                                        </p:cTn>
                                        <p:tgtEl>
                                          <p:spTgt spid="12"/>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41" presetClass="entr" presetSubtype="0" fill="hold" grpId="0" nodeType="clickEffect">
                                  <p:stCondLst>
                                    <p:cond delay="0"/>
                                  </p:stCondLst>
                                  <p:iterate type="lt">
                                    <p:tmPct val="10000"/>
                                  </p:iterate>
                                  <p:childTnLst>
                                    <p:set>
                                      <p:cBhvr>
                                        <p:cTn id="24" dur="1" fill="hold">
                                          <p:stCondLst>
                                            <p:cond delay="0"/>
                                          </p:stCondLst>
                                        </p:cTn>
                                        <p:tgtEl>
                                          <p:spTgt spid="3"/>
                                        </p:tgtEl>
                                        <p:attrNameLst>
                                          <p:attrName>style.visibility</p:attrName>
                                        </p:attrNameLst>
                                      </p:cBhvr>
                                      <p:to>
                                        <p:strVal val="visible"/>
                                      </p:to>
                                    </p:set>
                                    <p:anim calcmode="lin" valueType="num">
                                      <p:cBhvr>
                                        <p:cTn id="25" dur="500" fill="hold"/>
                                        <p:tgtEl>
                                          <p:spTgt spid="3"/>
                                        </p:tgtEl>
                                        <p:attrNameLst>
                                          <p:attrName>ppt_x</p:attrName>
                                        </p:attrNameLst>
                                      </p:cBhvr>
                                      <p:tavLst>
                                        <p:tav tm="0">
                                          <p:val>
                                            <p:strVal val="#ppt_x"/>
                                          </p:val>
                                        </p:tav>
                                        <p:tav tm="50000">
                                          <p:val>
                                            <p:strVal val="#ppt_x+.1"/>
                                          </p:val>
                                        </p:tav>
                                        <p:tav tm="100000">
                                          <p:val>
                                            <p:strVal val="#ppt_x"/>
                                          </p:val>
                                        </p:tav>
                                      </p:tavLst>
                                    </p:anim>
                                    <p:anim calcmode="lin" valueType="num">
                                      <p:cBhvr>
                                        <p:cTn id="26" dur="500" fill="hold"/>
                                        <p:tgtEl>
                                          <p:spTgt spid="3"/>
                                        </p:tgtEl>
                                        <p:attrNameLst>
                                          <p:attrName>ppt_y</p:attrName>
                                        </p:attrNameLst>
                                      </p:cBhvr>
                                      <p:tavLst>
                                        <p:tav tm="0">
                                          <p:val>
                                            <p:strVal val="#ppt_y"/>
                                          </p:val>
                                        </p:tav>
                                        <p:tav tm="100000">
                                          <p:val>
                                            <p:strVal val="#ppt_y"/>
                                          </p:val>
                                        </p:tav>
                                      </p:tavLst>
                                    </p:anim>
                                    <p:anim calcmode="lin" valueType="num">
                                      <p:cBhvr>
                                        <p:cTn id="27" dur="500" fill="hold"/>
                                        <p:tgtEl>
                                          <p:spTgt spid="3"/>
                                        </p:tgtEl>
                                        <p:attrNameLst>
                                          <p:attrName>ppt_h</p:attrName>
                                        </p:attrNameLst>
                                      </p:cBhvr>
                                      <p:tavLst>
                                        <p:tav tm="0">
                                          <p:val>
                                            <p:strVal val="#ppt_h/10"/>
                                          </p:val>
                                        </p:tav>
                                        <p:tav tm="50000">
                                          <p:val>
                                            <p:strVal val="#ppt_h+.01"/>
                                          </p:val>
                                        </p:tav>
                                        <p:tav tm="100000">
                                          <p:val>
                                            <p:strVal val="#ppt_h"/>
                                          </p:val>
                                        </p:tav>
                                      </p:tavLst>
                                    </p:anim>
                                    <p:anim calcmode="lin" valueType="num">
                                      <p:cBhvr>
                                        <p:cTn id="28" dur="500" fill="hold"/>
                                        <p:tgtEl>
                                          <p:spTgt spid="3"/>
                                        </p:tgtEl>
                                        <p:attrNameLst>
                                          <p:attrName>ppt_w</p:attrName>
                                        </p:attrNameLst>
                                      </p:cBhvr>
                                      <p:tavLst>
                                        <p:tav tm="0">
                                          <p:val>
                                            <p:strVal val="#ppt_w/10"/>
                                          </p:val>
                                        </p:tav>
                                        <p:tav tm="50000">
                                          <p:val>
                                            <p:strVal val="#ppt_w+.01"/>
                                          </p:val>
                                        </p:tav>
                                        <p:tav tm="100000">
                                          <p:val>
                                            <p:strVal val="#ppt_w"/>
                                          </p:val>
                                        </p:tav>
                                      </p:tavLst>
                                    </p:anim>
                                    <p:animEffect transition="in" filter="fade">
                                      <p:cBhvr>
                                        <p:cTn id="29" dur="500" tmFilter="0,0; .5, 1; 1, 1"/>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12"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a:extLst>
              <a:ext uri="{FF2B5EF4-FFF2-40B4-BE49-F238E27FC236}">
                <a16:creationId xmlns:a16="http://schemas.microsoft.com/office/drawing/2014/main" xmlns="" id="{A8831C87-7B05-70F9-4A17-4489825C415E}"/>
              </a:ext>
            </a:extLst>
          </p:cNvPr>
          <p:cNvSpPr txBox="1"/>
          <p:nvPr/>
        </p:nvSpPr>
        <p:spPr>
          <a:xfrm>
            <a:off x="1221740" y="552451"/>
            <a:ext cx="4064000" cy="652486"/>
          </a:xfrm>
          <a:prstGeom prst="rect">
            <a:avLst/>
          </a:prstGeom>
          <a:noFill/>
        </p:spPr>
        <p:txBody>
          <a:bodyPr wrap="square" rtlCol="0">
            <a:spAutoFit/>
          </a:bodyPr>
          <a:lstStyle/>
          <a:p>
            <a:pPr>
              <a:lnSpc>
                <a:spcPct val="130000"/>
              </a:lnSpc>
            </a:pPr>
            <a:r>
              <a:rPr lang="zh-CN" altLang="en-US" sz="2800" dirty="0">
                <a:solidFill>
                  <a:schemeClr val="accent1"/>
                </a:solidFill>
                <a:latin typeface="Arial"/>
                <a:ea typeface="微软雅黑"/>
                <a:cs typeface="+mn-ea"/>
                <a:sym typeface="Arial"/>
              </a:rPr>
              <a:t>寒山寺</a:t>
            </a:r>
          </a:p>
        </p:txBody>
      </p:sp>
      <p:sp>
        <p:nvSpPr>
          <p:cNvPr id="4" name="缺角矩形 3">
            <a:extLst>
              <a:ext uri="{FF2B5EF4-FFF2-40B4-BE49-F238E27FC236}">
                <a16:creationId xmlns:a16="http://schemas.microsoft.com/office/drawing/2014/main" xmlns="" id="{4CCCAE9E-3795-74E8-F10F-EA9CA3E644A9}"/>
              </a:ext>
            </a:extLst>
          </p:cNvPr>
          <p:cNvSpPr/>
          <p:nvPr/>
        </p:nvSpPr>
        <p:spPr>
          <a:xfrm>
            <a:off x="609601" y="635000"/>
            <a:ext cx="469900" cy="469900"/>
          </a:xfrm>
          <a:prstGeom prst="plaqu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dirty="0">
                <a:latin typeface="Arial"/>
                <a:ea typeface="微软雅黑"/>
                <a:sym typeface="Arial"/>
              </a:rPr>
              <a:t>肆</a:t>
            </a:r>
          </a:p>
        </p:txBody>
      </p:sp>
      <p:sp>
        <p:nvSpPr>
          <p:cNvPr id="5" name="矩形 4">
            <a:extLst>
              <a:ext uri="{FF2B5EF4-FFF2-40B4-BE49-F238E27FC236}">
                <a16:creationId xmlns:a16="http://schemas.microsoft.com/office/drawing/2014/main" xmlns="" id="{AB8059C8-A96A-3809-EAA3-871FEC18E46E}"/>
              </a:ext>
            </a:extLst>
          </p:cNvPr>
          <p:cNvSpPr/>
          <p:nvPr/>
        </p:nvSpPr>
        <p:spPr>
          <a:xfrm>
            <a:off x="4589505" y="3269342"/>
            <a:ext cx="6209127" cy="2332946"/>
          </a:xfrm>
          <a:prstGeom prst="rect">
            <a:avLst/>
          </a:prstGeom>
        </p:spPr>
        <p:txBody>
          <a:bodyPr vert="horz" wrap="square">
            <a:spAutoFit/>
          </a:bodyPr>
          <a:lstStyle/>
          <a:p>
            <a:pPr algn="ctr">
              <a:lnSpc>
                <a:spcPct val="130000"/>
              </a:lnSpc>
            </a:pPr>
            <a:r>
              <a:rPr lang="zh-CN" altLang="en-US" sz="1600" dirty="0">
                <a:solidFill>
                  <a:schemeClr val="tx1">
                    <a:lumMod val="85000"/>
                    <a:lumOff val="15000"/>
                  </a:schemeClr>
                </a:solidFill>
                <a:latin typeface="Arial"/>
                <a:ea typeface="微软雅黑"/>
                <a:cs typeface="+mn-ea"/>
                <a:sym typeface="Arial"/>
              </a:rPr>
              <a:t>北宋欧阳修认为唐人张继此诗虽佳，但三更时分不是撞钟的时候。南宋的范成大在</a:t>
            </a:r>
            <a:r>
              <a:rPr lang="en-US" altLang="zh-CN" sz="1600" dirty="0">
                <a:solidFill>
                  <a:schemeClr val="tx1">
                    <a:lumMod val="85000"/>
                    <a:lumOff val="15000"/>
                  </a:schemeClr>
                </a:solidFill>
                <a:latin typeface="Arial"/>
                <a:ea typeface="微软雅黑"/>
                <a:cs typeface="+mn-ea"/>
                <a:sym typeface="Arial"/>
              </a:rPr>
              <a:t>《</a:t>
            </a:r>
            <a:r>
              <a:rPr lang="zh-CN" altLang="en-US" sz="1600" dirty="0">
                <a:solidFill>
                  <a:schemeClr val="tx1">
                    <a:lumMod val="85000"/>
                    <a:lumOff val="15000"/>
                  </a:schemeClr>
                </a:solidFill>
                <a:latin typeface="Arial"/>
                <a:ea typeface="微软雅黑"/>
                <a:cs typeface="+mn-ea"/>
                <a:sym typeface="Arial"/>
              </a:rPr>
              <a:t>吴郡志</a:t>
            </a:r>
            <a:r>
              <a:rPr lang="en-US" altLang="zh-CN" sz="1600" dirty="0">
                <a:solidFill>
                  <a:schemeClr val="tx1">
                    <a:lumMod val="85000"/>
                    <a:lumOff val="15000"/>
                  </a:schemeClr>
                </a:solidFill>
                <a:latin typeface="Arial"/>
                <a:ea typeface="微软雅黑"/>
                <a:cs typeface="+mn-ea"/>
                <a:sym typeface="Arial"/>
              </a:rPr>
              <a:t>》</a:t>
            </a:r>
            <a:r>
              <a:rPr lang="zh-CN" altLang="en-US" sz="1600" dirty="0">
                <a:solidFill>
                  <a:schemeClr val="tx1">
                    <a:lumMod val="85000"/>
                    <a:lumOff val="15000"/>
                  </a:schemeClr>
                </a:solidFill>
                <a:latin typeface="Arial"/>
                <a:ea typeface="微软雅黑"/>
                <a:cs typeface="+mn-ea"/>
                <a:sym typeface="Arial"/>
              </a:rPr>
              <a:t>中综合了王直方、叶梦得等人的论辩，考证说吴中地区的僧寺，确有半夜鸣钟的习俗，谓之“定夜钟”。如白居易诗：“新秋松影下，半夜钟声后。”于鹄诗：“定知别后宫中伴，应听缑山半夜钟。”温庭筠诗：“悠然旅思频回首，无复松窗半夜钟。”都是唐代诗人在各地听到的半夜钟声。寒山寺自从唐代诗人张继题了《枫桥夜泊》一诗后，该寺便闻名了</a:t>
            </a:r>
            <a:endParaRPr lang="zh-CN" altLang="en-US" sz="1600" dirty="0">
              <a:solidFill>
                <a:schemeClr val="tx1">
                  <a:lumMod val="85000"/>
                  <a:lumOff val="15000"/>
                </a:schemeClr>
              </a:solidFill>
              <a:latin typeface="Arial"/>
              <a:ea typeface="微软雅黑"/>
              <a:sym typeface="Arial"/>
            </a:endParaRPr>
          </a:p>
        </p:txBody>
      </p:sp>
      <p:grpSp>
        <p:nvGrpSpPr>
          <p:cNvPr id="6" name="组合 5">
            <a:extLst>
              <a:ext uri="{FF2B5EF4-FFF2-40B4-BE49-F238E27FC236}">
                <a16:creationId xmlns:a16="http://schemas.microsoft.com/office/drawing/2014/main" xmlns="" id="{CFA07BA1-8717-D7B7-42D1-E86BB95E11C6}"/>
              </a:ext>
            </a:extLst>
          </p:cNvPr>
          <p:cNvGrpSpPr/>
          <p:nvPr/>
        </p:nvGrpSpPr>
        <p:grpSpPr>
          <a:xfrm>
            <a:off x="1511519" y="1819542"/>
            <a:ext cx="2514040" cy="4092779"/>
            <a:chOff x="7905881" y="1869356"/>
            <a:chExt cx="2514040" cy="4092779"/>
          </a:xfrm>
        </p:grpSpPr>
        <p:sp>
          <p:nvSpPr>
            <p:cNvPr id="7" name="椭圆 6">
              <a:extLst>
                <a:ext uri="{FF2B5EF4-FFF2-40B4-BE49-F238E27FC236}">
                  <a16:creationId xmlns:a16="http://schemas.microsoft.com/office/drawing/2014/main" xmlns="" id="{79F92186-FD69-6F38-1CE3-0861B12D06C2}"/>
                </a:ext>
              </a:extLst>
            </p:cNvPr>
            <p:cNvSpPr/>
            <p:nvPr/>
          </p:nvSpPr>
          <p:spPr>
            <a:xfrm>
              <a:off x="8499583" y="3276169"/>
              <a:ext cx="1080000" cy="1080000"/>
            </a:xfrm>
            <a:prstGeom prst="ellipse">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lumMod val="85000"/>
                    <a:lumOff val="15000"/>
                  </a:schemeClr>
                </a:solidFill>
                <a:latin typeface="Arial"/>
                <a:ea typeface="微软雅黑"/>
                <a:sym typeface="Arial"/>
              </a:endParaRPr>
            </a:p>
          </p:txBody>
        </p:sp>
        <p:sp>
          <p:nvSpPr>
            <p:cNvPr id="8" name="矩形 7">
              <a:extLst>
                <a:ext uri="{FF2B5EF4-FFF2-40B4-BE49-F238E27FC236}">
                  <a16:creationId xmlns:a16="http://schemas.microsoft.com/office/drawing/2014/main" xmlns="" id="{C5D250C7-DB4D-17F9-6DB0-0B98FC14D47B}"/>
                </a:ext>
              </a:extLst>
            </p:cNvPr>
            <p:cNvSpPr/>
            <p:nvPr/>
          </p:nvSpPr>
          <p:spPr>
            <a:xfrm>
              <a:off x="8465540" y="1869356"/>
              <a:ext cx="1954381" cy="1195937"/>
            </a:xfrm>
            <a:prstGeom prst="rect">
              <a:avLst/>
            </a:prstGeom>
          </p:spPr>
          <p:txBody>
            <a:bodyPr vert="eaVert" wrap="square">
              <a:spAutoFit/>
            </a:bodyPr>
            <a:lstStyle/>
            <a:p>
              <a:r>
                <a:rPr lang="zh-CN" altLang="en-US" sz="11500" b="1" spc="600" dirty="0">
                  <a:solidFill>
                    <a:schemeClr val="tx1">
                      <a:lumMod val="85000"/>
                      <a:lumOff val="15000"/>
                    </a:schemeClr>
                  </a:solidFill>
                  <a:latin typeface="Arial"/>
                  <a:ea typeface="微软雅黑"/>
                  <a:sym typeface="Arial"/>
                </a:rPr>
                <a:t>寒</a:t>
              </a:r>
              <a:endParaRPr lang="zh-CN" altLang="en-US" sz="11500" b="1" dirty="0">
                <a:solidFill>
                  <a:schemeClr val="tx1">
                    <a:lumMod val="85000"/>
                    <a:lumOff val="15000"/>
                  </a:schemeClr>
                </a:solidFill>
                <a:latin typeface="Arial"/>
                <a:ea typeface="微软雅黑"/>
                <a:sym typeface="Arial"/>
              </a:endParaRPr>
            </a:p>
          </p:txBody>
        </p:sp>
        <p:sp>
          <p:nvSpPr>
            <p:cNvPr id="9" name="矩形 8">
              <a:extLst>
                <a:ext uri="{FF2B5EF4-FFF2-40B4-BE49-F238E27FC236}">
                  <a16:creationId xmlns:a16="http://schemas.microsoft.com/office/drawing/2014/main" xmlns="" id="{67E91B3F-DFFF-9564-E5DA-2D6C6DBF7236}"/>
                </a:ext>
              </a:extLst>
            </p:cNvPr>
            <p:cNvSpPr/>
            <p:nvPr/>
          </p:nvSpPr>
          <p:spPr>
            <a:xfrm>
              <a:off x="7905881" y="3219828"/>
              <a:ext cx="1538883" cy="2742307"/>
            </a:xfrm>
            <a:prstGeom prst="rect">
              <a:avLst/>
            </a:prstGeom>
          </p:spPr>
          <p:txBody>
            <a:bodyPr vert="eaVert" wrap="square">
              <a:spAutoFit/>
            </a:bodyPr>
            <a:lstStyle/>
            <a:p>
              <a:r>
                <a:rPr lang="zh-CN" altLang="en-US" sz="8800" b="1" spc="600" dirty="0">
                  <a:solidFill>
                    <a:schemeClr val="tx1">
                      <a:lumMod val="85000"/>
                      <a:lumOff val="15000"/>
                    </a:schemeClr>
                  </a:solidFill>
                  <a:latin typeface="Arial"/>
                  <a:ea typeface="微软雅黑"/>
                  <a:sym typeface="Arial"/>
                </a:rPr>
                <a:t>山寺</a:t>
              </a:r>
              <a:endParaRPr lang="zh-CN" altLang="en-US" sz="8800" b="1" dirty="0">
                <a:solidFill>
                  <a:schemeClr val="tx1">
                    <a:lumMod val="85000"/>
                    <a:lumOff val="15000"/>
                  </a:schemeClr>
                </a:solidFill>
                <a:latin typeface="Arial"/>
                <a:ea typeface="微软雅黑"/>
                <a:sym typeface="Arial"/>
              </a:endParaRPr>
            </a:p>
          </p:txBody>
        </p:sp>
      </p:grpSp>
      <p:sp>
        <p:nvSpPr>
          <p:cNvPr id="13" name="矩形 12">
            <a:extLst>
              <a:ext uri="{FF2B5EF4-FFF2-40B4-BE49-F238E27FC236}">
                <a16:creationId xmlns:a16="http://schemas.microsoft.com/office/drawing/2014/main" xmlns="" id="{7FE7B3EA-7F75-C958-D5B1-35B94B016EA5}"/>
              </a:ext>
            </a:extLst>
          </p:cNvPr>
          <p:cNvSpPr/>
          <p:nvPr/>
        </p:nvSpPr>
        <p:spPr>
          <a:xfrm>
            <a:off x="4966877" y="2766013"/>
            <a:ext cx="5454383" cy="412421"/>
          </a:xfrm>
          <a:prstGeom prst="rect">
            <a:avLst/>
          </a:prstGeom>
        </p:spPr>
        <p:txBody>
          <a:bodyPr wrap="square">
            <a:spAutoFit/>
          </a:bodyPr>
          <a:lstStyle/>
          <a:p>
            <a:pPr algn="ctr">
              <a:lnSpc>
                <a:spcPct val="130000"/>
              </a:lnSpc>
            </a:pPr>
            <a:r>
              <a:rPr lang="zh-CN" altLang="en-US" sz="1600" dirty="0">
                <a:solidFill>
                  <a:schemeClr val="tx1">
                    <a:lumMod val="85000"/>
                    <a:lumOff val="15000"/>
                  </a:schemeClr>
                </a:solidFill>
                <a:latin typeface="Arial"/>
                <a:ea typeface="微软雅黑"/>
                <a:cs typeface="+mn-ea"/>
                <a:sym typeface="Arial"/>
              </a:rPr>
              <a:t>关于“夜半钟”的说法，历史上曾经聚讼纷坛</a:t>
            </a:r>
            <a:endParaRPr lang="zh-CN" altLang="en-US" sz="1600" dirty="0">
              <a:solidFill>
                <a:schemeClr val="tx1">
                  <a:lumMod val="85000"/>
                  <a:lumOff val="15000"/>
                </a:schemeClr>
              </a:solidFill>
              <a:latin typeface="Arial"/>
              <a:ea typeface="微软雅黑"/>
              <a:sym typeface="Arial"/>
            </a:endParaRPr>
          </a:p>
        </p:txBody>
      </p:sp>
      <p:cxnSp>
        <p:nvCxnSpPr>
          <p:cNvPr id="14" name="直接连接符 13">
            <a:extLst>
              <a:ext uri="{FF2B5EF4-FFF2-40B4-BE49-F238E27FC236}">
                <a16:creationId xmlns:a16="http://schemas.microsoft.com/office/drawing/2014/main" xmlns="" id="{58C46768-A9E2-71C4-0915-979A9A6BBEF5}"/>
              </a:ext>
            </a:extLst>
          </p:cNvPr>
          <p:cNvCxnSpPr/>
          <p:nvPr/>
        </p:nvCxnSpPr>
        <p:spPr>
          <a:xfrm>
            <a:off x="7154067" y="2547551"/>
            <a:ext cx="1080000" cy="0"/>
          </a:xfrm>
          <a:prstGeom prst="line">
            <a:avLst/>
          </a:prstGeom>
          <a:ln w="38100">
            <a:solidFill>
              <a:schemeClr val="accent1"/>
            </a:solidFill>
          </a:ln>
        </p:spPr>
        <p:style>
          <a:lnRef idx="1">
            <a:schemeClr val="accent1"/>
          </a:lnRef>
          <a:fillRef idx="0">
            <a:schemeClr val="accent1"/>
          </a:fillRef>
          <a:effectRef idx="0">
            <a:schemeClr val="accent1"/>
          </a:effectRef>
          <a:fontRef idx="minor">
            <a:schemeClr val="tx1"/>
          </a:fontRef>
        </p:style>
      </p:cxn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fltVal val="0"/>
                                          </p:val>
                                        </p:tav>
                                        <p:tav tm="100000">
                                          <p:val>
                                            <p:strVal val="#ppt_h"/>
                                          </p:val>
                                        </p:tav>
                                      </p:tavLst>
                                    </p:anim>
                                    <p:animEffect transition="in" filter="fade">
                                      <p:cBhvr>
                                        <p:cTn id="9" dur="500"/>
                                        <p:tgtEl>
                                          <p:spTgt spid="6"/>
                                        </p:tgtEl>
                                      </p:cBhvr>
                                    </p:animEffect>
                                  </p:childTnLst>
                                </p:cTn>
                              </p:par>
                            </p:childTnLst>
                          </p:cTn>
                        </p:par>
                        <p:par>
                          <p:cTn id="10" fill="hold">
                            <p:stCondLst>
                              <p:cond delay="500"/>
                            </p:stCondLst>
                            <p:childTnLst>
                              <p:par>
                                <p:cTn id="11" presetID="42" presetClass="entr" presetSubtype="0" fill="hold" nodeType="afterEffect">
                                  <p:stCondLst>
                                    <p:cond delay="0"/>
                                  </p:stCondLst>
                                  <p:childTnLst>
                                    <p:set>
                                      <p:cBhvr>
                                        <p:cTn id="12" dur="1" fill="hold">
                                          <p:stCondLst>
                                            <p:cond delay="0"/>
                                          </p:stCondLst>
                                        </p:cTn>
                                        <p:tgtEl>
                                          <p:spTgt spid="14"/>
                                        </p:tgtEl>
                                        <p:attrNameLst>
                                          <p:attrName>style.visibility</p:attrName>
                                        </p:attrNameLst>
                                      </p:cBhvr>
                                      <p:to>
                                        <p:strVal val="visible"/>
                                      </p:to>
                                    </p:set>
                                    <p:animEffect transition="in" filter="fade">
                                      <p:cBhvr>
                                        <p:cTn id="13" dur="1000"/>
                                        <p:tgtEl>
                                          <p:spTgt spid="14"/>
                                        </p:tgtEl>
                                      </p:cBhvr>
                                    </p:animEffect>
                                    <p:anim calcmode="lin" valueType="num">
                                      <p:cBhvr>
                                        <p:cTn id="14" dur="1000" fill="hold"/>
                                        <p:tgtEl>
                                          <p:spTgt spid="14"/>
                                        </p:tgtEl>
                                        <p:attrNameLst>
                                          <p:attrName>ppt_x</p:attrName>
                                        </p:attrNameLst>
                                      </p:cBhvr>
                                      <p:tavLst>
                                        <p:tav tm="0">
                                          <p:val>
                                            <p:strVal val="#ppt_x"/>
                                          </p:val>
                                        </p:tav>
                                        <p:tav tm="100000">
                                          <p:val>
                                            <p:strVal val="#ppt_x"/>
                                          </p:val>
                                        </p:tav>
                                      </p:tavLst>
                                    </p:anim>
                                    <p:anim calcmode="lin" valueType="num">
                                      <p:cBhvr>
                                        <p:cTn id="15" dur="1000" fill="hold"/>
                                        <p:tgtEl>
                                          <p:spTgt spid="14"/>
                                        </p:tgtEl>
                                        <p:attrNameLst>
                                          <p:attrName>ppt_y</p:attrName>
                                        </p:attrNameLst>
                                      </p:cBhvr>
                                      <p:tavLst>
                                        <p:tav tm="0">
                                          <p:val>
                                            <p:strVal val="#ppt_y+.1"/>
                                          </p:val>
                                        </p:tav>
                                        <p:tav tm="100000">
                                          <p:val>
                                            <p:strVal val="#ppt_y"/>
                                          </p:val>
                                        </p:tav>
                                      </p:tavLst>
                                    </p:anim>
                                  </p:childTnLst>
                                </p:cTn>
                              </p:par>
                            </p:childTnLst>
                          </p:cTn>
                        </p:par>
                        <p:par>
                          <p:cTn id="16" fill="hold">
                            <p:stCondLst>
                              <p:cond delay="1500"/>
                            </p:stCondLst>
                            <p:childTnLst>
                              <p:par>
                                <p:cTn id="17" presetID="42" presetClass="entr" presetSubtype="0" fill="hold" grpId="0" nodeType="afterEffect">
                                  <p:stCondLst>
                                    <p:cond delay="0"/>
                                  </p:stCondLst>
                                  <p:childTnLst>
                                    <p:set>
                                      <p:cBhvr>
                                        <p:cTn id="18" dur="1" fill="hold">
                                          <p:stCondLst>
                                            <p:cond delay="0"/>
                                          </p:stCondLst>
                                        </p:cTn>
                                        <p:tgtEl>
                                          <p:spTgt spid="13"/>
                                        </p:tgtEl>
                                        <p:attrNameLst>
                                          <p:attrName>style.visibility</p:attrName>
                                        </p:attrNameLst>
                                      </p:cBhvr>
                                      <p:to>
                                        <p:strVal val="visible"/>
                                      </p:to>
                                    </p:set>
                                    <p:animEffect transition="in" filter="fade">
                                      <p:cBhvr>
                                        <p:cTn id="19" dur="1000"/>
                                        <p:tgtEl>
                                          <p:spTgt spid="13"/>
                                        </p:tgtEl>
                                      </p:cBhvr>
                                    </p:animEffect>
                                    <p:anim calcmode="lin" valueType="num">
                                      <p:cBhvr>
                                        <p:cTn id="20" dur="1000" fill="hold"/>
                                        <p:tgtEl>
                                          <p:spTgt spid="13"/>
                                        </p:tgtEl>
                                        <p:attrNameLst>
                                          <p:attrName>ppt_x</p:attrName>
                                        </p:attrNameLst>
                                      </p:cBhvr>
                                      <p:tavLst>
                                        <p:tav tm="0">
                                          <p:val>
                                            <p:strVal val="#ppt_x"/>
                                          </p:val>
                                        </p:tav>
                                        <p:tav tm="100000">
                                          <p:val>
                                            <p:strVal val="#ppt_x"/>
                                          </p:val>
                                        </p:tav>
                                      </p:tavLst>
                                    </p:anim>
                                    <p:anim calcmode="lin" valueType="num">
                                      <p:cBhvr>
                                        <p:cTn id="21" dur="1000" fill="hold"/>
                                        <p:tgtEl>
                                          <p:spTgt spid="13"/>
                                        </p:tgtEl>
                                        <p:attrNameLst>
                                          <p:attrName>ppt_y</p:attrName>
                                        </p:attrNameLst>
                                      </p:cBhvr>
                                      <p:tavLst>
                                        <p:tav tm="0">
                                          <p:val>
                                            <p:strVal val="#ppt_y+.1"/>
                                          </p:val>
                                        </p:tav>
                                        <p:tav tm="100000">
                                          <p:val>
                                            <p:strVal val="#ppt_y"/>
                                          </p:val>
                                        </p:tav>
                                      </p:tavLst>
                                    </p:anim>
                                  </p:childTnLst>
                                </p:cTn>
                              </p:par>
                            </p:childTnLst>
                          </p:cTn>
                        </p:par>
                        <p:par>
                          <p:cTn id="22" fill="hold">
                            <p:stCondLst>
                              <p:cond delay="2500"/>
                            </p:stCondLst>
                            <p:childTnLst>
                              <p:par>
                                <p:cTn id="23" presetID="42" presetClass="entr" presetSubtype="0" fill="hold" grpId="0" nodeType="afterEffect">
                                  <p:stCondLst>
                                    <p:cond delay="0"/>
                                  </p:stCondLst>
                                  <p:childTnLst>
                                    <p:set>
                                      <p:cBhvr>
                                        <p:cTn id="24" dur="1" fill="hold">
                                          <p:stCondLst>
                                            <p:cond delay="0"/>
                                          </p:stCondLst>
                                        </p:cTn>
                                        <p:tgtEl>
                                          <p:spTgt spid="5"/>
                                        </p:tgtEl>
                                        <p:attrNameLst>
                                          <p:attrName>style.visibility</p:attrName>
                                        </p:attrNameLst>
                                      </p:cBhvr>
                                      <p:to>
                                        <p:strVal val="visible"/>
                                      </p:to>
                                    </p:set>
                                    <p:animEffect transition="in" filter="fade">
                                      <p:cBhvr>
                                        <p:cTn id="25" dur="1000"/>
                                        <p:tgtEl>
                                          <p:spTgt spid="5"/>
                                        </p:tgtEl>
                                      </p:cBhvr>
                                    </p:animEffect>
                                    <p:anim calcmode="lin" valueType="num">
                                      <p:cBhvr>
                                        <p:cTn id="26" dur="1000" fill="hold"/>
                                        <p:tgtEl>
                                          <p:spTgt spid="5"/>
                                        </p:tgtEl>
                                        <p:attrNameLst>
                                          <p:attrName>ppt_x</p:attrName>
                                        </p:attrNameLst>
                                      </p:cBhvr>
                                      <p:tavLst>
                                        <p:tav tm="0">
                                          <p:val>
                                            <p:strVal val="#ppt_x"/>
                                          </p:val>
                                        </p:tav>
                                        <p:tav tm="100000">
                                          <p:val>
                                            <p:strVal val="#ppt_x"/>
                                          </p:val>
                                        </p:tav>
                                      </p:tavLst>
                                    </p:anim>
                                    <p:anim calcmode="lin" valueType="num">
                                      <p:cBhvr>
                                        <p:cTn id="27"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13"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a:extLst>
              <a:ext uri="{FF2B5EF4-FFF2-40B4-BE49-F238E27FC236}">
                <a16:creationId xmlns:a16="http://schemas.microsoft.com/office/drawing/2014/main" xmlns="" id="{A36F83DE-201D-CB15-D417-D4CE572B4BFB}"/>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5" name="矩形 4">
            <a:extLst>
              <a:ext uri="{FF2B5EF4-FFF2-40B4-BE49-F238E27FC236}">
                <a16:creationId xmlns:a16="http://schemas.microsoft.com/office/drawing/2014/main" xmlns="" id="{9DD9D60F-3749-A49E-3454-3EDCB9771DA6}"/>
              </a:ext>
            </a:extLst>
          </p:cNvPr>
          <p:cNvSpPr/>
          <p:nvPr/>
        </p:nvSpPr>
        <p:spPr>
          <a:xfrm>
            <a:off x="0" y="1"/>
            <a:ext cx="12192000" cy="6858000"/>
          </a:xfrm>
          <a:prstGeom prst="rect">
            <a:avLst/>
          </a:prstGeom>
          <a:gradFill flip="none" rotWithShape="1">
            <a:gsLst>
              <a:gs pos="0">
                <a:schemeClr val="tx1">
                  <a:lumMod val="95000"/>
                  <a:lumOff val="5000"/>
                  <a:alpha val="55000"/>
                </a:schemeClr>
              </a:gs>
              <a:gs pos="100000">
                <a:schemeClr val="tx1">
                  <a:alpha val="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sp>
        <p:nvSpPr>
          <p:cNvPr id="6" name="副标题 2">
            <a:extLst>
              <a:ext uri="{FF2B5EF4-FFF2-40B4-BE49-F238E27FC236}">
                <a16:creationId xmlns:a16="http://schemas.microsoft.com/office/drawing/2014/main" xmlns="" id="{821815E4-2188-C58E-3CF4-FBD892B0519D}"/>
              </a:ext>
            </a:extLst>
          </p:cNvPr>
          <p:cNvSpPr txBox="1">
            <a:spLocks/>
          </p:cNvSpPr>
          <p:nvPr/>
        </p:nvSpPr>
        <p:spPr>
          <a:xfrm>
            <a:off x="1479278" y="4826726"/>
            <a:ext cx="4196627" cy="554446"/>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30000"/>
              </a:lnSpc>
              <a:spcBef>
                <a:spcPts val="0"/>
              </a:spcBef>
              <a:buFont typeface="Arial" panose="020B0604020202020204" pitchFamily="34" charset="0"/>
              <a:buNone/>
            </a:pPr>
            <a:r>
              <a:rPr lang="zh-CN" altLang="en-US" sz="1000">
                <a:solidFill>
                  <a:schemeClr val="bg1"/>
                </a:solidFill>
                <a:effectLst>
                  <a:outerShdw blurRad="38100" dist="19050" dir="2700000" algn="tl" rotWithShape="0">
                    <a:schemeClr val="dk1">
                      <a:alpha val="40000"/>
                    </a:schemeClr>
                  </a:outerShdw>
                </a:effectLst>
                <a:latin typeface="Arial"/>
                <a:ea typeface="微软雅黑"/>
                <a:cs typeface="+mn-ea"/>
                <a:sym typeface="Arial"/>
              </a:rPr>
              <a:t>吴中好处是苏州，却为王程得胜游。半世三江五湖棹，十年四泊百花洲。岸傍杨柳都相识，眼底云山苦见留。莫怨孤舟无定处，此身自是一孤舟。</a:t>
            </a:r>
            <a:endParaRPr lang="zh-CN" altLang="en-US" sz="1000" dirty="0">
              <a:solidFill>
                <a:schemeClr val="bg1"/>
              </a:solidFill>
              <a:effectLst>
                <a:outerShdw blurRad="38100" dist="19050" dir="2700000" algn="tl" rotWithShape="0">
                  <a:schemeClr val="dk1">
                    <a:alpha val="40000"/>
                  </a:schemeClr>
                </a:outerShdw>
              </a:effectLst>
              <a:latin typeface="Arial"/>
              <a:ea typeface="微软雅黑"/>
              <a:cs typeface="+mn-ea"/>
              <a:sym typeface="Arial"/>
            </a:endParaRPr>
          </a:p>
        </p:txBody>
      </p:sp>
      <p:sp>
        <p:nvSpPr>
          <p:cNvPr id="7" name="矩形 6">
            <a:extLst>
              <a:ext uri="{FF2B5EF4-FFF2-40B4-BE49-F238E27FC236}">
                <a16:creationId xmlns:a16="http://schemas.microsoft.com/office/drawing/2014/main" xmlns="" id="{57131059-7C84-770C-0D17-236A6B296671}"/>
              </a:ext>
            </a:extLst>
          </p:cNvPr>
          <p:cNvSpPr/>
          <p:nvPr/>
        </p:nvSpPr>
        <p:spPr>
          <a:xfrm>
            <a:off x="1335227" y="1335228"/>
            <a:ext cx="4383488" cy="4383488"/>
          </a:xfrm>
          <a:prstGeom prst="rect">
            <a:avLst/>
          </a:pr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sp>
        <p:nvSpPr>
          <p:cNvPr id="8" name="矩形 7">
            <a:extLst>
              <a:ext uri="{FF2B5EF4-FFF2-40B4-BE49-F238E27FC236}">
                <a16:creationId xmlns:a16="http://schemas.microsoft.com/office/drawing/2014/main" xmlns="" id="{6FBA7E4C-C526-77D7-1141-190534E4E7E6}"/>
              </a:ext>
            </a:extLst>
          </p:cNvPr>
          <p:cNvSpPr/>
          <p:nvPr/>
        </p:nvSpPr>
        <p:spPr>
          <a:xfrm>
            <a:off x="1211941" y="1211943"/>
            <a:ext cx="4630059" cy="4630058"/>
          </a:xfrm>
          <a:prstGeom prst="rect">
            <a:avLst/>
          </a:pr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sp>
        <p:nvSpPr>
          <p:cNvPr id="9" name="文本框 8">
            <a:extLst>
              <a:ext uri="{FF2B5EF4-FFF2-40B4-BE49-F238E27FC236}">
                <a16:creationId xmlns:a16="http://schemas.microsoft.com/office/drawing/2014/main" xmlns="" id="{AF1A3564-B208-BADF-67B3-9F01A76EA3E3}"/>
              </a:ext>
            </a:extLst>
          </p:cNvPr>
          <p:cNvSpPr txBox="1"/>
          <p:nvPr/>
        </p:nvSpPr>
        <p:spPr>
          <a:xfrm>
            <a:off x="2325304" y="2034094"/>
            <a:ext cx="1723549" cy="2657138"/>
          </a:xfrm>
          <a:prstGeom prst="rect">
            <a:avLst/>
          </a:prstGeom>
          <a:noFill/>
        </p:spPr>
        <p:txBody>
          <a:bodyPr vert="eaVert" wrap="none" rtlCol="0">
            <a:spAutoFit/>
          </a:bodyPr>
          <a:lstStyle/>
          <a:p>
            <a:r>
              <a:rPr lang="zh-CN" altLang="en-US" sz="10000" dirty="0">
                <a:solidFill>
                  <a:schemeClr val="bg1"/>
                </a:solidFill>
                <a:latin typeface="字体家AI造字剑客" pitchFamily="66" charset="-122"/>
                <a:ea typeface="字体家AI造字剑客" pitchFamily="66" charset="-122"/>
                <a:cs typeface="+mn-ea"/>
                <a:sym typeface="Arial"/>
              </a:rPr>
              <a:t>城市</a:t>
            </a:r>
            <a:endParaRPr lang="zh-CN" altLang="en-US" sz="10000" dirty="0">
              <a:solidFill>
                <a:schemeClr val="bg1"/>
              </a:solidFill>
              <a:latin typeface="字体家AI造字剑客" pitchFamily="66" charset="-122"/>
              <a:ea typeface="字体家AI造字剑客" pitchFamily="66" charset="-122"/>
              <a:sym typeface="Arial"/>
            </a:endParaRPr>
          </a:p>
        </p:txBody>
      </p:sp>
      <p:sp>
        <p:nvSpPr>
          <p:cNvPr id="10" name="文本框 9">
            <a:extLst>
              <a:ext uri="{FF2B5EF4-FFF2-40B4-BE49-F238E27FC236}">
                <a16:creationId xmlns:a16="http://schemas.microsoft.com/office/drawing/2014/main" xmlns="" id="{56131CA7-87C1-D6E8-671F-76E339640754}"/>
              </a:ext>
            </a:extLst>
          </p:cNvPr>
          <p:cNvSpPr txBox="1"/>
          <p:nvPr/>
        </p:nvSpPr>
        <p:spPr>
          <a:xfrm>
            <a:off x="3713232" y="2034094"/>
            <a:ext cx="1723549" cy="2657138"/>
          </a:xfrm>
          <a:prstGeom prst="rect">
            <a:avLst/>
          </a:prstGeom>
          <a:noFill/>
        </p:spPr>
        <p:txBody>
          <a:bodyPr vert="eaVert" wrap="none" rtlCol="0">
            <a:spAutoFit/>
          </a:bodyPr>
          <a:lstStyle/>
          <a:p>
            <a:r>
              <a:rPr lang="zh-CN" altLang="en-US" sz="10000" dirty="0">
                <a:solidFill>
                  <a:schemeClr val="bg1"/>
                </a:solidFill>
                <a:latin typeface="字体家AI造字剑客" pitchFamily="66" charset="-122"/>
                <a:ea typeface="字体家AI造字剑客" pitchFamily="66" charset="-122"/>
                <a:cs typeface="+mn-ea"/>
                <a:sym typeface="Arial"/>
              </a:rPr>
              <a:t>风景</a:t>
            </a:r>
            <a:endParaRPr lang="zh-CN" altLang="en-US" sz="10000" dirty="0">
              <a:solidFill>
                <a:schemeClr val="bg1"/>
              </a:solidFill>
              <a:latin typeface="字体家AI造字剑客" pitchFamily="66" charset="-122"/>
              <a:ea typeface="字体家AI造字剑客" pitchFamily="66" charset="-122"/>
              <a:sym typeface="Arial"/>
            </a:endParaRPr>
          </a:p>
        </p:txBody>
      </p:sp>
      <p:pic>
        <p:nvPicPr>
          <p:cNvPr id="11" name="图片 10">
            <a:extLst>
              <a:ext uri="{FF2B5EF4-FFF2-40B4-BE49-F238E27FC236}">
                <a16:creationId xmlns:a16="http://schemas.microsoft.com/office/drawing/2014/main" xmlns="" id="{E76EE913-B637-FA64-375A-88503A7CC65A}"/>
              </a:ext>
            </a:extLst>
          </p:cNvPr>
          <p:cNvPicPr>
            <a:picLocks noChangeAspect="1"/>
          </p:cNvPicPr>
          <p:nvPr/>
        </p:nvPicPr>
        <p:blipFill>
          <a:blip r:embed="rId3" cstate="email">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1843918" y="3479800"/>
            <a:ext cx="442083" cy="1104899"/>
          </a:xfrm>
          <a:prstGeom prst="rect">
            <a:avLst/>
          </a:prstGeom>
        </p:spPr>
      </p:pic>
      <p:sp>
        <p:nvSpPr>
          <p:cNvPr id="12" name="文本框 11">
            <a:extLst>
              <a:ext uri="{FF2B5EF4-FFF2-40B4-BE49-F238E27FC236}">
                <a16:creationId xmlns:a16="http://schemas.microsoft.com/office/drawing/2014/main" xmlns="" id="{EF62173B-8B47-FE9A-31F6-A19B60F0BD41}"/>
              </a:ext>
            </a:extLst>
          </p:cNvPr>
          <p:cNvSpPr txBox="1"/>
          <p:nvPr/>
        </p:nvSpPr>
        <p:spPr>
          <a:xfrm>
            <a:off x="1843919" y="3581928"/>
            <a:ext cx="430887" cy="913070"/>
          </a:xfrm>
          <a:prstGeom prst="rect">
            <a:avLst/>
          </a:prstGeom>
          <a:noFill/>
        </p:spPr>
        <p:txBody>
          <a:bodyPr vert="eaVert" wrap="none" rtlCol="0">
            <a:spAutoFit/>
          </a:bodyPr>
          <a:lstStyle/>
          <a:p>
            <a:r>
              <a:rPr lang="zh-CN" altLang="en-US" sz="1600" dirty="0">
                <a:solidFill>
                  <a:schemeClr val="bg1"/>
                </a:solidFill>
                <a:latin typeface="Arial"/>
                <a:ea typeface="微软雅黑"/>
                <a:cs typeface="+mn-ea"/>
                <a:sym typeface="Arial"/>
              </a:rPr>
              <a:t>第伍章节</a:t>
            </a:r>
            <a:endParaRPr lang="zh-CN" altLang="en-US" sz="1600" dirty="0">
              <a:solidFill>
                <a:schemeClr val="bg1"/>
              </a:solidFill>
              <a:latin typeface="Arial"/>
              <a:ea typeface="微软雅黑"/>
              <a:sym typeface="Aria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animEffect transition="in" filter="fade">
                                      <p:cBhvr>
                                        <p:cTn id="9" dur="500"/>
                                        <p:tgtEl>
                                          <p:spTgt spid="7"/>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p:cTn id="12" dur="500" fill="hold"/>
                                        <p:tgtEl>
                                          <p:spTgt spid="8"/>
                                        </p:tgtEl>
                                        <p:attrNameLst>
                                          <p:attrName>ppt_w</p:attrName>
                                        </p:attrNameLst>
                                      </p:cBhvr>
                                      <p:tavLst>
                                        <p:tav tm="0">
                                          <p:val>
                                            <p:fltVal val="0"/>
                                          </p:val>
                                        </p:tav>
                                        <p:tav tm="100000">
                                          <p:val>
                                            <p:strVal val="#ppt_w"/>
                                          </p:val>
                                        </p:tav>
                                      </p:tavLst>
                                    </p:anim>
                                    <p:anim calcmode="lin" valueType="num">
                                      <p:cBhvr>
                                        <p:cTn id="13" dur="500" fill="hold"/>
                                        <p:tgtEl>
                                          <p:spTgt spid="8"/>
                                        </p:tgtEl>
                                        <p:attrNameLst>
                                          <p:attrName>ppt_h</p:attrName>
                                        </p:attrNameLst>
                                      </p:cBhvr>
                                      <p:tavLst>
                                        <p:tav tm="0">
                                          <p:val>
                                            <p:fltVal val="0"/>
                                          </p:val>
                                        </p:tav>
                                        <p:tav tm="100000">
                                          <p:val>
                                            <p:strVal val="#ppt_h"/>
                                          </p:val>
                                        </p:tav>
                                      </p:tavLst>
                                    </p:anim>
                                    <p:animEffect transition="in" filter="fade">
                                      <p:cBhvr>
                                        <p:cTn id="14" dur="500"/>
                                        <p:tgtEl>
                                          <p:spTgt spid="8"/>
                                        </p:tgtEl>
                                      </p:cBhvr>
                                    </p:animEffect>
                                  </p:childTnLst>
                                </p:cTn>
                              </p:par>
                            </p:childTnLst>
                          </p:cTn>
                        </p:par>
                      </p:childTnLst>
                    </p:cTn>
                  </p:par>
                  <p:par>
                    <p:cTn id="15" fill="hold">
                      <p:stCondLst>
                        <p:cond delay="indefinite"/>
                      </p:stCondLst>
                      <p:childTnLst>
                        <p:par>
                          <p:cTn id="16" fill="hold">
                            <p:stCondLst>
                              <p:cond delay="0"/>
                            </p:stCondLst>
                            <p:childTnLst>
                              <p:par>
                                <p:cTn id="17" presetID="14" presetClass="entr" presetSubtype="10" fill="hold" grpId="0" nodeType="click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randombar(horizontal)">
                                      <p:cBhvr>
                                        <p:cTn id="19" dur="500"/>
                                        <p:tgtEl>
                                          <p:spTgt spid="9"/>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grpId="0" nodeType="clickEffect">
                                  <p:stCondLst>
                                    <p:cond delay="0"/>
                                  </p:stCondLst>
                                  <p:childTnLst>
                                    <p:set>
                                      <p:cBhvr>
                                        <p:cTn id="23" dur="1" fill="hold">
                                          <p:stCondLst>
                                            <p:cond delay="0"/>
                                          </p:stCondLst>
                                        </p:cTn>
                                        <p:tgtEl>
                                          <p:spTgt spid="10"/>
                                        </p:tgtEl>
                                        <p:attrNameLst>
                                          <p:attrName>style.visibility</p:attrName>
                                        </p:attrNameLst>
                                      </p:cBhvr>
                                      <p:to>
                                        <p:strVal val="visible"/>
                                      </p:to>
                                    </p:set>
                                    <p:animEffect transition="in" filter="fade">
                                      <p:cBhvr>
                                        <p:cTn id="24" dur="500"/>
                                        <p:tgtEl>
                                          <p:spTgt spid="10"/>
                                        </p:tgtEl>
                                      </p:cBhvr>
                                    </p:animEffect>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nodeType="clickEffect">
                                  <p:stCondLst>
                                    <p:cond delay="0"/>
                                  </p:stCondLst>
                                  <p:childTnLst>
                                    <p:set>
                                      <p:cBhvr>
                                        <p:cTn id="28" dur="1" fill="hold">
                                          <p:stCondLst>
                                            <p:cond delay="0"/>
                                          </p:stCondLst>
                                        </p:cTn>
                                        <p:tgtEl>
                                          <p:spTgt spid="11"/>
                                        </p:tgtEl>
                                        <p:attrNameLst>
                                          <p:attrName>style.visibility</p:attrName>
                                        </p:attrNameLst>
                                      </p:cBhvr>
                                      <p:to>
                                        <p:strVal val="visible"/>
                                      </p:to>
                                    </p:set>
                                    <p:anim calcmode="lin" valueType="num">
                                      <p:cBhvr additive="base">
                                        <p:cTn id="29" dur="500" fill="hold"/>
                                        <p:tgtEl>
                                          <p:spTgt spid="11"/>
                                        </p:tgtEl>
                                        <p:attrNameLst>
                                          <p:attrName>ppt_x</p:attrName>
                                        </p:attrNameLst>
                                      </p:cBhvr>
                                      <p:tavLst>
                                        <p:tav tm="0">
                                          <p:val>
                                            <p:strVal val="#ppt_x"/>
                                          </p:val>
                                        </p:tav>
                                        <p:tav tm="100000">
                                          <p:val>
                                            <p:strVal val="#ppt_x"/>
                                          </p:val>
                                        </p:tav>
                                      </p:tavLst>
                                    </p:anim>
                                    <p:anim calcmode="lin" valueType="num">
                                      <p:cBhvr additive="base">
                                        <p:cTn id="30" dur="500" fill="hold"/>
                                        <p:tgtEl>
                                          <p:spTgt spid="11"/>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12"/>
                                        </p:tgtEl>
                                        <p:attrNameLst>
                                          <p:attrName>style.visibility</p:attrName>
                                        </p:attrNameLst>
                                      </p:cBhvr>
                                      <p:to>
                                        <p:strVal val="visible"/>
                                      </p:to>
                                    </p:set>
                                    <p:anim calcmode="lin" valueType="num">
                                      <p:cBhvr additive="base">
                                        <p:cTn id="33" dur="500" fill="hold"/>
                                        <p:tgtEl>
                                          <p:spTgt spid="12"/>
                                        </p:tgtEl>
                                        <p:attrNameLst>
                                          <p:attrName>ppt_x</p:attrName>
                                        </p:attrNameLst>
                                      </p:cBhvr>
                                      <p:tavLst>
                                        <p:tav tm="0">
                                          <p:val>
                                            <p:strVal val="#ppt_x"/>
                                          </p:val>
                                        </p:tav>
                                        <p:tav tm="100000">
                                          <p:val>
                                            <p:strVal val="#ppt_x"/>
                                          </p:val>
                                        </p:tav>
                                      </p:tavLst>
                                    </p:anim>
                                    <p:anim calcmode="lin" valueType="num">
                                      <p:cBhvr additive="base">
                                        <p:cTn id="34"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14" presetClass="entr" presetSubtype="10" fill="hold" grpId="0" nodeType="clickEffect">
                                  <p:stCondLst>
                                    <p:cond delay="0"/>
                                  </p:stCondLst>
                                  <p:childTnLst>
                                    <p:set>
                                      <p:cBhvr>
                                        <p:cTn id="38" dur="1" fill="hold">
                                          <p:stCondLst>
                                            <p:cond delay="0"/>
                                          </p:stCondLst>
                                        </p:cTn>
                                        <p:tgtEl>
                                          <p:spTgt spid="6">
                                            <p:txEl>
                                              <p:pRg st="0" end="0"/>
                                            </p:txEl>
                                          </p:spTgt>
                                        </p:tgtEl>
                                        <p:attrNameLst>
                                          <p:attrName>style.visibility</p:attrName>
                                        </p:attrNameLst>
                                      </p:cBhvr>
                                      <p:to>
                                        <p:strVal val="visible"/>
                                      </p:to>
                                    </p:set>
                                    <p:animEffect transition="in" filter="randombar(horizontal)">
                                      <p:cBhvr>
                                        <p:cTn id="39" dur="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P spid="7" grpId="0" animBg="1"/>
      <p:bldP spid="8" grpId="0" animBg="1"/>
      <p:bldP spid="9" grpId="0"/>
      <p:bldP spid="10" grpId="0"/>
      <p:bldP spid="12"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9" name="组合 18"/>
          <p:cNvGrpSpPr/>
          <p:nvPr/>
        </p:nvGrpSpPr>
        <p:grpSpPr>
          <a:xfrm>
            <a:off x="10171084" y="1440033"/>
            <a:ext cx="1480407" cy="4173998"/>
            <a:chOff x="4380434" y="1336000"/>
            <a:chExt cx="1480406" cy="4173998"/>
          </a:xfrm>
        </p:grpSpPr>
        <p:sp>
          <p:nvSpPr>
            <p:cNvPr id="5" name="文本框 4"/>
            <p:cNvSpPr txBox="1"/>
            <p:nvPr/>
          </p:nvSpPr>
          <p:spPr>
            <a:xfrm>
              <a:off x="4595879" y="1336000"/>
              <a:ext cx="1264961" cy="92398"/>
            </a:xfrm>
            <a:prstGeom prst="rect">
              <a:avLst/>
            </a:prstGeom>
            <a:noFill/>
          </p:spPr>
          <p:txBody>
            <a:bodyPr vert="eaVert" wrap="none" rtlCol="0">
              <a:spAutoFit/>
            </a:bodyPr>
            <a:lstStyle/>
            <a:p>
              <a:pPr>
                <a:lnSpc>
                  <a:spcPct val="130000"/>
                </a:lnSpc>
              </a:pPr>
              <a:endParaRPr lang="zh-CN" altLang="en-US" sz="5400" dirty="0">
                <a:latin typeface="Arial"/>
                <a:ea typeface="微软雅黑"/>
                <a:cs typeface="+mn-ea"/>
                <a:sym typeface="Arial"/>
              </a:endParaRPr>
            </a:p>
          </p:txBody>
        </p:sp>
        <p:sp>
          <p:nvSpPr>
            <p:cNvPr id="3" name="矩形 2"/>
            <p:cNvSpPr/>
            <p:nvPr/>
          </p:nvSpPr>
          <p:spPr>
            <a:xfrm>
              <a:off x="4380434" y="2098992"/>
              <a:ext cx="464743" cy="3411006"/>
            </a:xfrm>
            <a:prstGeom prst="rect">
              <a:avLst/>
            </a:prstGeom>
          </p:spPr>
          <p:txBody>
            <a:bodyPr vert="eaVert" wrap="square">
              <a:spAutoFit/>
            </a:bodyPr>
            <a:lstStyle/>
            <a:p>
              <a:pPr>
                <a:lnSpc>
                  <a:spcPct val="130000"/>
                </a:lnSpc>
              </a:pPr>
              <a:endParaRPr lang="zh-CN" altLang="en-US" sz="1400" dirty="0">
                <a:latin typeface="Arial"/>
                <a:ea typeface="微软雅黑"/>
                <a:cs typeface="+mn-ea"/>
                <a:sym typeface="Arial"/>
              </a:endParaRPr>
            </a:p>
          </p:txBody>
        </p:sp>
      </p:grpSp>
      <p:sp>
        <p:nvSpPr>
          <p:cNvPr id="2" name="文本框 1">
            <a:extLst>
              <a:ext uri="{FF2B5EF4-FFF2-40B4-BE49-F238E27FC236}">
                <a16:creationId xmlns:a16="http://schemas.microsoft.com/office/drawing/2014/main" xmlns="" id="{8005C82A-8543-3A31-D38A-E3F4C859BF69}"/>
              </a:ext>
            </a:extLst>
          </p:cNvPr>
          <p:cNvSpPr txBox="1"/>
          <p:nvPr/>
        </p:nvSpPr>
        <p:spPr>
          <a:xfrm>
            <a:off x="1221740" y="552451"/>
            <a:ext cx="4064000" cy="652486"/>
          </a:xfrm>
          <a:prstGeom prst="rect">
            <a:avLst/>
          </a:prstGeom>
          <a:noFill/>
        </p:spPr>
        <p:txBody>
          <a:bodyPr wrap="square" rtlCol="0">
            <a:spAutoFit/>
          </a:bodyPr>
          <a:lstStyle/>
          <a:p>
            <a:pPr>
              <a:lnSpc>
                <a:spcPct val="130000"/>
              </a:lnSpc>
            </a:pPr>
            <a:r>
              <a:rPr lang="zh-CN" altLang="en-US" sz="2800" dirty="0">
                <a:solidFill>
                  <a:schemeClr val="accent1"/>
                </a:solidFill>
                <a:latin typeface="Arial"/>
                <a:ea typeface="微软雅黑"/>
                <a:cs typeface="+mn-ea"/>
                <a:sym typeface="Arial"/>
              </a:rPr>
              <a:t>城市风光</a:t>
            </a:r>
          </a:p>
        </p:txBody>
      </p:sp>
      <p:sp>
        <p:nvSpPr>
          <p:cNvPr id="8" name="缺角矩形 7">
            <a:extLst>
              <a:ext uri="{FF2B5EF4-FFF2-40B4-BE49-F238E27FC236}">
                <a16:creationId xmlns:a16="http://schemas.microsoft.com/office/drawing/2014/main" xmlns="" id="{A84355DD-BF28-0630-A850-1D9A8C7F1DBA}"/>
              </a:ext>
            </a:extLst>
          </p:cNvPr>
          <p:cNvSpPr/>
          <p:nvPr/>
        </p:nvSpPr>
        <p:spPr>
          <a:xfrm>
            <a:off x="609601" y="635000"/>
            <a:ext cx="469900" cy="469900"/>
          </a:xfrm>
          <a:prstGeom prst="plaqu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dirty="0">
                <a:latin typeface="Arial"/>
                <a:ea typeface="微软雅黑"/>
                <a:sym typeface="Arial"/>
              </a:rPr>
              <a:t>伍</a:t>
            </a:r>
          </a:p>
        </p:txBody>
      </p:sp>
      <p:pic>
        <p:nvPicPr>
          <p:cNvPr id="9" name="图片 8">
            <a:extLst>
              <a:ext uri="{FF2B5EF4-FFF2-40B4-BE49-F238E27FC236}">
                <a16:creationId xmlns:a16="http://schemas.microsoft.com/office/drawing/2014/main" xmlns="" id="{45D5DEEE-1596-6086-2380-89435AF6C19B}"/>
              </a:ext>
            </a:extLst>
          </p:cNvPr>
          <p:cNvPicPr>
            <a:picLocks noChangeAspect="1"/>
          </p:cNvPicPr>
          <p:nvPr/>
        </p:nvPicPr>
        <p:blipFill>
          <a:blip r:embed="rId3" cstate="email">
            <a:extLst>
              <a:ext uri="{28A0092B-C50C-407E-A947-70E740481C1C}">
                <a14:useLocalDpi xmlns:a14="http://schemas.microsoft.com/office/drawing/2010/main"/>
              </a:ext>
            </a:extLst>
          </a:blip>
          <a:srcRect/>
          <a:stretch/>
        </p:blipFill>
        <p:spPr>
          <a:xfrm>
            <a:off x="6105661" y="1853540"/>
            <a:ext cx="5229999" cy="3828803"/>
          </a:xfrm>
          <a:prstGeom prst="rect">
            <a:avLst/>
          </a:prstGeom>
        </p:spPr>
      </p:pic>
      <p:sp>
        <p:nvSpPr>
          <p:cNvPr id="10" name="矩形 9">
            <a:extLst>
              <a:ext uri="{FF2B5EF4-FFF2-40B4-BE49-F238E27FC236}">
                <a16:creationId xmlns:a16="http://schemas.microsoft.com/office/drawing/2014/main" xmlns="" id="{BAAA5B47-81D6-46F4-D1A5-47EB3A95830B}"/>
              </a:ext>
            </a:extLst>
          </p:cNvPr>
          <p:cNvSpPr/>
          <p:nvPr/>
        </p:nvSpPr>
        <p:spPr>
          <a:xfrm>
            <a:off x="918030" y="1852990"/>
            <a:ext cx="5187631" cy="382935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sp>
        <p:nvSpPr>
          <p:cNvPr id="13" name="矩形 12">
            <a:extLst>
              <a:ext uri="{FF2B5EF4-FFF2-40B4-BE49-F238E27FC236}">
                <a16:creationId xmlns:a16="http://schemas.microsoft.com/office/drawing/2014/main" xmlns="" id="{753F4F03-5EED-D76E-DF49-E47CF88BD68D}"/>
              </a:ext>
            </a:extLst>
          </p:cNvPr>
          <p:cNvSpPr/>
          <p:nvPr/>
        </p:nvSpPr>
        <p:spPr>
          <a:xfrm>
            <a:off x="1574710" y="2743203"/>
            <a:ext cx="3705630" cy="2128503"/>
          </a:xfrm>
          <a:prstGeom prst="rect">
            <a:avLst/>
          </a:prstGeom>
        </p:spPr>
        <p:txBody>
          <a:bodyPr vert="eaVert" wrap="square">
            <a:spAutoFit/>
          </a:bodyPr>
          <a:lstStyle/>
          <a:p>
            <a:pPr algn="just">
              <a:lnSpc>
                <a:spcPct val="130000"/>
              </a:lnSpc>
            </a:pPr>
            <a:r>
              <a:rPr lang="zh-CN" altLang="en-US" sz="1600">
                <a:solidFill>
                  <a:schemeClr val="bg1"/>
                </a:solidFill>
                <a:latin typeface="Arial"/>
                <a:ea typeface="微软雅黑"/>
                <a:cs typeface="+mn-ea"/>
                <a:sym typeface="Arial"/>
              </a:rPr>
              <a:t>如果你登上虎丘山朝东远眺，能看见一泓碧波，在阳光下闪现着迷人的光彩，这就是位于苏州东部的金鸡湖。“记得来游金镜湖，湖分南北水平铺。李公堤上临流望，可是杭州苏白无？”清末民初的文人陈希濂，就曾站在李公堤上，遥望感概过金鸡湖。</a:t>
            </a:r>
            <a:endParaRPr lang="zh-CN" altLang="en-US" sz="1600" dirty="0">
              <a:solidFill>
                <a:schemeClr val="bg1"/>
              </a:solidFill>
              <a:latin typeface="Arial"/>
              <a:ea typeface="微软雅黑"/>
              <a:cs typeface="+mn-ea"/>
              <a:sym typeface="Arial"/>
            </a:endParaRPr>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right)">
                                      <p:cBhvr>
                                        <p:cTn id="7" dur="750"/>
                                        <p:tgtEl>
                                          <p:spTgt spid="9"/>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10"/>
                                        </p:tgtEl>
                                        <p:attrNameLst>
                                          <p:attrName>style.visibility</p:attrName>
                                        </p:attrNameLst>
                                      </p:cBhvr>
                                      <p:to>
                                        <p:strVal val="visible"/>
                                      </p:to>
                                    </p:set>
                                    <p:animEffect transition="in" filter="wipe(left)">
                                      <p:cBhvr>
                                        <p:cTn id="10" dur="750"/>
                                        <p:tgtEl>
                                          <p:spTgt spid="10"/>
                                        </p:tgtEl>
                                      </p:cBhvr>
                                    </p:animEffect>
                                  </p:childTnLst>
                                </p:cTn>
                              </p:par>
                              <p:par>
                                <p:cTn id="11" presetID="22" presetClass="entr" presetSubtype="1" fill="hold" grpId="0" nodeType="withEffect">
                                  <p:stCondLst>
                                    <p:cond delay="0"/>
                                  </p:stCondLst>
                                  <p:childTnLst>
                                    <p:set>
                                      <p:cBhvr>
                                        <p:cTn id="12" dur="1" fill="hold">
                                          <p:stCondLst>
                                            <p:cond delay="0"/>
                                          </p:stCondLst>
                                        </p:cTn>
                                        <p:tgtEl>
                                          <p:spTgt spid="13"/>
                                        </p:tgtEl>
                                        <p:attrNameLst>
                                          <p:attrName>style.visibility</p:attrName>
                                        </p:attrNameLst>
                                      </p:cBhvr>
                                      <p:to>
                                        <p:strVal val="visible"/>
                                      </p:to>
                                    </p:set>
                                    <p:animEffect transition="in" filter="wipe(up)">
                                      <p:cBhvr>
                                        <p:cTn id="13" dur="75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3"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a:extLst>
              <a:ext uri="{FF2B5EF4-FFF2-40B4-BE49-F238E27FC236}">
                <a16:creationId xmlns:a16="http://schemas.microsoft.com/office/drawing/2014/main" xmlns="" id="{7C942F91-2039-D5B5-31D3-5062F7B24F2B}"/>
              </a:ext>
            </a:extLst>
          </p:cNvPr>
          <p:cNvSpPr txBox="1"/>
          <p:nvPr/>
        </p:nvSpPr>
        <p:spPr>
          <a:xfrm>
            <a:off x="1221740" y="552451"/>
            <a:ext cx="4064000" cy="652486"/>
          </a:xfrm>
          <a:prstGeom prst="rect">
            <a:avLst/>
          </a:prstGeom>
          <a:noFill/>
        </p:spPr>
        <p:txBody>
          <a:bodyPr wrap="square" rtlCol="0">
            <a:spAutoFit/>
          </a:bodyPr>
          <a:lstStyle/>
          <a:p>
            <a:pPr>
              <a:lnSpc>
                <a:spcPct val="130000"/>
              </a:lnSpc>
            </a:pPr>
            <a:r>
              <a:rPr lang="zh-CN" altLang="en-US" sz="2800" dirty="0">
                <a:solidFill>
                  <a:schemeClr val="accent1"/>
                </a:solidFill>
                <a:latin typeface="Arial"/>
                <a:ea typeface="微软雅黑"/>
                <a:cs typeface="+mn-ea"/>
                <a:sym typeface="Arial"/>
              </a:rPr>
              <a:t>城市风光</a:t>
            </a:r>
          </a:p>
        </p:txBody>
      </p:sp>
      <p:sp>
        <p:nvSpPr>
          <p:cNvPr id="3" name="缺角矩形 2">
            <a:extLst>
              <a:ext uri="{FF2B5EF4-FFF2-40B4-BE49-F238E27FC236}">
                <a16:creationId xmlns:a16="http://schemas.microsoft.com/office/drawing/2014/main" xmlns="" id="{E5184724-D727-7894-8911-6D1DA174AB5C}"/>
              </a:ext>
            </a:extLst>
          </p:cNvPr>
          <p:cNvSpPr/>
          <p:nvPr/>
        </p:nvSpPr>
        <p:spPr>
          <a:xfrm>
            <a:off x="609601" y="635000"/>
            <a:ext cx="469900" cy="469900"/>
          </a:xfrm>
          <a:prstGeom prst="plaqu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dirty="0">
                <a:latin typeface="Arial"/>
                <a:ea typeface="微软雅黑"/>
                <a:sym typeface="Arial"/>
              </a:rPr>
              <a:t>伍</a:t>
            </a:r>
          </a:p>
        </p:txBody>
      </p:sp>
      <p:pic>
        <p:nvPicPr>
          <p:cNvPr id="7" name="图片 6">
            <a:extLst>
              <a:ext uri="{FF2B5EF4-FFF2-40B4-BE49-F238E27FC236}">
                <a16:creationId xmlns:a16="http://schemas.microsoft.com/office/drawing/2014/main" xmlns="" id="{7AE99B04-CD9B-9DC1-3C1B-70067A3AD768}"/>
              </a:ext>
            </a:extLst>
          </p:cNvPr>
          <p:cNvPicPr>
            <a:picLocks noChangeAspect="1"/>
          </p:cNvPicPr>
          <p:nvPr/>
        </p:nvPicPr>
        <p:blipFill>
          <a:blip r:embed="rId3" cstate="email">
            <a:extLst>
              <a:ext uri="{28A0092B-C50C-407E-A947-70E740481C1C}">
                <a14:useLocalDpi xmlns:a14="http://schemas.microsoft.com/office/drawing/2010/main"/>
              </a:ext>
            </a:extLst>
          </a:blip>
          <a:srcRect/>
          <a:stretch/>
        </p:blipFill>
        <p:spPr>
          <a:xfrm>
            <a:off x="1074584" y="1727201"/>
            <a:ext cx="4934331" cy="3427522"/>
          </a:xfrm>
          <a:prstGeom prst="rect">
            <a:avLst/>
          </a:prstGeom>
        </p:spPr>
      </p:pic>
      <p:sp>
        <p:nvSpPr>
          <p:cNvPr id="8" name="矩形 7">
            <a:extLst>
              <a:ext uri="{FF2B5EF4-FFF2-40B4-BE49-F238E27FC236}">
                <a16:creationId xmlns:a16="http://schemas.microsoft.com/office/drawing/2014/main" xmlns="" id="{B4D507AB-6FB4-D324-569A-EE83347E69D1}"/>
              </a:ext>
            </a:extLst>
          </p:cNvPr>
          <p:cNvSpPr/>
          <p:nvPr/>
        </p:nvSpPr>
        <p:spPr>
          <a:xfrm>
            <a:off x="6063861" y="2387829"/>
            <a:ext cx="5050971" cy="3834780"/>
          </a:xfrm>
          <a:prstGeom prst="rect">
            <a:avLst/>
          </a:prstGeom>
          <a:solidFill>
            <a:schemeClr val="accent1">
              <a:alpha val="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sp>
        <p:nvSpPr>
          <p:cNvPr id="10" name="矩形 9">
            <a:extLst>
              <a:ext uri="{FF2B5EF4-FFF2-40B4-BE49-F238E27FC236}">
                <a16:creationId xmlns:a16="http://schemas.microsoft.com/office/drawing/2014/main" xmlns="" id="{284B6BBC-8118-5B90-DC9A-C1B3DB4C5FA3}"/>
              </a:ext>
            </a:extLst>
          </p:cNvPr>
          <p:cNvSpPr/>
          <p:nvPr/>
        </p:nvSpPr>
        <p:spPr>
          <a:xfrm>
            <a:off x="6643175" y="2850467"/>
            <a:ext cx="4025717" cy="2868162"/>
          </a:xfrm>
          <a:prstGeom prst="rect">
            <a:avLst/>
          </a:prstGeom>
        </p:spPr>
        <p:txBody>
          <a:bodyPr vert="eaVert" wrap="square">
            <a:spAutoFit/>
          </a:bodyPr>
          <a:lstStyle/>
          <a:p>
            <a:pPr algn="just">
              <a:lnSpc>
                <a:spcPct val="130000"/>
              </a:lnSpc>
            </a:pPr>
            <a:r>
              <a:rPr lang="zh-CN" altLang="en-US" sz="1600" b="1" kern="100" dirty="0">
                <a:solidFill>
                  <a:schemeClr val="tx1">
                    <a:lumMod val="85000"/>
                    <a:lumOff val="15000"/>
                  </a:schemeClr>
                </a:solidFill>
                <a:latin typeface="Arial"/>
                <a:ea typeface="微软雅黑"/>
                <a:cs typeface="+mn-ea"/>
                <a:sym typeface="Arial"/>
              </a:rPr>
              <a:t>金鸡湖，</a:t>
            </a:r>
            <a:r>
              <a:rPr lang="zh-CN" altLang="en-US" sz="1600" kern="100" dirty="0">
                <a:solidFill>
                  <a:schemeClr val="tx1">
                    <a:lumMod val="85000"/>
                    <a:lumOff val="15000"/>
                  </a:schemeClr>
                </a:solidFill>
                <a:latin typeface="Arial"/>
                <a:ea typeface="微软雅黑"/>
                <a:cs typeface="+mn-ea"/>
                <a:sym typeface="Arial"/>
              </a:rPr>
              <a:t>因传说有金鸡落于湖中而得名，位于苏州市工业园区。是苏州工业园区的核心景区，总面积</a:t>
            </a:r>
            <a:r>
              <a:rPr lang="en-US" altLang="zh-CN" sz="1600" kern="100" dirty="0">
                <a:solidFill>
                  <a:schemeClr val="tx1">
                    <a:lumMod val="85000"/>
                    <a:lumOff val="15000"/>
                  </a:schemeClr>
                </a:solidFill>
                <a:latin typeface="Arial"/>
                <a:ea typeface="微软雅黑"/>
                <a:cs typeface="+mn-ea"/>
                <a:sym typeface="Arial"/>
              </a:rPr>
              <a:t>11.5</a:t>
            </a:r>
            <a:r>
              <a:rPr lang="zh-CN" altLang="en-US" sz="1600" kern="100" dirty="0">
                <a:solidFill>
                  <a:schemeClr val="tx1">
                    <a:lumMod val="85000"/>
                    <a:lumOff val="15000"/>
                  </a:schemeClr>
                </a:solidFill>
                <a:latin typeface="Arial"/>
                <a:ea typeface="微软雅黑"/>
                <a:cs typeface="+mn-ea"/>
                <a:sym typeface="Arial"/>
              </a:rPr>
              <a:t>平方公里，其中水域面积</a:t>
            </a:r>
            <a:r>
              <a:rPr lang="en-US" altLang="zh-CN" sz="1600" kern="100" dirty="0">
                <a:solidFill>
                  <a:schemeClr val="tx1">
                    <a:lumMod val="85000"/>
                    <a:lumOff val="15000"/>
                  </a:schemeClr>
                </a:solidFill>
                <a:latin typeface="Arial"/>
                <a:ea typeface="微软雅黑"/>
                <a:cs typeface="+mn-ea"/>
                <a:sym typeface="Arial"/>
              </a:rPr>
              <a:t>7.4</a:t>
            </a:r>
            <a:r>
              <a:rPr lang="zh-CN" altLang="en-US" sz="1600" kern="100" dirty="0">
                <a:solidFill>
                  <a:schemeClr val="tx1">
                    <a:lumMod val="85000"/>
                    <a:lumOff val="15000"/>
                  </a:schemeClr>
                </a:solidFill>
                <a:latin typeface="Arial"/>
                <a:ea typeface="微软雅黑"/>
                <a:cs typeface="+mn-ea"/>
                <a:sym typeface="Arial"/>
              </a:rPr>
              <a:t>平方公里，水深平均</a:t>
            </a:r>
            <a:r>
              <a:rPr lang="en-US" altLang="zh-CN" sz="1600" kern="100" dirty="0">
                <a:solidFill>
                  <a:schemeClr val="tx1">
                    <a:lumMod val="85000"/>
                    <a:lumOff val="15000"/>
                  </a:schemeClr>
                </a:solidFill>
                <a:latin typeface="Arial"/>
                <a:ea typeface="微软雅黑"/>
                <a:cs typeface="+mn-ea"/>
                <a:sym typeface="Arial"/>
              </a:rPr>
              <a:t>2.5</a:t>
            </a:r>
            <a:r>
              <a:rPr lang="zh-CN" altLang="en-US" sz="1600" kern="100" dirty="0">
                <a:solidFill>
                  <a:schemeClr val="tx1">
                    <a:lumMod val="85000"/>
                    <a:lumOff val="15000"/>
                  </a:schemeClr>
                </a:solidFill>
                <a:latin typeface="Arial"/>
                <a:ea typeface="微软雅黑"/>
                <a:cs typeface="+mn-ea"/>
                <a:sym typeface="Arial"/>
              </a:rPr>
              <a:t>至</a:t>
            </a:r>
            <a:r>
              <a:rPr lang="en-US" altLang="zh-CN" sz="1600" kern="100" dirty="0">
                <a:solidFill>
                  <a:schemeClr val="tx1">
                    <a:lumMod val="85000"/>
                    <a:lumOff val="15000"/>
                  </a:schemeClr>
                </a:solidFill>
                <a:latin typeface="Arial"/>
                <a:ea typeface="微软雅黑"/>
                <a:cs typeface="+mn-ea"/>
                <a:sym typeface="Arial"/>
              </a:rPr>
              <a:t>3</a:t>
            </a:r>
            <a:r>
              <a:rPr lang="zh-CN" altLang="en-US" sz="1600" kern="100" dirty="0">
                <a:solidFill>
                  <a:schemeClr val="tx1">
                    <a:lumMod val="85000"/>
                    <a:lumOff val="15000"/>
                  </a:schemeClr>
                </a:solidFill>
                <a:latin typeface="Arial"/>
                <a:ea typeface="微软雅黑"/>
                <a:cs typeface="+mn-ea"/>
                <a:sym typeface="Arial"/>
              </a:rPr>
              <a:t>米，属于太湖的一个支脉，湖面水域开阔，是中国最大的内城湖泊，也是国内极少数免费对外开放的国家重点</a:t>
            </a:r>
            <a:r>
              <a:rPr lang="en-US" altLang="zh-CN" sz="1600" kern="100" dirty="0">
                <a:solidFill>
                  <a:schemeClr val="tx1">
                    <a:lumMod val="85000"/>
                    <a:lumOff val="15000"/>
                  </a:schemeClr>
                </a:solidFill>
                <a:latin typeface="Arial"/>
                <a:ea typeface="微软雅黑"/>
                <a:cs typeface="+mn-ea"/>
                <a:sym typeface="Arial"/>
              </a:rPr>
              <a:t>AAAAA</a:t>
            </a:r>
            <a:r>
              <a:rPr lang="zh-CN" altLang="en-US" sz="1600" kern="100" dirty="0">
                <a:solidFill>
                  <a:schemeClr val="tx1">
                    <a:lumMod val="85000"/>
                    <a:lumOff val="15000"/>
                  </a:schemeClr>
                </a:solidFill>
                <a:latin typeface="Arial"/>
                <a:ea typeface="微软雅黑"/>
                <a:cs typeface="+mn-ea"/>
                <a:sym typeface="Arial"/>
              </a:rPr>
              <a:t>级景区之一。苏州古城位于金鸡湖左侧，环金鸡湖是和新加坡合建的现代化新城。</a:t>
            </a:r>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750" fill="hold"/>
                                        <p:tgtEl>
                                          <p:spTgt spid="7"/>
                                        </p:tgtEl>
                                        <p:attrNameLst>
                                          <p:attrName>ppt_w</p:attrName>
                                        </p:attrNameLst>
                                      </p:cBhvr>
                                      <p:tavLst>
                                        <p:tav tm="0">
                                          <p:val>
                                            <p:fltVal val="0"/>
                                          </p:val>
                                        </p:tav>
                                        <p:tav tm="100000">
                                          <p:val>
                                            <p:strVal val="#ppt_w"/>
                                          </p:val>
                                        </p:tav>
                                      </p:tavLst>
                                    </p:anim>
                                    <p:anim calcmode="lin" valueType="num">
                                      <p:cBhvr>
                                        <p:cTn id="8" dur="750" fill="hold"/>
                                        <p:tgtEl>
                                          <p:spTgt spid="7"/>
                                        </p:tgtEl>
                                        <p:attrNameLst>
                                          <p:attrName>ppt_h</p:attrName>
                                        </p:attrNameLst>
                                      </p:cBhvr>
                                      <p:tavLst>
                                        <p:tav tm="0">
                                          <p:val>
                                            <p:fltVal val="0"/>
                                          </p:val>
                                        </p:tav>
                                        <p:tav tm="100000">
                                          <p:val>
                                            <p:strVal val="#ppt_h"/>
                                          </p:val>
                                        </p:tav>
                                      </p:tavLst>
                                    </p:anim>
                                    <p:animEffect transition="in" filter="fade">
                                      <p:cBhvr>
                                        <p:cTn id="9" dur="750"/>
                                        <p:tgtEl>
                                          <p:spTgt spid="7"/>
                                        </p:tgtEl>
                                      </p:cBhvr>
                                    </p:animEffect>
                                  </p:childTnLst>
                                </p:cTn>
                              </p:par>
                            </p:childTnLst>
                          </p:cTn>
                        </p:par>
                        <p:par>
                          <p:cTn id="10" fill="hold">
                            <p:stCondLst>
                              <p:cond delay="750"/>
                            </p:stCondLst>
                            <p:childTnLst>
                              <p:par>
                                <p:cTn id="11" presetID="22" presetClass="entr" presetSubtype="8" fill="hold" grpId="0" nodeType="after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wipe(left)">
                                      <p:cBhvr>
                                        <p:cTn id="13" dur="750"/>
                                        <p:tgtEl>
                                          <p:spTgt spid="8"/>
                                        </p:tgtEl>
                                      </p:cBhvr>
                                    </p:animEffect>
                                  </p:childTnLst>
                                </p:cTn>
                              </p:par>
                            </p:childTnLst>
                          </p:cTn>
                        </p:par>
                        <p:par>
                          <p:cTn id="14" fill="hold">
                            <p:stCondLst>
                              <p:cond delay="1500"/>
                            </p:stCondLst>
                            <p:childTnLst>
                              <p:par>
                                <p:cTn id="15" presetID="22" presetClass="entr" presetSubtype="8" fill="hold" grpId="0" nodeType="after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wipe(left)">
                                      <p:cBhvr>
                                        <p:cTn id="17" dur="75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0"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a:extLst>
              <a:ext uri="{FF2B5EF4-FFF2-40B4-BE49-F238E27FC236}">
                <a16:creationId xmlns:a16="http://schemas.microsoft.com/office/drawing/2014/main" xmlns="" id="{D1430994-B304-E153-BE8A-8D151066FDFB}"/>
              </a:ext>
            </a:extLst>
          </p:cNvPr>
          <p:cNvSpPr txBox="1"/>
          <p:nvPr/>
        </p:nvSpPr>
        <p:spPr>
          <a:xfrm>
            <a:off x="1221740" y="552451"/>
            <a:ext cx="4064000" cy="652486"/>
          </a:xfrm>
          <a:prstGeom prst="rect">
            <a:avLst/>
          </a:prstGeom>
          <a:noFill/>
        </p:spPr>
        <p:txBody>
          <a:bodyPr wrap="square" rtlCol="0">
            <a:spAutoFit/>
          </a:bodyPr>
          <a:lstStyle/>
          <a:p>
            <a:pPr>
              <a:lnSpc>
                <a:spcPct val="130000"/>
              </a:lnSpc>
            </a:pPr>
            <a:r>
              <a:rPr lang="zh-CN" altLang="en-US" sz="2800" dirty="0">
                <a:solidFill>
                  <a:schemeClr val="accent1"/>
                </a:solidFill>
                <a:latin typeface="Arial"/>
                <a:ea typeface="微软雅黑"/>
                <a:cs typeface="+mn-ea"/>
                <a:sym typeface="Arial"/>
              </a:rPr>
              <a:t>城市风光</a:t>
            </a:r>
          </a:p>
        </p:txBody>
      </p:sp>
      <p:sp>
        <p:nvSpPr>
          <p:cNvPr id="4" name="缺角矩形 3">
            <a:extLst>
              <a:ext uri="{FF2B5EF4-FFF2-40B4-BE49-F238E27FC236}">
                <a16:creationId xmlns:a16="http://schemas.microsoft.com/office/drawing/2014/main" xmlns="" id="{6987B229-C6A4-CD09-6808-837DBE10C2C1}"/>
              </a:ext>
            </a:extLst>
          </p:cNvPr>
          <p:cNvSpPr/>
          <p:nvPr/>
        </p:nvSpPr>
        <p:spPr>
          <a:xfrm>
            <a:off x="609601" y="635000"/>
            <a:ext cx="469900" cy="469900"/>
          </a:xfrm>
          <a:prstGeom prst="plaqu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dirty="0">
                <a:latin typeface="Arial"/>
                <a:ea typeface="微软雅黑"/>
                <a:sym typeface="Arial"/>
              </a:rPr>
              <a:t>伍</a:t>
            </a:r>
          </a:p>
        </p:txBody>
      </p:sp>
      <p:grpSp>
        <p:nvGrpSpPr>
          <p:cNvPr id="5" name="组 3">
            <a:extLst>
              <a:ext uri="{FF2B5EF4-FFF2-40B4-BE49-F238E27FC236}">
                <a16:creationId xmlns:a16="http://schemas.microsoft.com/office/drawing/2014/main" xmlns="" id="{2378B93D-4718-0530-B50C-532DC6B6A32E}"/>
              </a:ext>
            </a:extLst>
          </p:cNvPr>
          <p:cNvGrpSpPr/>
          <p:nvPr/>
        </p:nvGrpSpPr>
        <p:grpSpPr>
          <a:xfrm>
            <a:off x="1258769" y="2056351"/>
            <a:ext cx="1081905" cy="3033341"/>
            <a:chOff x="9313968" y="2127634"/>
            <a:chExt cx="1081903" cy="3033341"/>
          </a:xfrm>
        </p:grpSpPr>
        <p:sp>
          <p:nvSpPr>
            <p:cNvPr id="6" name="文本框 5">
              <a:extLst>
                <a:ext uri="{FF2B5EF4-FFF2-40B4-BE49-F238E27FC236}">
                  <a16:creationId xmlns:a16="http://schemas.microsoft.com/office/drawing/2014/main" xmlns="" id="{3F6B6212-A3C0-628D-98A9-D62DEBFDC3FC}"/>
                </a:ext>
              </a:extLst>
            </p:cNvPr>
            <p:cNvSpPr txBox="1"/>
            <p:nvPr/>
          </p:nvSpPr>
          <p:spPr>
            <a:xfrm>
              <a:off x="9726962" y="2127634"/>
              <a:ext cx="668909" cy="1569660"/>
            </a:xfrm>
            <a:prstGeom prst="rect">
              <a:avLst/>
            </a:prstGeom>
            <a:noFill/>
          </p:spPr>
          <p:txBody>
            <a:bodyPr wrap="square" rtlCol="0">
              <a:spAutoFit/>
            </a:bodyPr>
            <a:lstStyle/>
            <a:p>
              <a:r>
                <a:rPr lang="zh-CN" altLang="en-US" sz="3200" b="1" kern="100" dirty="0">
                  <a:solidFill>
                    <a:schemeClr val="tx1">
                      <a:lumMod val="85000"/>
                      <a:lumOff val="15000"/>
                    </a:schemeClr>
                  </a:solidFill>
                  <a:latin typeface="Arial"/>
                  <a:ea typeface="微软雅黑"/>
                  <a:cs typeface="+mn-ea"/>
                  <a:sym typeface="Arial"/>
                </a:rPr>
                <a:t>金鸡湖</a:t>
              </a:r>
              <a:endParaRPr kumimoji="1" lang="zh-CN" altLang="en-US" sz="3200" dirty="0">
                <a:solidFill>
                  <a:srgbClr val="A40706"/>
                </a:solidFill>
                <a:latin typeface="Arial"/>
                <a:ea typeface="微软雅黑"/>
                <a:cs typeface="FZQingKeBenYueSongS-R-GB" charset="-122"/>
                <a:sym typeface="Arial"/>
              </a:endParaRPr>
            </a:p>
          </p:txBody>
        </p:sp>
        <p:sp>
          <p:nvSpPr>
            <p:cNvPr id="7" name="文本框 6">
              <a:extLst>
                <a:ext uri="{FF2B5EF4-FFF2-40B4-BE49-F238E27FC236}">
                  <a16:creationId xmlns:a16="http://schemas.microsoft.com/office/drawing/2014/main" xmlns="" id="{987A01FD-9727-286B-F750-3845B2008F20}"/>
                </a:ext>
              </a:extLst>
            </p:cNvPr>
            <p:cNvSpPr txBox="1"/>
            <p:nvPr/>
          </p:nvSpPr>
          <p:spPr>
            <a:xfrm>
              <a:off x="9313968" y="2194526"/>
              <a:ext cx="553997" cy="2966449"/>
            </a:xfrm>
            <a:prstGeom prst="rect">
              <a:avLst/>
            </a:prstGeom>
            <a:noFill/>
          </p:spPr>
          <p:txBody>
            <a:bodyPr vert="eaVert" wrap="square" rtlCol="0">
              <a:spAutoFit/>
            </a:bodyPr>
            <a:lstStyle/>
            <a:p>
              <a:pPr>
                <a:lnSpc>
                  <a:spcPct val="150000"/>
                </a:lnSpc>
              </a:pPr>
              <a:r>
                <a:rPr lang="zh-CN" altLang="en-US" sz="1600" kern="100" dirty="0">
                  <a:solidFill>
                    <a:schemeClr val="tx1">
                      <a:lumMod val="85000"/>
                      <a:lumOff val="15000"/>
                    </a:schemeClr>
                  </a:solidFill>
                  <a:latin typeface="Arial"/>
                  <a:ea typeface="微软雅黑"/>
                  <a:cs typeface="+mn-ea"/>
                  <a:sym typeface="Arial"/>
                </a:rPr>
                <a:t>整个景观分为八个区</a:t>
              </a:r>
              <a:endParaRPr kumimoji="1" lang="zh-CN" altLang="en-US" sz="1600" dirty="0">
                <a:solidFill>
                  <a:schemeClr val="tx1">
                    <a:lumMod val="85000"/>
                    <a:lumOff val="15000"/>
                  </a:schemeClr>
                </a:solidFill>
                <a:latin typeface="Arial"/>
                <a:ea typeface="微软雅黑"/>
                <a:cs typeface="FZQingKeBenYueSongS-R-GB" charset="-122"/>
                <a:sym typeface="Arial"/>
              </a:endParaRPr>
            </a:p>
          </p:txBody>
        </p:sp>
      </p:grpSp>
      <p:pic>
        <p:nvPicPr>
          <p:cNvPr id="9" name="图片 8">
            <a:extLst>
              <a:ext uri="{FF2B5EF4-FFF2-40B4-BE49-F238E27FC236}">
                <a16:creationId xmlns:a16="http://schemas.microsoft.com/office/drawing/2014/main" xmlns="" id="{D587E504-217A-FDE8-94F8-B50603233F98}"/>
              </a:ext>
            </a:extLst>
          </p:cNvPr>
          <p:cNvPicPr>
            <a:picLocks noChangeAspect="1"/>
          </p:cNvPicPr>
          <p:nvPr/>
        </p:nvPicPr>
        <p:blipFill>
          <a:blip r:embed="rId2" cstate="email">
            <a:extLst>
              <a:ext uri="{28A0092B-C50C-407E-A947-70E740481C1C}">
                <a14:useLocalDpi xmlns:a14="http://schemas.microsoft.com/office/drawing/2010/main"/>
              </a:ext>
            </a:extLst>
          </a:blip>
          <a:srcRect/>
          <a:stretch/>
        </p:blipFill>
        <p:spPr>
          <a:xfrm>
            <a:off x="2631623" y="2173865"/>
            <a:ext cx="4857751" cy="3238498"/>
          </a:xfrm>
          <a:prstGeom prst="rect">
            <a:avLst/>
          </a:prstGeom>
          <a:ln w="57150">
            <a:solidFill>
              <a:schemeClr val="accent1"/>
            </a:solidFill>
          </a:ln>
        </p:spPr>
      </p:pic>
      <p:sp>
        <p:nvSpPr>
          <p:cNvPr id="10" name="文本框 9">
            <a:extLst>
              <a:ext uri="{FF2B5EF4-FFF2-40B4-BE49-F238E27FC236}">
                <a16:creationId xmlns:a16="http://schemas.microsoft.com/office/drawing/2014/main" xmlns="" id="{7DF92E6C-4A7B-E951-17B2-2D18E324E127}"/>
              </a:ext>
            </a:extLst>
          </p:cNvPr>
          <p:cNvSpPr txBox="1"/>
          <p:nvPr/>
        </p:nvSpPr>
        <p:spPr>
          <a:xfrm>
            <a:off x="7870282" y="2075545"/>
            <a:ext cx="3065455" cy="3526971"/>
          </a:xfrm>
          <a:prstGeom prst="rect">
            <a:avLst/>
          </a:prstGeom>
          <a:noFill/>
        </p:spPr>
        <p:txBody>
          <a:bodyPr vert="eaVert" wrap="square" rtlCol="0">
            <a:spAutoFit/>
          </a:bodyPr>
          <a:lstStyle/>
          <a:p>
            <a:pPr algn="just">
              <a:lnSpc>
                <a:spcPct val="130000"/>
              </a:lnSpc>
            </a:pPr>
            <a:r>
              <a:rPr lang="zh-CN" altLang="en-US" kern="100">
                <a:solidFill>
                  <a:schemeClr val="tx1">
                    <a:lumMod val="85000"/>
                    <a:lumOff val="15000"/>
                  </a:schemeClr>
                </a:solidFill>
                <a:latin typeface="Arial"/>
                <a:ea typeface="微软雅黑"/>
                <a:cs typeface="+mn-ea"/>
                <a:sym typeface="Arial"/>
              </a:rPr>
              <a:t>依次为“湖滨大道”、“城市广场”、“水巷邻里”、“望湖角”、“金姬墩”、“文化水廊”、“玲珑湾”、“桃花岛”。景区按照“园区即景区、商务即旅游”的城市商务旅游功能布局，精心打造了五大功能区，堪称二十一世纪 “人间新天堂”</a:t>
            </a:r>
            <a:endParaRPr kumimoji="1" lang="zh-CN" altLang="en-US" dirty="0">
              <a:solidFill>
                <a:schemeClr val="tx1">
                  <a:lumMod val="85000"/>
                  <a:lumOff val="15000"/>
                </a:schemeClr>
              </a:solidFill>
              <a:latin typeface="Arial"/>
              <a:ea typeface="微软雅黑"/>
              <a:cs typeface="FZQingKeBenYueSongS-R-GB" charset="-122"/>
              <a:sym typeface="Arial"/>
            </a:endParaRPr>
          </a:p>
        </p:txBody>
      </p:sp>
    </p:spTree>
    <p:extLst>
      <p:ext uri="{BB962C8B-B14F-4D97-AF65-F5344CB8AC3E}">
        <p14:creationId xmlns:p14="http://schemas.microsoft.com/office/powerpoint/2010/main" val="13864129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5" presetClass="entr" presetSubtype="10" fill="hold" nodeType="clickEffect">
                                  <p:stCondLst>
                                    <p:cond delay="0"/>
                                  </p:stCondLst>
                                  <p:childTnLst>
                                    <p:set>
                                      <p:cBhvr>
                                        <p:cTn id="13" dur="1" fill="hold">
                                          <p:stCondLst>
                                            <p:cond delay="0"/>
                                          </p:stCondLst>
                                        </p:cTn>
                                        <p:tgtEl>
                                          <p:spTgt spid="9"/>
                                        </p:tgtEl>
                                        <p:attrNameLst>
                                          <p:attrName>style.visibility</p:attrName>
                                        </p:attrNameLst>
                                      </p:cBhvr>
                                      <p:to>
                                        <p:strVal val="visible"/>
                                      </p:to>
                                    </p:set>
                                    <p:animEffect transition="in" filter="checkerboard(across)">
                                      <p:cBhvr>
                                        <p:cTn id="14" dur="500"/>
                                        <p:tgtEl>
                                          <p:spTgt spid="9"/>
                                        </p:tgtEl>
                                      </p:cBhvr>
                                    </p:animEffect>
                                  </p:childTnLst>
                                </p:cTn>
                              </p:par>
                            </p:childTnLst>
                          </p:cTn>
                        </p:par>
                      </p:childTnLst>
                    </p:cTn>
                  </p:par>
                  <p:par>
                    <p:cTn id="15" fill="hold">
                      <p:stCondLst>
                        <p:cond delay="indefinite"/>
                      </p:stCondLst>
                      <p:childTnLst>
                        <p:par>
                          <p:cTn id="16" fill="hold">
                            <p:stCondLst>
                              <p:cond delay="0"/>
                            </p:stCondLst>
                            <p:childTnLst>
                              <p:par>
                                <p:cTn id="17" presetID="53" presetClass="entr" presetSubtype="16" fill="hold" grpId="0" nodeType="clickEffect">
                                  <p:stCondLst>
                                    <p:cond delay="0"/>
                                  </p:stCondLst>
                                  <p:childTnLst>
                                    <p:set>
                                      <p:cBhvr>
                                        <p:cTn id="18" dur="1" fill="hold">
                                          <p:stCondLst>
                                            <p:cond delay="0"/>
                                          </p:stCondLst>
                                        </p:cTn>
                                        <p:tgtEl>
                                          <p:spTgt spid="10"/>
                                        </p:tgtEl>
                                        <p:attrNameLst>
                                          <p:attrName>style.visibility</p:attrName>
                                        </p:attrNameLst>
                                      </p:cBhvr>
                                      <p:to>
                                        <p:strVal val="visible"/>
                                      </p:to>
                                    </p:set>
                                    <p:anim calcmode="lin" valueType="num">
                                      <p:cBhvr>
                                        <p:cTn id="19" dur="500" fill="hold"/>
                                        <p:tgtEl>
                                          <p:spTgt spid="10"/>
                                        </p:tgtEl>
                                        <p:attrNameLst>
                                          <p:attrName>ppt_w</p:attrName>
                                        </p:attrNameLst>
                                      </p:cBhvr>
                                      <p:tavLst>
                                        <p:tav tm="0">
                                          <p:val>
                                            <p:fltVal val="0"/>
                                          </p:val>
                                        </p:tav>
                                        <p:tav tm="100000">
                                          <p:val>
                                            <p:strVal val="#ppt_w"/>
                                          </p:val>
                                        </p:tav>
                                      </p:tavLst>
                                    </p:anim>
                                    <p:anim calcmode="lin" valueType="num">
                                      <p:cBhvr>
                                        <p:cTn id="20" dur="500" fill="hold"/>
                                        <p:tgtEl>
                                          <p:spTgt spid="10"/>
                                        </p:tgtEl>
                                        <p:attrNameLst>
                                          <p:attrName>ppt_h</p:attrName>
                                        </p:attrNameLst>
                                      </p:cBhvr>
                                      <p:tavLst>
                                        <p:tav tm="0">
                                          <p:val>
                                            <p:fltVal val="0"/>
                                          </p:val>
                                        </p:tav>
                                        <p:tav tm="100000">
                                          <p:val>
                                            <p:strVal val="#ppt_h"/>
                                          </p:val>
                                        </p:tav>
                                      </p:tavLst>
                                    </p:anim>
                                    <p:animEffect transition="in" filter="fade">
                                      <p:cBhvr>
                                        <p:cTn id="21"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a:extLst>
              <a:ext uri="{FF2B5EF4-FFF2-40B4-BE49-F238E27FC236}">
                <a16:creationId xmlns:a16="http://schemas.microsoft.com/office/drawing/2014/main" xmlns="" id="{51FF3382-FFF0-AF4D-955C-7F999038DB9C}"/>
              </a:ext>
            </a:extLst>
          </p:cNvPr>
          <p:cNvSpPr txBox="1"/>
          <p:nvPr/>
        </p:nvSpPr>
        <p:spPr>
          <a:xfrm>
            <a:off x="1221740" y="552451"/>
            <a:ext cx="4064000" cy="652486"/>
          </a:xfrm>
          <a:prstGeom prst="rect">
            <a:avLst/>
          </a:prstGeom>
          <a:noFill/>
        </p:spPr>
        <p:txBody>
          <a:bodyPr wrap="square" rtlCol="0">
            <a:spAutoFit/>
          </a:bodyPr>
          <a:lstStyle/>
          <a:p>
            <a:pPr>
              <a:lnSpc>
                <a:spcPct val="130000"/>
              </a:lnSpc>
            </a:pPr>
            <a:r>
              <a:rPr lang="zh-CN" altLang="en-US" sz="2800" dirty="0">
                <a:solidFill>
                  <a:schemeClr val="accent1"/>
                </a:solidFill>
                <a:latin typeface="Arial"/>
                <a:ea typeface="微软雅黑"/>
                <a:cs typeface="+mn-ea"/>
                <a:sym typeface="Arial"/>
              </a:rPr>
              <a:t>城市风光</a:t>
            </a:r>
          </a:p>
        </p:txBody>
      </p:sp>
      <p:sp>
        <p:nvSpPr>
          <p:cNvPr id="4" name="缺角矩形 3">
            <a:extLst>
              <a:ext uri="{FF2B5EF4-FFF2-40B4-BE49-F238E27FC236}">
                <a16:creationId xmlns:a16="http://schemas.microsoft.com/office/drawing/2014/main" xmlns="" id="{7EE87516-AE77-4B32-82F8-D21838C6C0D1}"/>
              </a:ext>
            </a:extLst>
          </p:cNvPr>
          <p:cNvSpPr/>
          <p:nvPr/>
        </p:nvSpPr>
        <p:spPr>
          <a:xfrm>
            <a:off x="609601" y="635000"/>
            <a:ext cx="469900" cy="469900"/>
          </a:xfrm>
          <a:prstGeom prst="plaqu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dirty="0">
                <a:latin typeface="Arial"/>
                <a:ea typeface="微软雅黑"/>
                <a:sym typeface="Arial"/>
              </a:rPr>
              <a:t>伍</a:t>
            </a:r>
          </a:p>
        </p:txBody>
      </p:sp>
      <p:grpSp>
        <p:nvGrpSpPr>
          <p:cNvPr id="6" name="组合 5">
            <a:extLst>
              <a:ext uri="{FF2B5EF4-FFF2-40B4-BE49-F238E27FC236}">
                <a16:creationId xmlns:a16="http://schemas.microsoft.com/office/drawing/2014/main" xmlns="" id="{4DAC5102-EEE1-544D-F527-430F1DE35B8C}"/>
              </a:ext>
            </a:extLst>
          </p:cNvPr>
          <p:cNvGrpSpPr/>
          <p:nvPr/>
        </p:nvGrpSpPr>
        <p:grpSpPr>
          <a:xfrm>
            <a:off x="203201" y="188031"/>
            <a:ext cx="7728859" cy="6540582"/>
            <a:chOff x="203200" y="188031"/>
            <a:chExt cx="7728859" cy="6540582"/>
          </a:xfrm>
          <a:blipFill>
            <a:blip r:embed="rId3"/>
            <a:stretch>
              <a:fillRect/>
            </a:stretch>
          </a:blipFill>
        </p:grpSpPr>
        <p:sp>
          <p:nvSpPr>
            <p:cNvPr id="7" name="矩形 6">
              <a:extLst>
                <a:ext uri="{FF2B5EF4-FFF2-40B4-BE49-F238E27FC236}">
                  <a16:creationId xmlns:a16="http://schemas.microsoft.com/office/drawing/2014/main" xmlns="" id="{62FCA7C4-F71C-F475-C61A-D04D26235FB9}"/>
                </a:ext>
              </a:extLst>
            </p:cNvPr>
            <p:cNvSpPr/>
            <p:nvPr/>
          </p:nvSpPr>
          <p:spPr>
            <a:xfrm>
              <a:off x="203200" y="188031"/>
              <a:ext cx="5536619" cy="654058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sp>
          <p:nvSpPr>
            <p:cNvPr id="8" name="椭圆 7">
              <a:extLst>
                <a:ext uri="{FF2B5EF4-FFF2-40B4-BE49-F238E27FC236}">
                  <a16:creationId xmlns:a16="http://schemas.microsoft.com/office/drawing/2014/main" xmlns="" id="{61905791-E81D-AF90-E059-97C43C085836}"/>
                </a:ext>
              </a:extLst>
            </p:cNvPr>
            <p:cNvSpPr/>
            <p:nvPr/>
          </p:nvSpPr>
          <p:spPr>
            <a:xfrm>
              <a:off x="3522237" y="1253410"/>
              <a:ext cx="4409822" cy="440982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grpSp>
      <p:sp>
        <p:nvSpPr>
          <p:cNvPr id="9" name="椭圆 8">
            <a:extLst>
              <a:ext uri="{FF2B5EF4-FFF2-40B4-BE49-F238E27FC236}">
                <a16:creationId xmlns:a16="http://schemas.microsoft.com/office/drawing/2014/main" xmlns="" id="{37300C2C-5266-7F00-7452-95085EF32658}"/>
              </a:ext>
            </a:extLst>
          </p:cNvPr>
          <p:cNvSpPr/>
          <p:nvPr/>
        </p:nvSpPr>
        <p:spPr>
          <a:xfrm>
            <a:off x="3899800" y="1598967"/>
            <a:ext cx="3736269" cy="373626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sp>
        <p:nvSpPr>
          <p:cNvPr id="10" name="矩形 9">
            <a:extLst>
              <a:ext uri="{FF2B5EF4-FFF2-40B4-BE49-F238E27FC236}">
                <a16:creationId xmlns:a16="http://schemas.microsoft.com/office/drawing/2014/main" xmlns="" id="{FD042F9E-9B5F-57EE-B024-7FB34C89863C}"/>
              </a:ext>
            </a:extLst>
          </p:cNvPr>
          <p:cNvSpPr/>
          <p:nvPr/>
        </p:nvSpPr>
        <p:spPr>
          <a:xfrm>
            <a:off x="7392765" y="1938844"/>
            <a:ext cx="3836948" cy="3736268"/>
          </a:xfrm>
          <a:prstGeom prst="rect">
            <a:avLst/>
          </a:prstGeom>
        </p:spPr>
        <p:txBody>
          <a:bodyPr vert="eaVert" wrap="square">
            <a:spAutoFit/>
          </a:bodyPr>
          <a:lstStyle/>
          <a:p>
            <a:pPr algn="just">
              <a:lnSpc>
                <a:spcPts val="3000"/>
              </a:lnSpc>
            </a:pPr>
            <a:r>
              <a:rPr lang="zh-CN" altLang="en-US" sz="1600" kern="100" dirty="0">
                <a:solidFill>
                  <a:schemeClr val="tx1">
                    <a:lumMod val="85000"/>
                    <a:lumOff val="15000"/>
                  </a:schemeClr>
                </a:solidFill>
                <a:latin typeface="Arial"/>
                <a:ea typeface="微软雅黑"/>
                <a:cs typeface="+mn-ea"/>
                <a:sym typeface="Arial"/>
              </a:rPr>
              <a:t>这座伟岸而优雅的标志性建筑位于苏州工业园区</a:t>
            </a:r>
            <a:r>
              <a:rPr lang="en-US" altLang="zh-CN" sz="1600" kern="100" dirty="0">
                <a:solidFill>
                  <a:schemeClr val="tx1">
                    <a:lumMod val="85000"/>
                    <a:lumOff val="15000"/>
                  </a:schemeClr>
                </a:solidFill>
                <a:latin typeface="Arial"/>
                <a:ea typeface="微软雅黑"/>
                <a:cs typeface="+mn-ea"/>
                <a:sym typeface="Arial"/>
              </a:rPr>
              <a:t>CBD</a:t>
            </a:r>
            <a:r>
              <a:rPr lang="zh-CN" altLang="en-US" sz="1600" kern="100" dirty="0">
                <a:solidFill>
                  <a:schemeClr val="tx1">
                    <a:lumMod val="85000"/>
                    <a:lumOff val="15000"/>
                  </a:schemeClr>
                </a:solidFill>
                <a:latin typeface="Arial"/>
                <a:ea typeface="微软雅黑"/>
                <a:cs typeface="+mn-ea"/>
                <a:sym typeface="Arial"/>
              </a:rPr>
              <a:t>轴线的末端，东临星港街及波光粼粼的金鸡湖，西面为国际大厦及世纪金融大厦。这座摩天大楼有着独特的构造，整个楼是双子塔结构，但在顶部双子塔合二为一，构成一张弓或是一扇门的形状</a:t>
            </a:r>
            <a:endParaRPr lang="zh-CN" altLang="en-US" sz="1600" spc="300" dirty="0">
              <a:solidFill>
                <a:srgbClr val="78593C">
                  <a:alpha val="21000"/>
                </a:srgbClr>
              </a:solidFill>
              <a:latin typeface="Arial"/>
              <a:ea typeface="微软雅黑"/>
              <a:sym typeface="Arial"/>
            </a:endParaRPr>
          </a:p>
        </p:txBody>
      </p:sp>
      <p:sp>
        <p:nvSpPr>
          <p:cNvPr id="16" name="矩形 15">
            <a:extLst>
              <a:ext uri="{FF2B5EF4-FFF2-40B4-BE49-F238E27FC236}">
                <a16:creationId xmlns:a16="http://schemas.microsoft.com/office/drawing/2014/main" xmlns="" id="{1405FC20-0E08-FBC9-5E78-FF91E048823B}"/>
              </a:ext>
            </a:extLst>
          </p:cNvPr>
          <p:cNvSpPr/>
          <p:nvPr/>
        </p:nvSpPr>
        <p:spPr>
          <a:xfrm>
            <a:off x="4558515" y="2018434"/>
            <a:ext cx="609600" cy="2897333"/>
          </a:xfrm>
          <a:prstGeom prst="rect">
            <a:avLst/>
          </a:prstGeom>
        </p:spPr>
        <p:txBody>
          <a:bodyPr vert="eaVert" lIns="91440" tIns="45720" rIns="91440" bIns="45720" rtlCol="0" anchor="ctr">
            <a:noAutofit/>
          </a:bodyPr>
          <a:lstStyle/>
          <a:p>
            <a:pPr algn="ctr">
              <a:lnSpc>
                <a:spcPct val="130000"/>
              </a:lnSpc>
            </a:pPr>
            <a:r>
              <a:rPr lang="zh-CN" altLang="en-US" sz="3600" b="1" kern="100" dirty="0">
                <a:solidFill>
                  <a:schemeClr val="tx1">
                    <a:lumMod val="85000"/>
                    <a:lumOff val="15000"/>
                  </a:schemeClr>
                </a:solidFill>
                <a:latin typeface="Arial"/>
                <a:ea typeface="微软雅黑"/>
                <a:cs typeface="+mn-ea"/>
                <a:sym typeface="Arial"/>
              </a:rPr>
              <a:t>东方之门</a:t>
            </a:r>
          </a:p>
        </p:txBody>
      </p:sp>
      <p:sp>
        <p:nvSpPr>
          <p:cNvPr id="17" name="矩形 16">
            <a:extLst>
              <a:ext uri="{FF2B5EF4-FFF2-40B4-BE49-F238E27FC236}">
                <a16:creationId xmlns:a16="http://schemas.microsoft.com/office/drawing/2014/main" xmlns="" id="{DC7E220A-983C-098B-E6D1-038B2E6DC890}"/>
              </a:ext>
            </a:extLst>
          </p:cNvPr>
          <p:cNvSpPr/>
          <p:nvPr/>
        </p:nvSpPr>
        <p:spPr>
          <a:xfrm>
            <a:off x="5922859" y="2525488"/>
            <a:ext cx="609600" cy="2187079"/>
          </a:xfrm>
          <a:prstGeom prst="rect">
            <a:avLst/>
          </a:prstGeom>
        </p:spPr>
        <p:txBody>
          <a:bodyPr vert="eaVert" lIns="91440" tIns="45720" rIns="91440" bIns="45720" rtlCol="0" anchor="ctr">
            <a:noAutofit/>
          </a:bodyPr>
          <a:lstStyle/>
          <a:p>
            <a:pPr>
              <a:lnSpc>
                <a:spcPct val="130000"/>
              </a:lnSpc>
            </a:pPr>
            <a:r>
              <a:rPr lang="zh-CN" altLang="en-US" sz="1600" kern="100" dirty="0">
                <a:solidFill>
                  <a:schemeClr val="tx1">
                    <a:lumMod val="85000"/>
                    <a:lumOff val="15000"/>
                  </a:schemeClr>
                </a:solidFill>
                <a:latin typeface="Arial"/>
                <a:ea typeface="微软雅黑"/>
                <a:cs typeface="+mn-ea"/>
                <a:sym typeface="Arial"/>
              </a:rPr>
              <a:t>东方之门是一座</a:t>
            </a:r>
            <a:r>
              <a:rPr lang="en-US" altLang="zh-CN" sz="1600" kern="100" dirty="0">
                <a:solidFill>
                  <a:schemeClr val="tx1">
                    <a:lumMod val="85000"/>
                    <a:lumOff val="15000"/>
                  </a:schemeClr>
                </a:solidFill>
                <a:latin typeface="Arial"/>
                <a:ea typeface="微软雅黑"/>
                <a:cs typeface="+mn-ea"/>
                <a:sym typeface="Arial"/>
              </a:rPr>
              <a:t>301</a:t>
            </a:r>
            <a:r>
              <a:rPr lang="zh-CN" altLang="en-US" sz="1600" kern="100" dirty="0">
                <a:solidFill>
                  <a:schemeClr val="tx1">
                    <a:lumMod val="85000"/>
                    <a:lumOff val="15000"/>
                  </a:schemeClr>
                </a:solidFill>
                <a:latin typeface="Arial"/>
                <a:ea typeface="微软雅黑"/>
                <a:cs typeface="+mn-ea"/>
                <a:sym typeface="Arial"/>
              </a:rPr>
              <a:t>米高的摩天大楼。苏州工业区双塔规划的核心建筑，它不仅代表著苏州的新大门，而且也是世界看中国的新大门</a:t>
            </a:r>
            <a:endParaRPr lang="zh-CN" altLang="en-US" sz="1600" b="1" kern="100" dirty="0">
              <a:solidFill>
                <a:schemeClr val="tx1">
                  <a:lumMod val="85000"/>
                  <a:lumOff val="15000"/>
                </a:schemeClr>
              </a:solidFill>
              <a:latin typeface="Arial"/>
              <a:ea typeface="微软雅黑"/>
              <a:cs typeface="+mn-ea"/>
              <a:sym typeface="Arial"/>
            </a:endParaRPr>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750"/>
                                        <p:tgtEl>
                                          <p:spTgt spid="6"/>
                                        </p:tgtEl>
                                      </p:cBhvr>
                                    </p:animEffect>
                                  </p:childTnLst>
                                </p:cTn>
                              </p:par>
                            </p:childTnLst>
                          </p:cTn>
                        </p:par>
                        <p:par>
                          <p:cTn id="8" fill="hold">
                            <p:stCondLst>
                              <p:cond delay="750"/>
                            </p:stCondLst>
                            <p:childTnLst>
                              <p:par>
                                <p:cTn id="9" presetID="53" presetClass="entr" presetSubtype="16" fill="hold" grpId="0" nodeType="afterEffect">
                                  <p:stCondLst>
                                    <p:cond delay="0"/>
                                  </p:stCondLst>
                                  <p:childTnLst>
                                    <p:set>
                                      <p:cBhvr>
                                        <p:cTn id="10" dur="1" fill="hold">
                                          <p:stCondLst>
                                            <p:cond delay="0"/>
                                          </p:stCondLst>
                                        </p:cTn>
                                        <p:tgtEl>
                                          <p:spTgt spid="9"/>
                                        </p:tgtEl>
                                        <p:attrNameLst>
                                          <p:attrName>style.visibility</p:attrName>
                                        </p:attrNameLst>
                                      </p:cBhvr>
                                      <p:to>
                                        <p:strVal val="visible"/>
                                      </p:to>
                                    </p:set>
                                    <p:anim calcmode="lin" valueType="num">
                                      <p:cBhvr>
                                        <p:cTn id="11" dur="750" fill="hold"/>
                                        <p:tgtEl>
                                          <p:spTgt spid="9"/>
                                        </p:tgtEl>
                                        <p:attrNameLst>
                                          <p:attrName>ppt_w</p:attrName>
                                        </p:attrNameLst>
                                      </p:cBhvr>
                                      <p:tavLst>
                                        <p:tav tm="0">
                                          <p:val>
                                            <p:fltVal val="0"/>
                                          </p:val>
                                        </p:tav>
                                        <p:tav tm="100000">
                                          <p:val>
                                            <p:strVal val="#ppt_w"/>
                                          </p:val>
                                        </p:tav>
                                      </p:tavLst>
                                    </p:anim>
                                    <p:anim calcmode="lin" valueType="num">
                                      <p:cBhvr>
                                        <p:cTn id="12" dur="750" fill="hold"/>
                                        <p:tgtEl>
                                          <p:spTgt spid="9"/>
                                        </p:tgtEl>
                                        <p:attrNameLst>
                                          <p:attrName>ppt_h</p:attrName>
                                        </p:attrNameLst>
                                      </p:cBhvr>
                                      <p:tavLst>
                                        <p:tav tm="0">
                                          <p:val>
                                            <p:fltVal val="0"/>
                                          </p:val>
                                        </p:tav>
                                        <p:tav tm="100000">
                                          <p:val>
                                            <p:strVal val="#ppt_h"/>
                                          </p:val>
                                        </p:tav>
                                      </p:tavLst>
                                    </p:anim>
                                    <p:animEffect transition="in" filter="fade">
                                      <p:cBhvr>
                                        <p:cTn id="13" dur="750"/>
                                        <p:tgtEl>
                                          <p:spTgt spid="9"/>
                                        </p:tgtEl>
                                      </p:cBhvr>
                                    </p:animEffect>
                                  </p:childTnLst>
                                </p:cTn>
                              </p:par>
                            </p:childTnLst>
                          </p:cTn>
                        </p:par>
                        <p:par>
                          <p:cTn id="14" fill="hold">
                            <p:stCondLst>
                              <p:cond delay="1500"/>
                            </p:stCondLst>
                            <p:childTnLst>
                              <p:par>
                                <p:cTn id="15" presetID="22" presetClass="entr" presetSubtype="2" fill="hold" grpId="0" nodeType="after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wipe(right)">
                                      <p:cBhvr>
                                        <p:cTn id="17" dur="750"/>
                                        <p:tgtEl>
                                          <p:spTgt spid="10"/>
                                        </p:tgtEl>
                                      </p:cBhvr>
                                    </p:animEffect>
                                  </p:childTnLst>
                                </p:cTn>
                              </p:par>
                            </p:childTnLst>
                          </p:cTn>
                        </p:par>
                        <p:par>
                          <p:cTn id="18" fill="hold">
                            <p:stCondLst>
                              <p:cond delay="2250"/>
                            </p:stCondLst>
                            <p:childTnLst>
                              <p:par>
                                <p:cTn id="19" presetID="53" presetClass="entr" presetSubtype="16" fill="hold" grpId="0" nodeType="afterEffect">
                                  <p:stCondLst>
                                    <p:cond delay="0"/>
                                  </p:stCondLst>
                                  <p:childTnLst>
                                    <p:set>
                                      <p:cBhvr>
                                        <p:cTn id="20" dur="1" fill="hold">
                                          <p:stCondLst>
                                            <p:cond delay="0"/>
                                          </p:stCondLst>
                                        </p:cTn>
                                        <p:tgtEl>
                                          <p:spTgt spid="16"/>
                                        </p:tgtEl>
                                        <p:attrNameLst>
                                          <p:attrName>style.visibility</p:attrName>
                                        </p:attrNameLst>
                                      </p:cBhvr>
                                      <p:to>
                                        <p:strVal val="visible"/>
                                      </p:to>
                                    </p:set>
                                    <p:anim calcmode="lin" valueType="num">
                                      <p:cBhvr>
                                        <p:cTn id="21" dur="500" fill="hold"/>
                                        <p:tgtEl>
                                          <p:spTgt spid="16"/>
                                        </p:tgtEl>
                                        <p:attrNameLst>
                                          <p:attrName>ppt_w</p:attrName>
                                        </p:attrNameLst>
                                      </p:cBhvr>
                                      <p:tavLst>
                                        <p:tav tm="0">
                                          <p:val>
                                            <p:fltVal val="0"/>
                                          </p:val>
                                        </p:tav>
                                        <p:tav tm="100000">
                                          <p:val>
                                            <p:strVal val="#ppt_w"/>
                                          </p:val>
                                        </p:tav>
                                      </p:tavLst>
                                    </p:anim>
                                    <p:anim calcmode="lin" valueType="num">
                                      <p:cBhvr>
                                        <p:cTn id="22" dur="500" fill="hold"/>
                                        <p:tgtEl>
                                          <p:spTgt spid="16"/>
                                        </p:tgtEl>
                                        <p:attrNameLst>
                                          <p:attrName>ppt_h</p:attrName>
                                        </p:attrNameLst>
                                      </p:cBhvr>
                                      <p:tavLst>
                                        <p:tav tm="0">
                                          <p:val>
                                            <p:fltVal val="0"/>
                                          </p:val>
                                        </p:tav>
                                        <p:tav tm="100000">
                                          <p:val>
                                            <p:strVal val="#ppt_h"/>
                                          </p:val>
                                        </p:tav>
                                      </p:tavLst>
                                    </p:anim>
                                    <p:animEffect transition="in" filter="fade">
                                      <p:cBhvr>
                                        <p:cTn id="23" dur="500"/>
                                        <p:tgtEl>
                                          <p:spTgt spid="16"/>
                                        </p:tgtEl>
                                      </p:cBhvr>
                                    </p:animEffect>
                                  </p:childTnLst>
                                </p:cTn>
                              </p:par>
                            </p:childTnLst>
                          </p:cTn>
                        </p:par>
                        <p:par>
                          <p:cTn id="24" fill="hold">
                            <p:stCondLst>
                              <p:cond delay="2750"/>
                            </p:stCondLst>
                            <p:childTnLst>
                              <p:par>
                                <p:cTn id="25" presetID="53" presetClass="entr" presetSubtype="16" fill="hold" grpId="0" nodeType="afterEffect">
                                  <p:stCondLst>
                                    <p:cond delay="0"/>
                                  </p:stCondLst>
                                  <p:childTnLst>
                                    <p:set>
                                      <p:cBhvr>
                                        <p:cTn id="26" dur="1" fill="hold">
                                          <p:stCondLst>
                                            <p:cond delay="0"/>
                                          </p:stCondLst>
                                        </p:cTn>
                                        <p:tgtEl>
                                          <p:spTgt spid="17"/>
                                        </p:tgtEl>
                                        <p:attrNameLst>
                                          <p:attrName>style.visibility</p:attrName>
                                        </p:attrNameLst>
                                      </p:cBhvr>
                                      <p:to>
                                        <p:strVal val="visible"/>
                                      </p:to>
                                    </p:set>
                                    <p:anim calcmode="lin" valueType="num">
                                      <p:cBhvr>
                                        <p:cTn id="27" dur="500" fill="hold"/>
                                        <p:tgtEl>
                                          <p:spTgt spid="17"/>
                                        </p:tgtEl>
                                        <p:attrNameLst>
                                          <p:attrName>ppt_w</p:attrName>
                                        </p:attrNameLst>
                                      </p:cBhvr>
                                      <p:tavLst>
                                        <p:tav tm="0">
                                          <p:val>
                                            <p:fltVal val="0"/>
                                          </p:val>
                                        </p:tav>
                                        <p:tav tm="100000">
                                          <p:val>
                                            <p:strVal val="#ppt_w"/>
                                          </p:val>
                                        </p:tav>
                                      </p:tavLst>
                                    </p:anim>
                                    <p:anim calcmode="lin" valueType="num">
                                      <p:cBhvr>
                                        <p:cTn id="28" dur="500" fill="hold"/>
                                        <p:tgtEl>
                                          <p:spTgt spid="17"/>
                                        </p:tgtEl>
                                        <p:attrNameLst>
                                          <p:attrName>ppt_h</p:attrName>
                                        </p:attrNameLst>
                                      </p:cBhvr>
                                      <p:tavLst>
                                        <p:tav tm="0">
                                          <p:val>
                                            <p:fltVal val="0"/>
                                          </p:val>
                                        </p:tav>
                                        <p:tav tm="100000">
                                          <p:val>
                                            <p:strVal val="#ppt_h"/>
                                          </p:val>
                                        </p:tav>
                                      </p:tavLst>
                                    </p:anim>
                                    <p:animEffect transition="in" filter="fade">
                                      <p:cBhvr>
                                        <p:cTn id="29"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p:bldP spid="16" grpId="0"/>
      <p:bldP spid="17"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a:extLst>
              <a:ext uri="{FF2B5EF4-FFF2-40B4-BE49-F238E27FC236}">
                <a16:creationId xmlns:a16="http://schemas.microsoft.com/office/drawing/2014/main" xmlns="" id="{AD246320-868C-0CB9-2595-D99ADAA0AE80}"/>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0" y="12562"/>
            <a:ext cx="12192000" cy="6832879"/>
          </a:xfrm>
          <a:prstGeom prst="rect">
            <a:avLst/>
          </a:prstGeom>
        </p:spPr>
      </p:pic>
      <p:sp>
        <p:nvSpPr>
          <p:cNvPr id="3" name="矩形 2">
            <a:extLst>
              <a:ext uri="{FF2B5EF4-FFF2-40B4-BE49-F238E27FC236}">
                <a16:creationId xmlns:a16="http://schemas.microsoft.com/office/drawing/2014/main" xmlns="" id="{760B2763-4DD8-7CF1-B4AB-5630469AA224}"/>
              </a:ext>
            </a:extLst>
          </p:cNvPr>
          <p:cNvSpPr/>
          <p:nvPr/>
        </p:nvSpPr>
        <p:spPr>
          <a:xfrm>
            <a:off x="0" y="12562"/>
            <a:ext cx="12192000" cy="6832879"/>
          </a:xfrm>
          <a:prstGeom prst="rect">
            <a:avLst/>
          </a:prstGeom>
          <a:gradFill flip="none" rotWithShape="1">
            <a:gsLst>
              <a:gs pos="0">
                <a:schemeClr val="tx1">
                  <a:lumMod val="95000"/>
                  <a:lumOff val="5000"/>
                  <a:alpha val="55000"/>
                </a:schemeClr>
              </a:gs>
              <a:gs pos="100000">
                <a:schemeClr val="tx1">
                  <a:alpha val="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sp>
        <p:nvSpPr>
          <p:cNvPr id="4" name="副标题 2">
            <a:extLst>
              <a:ext uri="{FF2B5EF4-FFF2-40B4-BE49-F238E27FC236}">
                <a16:creationId xmlns:a16="http://schemas.microsoft.com/office/drawing/2014/main" xmlns="" id="{1C924DBC-27D4-C4F7-F751-6EB96EAC6B3F}"/>
              </a:ext>
            </a:extLst>
          </p:cNvPr>
          <p:cNvSpPr txBox="1">
            <a:spLocks/>
          </p:cNvSpPr>
          <p:nvPr/>
        </p:nvSpPr>
        <p:spPr>
          <a:xfrm>
            <a:off x="1479278" y="5106126"/>
            <a:ext cx="4196627" cy="554446"/>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30000"/>
              </a:lnSpc>
              <a:spcBef>
                <a:spcPts val="0"/>
              </a:spcBef>
              <a:buFont typeface="Arial" panose="020B0604020202020204" pitchFamily="34" charset="0"/>
              <a:buNone/>
            </a:pPr>
            <a:r>
              <a:rPr lang="zh-CN" altLang="en-US" sz="1000">
                <a:solidFill>
                  <a:schemeClr val="bg1"/>
                </a:solidFill>
                <a:effectLst>
                  <a:outerShdw blurRad="38100" dist="19050" dir="2700000" algn="tl" rotWithShape="0">
                    <a:schemeClr val="dk1">
                      <a:alpha val="40000"/>
                    </a:schemeClr>
                  </a:outerShdw>
                </a:effectLst>
                <a:latin typeface="Arial"/>
                <a:ea typeface="微软雅黑"/>
                <a:cs typeface="+mn-ea"/>
                <a:sym typeface="Arial"/>
              </a:rPr>
              <a:t>吴中好处是苏州，却为王程得胜游。半世三江五湖棹，十年四泊百花洲。岸傍杨柳都相识，眼底云山苦见留。莫怨孤舟无定处，此身自是一孤舟。</a:t>
            </a:r>
            <a:endParaRPr lang="zh-CN" altLang="en-US" sz="1000" dirty="0">
              <a:solidFill>
                <a:schemeClr val="bg1"/>
              </a:solidFill>
              <a:effectLst>
                <a:outerShdw blurRad="38100" dist="19050" dir="2700000" algn="tl" rotWithShape="0">
                  <a:schemeClr val="dk1">
                    <a:alpha val="40000"/>
                  </a:schemeClr>
                </a:outerShdw>
              </a:effectLst>
              <a:latin typeface="Arial"/>
              <a:ea typeface="微软雅黑"/>
              <a:cs typeface="+mn-ea"/>
              <a:sym typeface="Arial"/>
            </a:endParaRPr>
          </a:p>
        </p:txBody>
      </p:sp>
      <p:sp>
        <p:nvSpPr>
          <p:cNvPr id="5" name="矩形 4">
            <a:extLst>
              <a:ext uri="{FF2B5EF4-FFF2-40B4-BE49-F238E27FC236}">
                <a16:creationId xmlns:a16="http://schemas.microsoft.com/office/drawing/2014/main" xmlns="" id="{E46554C7-E5F3-F335-FB33-502350FB7F14}"/>
              </a:ext>
            </a:extLst>
          </p:cNvPr>
          <p:cNvSpPr/>
          <p:nvPr/>
        </p:nvSpPr>
        <p:spPr>
          <a:xfrm>
            <a:off x="1219199" y="1219200"/>
            <a:ext cx="4615544" cy="4615544"/>
          </a:xfrm>
          <a:prstGeom prst="rect">
            <a:avLst/>
          </a:pr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sp>
        <p:nvSpPr>
          <p:cNvPr id="6" name="矩形 5">
            <a:extLst>
              <a:ext uri="{FF2B5EF4-FFF2-40B4-BE49-F238E27FC236}">
                <a16:creationId xmlns:a16="http://schemas.microsoft.com/office/drawing/2014/main" xmlns="" id="{C4EA0EBE-1ED3-AEB4-7BEC-375C345E4A4A}"/>
              </a:ext>
            </a:extLst>
          </p:cNvPr>
          <p:cNvSpPr/>
          <p:nvPr/>
        </p:nvSpPr>
        <p:spPr>
          <a:xfrm>
            <a:off x="1089387" y="1089388"/>
            <a:ext cx="4875168" cy="4875168"/>
          </a:xfrm>
          <a:prstGeom prst="rect">
            <a:avLst/>
          </a:pr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sp>
        <p:nvSpPr>
          <p:cNvPr id="7" name="文本框 6">
            <a:extLst>
              <a:ext uri="{FF2B5EF4-FFF2-40B4-BE49-F238E27FC236}">
                <a16:creationId xmlns:a16="http://schemas.microsoft.com/office/drawing/2014/main" xmlns="" id="{FFE7EED0-85AB-92CF-C955-15C95C67E02B}"/>
              </a:ext>
            </a:extLst>
          </p:cNvPr>
          <p:cNvSpPr txBox="1"/>
          <p:nvPr/>
        </p:nvSpPr>
        <p:spPr>
          <a:xfrm>
            <a:off x="1954772" y="1843594"/>
            <a:ext cx="1954381" cy="3041858"/>
          </a:xfrm>
          <a:prstGeom prst="rect">
            <a:avLst/>
          </a:prstGeom>
          <a:noFill/>
        </p:spPr>
        <p:txBody>
          <a:bodyPr vert="eaVert" wrap="none" rtlCol="0">
            <a:spAutoFit/>
          </a:bodyPr>
          <a:lstStyle/>
          <a:p>
            <a:r>
              <a:rPr lang="zh-CN" altLang="en-US" sz="11500" dirty="0">
                <a:solidFill>
                  <a:schemeClr val="bg1"/>
                </a:solidFill>
                <a:latin typeface="字体家AI造字剑客" pitchFamily="66" charset="-122"/>
                <a:ea typeface="字体家AI造字剑客" pitchFamily="66" charset="-122"/>
                <a:cs typeface="+mn-ea"/>
                <a:sym typeface="Arial"/>
              </a:rPr>
              <a:t>印象</a:t>
            </a:r>
            <a:endParaRPr lang="zh-CN" altLang="en-US" sz="11500" dirty="0">
              <a:solidFill>
                <a:schemeClr val="bg1"/>
              </a:solidFill>
              <a:latin typeface="字体家AI造字剑客" pitchFamily="66" charset="-122"/>
              <a:ea typeface="字体家AI造字剑客" pitchFamily="66" charset="-122"/>
              <a:sym typeface="Arial"/>
            </a:endParaRPr>
          </a:p>
        </p:txBody>
      </p:sp>
      <p:sp>
        <p:nvSpPr>
          <p:cNvPr id="8" name="文本框 7">
            <a:extLst>
              <a:ext uri="{FF2B5EF4-FFF2-40B4-BE49-F238E27FC236}">
                <a16:creationId xmlns:a16="http://schemas.microsoft.com/office/drawing/2014/main" xmlns="" id="{5B6B32F6-E2A2-4441-638A-89B57DCD070F}"/>
              </a:ext>
            </a:extLst>
          </p:cNvPr>
          <p:cNvSpPr txBox="1"/>
          <p:nvPr/>
        </p:nvSpPr>
        <p:spPr>
          <a:xfrm>
            <a:off x="3609400" y="1843594"/>
            <a:ext cx="1954381" cy="3041858"/>
          </a:xfrm>
          <a:prstGeom prst="rect">
            <a:avLst/>
          </a:prstGeom>
          <a:noFill/>
        </p:spPr>
        <p:txBody>
          <a:bodyPr vert="eaVert" wrap="none" rtlCol="0">
            <a:spAutoFit/>
          </a:bodyPr>
          <a:lstStyle/>
          <a:p>
            <a:r>
              <a:rPr lang="zh-CN" altLang="en-US" sz="11500" dirty="0">
                <a:solidFill>
                  <a:schemeClr val="bg1"/>
                </a:solidFill>
                <a:latin typeface="字体家AI造字剑客" pitchFamily="66" charset="-122"/>
                <a:ea typeface="字体家AI造字剑客" pitchFamily="66" charset="-122"/>
                <a:cs typeface="+mn-ea"/>
                <a:sym typeface="Arial"/>
              </a:rPr>
              <a:t>苏州</a:t>
            </a:r>
            <a:endParaRPr lang="zh-CN" altLang="en-US" sz="11500" dirty="0">
              <a:solidFill>
                <a:schemeClr val="bg1"/>
              </a:solidFill>
              <a:latin typeface="字体家AI造字剑客" pitchFamily="66" charset="-122"/>
              <a:ea typeface="字体家AI造字剑客" pitchFamily="66" charset="-122"/>
              <a:sym typeface="Arial"/>
            </a:endParaRPr>
          </a:p>
        </p:txBody>
      </p:sp>
      <p:pic>
        <p:nvPicPr>
          <p:cNvPr id="9" name="图片 8">
            <a:extLst>
              <a:ext uri="{FF2B5EF4-FFF2-40B4-BE49-F238E27FC236}">
                <a16:creationId xmlns:a16="http://schemas.microsoft.com/office/drawing/2014/main" xmlns="" id="{1D42BFFD-31DF-4B7B-1DA9-C7506A306F4F}"/>
              </a:ext>
            </a:extLst>
          </p:cNvPr>
          <p:cNvPicPr>
            <a:picLocks noChangeAspect="1"/>
          </p:cNvPicPr>
          <p:nvPr/>
        </p:nvPicPr>
        <p:blipFill>
          <a:blip r:embed="rId3" cstate="email">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1589919" y="3962401"/>
            <a:ext cx="442083" cy="912140"/>
          </a:xfrm>
          <a:prstGeom prst="rect">
            <a:avLst/>
          </a:prstGeom>
        </p:spPr>
      </p:pic>
      <p:sp>
        <p:nvSpPr>
          <p:cNvPr id="10" name="文本框 9">
            <a:extLst>
              <a:ext uri="{FF2B5EF4-FFF2-40B4-BE49-F238E27FC236}">
                <a16:creationId xmlns:a16="http://schemas.microsoft.com/office/drawing/2014/main" xmlns="" id="{ED3CA729-F68F-2AD1-9373-7B63CDE04680}"/>
              </a:ext>
            </a:extLst>
          </p:cNvPr>
          <p:cNvSpPr txBox="1"/>
          <p:nvPr/>
        </p:nvSpPr>
        <p:spPr>
          <a:xfrm>
            <a:off x="1589919" y="4064528"/>
            <a:ext cx="430887" cy="868186"/>
          </a:xfrm>
          <a:prstGeom prst="rect">
            <a:avLst/>
          </a:prstGeom>
          <a:noFill/>
        </p:spPr>
        <p:txBody>
          <a:bodyPr vert="eaVert" wrap="none" rtlCol="0">
            <a:spAutoFit/>
          </a:bodyPr>
          <a:lstStyle/>
          <a:p>
            <a:r>
              <a:rPr lang="zh-CN" altLang="en-US" sz="1600" dirty="0">
                <a:solidFill>
                  <a:schemeClr val="bg1"/>
                </a:solidFill>
                <a:latin typeface="阿里巴巴普惠体 Medium" pitchFamily="18" charset="-122"/>
                <a:ea typeface="阿里巴巴普惠体 Medium" pitchFamily="18" charset="-122"/>
                <a:cs typeface="阿里巴巴普惠体 Medium" pitchFamily="18" charset="-122"/>
                <a:sym typeface="Arial"/>
              </a:rPr>
              <a:t>优品</a:t>
            </a:r>
            <a:r>
              <a:rPr lang="en-US" altLang="zh-CN" sz="1600" dirty="0" smtClean="0">
                <a:solidFill>
                  <a:schemeClr val="bg1"/>
                </a:solidFill>
                <a:latin typeface="阿里巴巴普惠体 Medium" pitchFamily="18" charset="-122"/>
                <a:ea typeface="阿里巴巴普惠体 Medium" pitchFamily="18" charset="-122"/>
                <a:cs typeface="阿里巴巴普惠体 Medium" pitchFamily="18" charset="-122"/>
                <a:sym typeface="Arial"/>
              </a:rPr>
              <a:t>PPT</a:t>
            </a:r>
            <a:endParaRPr lang="zh-CN" altLang="en-US" sz="1600" dirty="0">
              <a:solidFill>
                <a:schemeClr val="bg1"/>
              </a:solidFill>
              <a:latin typeface="阿里巴巴普惠体 Medium" pitchFamily="18" charset="-122"/>
              <a:ea typeface="阿里巴巴普惠体 Medium" pitchFamily="18" charset="-122"/>
              <a:cs typeface="阿里巴巴普惠体 Medium" pitchFamily="18" charset="-122"/>
              <a:sym typeface="Arial"/>
            </a:endParaRPr>
          </a:p>
        </p:txBody>
      </p:sp>
    </p:spTree>
    <p:extLst>
      <p:ext uri="{BB962C8B-B14F-4D97-AF65-F5344CB8AC3E}">
        <p14:creationId xmlns:p14="http://schemas.microsoft.com/office/powerpoint/2010/main" val="34540682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p:cTn id="12" dur="500" fill="hold"/>
                                        <p:tgtEl>
                                          <p:spTgt spid="6"/>
                                        </p:tgtEl>
                                        <p:attrNameLst>
                                          <p:attrName>ppt_w</p:attrName>
                                        </p:attrNameLst>
                                      </p:cBhvr>
                                      <p:tavLst>
                                        <p:tav tm="0">
                                          <p:val>
                                            <p:fltVal val="0"/>
                                          </p:val>
                                        </p:tav>
                                        <p:tav tm="100000">
                                          <p:val>
                                            <p:strVal val="#ppt_w"/>
                                          </p:val>
                                        </p:tav>
                                      </p:tavLst>
                                    </p:anim>
                                    <p:anim calcmode="lin" valueType="num">
                                      <p:cBhvr>
                                        <p:cTn id="13" dur="500" fill="hold"/>
                                        <p:tgtEl>
                                          <p:spTgt spid="6"/>
                                        </p:tgtEl>
                                        <p:attrNameLst>
                                          <p:attrName>ppt_h</p:attrName>
                                        </p:attrNameLst>
                                      </p:cBhvr>
                                      <p:tavLst>
                                        <p:tav tm="0">
                                          <p:val>
                                            <p:fltVal val="0"/>
                                          </p:val>
                                        </p:tav>
                                        <p:tav tm="100000">
                                          <p:val>
                                            <p:strVal val="#ppt_h"/>
                                          </p:val>
                                        </p:tav>
                                      </p:tavLst>
                                    </p:anim>
                                    <p:animEffect transition="in" filter="fade">
                                      <p:cBhvr>
                                        <p:cTn id="14" dur="500"/>
                                        <p:tgtEl>
                                          <p:spTgt spid="6"/>
                                        </p:tgtEl>
                                      </p:cBhvr>
                                    </p:animEffect>
                                  </p:childTnLst>
                                </p:cTn>
                              </p:par>
                            </p:childTnLst>
                          </p:cTn>
                        </p:par>
                      </p:childTnLst>
                    </p:cTn>
                  </p:par>
                  <p:par>
                    <p:cTn id="15" fill="hold">
                      <p:stCondLst>
                        <p:cond delay="indefinite"/>
                      </p:stCondLst>
                      <p:childTnLst>
                        <p:par>
                          <p:cTn id="16" fill="hold">
                            <p:stCondLst>
                              <p:cond delay="0"/>
                            </p:stCondLst>
                            <p:childTnLst>
                              <p:par>
                                <p:cTn id="17" presetID="14" presetClass="entr" presetSubtype="1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randombar(horizontal)">
                                      <p:cBhvr>
                                        <p:cTn id="19" dur="500"/>
                                        <p:tgtEl>
                                          <p:spTgt spid="7"/>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grpId="0" nodeType="clickEffect">
                                  <p:stCondLst>
                                    <p:cond delay="0"/>
                                  </p:stCondLst>
                                  <p:childTnLst>
                                    <p:set>
                                      <p:cBhvr>
                                        <p:cTn id="23" dur="1" fill="hold">
                                          <p:stCondLst>
                                            <p:cond delay="0"/>
                                          </p:stCondLst>
                                        </p:cTn>
                                        <p:tgtEl>
                                          <p:spTgt spid="8"/>
                                        </p:tgtEl>
                                        <p:attrNameLst>
                                          <p:attrName>style.visibility</p:attrName>
                                        </p:attrNameLst>
                                      </p:cBhvr>
                                      <p:to>
                                        <p:strVal val="visible"/>
                                      </p:to>
                                    </p:set>
                                    <p:animEffect transition="in" filter="fade">
                                      <p:cBhvr>
                                        <p:cTn id="24" dur="500"/>
                                        <p:tgtEl>
                                          <p:spTgt spid="8"/>
                                        </p:tgtEl>
                                      </p:cBhvr>
                                    </p:animEffect>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nodeType="clickEffect">
                                  <p:stCondLst>
                                    <p:cond delay="0"/>
                                  </p:stCondLst>
                                  <p:childTnLst>
                                    <p:set>
                                      <p:cBhvr>
                                        <p:cTn id="28" dur="1" fill="hold">
                                          <p:stCondLst>
                                            <p:cond delay="0"/>
                                          </p:stCondLst>
                                        </p:cTn>
                                        <p:tgtEl>
                                          <p:spTgt spid="9"/>
                                        </p:tgtEl>
                                        <p:attrNameLst>
                                          <p:attrName>style.visibility</p:attrName>
                                        </p:attrNameLst>
                                      </p:cBhvr>
                                      <p:to>
                                        <p:strVal val="visible"/>
                                      </p:to>
                                    </p:set>
                                    <p:anim calcmode="lin" valueType="num">
                                      <p:cBhvr additive="base">
                                        <p:cTn id="29" dur="500" fill="hold"/>
                                        <p:tgtEl>
                                          <p:spTgt spid="9"/>
                                        </p:tgtEl>
                                        <p:attrNameLst>
                                          <p:attrName>ppt_x</p:attrName>
                                        </p:attrNameLst>
                                      </p:cBhvr>
                                      <p:tavLst>
                                        <p:tav tm="0">
                                          <p:val>
                                            <p:strVal val="#ppt_x"/>
                                          </p:val>
                                        </p:tav>
                                        <p:tav tm="100000">
                                          <p:val>
                                            <p:strVal val="#ppt_x"/>
                                          </p:val>
                                        </p:tav>
                                      </p:tavLst>
                                    </p:anim>
                                    <p:anim calcmode="lin" valueType="num">
                                      <p:cBhvr additive="base">
                                        <p:cTn id="30" dur="500" fill="hold"/>
                                        <p:tgtEl>
                                          <p:spTgt spid="9"/>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10"/>
                                        </p:tgtEl>
                                        <p:attrNameLst>
                                          <p:attrName>style.visibility</p:attrName>
                                        </p:attrNameLst>
                                      </p:cBhvr>
                                      <p:to>
                                        <p:strVal val="visible"/>
                                      </p:to>
                                    </p:set>
                                    <p:anim calcmode="lin" valueType="num">
                                      <p:cBhvr additive="base">
                                        <p:cTn id="33" dur="500" fill="hold"/>
                                        <p:tgtEl>
                                          <p:spTgt spid="10"/>
                                        </p:tgtEl>
                                        <p:attrNameLst>
                                          <p:attrName>ppt_x</p:attrName>
                                        </p:attrNameLst>
                                      </p:cBhvr>
                                      <p:tavLst>
                                        <p:tav tm="0">
                                          <p:val>
                                            <p:strVal val="#ppt_x"/>
                                          </p:val>
                                        </p:tav>
                                        <p:tav tm="100000">
                                          <p:val>
                                            <p:strVal val="#ppt_x"/>
                                          </p:val>
                                        </p:tav>
                                      </p:tavLst>
                                    </p:anim>
                                    <p:anim calcmode="lin" valueType="num">
                                      <p:cBhvr additive="base">
                                        <p:cTn id="34"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14" presetClass="entr" presetSubtype="10" fill="hold" grpId="0" nodeType="clickEffect">
                                  <p:stCondLst>
                                    <p:cond delay="0"/>
                                  </p:stCondLst>
                                  <p:childTnLst>
                                    <p:set>
                                      <p:cBhvr>
                                        <p:cTn id="38" dur="1" fill="hold">
                                          <p:stCondLst>
                                            <p:cond delay="0"/>
                                          </p:stCondLst>
                                        </p:cTn>
                                        <p:tgtEl>
                                          <p:spTgt spid="4">
                                            <p:txEl>
                                              <p:pRg st="0" end="0"/>
                                            </p:txEl>
                                          </p:spTgt>
                                        </p:tgtEl>
                                        <p:attrNameLst>
                                          <p:attrName>style.visibility</p:attrName>
                                        </p:attrNameLst>
                                      </p:cBhvr>
                                      <p:to>
                                        <p:strVal val="visible"/>
                                      </p:to>
                                    </p:set>
                                    <p:animEffect transition="in" filter="randombar(horizontal)">
                                      <p:cBhvr>
                                        <p:cTn id="39"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P spid="5" grpId="0" animBg="1"/>
      <p:bldP spid="6" grpId="0" animBg="1"/>
      <p:bldP spid="7" grpId="0"/>
      <p:bldP spid="8" grpId="0"/>
      <p:bldP spid="10"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图片 12">
            <a:extLst>
              <a:ext uri="{FF2B5EF4-FFF2-40B4-BE49-F238E27FC236}">
                <a16:creationId xmlns:a16="http://schemas.microsoft.com/office/drawing/2014/main" xmlns="" id="{E0A5358A-274E-EAF3-E551-B06D5C1F78F1}"/>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14" name="矩形 13">
            <a:extLst>
              <a:ext uri="{FF2B5EF4-FFF2-40B4-BE49-F238E27FC236}">
                <a16:creationId xmlns:a16="http://schemas.microsoft.com/office/drawing/2014/main" xmlns="" id="{7C51CD37-A06A-2856-ACB8-701CCD33A728}"/>
              </a:ext>
            </a:extLst>
          </p:cNvPr>
          <p:cNvSpPr/>
          <p:nvPr/>
        </p:nvSpPr>
        <p:spPr>
          <a:xfrm>
            <a:off x="0" y="1"/>
            <a:ext cx="12192000" cy="6858000"/>
          </a:xfrm>
          <a:prstGeom prst="rect">
            <a:avLst/>
          </a:prstGeom>
          <a:gradFill flip="none" rotWithShape="1">
            <a:gsLst>
              <a:gs pos="0">
                <a:schemeClr val="tx1">
                  <a:lumMod val="95000"/>
                  <a:lumOff val="5000"/>
                  <a:alpha val="55000"/>
                </a:schemeClr>
              </a:gs>
              <a:gs pos="100000">
                <a:schemeClr val="tx1">
                  <a:alpha val="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sp>
        <p:nvSpPr>
          <p:cNvPr id="15" name="副标题 2">
            <a:extLst>
              <a:ext uri="{FF2B5EF4-FFF2-40B4-BE49-F238E27FC236}">
                <a16:creationId xmlns:a16="http://schemas.microsoft.com/office/drawing/2014/main" xmlns="" id="{336D467D-E025-00E7-23C6-CC90F2A828C7}"/>
              </a:ext>
            </a:extLst>
          </p:cNvPr>
          <p:cNvSpPr txBox="1">
            <a:spLocks/>
          </p:cNvSpPr>
          <p:nvPr/>
        </p:nvSpPr>
        <p:spPr>
          <a:xfrm>
            <a:off x="1479278" y="4826726"/>
            <a:ext cx="4196627" cy="554446"/>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30000"/>
              </a:lnSpc>
              <a:spcBef>
                <a:spcPts val="0"/>
              </a:spcBef>
              <a:buFont typeface="Arial" panose="020B0604020202020204" pitchFamily="34" charset="0"/>
              <a:buNone/>
            </a:pPr>
            <a:r>
              <a:rPr lang="zh-CN" altLang="en-US" sz="1000">
                <a:solidFill>
                  <a:schemeClr val="bg1"/>
                </a:solidFill>
                <a:effectLst>
                  <a:outerShdw blurRad="38100" dist="19050" dir="2700000" algn="tl" rotWithShape="0">
                    <a:schemeClr val="dk1">
                      <a:alpha val="40000"/>
                    </a:schemeClr>
                  </a:outerShdw>
                </a:effectLst>
                <a:latin typeface="Arial"/>
                <a:ea typeface="微软雅黑"/>
                <a:cs typeface="+mn-ea"/>
                <a:sym typeface="Arial"/>
              </a:rPr>
              <a:t>吴中好处是苏州，却为王程得胜游。半世三江五湖棹，十年四泊百花洲。岸傍杨柳都相识，眼底云山苦见留。莫怨孤舟无定处，此身自是一孤舟。</a:t>
            </a:r>
            <a:endParaRPr lang="zh-CN" altLang="en-US" sz="1000" dirty="0">
              <a:solidFill>
                <a:schemeClr val="bg1"/>
              </a:solidFill>
              <a:effectLst>
                <a:outerShdw blurRad="38100" dist="19050" dir="2700000" algn="tl" rotWithShape="0">
                  <a:schemeClr val="dk1">
                    <a:alpha val="40000"/>
                  </a:schemeClr>
                </a:outerShdw>
              </a:effectLst>
              <a:latin typeface="Arial"/>
              <a:ea typeface="微软雅黑"/>
              <a:cs typeface="+mn-ea"/>
              <a:sym typeface="Arial"/>
            </a:endParaRPr>
          </a:p>
        </p:txBody>
      </p:sp>
      <p:sp>
        <p:nvSpPr>
          <p:cNvPr id="16" name="矩形 15">
            <a:extLst>
              <a:ext uri="{FF2B5EF4-FFF2-40B4-BE49-F238E27FC236}">
                <a16:creationId xmlns:a16="http://schemas.microsoft.com/office/drawing/2014/main" xmlns="" id="{7D6BD259-0D71-8754-DBC0-FD548233E860}"/>
              </a:ext>
            </a:extLst>
          </p:cNvPr>
          <p:cNvSpPr/>
          <p:nvPr/>
        </p:nvSpPr>
        <p:spPr>
          <a:xfrm>
            <a:off x="1335227" y="1335228"/>
            <a:ext cx="4383488" cy="4383488"/>
          </a:xfrm>
          <a:prstGeom prst="rect">
            <a:avLst/>
          </a:pr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sp>
        <p:nvSpPr>
          <p:cNvPr id="17" name="矩形 16">
            <a:extLst>
              <a:ext uri="{FF2B5EF4-FFF2-40B4-BE49-F238E27FC236}">
                <a16:creationId xmlns:a16="http://schemas.microsoft.com/office/drawing/2014/main" xmlns="" id="{29A5DFE4-FD7F-CDED-57B7-095EA877A2A2}"/>
              </a:ext>
            </a:extLst>
          </p:cNvPr>
          <p:cNvSpPr/>
          <p:nvPr/>
        </p:nvSpPr>
        <p:spPr>
          <a:xfrm>
            <a:off x="1211941" y="1211943"/>
            <a:ext cx="4630059" cy="4630058"/>
          </a:xfrm>
          <a:prstGeom prst="rect">
            <a:avLst/>
          </a:pr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sp>
        <p:nvSpPr>
          <p:cNvPr id="18" name="文本框 17">
            <a:extLst>
              <a:ext uri="{FF2B5EF4-FFF2-40B4-BE49-F238E27FC236}">
                <a16:creationId xmlns:a16="http://schemas.microsoft.com/office/drawing/2014/main" xmlns="" id="{8F995F48-BA71-F252-CCB9-6265098B68C3}"/>
              </a:ext>
            </a:extLst>
          </p:cNvPr>
          <p:cNvSpPr txBox="1"/>
          <p:nvPr/>
        </p:nvSpPr>
        <p:spPr>
          <a:xfrm>
            <a:off x="2325304" y="2034094"/>
            <a:ext cx="1723549" cy="2657138"/>
          </a:xfrm>
          <a:prstGeom prst="rect">
            <a:avLst/>
          </a:prstGeom>
          <a:noFill/>
        </p:spPr>
        <p:txBody>
          <a:bodyPr vert="eaVert" wrap="none" rtlCol="0">
            <a:spAutoFit/>
          </a:bodyPr>
          <a:lstStyle/>
          <a:p>
            <a:r>
              <a:rPr lang="zh-CN" altLang="en-US" sz="10000" dirty="0">
                <a:solidFill>
                  <a:schemeClr val="bg1"/>
                </a:solidFill>
                <a:latin typeface="字体家AI造字剑客" pitchFamily="66" charset="-122"/>
                <a:ea typeface="字体家AI造字剑客" pitchFamily="66" charset="-122"/>
                <a:cs typeface="+mn-ea"/>
                <a:sym typeface="Arial"/>
              </a:rPr>
              <a:t>苏州</a:t>
            </a:r>
            <a:endParaRPr lang="zh-CN" altLang="en-US" sz="10000" dirty="0">
              <a:solidFill>
                <a:schemeClr val="bg1"/>
              </a:solidFill>
              <a:latin typeface="字体家AI造字剑客" pitchFamily="66" charset="-122"/>
              <a:ea typeface="字体家AI造字剑客" pitchFamily="66" charset="-122"/>
              <a:sym typeface="Arial"/>
            </a:endParaRPr>
          </a:p>
        </p:txBody>
      </p:sp>
      <p:sp>
        <p:nvSpPr>
          <p:cNvPr id="19" name="文本框 18">
            <a:extLst>
              <a:ext uri="{FF2B5EF4-FFF2-40B4-BE49-F238E27FC236}">
                <a16:creationId xmlns:a16="http://schemas.microsoft.com/office/drawing/2014/main" xmlns="" id="{328F61E8-D977-18BD-B776-05DA37EC80BA}"/>
              </a:ext>
            </a:extLst>
          </p:cNvPr>
          <p:cNvSpPr txBox="1"/>
          <p:nvPr/>
        </p:nvSpPr>
        <p:spPr>
          <a:xfrm>
            <a:off x="3713232" y="2034094"/>
            <a:ext cx="1723549" cy="2657138"/>
          </a:xfrm>
          <a:prstGeom prst="rect">
            <a:avLst/>
          </a:prstGeom>
          <a:noFill/>
        </p:spPr>
        <p:txBody>
          <a:bodyPr vert="eaVert" wrap="none" rtlCol="0">
            <a:spAutoFit/>
          </a:bodyPr>
          <a:lstStyle/>
          <a:p>
            <a:r>
              <a:rPr lang="zh-CN" altLang="en-US" sz="10000" dirty="0">
                <a:solidFill>
                  <a:schemeClr val="bg1"/>
                </a:solidFill>
                <a:latin typeface="字体家AI造字剑客" pitchFamily="66" charset="-122"/>
                <a:ea typeface="字体家AI造字剑客" pitchFamily="66" charset="-122"/>
                <a:cs typeface="+mn-ea"/>
                <a:sym typeface="Arial"/>
              </a:rPr>
              <a:t>园林</a:t>
            </a:r>
            <a:endParaRPr lang="zh-CN" altLang="en-US" sz="10000" dirty="0">
              <a:solidFill>
                <a:schemeClr val="bg1"/>
              </a:solidFill>
              <a:latin typeface="字体家AI造字剑客" pitchFamily="66" charset="-122"/>
              <a:ea typeface="字体家AI造字剑客" pitchFamily="66" charset="-122"/>
              <a:sym typeface="Arial"/>
            </a:endParaRPr>
          </a:p>
        </p:txBody>
      </p:sp>
      <p:pic>
        <p:nvPicPr>
          <p:cNvPr id="20" name="图片 19">
            <a:extLst>
              <a:ext uri="{FF2B5EF4-FFF2-40B4-BE49-F238E27FC236}">
                <a16:creationId xmlns:a16="http://schemas.microsoft.com/office/drawing/2014/main" xmlns="" id="{DA793CDE-28FB-E7E5-265A-0B622E429CDD}"/>
              </a:ext>
            </a:extLst>
          </p:cNvPr>
          <p:cNvPicPr>
            <a:picLocks noChangeAspect="1"/>
          </p:cNvPicPr>
          <p:nvPr/>
        </p:nvPicPr>
        <p:blipFill>
          <a:blip r:embed="rId5" cstate="email">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1843918" y="3479800"/>
            <a:ext cx="442083" cy="1104899"/>
          </a:xfrm>
          <a:prstGeom prst="rect">
            <a:avLst/>
          </a:prstGeom>
        </p:spPr>
      </p:pic>
      <p:sp>
        <p:nvSpPr>
          <p:cNvPr id="21" name="文本框 20">
            <a:extLst>
              <a:ext uri="{FF2B5EF4-FFF2-40B4-BE49-F238E27FC236}">
                <a16:creationId xmlns:a16="http://schemas.microsoft.com/office/drawing/2014/main" xmlns="" id="{CBC16942-9AB0-195B-5726-73C83B6386A0}"/>
              </a:ext>
            </a:extLst>
          </p:cNvPr>
          <p:cNvSpPr txBox="1"/>
          <p:nvPr/>
        </p:nvSpPr>
        <p:spPr>
          <a:xfrm>
            <a:off x="1843919" y="3581928"/>
            <a:ext cx="430887" cy="913070"/>
          </a:xfrm>
          <a:prstGeom prst="rect">
            <a:avLst/>
          </a:prstGeom>
          <a:noFill/>
        </p:spPr>
        <p:txBody>
          <a:bodyPr vert="eaVert" wrap="none" rtlCol="0">
            <a:spAutoFit/>
          </a:bodyPr>
          <a:lstStyle/>
          <a:p>
            <a:r>
              <a:rPr lang="zh-CN" altLang="en-US" sz="1600" dirty="0">
                <a:solidFill>
                  <a:schemeClr val="bg1"/>
                </a:solidFill>
                <a:latin typeface="Arial"/>
                <a:ea typeface="微软雅黑"/>
                <a:cs typeface="+mn-ea"/>
                <a:sym typeface="Arial"/>
              </a:rPr>
              <a:t>第壹章节</a:t>
            </a:r>
            <a:endParaRPr lang="zh-CN" altLang="en-US" sz="1600" dirty="0">
              <a:solidFill>
                <a:schemeClr val="bg1"/>
              </a:solidFill>
              <a:latin typeface="Arial"/>
              <a:ea typeface="微软雅黑"/>
              <a:sym typeface="Arial"/>
            </a:endParaRPr>
          </a:p>
        </p:txBody>
      </p:sp>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p:cTn id="7" dur="500" fill="hold"/>
                                        <p:tgtEl>
                                          <p:spTgt spid="16"/>
                                        </p:tgtEl>
                                        <p:attrNameLst>
                                          <p:attrName>ppt_w</p:attrName>
                                        </p:attrNameLst>
                                      </p:cBhvr>
                                      <p:tavLst>
                                        <p:tav tm="0">
                                          <p:val>
                                            <p:fltVal val="0"/>
                                          </p:val>
                                        </p:tav>
                                        <p:tav tm="100000">
                                          <p:val>
                                            <p:strVal val="#ppt_w"/>
                                          </p:val>
                                        </p:tav>
                                      </p:tavLst>
                                    </p:anim>
                                    <p:anim calcmode="lin" valueType="num">
                                      <p:cBhvr>
                                        <p:cTn id="8" dur="500" fill="hold"/>
                                        <p:tgtEl>
                                          <p:spTgt spid="16"/>
                                        </p:tgtEl>
                                        <p:attrNameLst>
                                          <p:attrName>ppt_h</p:attrName>
                                        </p:attrNameLst>
                                      </p:cBhvr>
                                      <p:tavLst>
                                        <p:tav tm="0">
                                          <p:val>
                                            <p:fltVal val="0"/>
                                          </p:val>
                                        </p:tav>
                                        <p:tav tm="100000">
                                          <p:val>
                                            <p:strVal val="#ppt_h"/>
                                          </p:val>
                                        </p:tav>
                                      </p:tavLst>
                                    </p:anim>
                                    <p:animEffect transition="in" filter="fade">
                                      <p:cBhvr>
                                        <p:cTn id="9" dur="500"/>
                                        <p:tgtEl>
                                          <p:spTgt spid="16"/>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17"/>
                                        </p:tgtEl>
                                        <p:attrNameLst>
                                          <p:attrName>style.visibility</p:attrName>
                                        </p:attrNameLst>
                                      </p:cBhvr>
                                      <p:to>
                                        <p:strVal val="visible"/>
                                      </p:to>
                                    </p:set>
                                    <p:anim calcmode="lin" valueType="num">
                                      <p:cBhvr>
                                        <p:cTn id="12" dur="500" fill="hold"/>
                                        <p:tgtEl>
                                          <p:spTgt spid="17"/>
                                        </p:tgtEl>
                                        <p:attrNameLst>
                                          <p:attrName>ppt_w</p:attrName>
                                        </p:attrNameLst>
                                      </p:cBhvr>
                                      <p:tavLst>
                                        <p:tav tm="0">
                                          <p:val>
                                            <p:fltVal val="0"/>
                                          </p:val>
                                        </p:tav>
                                        <p:tav tm="100000">
                                          <p:val>
                                            <p:strVal val="#ppt_w"/>
                                          </p:val>
                                        </p:tav>
                                      </p:tavLst>
                                    </p:anim>
                                    <p:anim calcmode="lin" valueType="num">
                                      <p:cBhvr>
                                        <p:cTn id="13" dur="500" fill="hold"/>
                                        <p:tgtEl>
                                          <p:spTgt spid="17"/>
                                        </p:tgtEl>
                                        <p:attrNameLst>
                                          <p:attrName>ppt_h</p:attrName>
                                        </p:attrNameLst>
                                      </p:cBhvr>
                                      <p:tavLst>
                                        <p:tav tm="0">
                                          <p:val>
                                            <p:fltVal val="0"/>
                                          </p:val>
                                        </p:tav>
                                        <p:tav tm="100000">
                                          <p:val>
                                            <p:strVal val="#ppt_h"/>
                                          </p:val>
                                        </p:tav>
                                      </p:tavLst>
                                    </p:anim>
                                    <p:animEffect transition="in" filter="fade">
                                      <p:cBhvr>
                                        <p:cTn id="14" dur="500"/>
                                        <p:tgtEl>
                                          <p:spTgt spid="17"/>
                                        </p:tgtEl>
                                      </p:cBhvr>
                                    </p:animEffect>
                                  </p:childTnLst>
                                </p:cTn>
                              </p:par>
                            </p:childTnLst>
                          </p:cTn>
                        </p:par>
                      </p:childTnLst>
                    </p:cTn>
                  </p:par>
                  <p:par>
                    <p:cTn id="15" fill="hold">
                      <p:stCondLst>
                        <p:cond delay="indefinite"/>
                      </p:stCondLst>
                      <p:childTnLst>
                        <p:par>
                          <p:cTn id="16" fill="hold">
                            <p:stCondLst>
                              <p:cond delay="0"/>
                            </p:stCondLst>
                            <p:childTnLst>
                              <p:par>
                                <p:cTn id="17" presetID="14" presetClass="entr" presetSubtype="10" fill="hold" grpId="0" nodeType="clickEffect">
                                  <p:stCondLst>
                                    <p:cond delay="0"/>
                                  </p:stCondLst>
                                  <p:childTnLst>
                                    <p:set>
                                      <p:cBhvr>
                                        <p:cTn id="18" dur="1" fill="hold">
                                          <p:stCondLst>
                                            <p:cond delay="0"/>
                                          </p:stCondLst>
                                        </p:cTn>
                                        <p:tgtEl>
                                          <p:spTgt spid="18"/>
                                        </p:tgtEl>
                                        <p:attrNameLst>
                                          <p:attrName>style.visibility</p:attrName>
                                        </p:attrNameLst>
                                      </p:cBhvr>
                                      <p:to>
                                        <p:strVal val="visible"/>
                                      </p:to>
                                    </p:set>
                                    <p:animEffect transition="in" filter="randombar(horizontal)">
                                      <p:cBhvr>
                                        <p:cTn id="19" dur="500"/>
                                        <p:tgtEl>
                                          <p:spTgt spid="18"/>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grpId="0" nodeType="clickEffect">
                                  <p:stCondLst>
                                    <p:cond delay="0"/>
                                  </p:stCondLst>
                                  <p:childTnLst>
                                    <p:set>
                                      <p:cBhvr>
                                        <p:cTn id="23" dur="1" fill="hold">
                                          <p:stCondLst>
                                            <p:cond delay="0"/>
                                          </p:stCondLst>
                                        </p:cTn>
                                        <p:tgtEl>
                                          <p:spTgt spid="19"/>
                                        </p:tgtEl>
                                        <p:attrNameLst>
                                          <p:attrName>style.visibility</p:attrName>
                                        </p:attrNameLst>
                                      </p:cBhvr>
                                      <p:to>
                                        <p:strVal val="visible"/>
                                      </p:to>
                                    </p:set>
                                    <p:animEffect transition="in" filter="fade">
                                      <p:cBhvr>
                                        <p:cTn id="24" dur="500"/>
                                        <p:tgtEl>
                                          <p:spTgt spid="19"/>
                                        </p:tgtEl>
                                      </p:cBhvr>
                                    </p:animEffect>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nodeType="clickEffect">
                                  <p:stCondLst>
                                    <p:cond delay="0"/>
                                  </p:stCondLst>
                                  <p:childTnLst>
                                    <p:set>
                                      <p:cBhvr>
                                        <p:cTn id="28" dur="1" fill="hold">
                                          <p:stCondLst>
                                            <p:cond delay="0"/>
                                          </p:stCondLst>
                                        </p:cTn>
                                        <p:tgtEl>
                                          <p:spTgt spid="20"/>
                                        </p:tgtEl>
                                        <p:attrNameLst>
                                          <p:attrName>style.visibility</p:attrName>
                                        </p:attrNameLst>
                                      </p:cBhvr>
                                      <p:to>
                                        <p:strVal val="visible"/>
                                      </p:to>
                                    </p:set>
                                    <p:anim calcmode="lin" valueType="num">
                                      <p:cBhvr additive="base">
                                        <p:cTn id="29" dur="500" fill="hold"/>
                                        <p:tgtEl>
                                          <p:spTgt spid="20"/>
                                        </p:tgtEl>
                                        <p:attrNameLst>
                                          <p:attrName>ppt_x</p:attrName>
                                        </p:attrNameLst>
                                      </p:cBhvr>
                                      <p:tavLst>
                                        <p:tav tm="0">
                                          <p:val>
                                            <p:strVal val="#ppt_x"/>
                                          </p:val>
                                        </p:tav>
                                        <p:tav tm="100000">
                                          <p:val>
                                            <p:strVal val="#ppt_x"/>
                                          </p:val>
                                        </p:tav>
                                      </p:tavLst>
                                    </p:anim>
                                    <p:anim calcmode="lin" valueType="num">
                                      <p:cBhvr additive="base">
                                        <p:cTn id="30" dur="500" fill="hold"/>
                                        <p:tgtEl>
                                          <p:spTgt spid="20"/>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21"/>
                                        </p:tgtEl>
                                        <p:attrNameLst>
                                          <p:attrName>style.visibility</p:attrName>
                                        </p:attrNameLst>
                                      </p:cBhvr>
                                      <p:to>
                                        <p:strVal val="visible"/>
                                      </p:to>
                                    </p:set>
                                    <p:anim calcmode="lin" valueType="num">
                                      <p:cBhvr additive="base">
                                        <p:cTn id="33" dur="500" fill="hold"/>
                                        <p:tgtEl>
                                          <p:spTgt spid="21"/>
                                        </p:tgtEl>
                                        <p:attrNameLst>
                                          <p:attrName>ppt_x</p:attrName>
                                        </p:attrNameLst>
                                      </p:cBhvr>
                                      <p:tavLst>
                                        <p:tav tm="0">
                                          <p:val>
                                            <p:strVal val="#ppt_x"/>
                                          </p:val>
                                        </p:tav>
                                        <p:tav tm="100000">
                                          <p:val>
                                            <p:strVal val="#ppt_x"/>
                                          </p:val>
                                        </p:tav>
                                      </p:tavLst>
                                    </p:anim>
                                    <p:anim calcmode="lin" valueType="num">
                                      <p:cBhvr additive="base">
                                        <p:cTn id="34" dur="500" fill="hold"/>
                                        <p:tgtEl>
                                          <p:spTgt spid="21"/>
                                        </p:tgtEl>
                                        <p:attrNameLst>
                                          <p:attrName>ppt_y</p:attrName>
                                        </p:attrNameLst>
                                      </p:cBhvr>
                                      <p:tavLst>
                                        <p:tav tm="0">
                                          <p:val>
                                            <p:strVal val="1+#ppt_h/2"/>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14" presetClass="entr" presetSubtype="10" fill="hold" grpId="0" nodeType="clickEffect">
                                  <p:stCondLst>
                                    <p:cond delay="0"/>
                                  </p:stCondLst>
                                  <p:childTnLst>
                                    <p:set>
                                      <p:cBhvr>
                                        <p:cTn id="38" dur="1" fill="hold">
                                          <p:stCondLst>
                                            <p:cond delay="0"/>
                                          </p:stCondLst>
                                        </p:cTn>
                                        <p:tgtEl>
                                          <p:spTgt spid="15">
                                            <p:txEl>
                                              <p:pRg st="0" end="0"/>
                                            </p:txEl>
                                          </p:spTgt>
                                        </p:tgtEl>
                                        <p:attrNameLst>
                                          <p:attrName>style.visibility</p:attrName>
                                        </p:attrNameLst>
                                      </p:cBhvr>
                                      <p:to>
                                        <p:strVal val="visible"/>
                                      </p:to>
                                    </p:set>
                                    <p:animEffect transition="in" filter="randombar(horizontal)">
                                      <p:cBhvr>
                                        <p:cTn id="39" dur="500"/>
                                        <p:tgtEl>
                                          <p:spTgt spid="1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build="p"/>
      <p:bldP spid="16" grpId="0" animBg="1"/>
      <p:bldP spid="17" grpId="0" animBg="1"/>
      <p:bldP spid="18" grpId="0"/>
      <p:bldP spid="19" grpId="0"/>
      <p:bldP spid="21"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 y="2949865"/>
            <a:ext cx="12191999"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a:defRPr/>
            </a:pPr>
            <a:r>
              <a:rPr lang="en-US" altLang="zh-CN" sz="2800" dirty="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                                             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0" y="2182092"/>
            <a:ext cx="12191999"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defRPr/>
            </a:pP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                更多</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9"/>
              </a:rPr>
              <a:t>www.ypppt.com/ziti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10"/>
              </a:rPr>
              <a:t>www.ypppt.com/gushi/</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课件：</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11"/>
              </a:rPr>
              <a:t>www.ypppt.com/kejian/</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5102686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9" name="组合 18"/>
          <p:cNvGrpSpPr/>
          <p:nvPr/>
        </p:nvGrpSpPr>
        <p:grpSpPr>
          <a:xfrm>
            <a:off x="9626969" y="1314561"/>
            <a:ext cx="2834640" cy="3848753"/>
            <a:chOff x="3862778" y="1423153"/>
            <a:chExt cx="2834640" cy="3848753"/>
          </a:xfrm>
        </p:grpSpPr>
        <p:sp>
          <p:nvSpPr>
            <p:cNvPr id="5" name="文本框 4"/>
            <p:cNvSpPr txBox="1"/>
            <p:nvPr/>
          </p:nvSpPr>
          <p:spPr>
            <a:xfrm rot="16200000">
              <a:off x="4366650" y="919281"/>
              <a:ext cx="1826895" cy="2834640"/>
            </a:xfrm>
            <a:prstGeom prst="rect">
              <a:avLst/>
            </a:prstGeom>
            <a:noFill/>
          </p:spPr>
          <p:txBody>
            <a:bodyPr vert="eaVert" wrap="none" rtlCol="0">
              <a:noAutofit/>
            </a:bodyPr>
            <a:lstStyle/>
            <a:p>
              <a:pPr algn="l">
                <a:lnSpc>
                  <a:spcPct val="130000"/>
                </a:lnSpc>
              </a:pPr>
              <a:endParaRPr lang="zh-CN" altLang="en-US" sz="5400" dirty="0">
                <a:latin typeface="Arial"/>
                <a:ea typeface="微软雅黑"/>
                <a:cs typeface="+mn-ea"/>
                <a:sym typeface="Arial"/>
              </a:endParaRPr>
            </a:p>
          </p:txBody>
        </p:sp>
        <p:sp>
          <p:nvSpPr>
            <p:cNvPr id="3" name="矩形 2"/>
            <p:cNvSpPr/>
            <p:nvPr/>
          </p:nvSpPr>
          <p:spPr>
            <a:xfrm>
              <a:off x="4255641" y="2076251"/>
              <a:ext cx="464743" cy="3195655"/>
            </a:xfrm>
            <a:prstGeom prst="rect">
              <a:avLst/>
            </a:prstGeom>
          </p:spPr>
          <p:txBody>
            <a:bodyPr vert="eaVert" wrap="square">
              <a:spAutoFit/>
            </a:bodyPr>
            <a:lstStyle/>
            <a:p>
              <a:pPr>
                <a:lnSpc>
                  <a:spcPct val="130000"/>
                </a:lnSpc>
              </a:pPr>
              <a:endParaRPr lang="zh-CN" altLang="en-US" sz="1400" dirty="0">
                <a:latin typeface="Arial"/>
                <a:ea typeface="微软雅黑"/>
                <a:cs typeface="+mn-ea"/>
                <a:sym typeface="Arial"/>
              </a:endParaRPr>
            </a:p>
          </p:txBody>
        </p:sp>
      </p:grpSp>
      <p:sp>
        <p:nvSpPr>
          <p:cNvPr id="4" name="文本框 3"/>
          <p:cNvSpPr txBox="1"/>
          <p:nvPr/>
        </p:nvSpPr>
        <p:spPr>
          <a:xfrm>
            <a:off x="1221740" y="552451"/>
            <a:ext cx="4064000" cy="652486"/>
          </a:xfrm>
          <a:prstGeom prst="rect">
            <a:avLst/>
          </a:prstGeom>
          <a:noFill/>
        </p:spPr>
        <p:txBody>
          <a:bodyPr wrap="square" rtlCol="0">
            <a:spAutoFit/>
          </a:bodyPr>
          <a:lstStyle/>
          <a:p>
            <a:pPr>
              <a:lnSpc>
                <a:spcPct val="130000"/>
              </a:lnSpc>
            </a:pPr>
            <a:r>
              <a:rPr lang="zh-CN" altLang="en-US" sz="2800" dirty="0">
                <a:solidFill>
                  <a:schemeClr val="accent1"/>
                </a:solidFill>
                <a:latin typeface="Arial"/>
                <a:ea typeface="微软雅黑"/>
                <a:cs typeface="+mn-ea"/>
                <a:sym typeface="Arial"/>
              </a:rPr>
              <a:t>苏州园林</a:t>
            </a:r>
          </a:p>
        </p:txBody>
      </p:sp>
      <p:sp>
        <p:nvSpPr>
          <p:cNvPr id="12" name="文本框 11"/>
          <p:cNvSpPr txBox="1"/>
          <p:nvPr/>
        </p:nvSpPr>
        <p:spPr>
          <a:xfrm>
            <a:off x="2001255" y="-1843215"/>
            <a:ext cx="7625715" cy="812530"/>
          </a:xfrm>
          <a:prstGeom prst="rect">
            <a:avLst/>
          </a:prstGeom>
          <a:noFill/>
        </p:spPr>
        <p:txBody>
          <a:bodyPr wrap="square" rtlCol="0">
            <a:spAutoFit/>
          </a:bodyPr>
          <a:lstStyle/>
          <a:p>
            <a:pPr>
              <a:lnSpc>
                <a:spcPct val="130000"/>
              </a:lnSpc>
            </a:pPr>
            <a:endParaRPr lang="zh-CN" altLang="en-US" dirty="0">
              <a:solidFill>
                <a:schemeClr val="tx1">
                  <a:lumMod val="85000"/>
                  <a:lumOff val="15000"/>
                </a:schemeClr>
              </a:solidFill>
              <a:latin typeface="Arial"/>
              <a:ea typeface="微软雅黑"/>
              <a:cs typeface="+mn-ea"/>
              <a:sym typeface="Arial"/>
            </a:endParaRPr>
          </a:p>
          <a:p>
            <a:pPr>
              <a:lnSpc>
                <a:spcPct val="130000"/>
              </a:lnSpc>
            </a:pPr>
            <a:endParaRPr lang="zh-CN" altLang="en-US" dirty="0">
              <a:solidFill>
                <a:schemeClr val="tx1">
                  <a:lumMod val="85000"/>
                  <a:lumOff val="15000"/>
                </a:schemeClr>
              </a:solidFill>
              <a:latin typeface="Arial"/>
              <a:ea typeface="微软雅黑"/>
              <a:cs typeface="+mn-ea"/>
              <a:sym typeface="Arial"/>
            </a:endParaRPr>
          </a:p>
        </p:txBody>
      </p:sp>
      <p:sp>
        <p:nvSpPr>
          <p:cNvPr id="6" name="缺角矩形 5">
            <a:extLst>
              <a:ext uri="{FF2B5EF4-FFF2-40B4-BE49-F238E27FC236}">
                <a16:creationId xmlns:a16="http://schemas.microsoft.com/office/drawing/2014/main" xmlns="" id="{34C31F50-BF87-E508-B9DF-7A11656F6A8B}"/>
              </a:ext>
            </a:extLst>
          </p:cNvPr>
          <p:cNvSpPr/>
          <p:nvPr/>
        </p:nvSpPr>
        <p:spPr>
          <a:xfrm>
            <a:off x="609601" y="635000"/>
            <a:ext cx="469900" cy="469900"/>
          </a:xfrm>
          <a:prstGeom prst="plaqu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dirty="0">
                <a:latin typeface="Arial"/>
                <a:ea typeface="微软雅黑"/>
                <a:sym typeface="Arial"/>
              </a:rPr>
              <a:t>壹</a:t>
            </a:r>
          </a:p>
        </p:txBody>
      </p:sp>
      <p:grpSp>
        <p:nvGrpSpPr>
          <p:cNvPr id="7" name="组 19">
            <a:extLst>
              <a:ext uri="{FF2B5EF4-FFF2-40B4-BE49-F238E27FC236}">
                <a16:creationId xmlns:a16="http://schemas.microsoft.com/office/drawing/2014/main" xmlns="" id="{0C2085B4-EF1B-A938-6C81-54114E0CAA5B}"/>
              </a:ext>
            </a:extLst>
          </p:cNvPr>
          <p:cNvGrpSpPr/>
          <p:nvPr/>
        </p:nvGrpSpPr>
        <p:grpSpPr>
          <a:xfrm>
            <a:off x="873709" y="1927218"/>
            <a:ext cx="5668051" cy="3779095"/>
            <a:chOff x="759409" y="2092316"/>
            <a:chExt cx="5668051" cy="3779095"/>
          </a:xfrm>
        </p:grpSpPr>
        <p:pic>
          <p:nvPicPr>
            <p:cNvPr id="8" name="图片 7">
              <a:extLst>
                <a:ext uri="{FF2B5EF4-FFF2-40B4-BE49-F238E27FC236}">
                  <a16:creationId xmlns:a16="http://schemas.microsoft.com/office/drawing/2014/main" xmlns="" id="{06DBC758-715A-02FB-392F-48F1E912E991}"/>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4660900" y="2092316"/>
              <a:ext cx="1766560" cy="3779095"/>
            </a:xfrm>
            <a:prstGeom prst="rect">
              <a:avLst/>
            </a:prstGeom>
          </p:spPr>
        </p:pic>
        <p:pic>
          <p:nvPicPr>
            <p:cNvPr id="9" name="图片 8">
              <a:extLst>
                <a:ext uri="{FF2B5EF4-FFF2-40B4-BE49-F238E27FC236}">
                  <a16:creationId xmlns:a16="http://schemas.microsoft.com/office/drawing/2014/main" xmlns="" id="{29FAF245-8668-E7D7-D5D5-AC4647FA6782}"/>
                </a:ext>
              </a:extLst>
            </p:cNvPr>
            <p:cNvPicPr>
              <a:picLocks noChangeAspect="1"/>
            </p:cNvPicPr>
            <p:nvPr/>
          </p:nvPicPr>
          <p:blipFill rotWithShape="1">
            <a:blip r:embed="rId4" cstate="email">
              <a:extLst>
                <a:ext uri="{28A0092B-C50C-407E-A947-70E740481C1C}">
                  <a14:useLocalDpi xmlns:a14="http://schemas.microsoft.com/office/drawing/2010/main"/>
                </a:ext>
              </a:extLst>
            </a:blip>
            <a:srcRect/>
            <a:stretch/>
          </p:blipFill>
          <p:spPr>
            <a:xfrm>
              <a:off x="2486528" y="2092316"/>
              <a:ext cx="1869572" cy="3779095"/>
            </a:xfrm>
            <a:prstGeom prst="rect">
              <a:avLst/>
            </a:prstGeom>
          </p:spPr>
        </p:pic>
        <p:pic>
          <p:nvPicPr>
            <p:cNvPr id="10" name="图片 9">
              <a:extLst>
                <a:ext uri="{FF2B5EF4-FFF2-40B4-BE49-F238E27FC236}">
                  <a16:creationId xmlns:a16="http://schemas.microsoft.com/office/drawing/2014/main" xmlns="" id="{1A05DB69-CB01-47ED-429D-0E77C056A6F1}"/>
                </a:ext>
              </a:extLst>
            </p:cNvPr>
            <p:cNvPicPr>
              <a:picLocks noChangeAspect="1"/>
            </p:cNvPicPr>
            <p:nvPr/>
          </p:nvPicPr>
          <p:blipFill rotWithShape="1">
            <a:blip r:embed="rId5" cstate="email">
              <a:extLst>
                <a:ext uri="{28A0092B-C50C-407E-A947-70E740481C1C}">
                  <a14:useLocalDpi xmlns:a14="http://schemas.microsoft.com/office/drawing/2010/main"/>
                </a:ext>
              </a:extLst>
            </a:blip>
            <a:srcRect/>
            <a:stretch/>
          </p:blipFill>
          <p:spPr>
            <a:xfrm>
              <a:off x="759409" y="2092316"/>
              <a:ext cx="1412291" cy="3779095"/>
            </a:xfrm>
            <a:prstGeom prst="rect">
              <a:avLst/>
            </a:prstGeom>
          </p:spPr>
        </p:pic>
      </p:grpSp>
      <p:sp>
        <p:nvSpPr>
          <p:cNvPr id="11" name="文本框 10">
            <a:extLst>
              <a:ext uri="{FF2B5EF4-FFF2-40B4-BE49-F238E27FC236}">
                <a16:creationId xmlns:a16="http://schemas.microsoft.com/office/drawing/2014/main" xmlns="" id="{B66CC6A4-1759-1BA5-1B3E-63AA6BCC7E26}"/>
              </a:ext>
            </a:extLst>
          </p:cNvPr>
          <p:cNvSpPr txBox="1"/>
          <p:nvPr/>
        </p:nvSpPr>
        <p:spPr>
          <a:xfrm>
            <a:off x="10304004" y="1876416"/>
            <a:ext cx="824841" cy="3888950"/>
          </a:xfrm>
          <a:prstGeom prst="rect">
            <a:avLst/>
          </a:prstGeom>
          <a:noFill/>
        </p:spPr>
        <p:txBody>
          <a:bodyPr vert="eaVert" wrap="square" rtlCol="0">
            <a:spAutoFit/>
          </a:bodyPr>
          <a:lstStyle/>
          <a:p>
            <a:pPr>
              <a:lnSpc>
                <a:spcPct val="130000"/>
              </a:lnSpc>
            </a:pPr>
            <a:r>
              <a:rPr lang="zh-CN" altLang="en-US" sz="3200" b="1" dirty="0">
                <a:solidFill>
                  <a:schemeClr val="tx1">
                    <a:lumMod val="85000"/>
                    <a:lumOff val="15000"/>
                  </a:schemeClr>
                </a:solidFill>
                <a:latin typeface="Arial"/>
                <a:ea typeface="微软雅黑"/>
                <a:cs typeface="+mn-ea"/>
                <a:sym typeface="Arial"/>
              </a:rPr>
              <a:t>苏州古典园林</a:t>
            </a:r>
          </a:p>
        </p:txBody>
      </p:sp>
      <p:cxnSp>
        <p:nvCxnSpPr>
          <p:cNvPr id="13" name="直线连接符 14">
            <a:extLst>
              <a:ext uri="{FF2B5EF4-FFF2-40B4-BE49-F238E27FC236}">
                <a16:creationId xmlns:a16="http://schemas.microsoft.com/office/drawing/2014/main" xmlns="" id="{840F5E86-FC03-0396-9C3B-4A319B41A8F2}"/>
              </a:ext>
            </a:extLst>
          </p:cNvPr>
          <p:cNvCxnSpPr/>
          <p:nvPr/>
        </p:nvCxnSpPr>
        <p:spPr>
          <a:xfrm>
            <a:off x="10240179" y="1876420"/>
            <a:ext cx="0" cy="3890211"/>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14" name="文本框 13">
            <a:extLst>
              <a:ext uri="{FF2B5EF4-FFF2-40B4-BE49-F238E27FC236}">
                <a16:creationId xmlns:a16="http://schemas.microsoft.com/office/drawing/2014/main" xmlns="" id="{910BDDDA-8DF0-B39C-2625-54B3BA38A8DE}"/>
              </a:ext>
            </a:extLst>
          </p:cNvPr>
          <p:cNvSpPr txBox="1"/>
          <p:nvPr/>
        </p:nvSpPr>
        <p:spPr>
          <a:xfrm>
            <a:off x="7056409" y="1876416"/>
            <a:ext cx="3065455" cy="4085072"/>
          </a:xfrm>
          <a:prstGeom prst="rect">
            <a:avLst/>
          </a:prstGeom>
          <a:noFill/>
        </p:spPr>
        <p:txBody>
          <a:bodyPr vert="eaVert" wrap="square" rtlCol="0">
            <a:spAutoFit/>
          </a:bodyPr>
          <a:lstStyle/>
          <a:p>
            <a:pPr>
              <a:lnSpc>
                <a:spcPct val="130000"/>
              </a:lnSpc>
            </a:pPr>
            <a:r>
              <a:rPr lang="zh-CN" altLang="en-US">
                <a:solidFill>
                  <a:schemeClr val="tx1">
                    <a:lumMod val="85000"/>
                    <a:lumOff val="15000"/>
                  </a:schemeClr>
                </a:solidFill>
                <a:latin typeface="Arial"/>
                <a:ea typeface="微软雅黑"/>
                <a:cs typeface="+mn-ea"/>
                <a:sym typeface="Arial"/>
              </a:rPr>
              <a:t>充分体现了“自然美”的主旨，在设计构筑中，采用因地制宜，借景、对景、分景、隔景等种种手法来组织空间，造成园林中曲折多变、小中见大、虚实相间的景观艺术效果。通过叠山理水，栽植花木，配置园林建筑，形成充满诗情画意的文人写意山水园林，在都市内创造出人与自然和谐相处的“城市山林”。</a:t>
            </a:r>
            <a:endParaRPr lang="zh-CN" altLang="en-US" dirty="0">
              <a:solidFill>
                <a:schemeClr val="tx1">
                  <a:lumMod val="85000"/>
                  <a:lumOff val="15000"/>
                </a:schemeClr>
              </a:solidFill>
              <a:latin typeface="Arial"/>
              <a:ea typeface="微软雅黑"/>
              <a:cs typeface="+mn-ea"/>
              <a:sym typeface="Arial"/>
            </a:endParaRPr>
          </a:p>
        </p:txBody>
      </p:sp>
      <p:sp>
        <p:nvSpPr>
          <p:cNvPr id="2" name="文本框 1"/>
          <p:cNvSpPr txBox="1"/>
          <p:nvPr/>
        </p:nvSpPr>
        <p:spPr>
          <a:xfrm>
            <a:off x="4039340" y="834501"/>
            <a:ext cx="1322773" cy="200055"/>
          </a:xfrm>
          <a:prstGeom prst="rect">
            <a:avLst/>
          </a:prstGeom>
          <a:noFill/>
        </p:spPr>
        <p:txBody>
          <a:bodyPr wrap="square" rtlCol="0">
            <a:spAutoFit/>
          </a:bodyPr>
          <a:lstStyle/>
          <a:p>
            <a:r>
              <a:rPr lang="en-US" altLang="zh-CN" sz="700" dirty="0">
                <a:solidFill>
                  <a:srgbClr val="FFFFFF"/>
                </a:solidFill>
              </a:rPr>
              <a:t>https://www.ypppt.com/</a:t>
            </a:r>
            <a:endParaRPr lang="zh-CN" altLang="en-US" sz="700" dirty="0">
              <a:solidFill>
                <a:srgbClr val="FFFFFF"/>
              </a:solidFill>
            </a:endParaRPr>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checkerboard(across)">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11"/>
                                        </p:tgtEl>
                                        <p:attrNameLst>
                                          <p:attrName>style.visibility</p:attrName>
                                        </p:attrNameLst>
                                      </p:cBhvr>
                                      <p:to>
                                        <p:strVal val="visible"/>
                                      </p:to>
                                    </p:set>
                                    <p:anim calcmode="lin" valueType="num">
                                      <p:cBhvr additive="base">
                                        <p:cTn id="12" dur="1000" fill="hold"/>
                                        <p:tgtEl>
                                          <p:spTgt spid="11"/>
                                        </p:tgtEl>
                                        <p:attrNameLst>
                                          <p:attrName>ppt_x</p:attrName>
                                        </p:attrNameLst>
                                      </p:cBhvr>
                                      <p:tavLst>
                                        <p:tav tm="0">
                                          <p:val>
                                            <p:strVal val="#ppt_x"/>
                                          </p:val>
                                        </p:tav>
                                        <p:tav tm="100000">
                                          <p:val>
                                            <p:strVal val="#ppt_x"/>
                                          </p:val>
                                        </p:tav>
                                      </p:tavLst>
                                    </p:anim>
                                    <p:anim calcmode="lin" valueType="num">
                                      <p:cBhvr additive="base">
                                        <p:cTn id="13" dur="10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nodeType="clickEffect">
                                  <p:stCondLst>
                                    <p:cond delay="0"/>
                                  </p:stCondLst>
                                  <p:childTnLst>
                                    <p:set>
                                      <p:cBhvr>
                                        <p:cTn id="17" dur="1" fill="hold">
                                          <p:stCondLst>
                                            <p:cond delay="0"/>
                                          </p:stCondLst>
                                        </p:cTn>
                                        <p:tgtEl>
                                          <p:spTgt spid="13"/>
                                        </p:tgtEl>
                                        <p:attrNameLst>
                                          <p:attrName>style.visibility</p:attrName>
                                        </p:attrNameLst>
                                      </p:cBhvr>
                                      <p:to>
                                        <p:strVal val="visible"/>
                                      </p:to>
                                    </p:set>
                                    <p:anim calcmode="lin" valueType="num">
                                      <p:cBhvr additive="base">
                                        <p:cTn id="18" dur="500" fill="hold"/>
                                        <p:tgtEl>
                                          <p:spTgt spid="13"/>
                                        </p:tgtEl>
                                        <p:attrNameLst>
                                          <p:attrName>ppt_x</p:attrName>
                                        </p:attrNameLst>
                                      </p:cBhvr>
                                      <p:tavLst>
                                        <p:tav tm="0">
                                          <p:val>
                                            <p:strVal val="#ppt_x"/>
                                          </p:val>
                                        </p:tav>
                                        <p:tav tm="100000">
                                          <p:val>
                                            <p:strVal val="#ppt_x"/>
                                          </p:val>
                                        </p:tav>
                                      </p:tavLst>
                                    </p:anim>
                                    <p:anim calcmode="lin" valueType="num">
                                      <p:cBhvr additive="base">
                                        <p:cTn id="19"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53" presetClass="entr" presetSubtype="16" fill="hold" grpId="0" nodeType="clickEffect">
                                  <p:stCondLst>
                                    <p:cond delay="0"/>
                                  </p:stCondLst>
                                  <p:childTnLst>
                                    <p:set>
                                      <p:cBhvr>
                                        <p:cTn id="23" dur="1" fill="hold">
                                          <p:stCondLst>
                                            <p:cond delay="0"/>
                                          </p:stCondLst>
                                        </p:cTn>
                                        <p:tgtEl>
                                          <p:spTgt spid="14"/>
                                        </p:tgtEl>
                                        <p:attrNameLst>
                                          <p:attrName>style.visibility</p:attrName>
                                        </p:attrNameLst>
                                      </p:cBhvr>
                                      <p:to>
                                        <p:strVal val="visible"/>
                                      </p:to>
                                    </p:set>
                                    <p:anim calcmode="lin" valueType="num">
                                      <p:cBhvr>
                                        <p:cTn id="24" dur="500" fill="hold"/>
                                        <p:tgtEl>
                                          <p:spTgt spid="14"/>
                                        </p:tgtEl>
                                        <p:attrNameLst>
                                          <p:attrName>ppt_w</p:attrName>
                                        </p:attrNameLst>
                                      </p:cBhvr>
                                      <p:tavLst>
                                        <p:tav tm="0">
                                          <p:val>
                                            <p:fltVal val="0"/>
                                          </p:val>
                                        </p:tav>
                                        <p:tav tm="100000">
                                          <p:val>
                                            <p:strVal val="#ppt_w"/>
                                          </p:val>
                                        </p:tav>
                                      </p:tavLst>
                                    </p:anim>
                                    <p:anim calcmode="lin" valueType="num">
                                      <p:cBhvr>
                                        <p:cTn id="25" dur="500" fill="hold"/>
                                        <p:tgtEl>
                                          <p:spTgt spid="14"/>
                                        </p:tgtEl>
                                        <p:attrNameLst>
                                          <p:attrName>ppt_h</p:attrName>
                                        </p:attrNameLst>
                                      </p:cBhvr>
                                      <p:tavLst>
                                        <p:tav tm="0">
                                          <p:val>
                                            <p:fltVal val="0"/>
                                          </p:val>
                                        </p:tav>
                                        <p:tav tm="100000">
                                          <p:val>
                                            <p:strVal val="#ppt_h"/>
                                          </p:val>
                                        </p:tav>
                                      </p:tavLst>
                                    </p:anim>
                                    <p:animEffect transition="in" filter="fade">
                                      <p:cBhvr>
                                        <p:cTn id="26"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4"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a:extLst>
              <a:ext uri="{FF2B5EF4-FFF2-40B4-BE49-F238E27FC236}">
                <a16:creationId xmlns:a16="http://schemas.microsoft.com/office/drawing/2014/main" xmlns="" id="{952A4954-F167-0F3D-F77E-7676E172C597}"/>
              </a:ext>
            </a:extLst>
          </p:cNvPr>
          <p:cNvSpPr txBox="1"/>
          <p:nvPr/>
        </p:nvSpPr>
        <p:spPr>
          <a:xfrm>
            <a:off x="1221740" y="552451"/>
            <a:ext cx="4064000" cy="652486"/>
          </a:xfrm>
          <a:prstGeom prst="rect">
            <a:avLst/>
          </a:prstGeom>
          <a:noFill/>
        </p:spPr>
        <p:txBody>
          <a:bodyPr wrap="square" rtlCol="0">
            <a:spAutoFit/>
          </a:bodyPr>
          <a:lstStyle/>
          <a:p>
            <a:pPr>
              <a:lnSpc>
                <a:spcPct val="130000"/>
              </a:lnSpc>
            </a:pPr>
            <a:r>
              <a:rPr lang="zh-CN" altLang="en-US" sz="2800" b="1" kern="100" dirty="0">
                <a:solidFill>
                  <a:schemeClr val="accent1"/>
                </a:solidFill>
                <a:latin typeface="Arial"/>
                <a:ea typeface="微软雅黑"/>
                <a:cs typeface="+mn-ea"/>
                <a:sym typeface="Arial"/>
              </a:rPr>
              <a:t>拙政园</a:t>
            </a:r>
            <a:endParaRPr lang="zh-CN" altLang="en-US" sz="2800" b="1" kern="100" dirty="0">
              <a:solidFill>
                <a:schemeClr val="accent1"/>
              </a:solidFill>
              <a:effectLst/>
              <a:latin typeface="Arial"/>
              <a:ea typeface="微软雅黑"/>
              <a:cs typeface="+mn-ea"/>
              <a:sym typeface="Arial"/>
            </a:endParaRPr>
          </a:p>
        </p:txBody>
      </p:sp>
      <p:sp>
        <p:nvSpPr>
          <p:cNvPr id="6" name="缺角矩形 5">
            <a:extLst>
              <a:ext uri="{FF2B5EF4-FFF2-40B4-BE49-F238E27FC236}">
                <a16:creationId xmlns:a16="http://schemas.microsoft.com/office/drawing/2014/main" xmlns="" id="{368F3F82-9A01-AD9D-0ED1-7060CA625EA5}"/>
              </a:ext>
            </a:extLst>
          </p:cNvPr>
          <p:cNvSpPr/>
          <p:nvPr/>
        </p:nvSpPr>
        <p:spPr>
          <a:xfrm>
            <a:off x="609601" y="635000"/>
            <a:ext cx="469900" cy="469900"/>
          </a:xfrm>
          <a:prstGeom prst="plaqu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dirty="0">
                <a:latin typeface="Arial"/>
                <a:ea typeface="微软雅黑"/>
                <a:sym typeface="Arial"/>
              </a:rPr>
              <a:t>壹</a:t>
            </a:r>
          </a:p>
        </p:txBody>
      </p:sp>
      <p:grpSp>
        <p:nvGrpSpPr>
          <p:cNvPr id="7" name="组合 6">
            <a:extLst>
              <a:ext uri="{FF2B5EF4-FFF2-40B4-BE49-F238E27FC236}">
                <a16:creationId xmlns:a16="http://schemas.microsoft.com/office/drawing/2014/main" xmlns="" id="{9647A7A8-60AA-9E95-5558-93E69E748AAF}"/>
              </a:ext>
            </a:extLst>
          </p:cNvPr>
          <p:cNvGrpSpPr/>
          <p:nvPr/>
        </p:nvGrpSpPr>
        <p:grpSpPr>
          <a:xfrm>
            <a:off x="1059543" y="1499404"/>
            <a:ext cx="10072915" cy="4550031"/>
            <a:chOff x="1507067" y="1537503"/>
            <a:chExt cx="9008532" cy="4550031"/>
          </a:xfrm>
        </p:grpSpPr>
        <p:pic>
          <p:nvPicPr>
            <p:cNvPr id="8" name="图片 7">
              <a:extLst>
                <a:ext uri="{FF2B5EF4-FFF2-40B4-BE49-F238E27FC236}">
                  <a16:creationId xmlns:a16="http://schemas.microsoft.com/office/drawing/2014/main" xmlns="" id="{C8322FE1-EAD7-AD76-C7AB-563B4B1493AC}"/>
                </a:ext>
              </a:extLst>
            </p:cNvPr>
            <p:cNvPicPr>
              <a:picLocks noChangeAspect="1" noChangeArrowheads="1"/>
            </p:cNvPicPr>
            <p:nvPr/>
          </p:nvPicPr>
          <p:blipFill>
            <a:blip r:embed="rId3" cstate="email">
              <a:extLst>
                <a:ext uri="{28A0092B-C50C-407E-A947-70E740481C1C}">
                  <a14:useLocalDpi xmlns:a14="http://schemas.microsoft.com/office/drawing/2010/main"/>
                </a:ext>
              </a:extLst>
            </a:blip>
            <a:srcRect/>
            <a:stretch/>
          </p:blipFill>
          <p:spPr bwMode="auto">
            <a:xfrm>
              <a:off x="3835401" y="1537503"/>
              <a:ext cx="2059106" cy="4550031"/>
            </a:xfrm>
            <a:custGeom>
              <a:avLst/>
              <a:gdLst>
                <a:gd name="connsiteX0" fmla="*/ 0 w 2023533"/>
                <a:gd name="connsiteY0" fmla="*/ 0 h 4550031"/>
                <a:gd name="connsiteX1" fmla="*/ 1686271 w 2023533"/>
                <a:gd name="connsiteY1" fmla="*/ 0 h 4550031"/>
                <a:gd name="connsiteX2" fmla="*/ 2023533 w 2023533"/>
                <a:gd name="connsiteY2" fmla="*/ 337262 h 4550031"/>
                <a:gd name="connsiteX3" fmla="*/ 2023533 w 2023533"/>
                <a:gd name="connsiteY3" fmla="*/ 4550031 h 4550031"/>
                <a:gd name="connsiteX4" fmla="*/ 337262 w 2023533"/>
                <a:gd name="connsiteY4" fmla="*/ 4550031 h 4550031"/>
                <a:gd name="connsiteX5" fmla="*/ 0 w 2023533"/>
                <a:gd name="connsiteY5" fmla="*/ 4212769 h 45500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23533" h="4550031">
                  <a:moveTo>
                    <a:pt x="0" y="0"/>
                  </a:moveTo>
                  <a:lnTo>
                    <a:pt x="1686271" y="0"/>
                  </a:lnTo>
                  <a:lnTo>
                    <a:pt x="2023533" y="337262"/>
                  </a:lnTo>
                  <a:lnTo>
                    <a:pt x="2023533" y="4550031"/>
                  </a:lnTo>
                  <a:lnTo>
                    <a:pt x="337262" y="4550031"/>
                  </a:lnTo>
                  <a:lnTo>
                    <a:pt x="0" y="4212769"/>
                  </a:lnTo>
                  <a:close/>
                </a:path>
              </a:pathLst>
            </a:custGeom>
            <a:noFill/>
            <a:ln w="28575">
              <a:solidFill>
                <a:schemeClr val="accent1"/>
              </a:solidFill>
            </a:ln>
            <a:extLst>
              <a:ext uri="{909E8E84-426E-40DD-AFC4-6F175D3DCCD1}">
                <a14:hiddenFill xmlns:a14="http://schemas.microsoft.com/office/drawing/2010/main">
                  <a:solidFill>
                    <a:srgbClr val="FFFFFF"/>
                  </a:solidFill>
                </a14:hiddenFill>
              </a:ext>
            </a:extLst>
          </p:spPr>
        </p:pic>
        <p:sp>
          <p:nvSpPr>
            <p:cNvPr id="9" name="矩形 8">
              <a:extLst>
                <a:ext uri="{FF2B5EF4-FFF2-40B4-BE49-F238E27FC236}">
                  <a16:creationId xmlns:a16="http://schemas.microsoft.com/office/drawing/2014/main" xmlns="" id="{84E0BBA1-1F8B-DD89-636C-95E07BFF9CC4}"/>
                </a:ext>
              </a:extLst>
            </p:cNvPr>
            <p:cNvSpPr/>
            <p:nvPr/>
          </p:nvSpPr>
          <p:spPr>
            <a:xfrm>
              <a:off x="1621367" y="2433741"/>
              <a:ext cx="1800000" cy="2973122"/>
            </a:xfrm>
            <a:prstGeom prst="rect">
              <a:avLst/>
            </a:prstGeom>
          </p:spPr>
          <p:txBody>
            <a:bodyPr wrap="square">
              <a:spAutoFit/>
            </a:bodyPr>
            <a:lstStyle/>
            <a:p>
              <a:pPr>
                <a:lnSpc>
                  <a:spcPct val="130000"/>
                </a:lnSpc>
                <a:spcBef>
                  <a:spcPts val="600"/>
                </a:spcBef>
              </a:pPr>
              <a:r>
                <a:rPr lang="zh-CN" altLang="en-US" sz="1600" b="1" kern="100" dirty="0">
                  <a:solidFill>
                    <a:schemeClr val="tx1">
                      <a:lumMod val="85000"/>
                      <a:lumOff val="15000"/>
                    </a:schemeClr>
                  </a:solidFill>
                  <a:latin typeface="Arial"/>
                  <a:ea typeface="微软雅黑"/>
                  <a:cs typeface="+mn-ea"/>
                  <a:sym typeface="Arial"/>
                </a:rPr>
                <a:t>拙政园</a:t>
              </a:r>
              <a:r>
                <a:rPr lang="zh-CN" altLang="en-US" sz="1600" kern="100" dirty="0">
                  <a:solidFill>
                    <a:schemeClr val="tx1">
                      <a:lumMod val="85000"/>
                      <a:lumOff val="15000"/>
                    </a:schemeClr>
                  </a:solidFill>
                  <a:latin typeface="Arial"/>
                  <a:ea typeface="微软雅黑"/>
                  <a:cs typeface="+mn-ea"/>
                  <a:sym typeface="Arial"/>
                </a:rPr>
                <a:t>，中国四大名园之一，苏州四大古名园之一，也是苏州园林中最大、最著名的一座，被誉为“中国园林之母”，被列入</a:t>
              </a:r>
              <a:r>
                <a:rPr lang="en-US" altLang="zh-CN" sz="1600" kern="100" dirty="0">
                  <a:solidFill>
                    <a:schemeClr val="tx1">
                      <a:lumMod val="85000"/>
                      <a:lumOff val="15000"/>
                    </a:schemeClr>
                  </a:solidFill>
                  <a:latin typeface="Arial"/>
                  <a:ea typeface="微软雅黑"/>
                  <a:cs typeface="+mn-ea"/>
                  <a:sym typeface="Arial"/>
                </a:rPr>
                <a:t>《</a:t>
              </a:r>
              <a:r>
                <a:rPr lang="zh-CN" altLang="en-US" sz="1600" kern="100" dirty="0">
                  <a:solidFill>
                    <a:schemeClr val="tx1">
                      <a:lumMod val="85000"/>
                      <a:lumOff val="15000"/>
                    </a:schemeClr>
                  </a:solidFill>
                  <a:latin typeface="Arial"/>
                  <a:ea typeface="微软雅黑"/>
                  <a:cs typeface="+mn-ea"/>
                  <a:sym typeface="Arial"/>
                </a:rPr>
                <a:t>世界文化遗产名录</a:t>
              </a:r>
              <a:r>
                <a:rPr lang="en-US" altLang="zh-CN" sz="1600" kern="100" dirty="0">
                  <a:solidFill>
                    <a:schemeClr val="tx1">
                      <a:lumMod val="85000"/>
                      <a:lumOff val="15000"/>
                    </a:schemeClr>
                  </a:solidFill>
                  <a:latin typeface="Arial"/>
                  <a:ea typeface="微软雅黑"/>
                  <a:cs typeface="+mn-ea"/>
                  <a:sym typeface="Arial"/>
                </a:rPr>
                <a:t>》</a:t>
              </a:r>
              <a:r>
                <a:rPr lang="zh-CN" altLang="en-US" sz="1600" kern="100" dirty="0">
                  <a:solidFill>
                    <a:schemeClr val="tx1">
                      <a:lumMod val="85000"/>
                      <a:lumOff val="15000"/>
                    </a:schemeClr>
                  </a:solidFill>
                  <a:latin typeface="Arial"/>
                  <a:ea typeface="微软雅黑"/>
                  <a:cs typeface="+mn-ea"/>
                  <a:sym typeface="Arial"/>
                </a:rPr>
                <a:t>，堪称中国私家园林经典</a:t>
              </a:r>
              <a:r>
                <a:rPr lang="zh-CN" altLang="en-US" sz="1600" dirty="0">
                  <a:solidFill>
                    <a:schemeClr val="tx1">
                      <a:lumMod val="85000"/>
                      <a:lumOff val="15000"/>
                    </a:schemeClr>
                  </a:solidFill>
                  <a:latin typeface="Arial"/>
                  <a:ea typeface="微软雅黑"/>
                  <a:sym typeface="Arial"/>
                </a:rPr>
                <a:t>。</a:t>
              </a:r>
            </a:p>
          </p:txBody>
        </p:sp>
        <p:sp>
          <p:nvSpPr>
            <p:cNvPr id="11" name="矩形: 剪去对角 10">
              <a:extLst>
                <a:ext uri="{FF2B5EF4-FFF2-40B4-BE49-F238E27FC236}">
                  <a16:creationId xmlns:a16="http://schemas.microsoft.com/office/drawing/2014/main" xmlns="" id="{32808E4C-6E52-FC5D-291B-817CAD13E929}"/>
                </a:ext>
              </a:extLst>
            </p:cNvPr>
            <p:cNvSpPr/>
            <p:nvPr/>
          </p:nvSpPr>
          <p:spPr>
            <a:xfrm>
              <a:off x="1507067" y="1537503"/>
              <a:ext cx="2023533" cy="4550031"/>
            </a:xfrm>
            <a:prstGeom prst="snip2DiagRect">
              <a:avLst/>
            </a:prstGeom>
            <a:no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lumMod val="85000"/>
                    <a:lumOff val="15000"/>
                  </a:schemeClr>
                </a:solidFill>
                <a:latin typeface="Arial"/>
                <a:ea typeface="微软雅黑"/>
                <a:sym typeface="Arial"/>
              </a:endParaRPr>
            </a:p>
          </p:txBody>
        </p:sp>
        <p:sp>
          <p:nvSpPr>
            <p:cNvPr id="12" name="矩形: 剪去对角 11">
              <a:extLst>
                <a:ext uri="{FF2B5EF4-FFF2-40B4-BE49-F238E27FC236}">
                  <a16:creationId xmlns:a16="http://schemas.microsoft.com/office/drawing/2014/main" xmlns="" id="{0FC48B16-F634-5E2F-85A4-5BB416210B6C}"/>
                </a:ext>
              </a:extLst>
            </p:cNvPr>
            <p:cNvSpPr/>
            <p:nvPr/>
          </p:nvSpPr>
          <p:spPr>
            <a:xfrm>
              <a:off x="6163733" y="1537503"/>
              <a:ext cx="2023533" cy="4550031"/>
            </a:xfrm>
            <a:prstGeom prst="snip2DiagRect">
              <a:avLst/>
            </a:prstGeom>
            <a:no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lumMod val="85000"/>
                    <a:lumOff val="15000"/>
                  </a:schemeClr>
                </a:solidFill>
                <a:latin typeface="Arial"/>
                <a:ea typeface="微软雅黑"/>
                <a:sym typeface="Arial"/>
              </a:endParaRPr>
            </a:p>
          </p:txBody>
        </p:sp>
        <p:sp>
          <p:nvSpPr>
            <p:cNvPr id="13" name="矩形: 剪去对角 12">
              <a:extLst>
                <a:ext uri="{FF2B5EF4-FFF2-40B4-BE49-F238E27FC236}">
                  <a16:creationId xmlns:a16="http://schemas.microsoft.com/office/drawing/2014/main" xmlns="" id="{0C4C03EC-8A59-4EBF-4CBA-E4CAAFBD1CD4}"/>
                </a:ext>
              </a:extLst>
            </p:cNvPr>
            <p:cNvSpPr/>
            <p:nvPr/>
          </p:nvSpPr>
          <p:spPr>
            <a:xfrm>
              <a:off x="8492066" y="1537503"/>
              <a:ext cx="2023533" cy="4550031"/>
            </a:xfrm>
            <a:prstGeom prst="snip2DiagRect">
              <a:avLst/>
            </a:prstGeom>
            <a:no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lumMod val="85000"/>
                    <a:lumOff val="15000"/>
                  </a:schemeClr>
                </a:solidFill>
                <a:latin typeface="Arial"/>
                <a:ea typeface="微软雅黑"/>
                <a:sym typeface="Arial"/>
              </a:endParaRPr>
            </a:p>
          </p:txBody>
        </p:sp>
        <p:sp>
          <p:nvSpPr>
            <p:cNvPr id="14" name="矩形 13">
              <a:extLst>
                <a:ext uri="{FF2B5EF4-FFF2-40B4-BE49-F238E27FC236}">
                  <a16:creationId xmlns:a16="http://schemas.microsoft.com/office/drawing/2014/main" xmlns="" id="{131698BC-62AE-0CCE-A6BE-2CEBEBF1F9EA}"/>
                </a:ext>
              </a:extLst>
            </p:cNvPr>
            <p:cNvSpPr/>
            <p:nvPr/>
          </p:nvSpPr>
          <p:spPr>
            <a:xfrm>
              <a:off x="8731933" y="2433741"/>
              <a:ext cx="1511074" cy="2653034"/>
            </a:xfrm>
            <a:prstGeom prst="rect">
              <a:avLst/>
            </a:prstGeom>
          </p:spPr>
          <p:txBody>
            <a:bodyPr wrap="square">
              <a:spAutoFit/>
            </a:bodyPr>
            <a:lstStyle/>
            <a:p>
              <a:pPr algn="just">
                <a:lnSpc>
                  <a:spcPct val="130000"/>
                </a:lnSpc>
                <a:spcBef>
                  <a:spcPts val="600"/>
                </a:spcBef>
              </a:pPr>
              <a:r>
                <a:rPr lang="zh-CN" altLang="en-US" sz="1600" b="1" kern="100" dirty="0">
                  <a:solidFill>
                    <a:schemeClr val="tx1">
                      <a:lumMod val="85000"/>
                      <a:lumOff val="15000"/>
                    </a:schemeClr>
                  </a:solidFill>
                  <a:latin typeface="Arial"/>
                  <a:ea typeface="微软雅黑"/>
                  <a:cs typeface="+mn-ea"/>
                  <a:sym typeface="Arial"/>
                </a:rPr>
                <a:t>拙政园</a:t>
              </a:r>
              <a:r>
                <a:rPr lang="zh-CN" altLang="en-US" sz="1600" kern="100" dirty="0">
                  <a:solidFill>
                    <a:schemeClr val="tx1">
                      <a:lumMod val="85000"/>
                      <a:lumOff val="15000"/>
                    </a:schemeClr>
                  </a:solidFill>
                  <a:latin typeface="Arial"/>
                  <a:ea typeface="微软雅黑"/>
                  <a:cs typeface="+mn-ea"/>
                  <a:sym typeface="Arial"/>
                </a:rPr>
                <a:t>是江南园林的代表，全园以水为中心，山水萦绕，厅榭精美，花木繁茂，充满诗情画意，具有浓郁的江南水乡特色</a:t>
              </a:r>
              <a:endParaRPr lang="zh-CN" altLang="en-US" sz="1600" dirty="0">
                <a:solidFill>
                  <a:schemeClr val="tx1">
                    <a:lumMod val="85000"/>
                    <a:lumOff val="15000"/>
                  </a:schemeClr>
                </a:solidFill>
                <a:latin typeface="Arial"/>
                <a:ea typeface="微软雅黑"/>
                <a:sym typeface="Arial"/>
              </a:endParaRPr>
            </a:p>
          </p:txBody>
        </p:sp>
        <p:sp>
          <p:nvSpPr>
            <p:cNvPr id="15" name="矩形 14">
              <a:extLst>
                <a:ext uri="{FF2B5EF4-FFF2-40B4-BE49-F238E27FC236}">
                  <a16:creationId xmlns:a16="http://schemas.microsoft.com/office/drawing/2014/main" xmlns="" id="{D631846A-3BCD-0CFF-DF55-BDD23767B2EA}"/>
                </a:ext>
              </a:extLst>
            </p:cNvPr>
            <p:cNvSpPr/>
            <p:nvPr/>
          </p:nvSpPr>
          <p:spPr>
            <a:xfrm>
              <a:off x="6416306" y="2433741"/>
              <a:ext cx="1511074" cy="2653034"/>
            </a:xfrm>
            <a:prstGeom prst="rect">
              <a:avLst/>
            </a:prstGeom>
          </p:spPr>
          <p:txBody>
            <a:bodyPr wrap="square">
              <a:spAutoFit/>
            </a:bodyPr>
            <a:lstStyle/>
            <a:p>
              <a:pPr algn="just">
                <a:lnSpc>
                  <a:spcPct val="130000"/>
                </a:lnSpc>
                <a:spcBef>
                  <a:spcPts val="600"/>
                </a:spcBef>
              </a:pPr>
              <a:r>
                <a:rPr lang="zh-CN" altLang="en-US" sz="1600" b="1" kern="100" dirty="0">
                  <a:solidFill>
                    <a:schemeClr val="tx1">
                      <a:lumMod val="85000"/>
                      <a:lumOff val="15000"/>
                    </a:schemeClr>
                  </a:solidFill>
                  <a:latin typeface="Arial"/>
                  <a:ea typeface="微软雅黑"/>
                  <a:cs typeface="+mn-ea"/>
                  <a:sym typeface="Arial"/>
                </a:rPr>
                <a:t>拙政园</a:t>
              </a:r>
              <a:r>
                <a:rPr lang="zh-CN" altLang="en-US" sz="1600" kern="100" dirty="0">
                  <a:solidFill>
                    <a:schemeClr val="tx1">
                      <a:lumMod val="85000"/>
                      <a:lumOff val="15000"/>
                    </a:schemeClr>
                  </a:solidFill>
                  <a:latin typeface="Arial"/>
                  <a:ea typeface="微软雅黑"/>
                  <a:cs typeface="+mn-ea"/>
                  <a:sym typeface="Arial"/>
                </a:rPr>
                <a:t>的建园艺术以水见长，自然典雅，庭院错落，花木为胜，是苏州园林中面积最大的古典山水园林。始建于明朝正德年间</a:t>
              </a:r>
              <a:endParaRPr lang="zh-CN" altLang="en-US" sz="1600" dirty="0">
                <a:solidFill>
                  <a:schemeClr val="tx1">
                    <a:lumMod val="85000"/>
                    <a:lumOff val="15000"/>
                  </a:schemeClr>
                </a:solidFill>
                <a:latin typeface="Arial"/>
                <a:ea typeface="微软雅黑"/>
                <a:sym typeface="Arial"/>
              </a:endParaRPr>
            </a:p>
          </p:txBody>
        </p:sp>
      </p:gr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down)">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a:extLst>
              <a:ext uri="{FF2B5EF4-FFF2-40B4-BE49-F238E27FC236}">
                <a16:creationId xmlns:a16="http://schemas.microsoft.com/office/drawing/2014/main" xmlns="" id="{91EBBC20-39BC-46B3-4860-EAD73B042116}"/>
              </a:ext>
            </a:extLst>
          </p:cNvPr>
          <p:cNvSpPr txBox="1"/>
          <p:nvPr/>
        </p:nvSpPr>
        <p:spPr>
          <a:xfrm>
            <a:off x="1221740" y="552451"/>
            <a:ext cx="4064000" cy="652486"/>
          </a:xfrm>
          <a:prstGeom prst="rect">
            <a:avLst/>
          </a:prstGeom>
          <a:noFill/>
        </p:spPr>
        <p:txBody>
          <a:bodyPr wrap="square" rtlCol="0">
            <a:spAutoFit/>
          </a:bodyPr>
          <a:lstStyle/>
          <a:p>
            <a:pPr>
              <a:lnSpc>
                <a:spcPct val="130000"/>
              </a:lnSpc>
            </a:pPr>
            <a:r>
              <a:rPr lang="zh-CN" altLang="en-US" sz="2800" b="1" kern="100" dirty="0">
                <a:solidFill>
                  <a:schemeClr val="accent1"/>
                </a:solidFill>
                <a:latin typeface="Arial"/>
                <a:ea typeface="微软雅黑"/>
                <a:cs typeface="+mn-ea"/>
                <a:sym typeface="Arial"/>
              </a:rPr>
              <a:t>狮子林</a:t>
            </a:r>
            <a:endParaRPr lang="zh-CN" altLang="en-US" sz="2800" b="1" kern="100" dirty="0">
              <a:solidFill>
                <a:schemeClr val="accent1"/>
              </a:solidFill>
              <a:effectLst/>
              <a:latin typeface="Arial"/>
              <a:ea typeface="微软雅黑"/>
              <a:cs typeface="+mn-ea"/>
              <a:sym typeface="Arial"/>
            </a:endParaRPr>
          </a:p>
        </p:txBody>
      </p:sp>
      <p:sp>
        <p:nvSpPr>
          <p:cNvPr id="7" name="缺角矩形 6">
            <a:extLst>
              <a:ext uri="{FF2B5EF4-FFF2-40B4-BE49-F238E27FC236}">
                <a16:creationId xmlns:a16="http://schemas.microsoft.com/office/drawing/2014/main" xmlns="" id="{67D6F049-C691-3ECD-6BB0-0F881CE599AC}"/>
              </a:ext>
            </a:extLst>
          </p:cNvPr>
          <p:cNvSpPr/>
          <p:nvPr/>
        </p:nvSpPr>
        <p:spPr>
          <a:xfrm>
            <a:off x="609601" y="635000"/>
            <a:ext cx="469900" cy="469900"/>
          </a:xfrm>
          <a:prstGeom prst="plaqu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dirty="0">
                <a:latin typeface="Arial"/>
                <a:ea typeface="微软雅黑"/>
                <a:sym typeface="Arial"/>
              </a:rPr>
              <a:t>壹</a:t>
            </a:r>
          </a:p>
        </p:txBody>
      </p:sp>
      <p:sp>
        <p:nvSpPr>
          <p:cNvPr id="8" name="矩形 7">
            <a:extLst>
              <a:ext uri="{FF2B5EF4-FFF2-40B4-BE49-F238E27FC236}">
                <a16:creationId xmlns:a16="http://schemas.microsoft.com/office/drawing/2014/main" xmlns="" id="{CAB4BB09-024F-0D03-4CD8-F7161B103F06}"/>
              </a:ext>
            </a:extLst>
          </p:cNvPr>
          <p:cNvSpPr/>
          <p:nvPr/>
        </p:nvSpPr>
        <p:spPr>
          <a:xfrm>
            <a:off x="6499713" y="891864"/>
            <a:ext cx="3809059" cy="494106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latin typeface="Arial"/>
                <a:ea typeface="微软雅黑"/>
                <a:sym typeface="Arial"/>
              </a:rPr>
              <a:t>  </a:t>
            </a:r>
            <a:endParaRPr lang="zh-CN" altLang="en-US" dirty="0">
              <a:latin typeface="Arial"/>
              <a:ea typeface="微软雅黑"/>
              <a:sym typeface="Arial"/>
            </a:endParaRPr>
          </a:p>
        </p:txBody>
      </p:sp>
      <p:sp>
        <p:nvSpPr>
          <p:cNvPr id="9" name="矩形 8">
            <a:extLst>
              <a:ext uri="{FF2B5EF4-FFF2-40B4-BE49-F238E27FC236}">
                <a16:creationId xmlns:a16="http://schemas.microsoft.com/office/drawing/2014/main" xmlns="" id="{49A2A334-F233-6DB3-0D44-71E90A8AD026}"/>
              </a:ext>
            </a:extLst>
          </p:cNvPr>
          <p:cNvSpPr/>
          <p:nvPr/>
        </p:nvSpPr>
        <p:spPr>
          <a:xfrm>
            <a:off x="1759542" y="1794133"/>
            <a:ext cx="3065455" cy="4299458"/>
          </a:xfrm>
          <a:prstGeom prst="rect">
            <a:avLst/>
          </a:prstGeom>
        </p:spPr>
        <p:txBody>
          <a:bodyPr vert="eaVert" wrap="square">
            <a:spAutoFit/>
          </a:bodyPr>
          <a:lstStyle/>
          <a:p>
            <a:pPr>
              <a:lnSpc>
                <a:spcPct val="130000"/>
              </a:lnSpc>
            </a:pPr>
            <a:r>
              <a:rPr lang="zh-CN" altLang="en-US" sz="1600" kern="100" dirty="0">
                <a:solidFill>
                  <a:schemeClr val="tx1">
                    <a:lumMod val="85000"/>
                    <a:lumOff val="15000"/>
                  </a:schemeClr>
                </a:solidFill>
                <a:latin typeface="Arial"/>
                <a:ea typeface="微软雅黑"/>
                <a:cs typeface="+mn-ea"/>
                <a:sym typeface="Arial"/>
              </a:rPr>
              <a:t>为苏州四大名园之一，至今已有</a:t>
            </a:r>
            <a:r>
              <a:rPr lang="en-US" altLang="zh-CN" sz="1600" kern="100" dirty="0">
                <a:solidFill>
                  <a:schemeClr val="tx1">
                    <a:lumMod val="85000"/>
                    <a:lumOff val="15000"/>
                  </a:schemeClr>
                </a:solidFill>
                <a:latin typeface="Arial"/>
                <a:ea typeface="微软雅黑"/>
                <a:cs typeface="+mn-ea"/>
                <a:sym typeface="Arial"/>
              </a:rPr>
              <a:t>650</a:t>
            </a:r>
            <a:r>
              <a:rPr lang="zh-CN" altLang="en-US" sz="1600" kern="100" dirty="0">
                <a:solidFill>
                  <a:schemeClr val="tx1">
                    <a:lumMod val="85000"/>
                    <a:lumOff val="15000"/>
                  </a:schemeClr>
                </a:solidFill>
                <a:latin typeface="Arial"/>
                <a:ea typeface="微软雅黑"/>
                <a:cs typeface="+mn-ea"/>
                <a:sym typeface="Arial"/>
              </a:rPr>
              <a:t>多年的历史。因园内“林有竹万，竹下多怪石，状如狻猊（狮子）者”，又因天如禅师维则得法于浙江天目山狮子岩普应国师中峰，为纪念佛徒衣钵、师承关系，取佛经中狮子座之意，故名“狮子林”。园内假山遍布，长廊环绕，楼台隐现，曲径通幽，有迷阵一般的感觉。长廊的墙壁中嵌有宋代四大名家苏轼、米芾、黄庭坚、蔡襄的书法碑及南宋文天祥</a:t>
            </a:r>
            <a:r>
              <a:rPr lang="en-US" altLang="zh-CN" sz="1600" kern="100" dirty="0">
                <a:solidFill>
                  <a:schemeClr val="tx1">
                    <a:lumMod val="85000"/>
                    <a:lumOff val="15000"/>
                  </a:schemeClr>
                </a:solidFill>
                <a:latin typeface="Arial"/>
                <a:ea typeface="微软雅黑"/>
                <a:cs typeface="+mn-ea"/>
                <a:sym typeface="Arial"/>
              </a:rPr>
              <a:t>《</a:t>
            </a:r>
            <a:r>
              <a:rPr lang="zh-CN" altLang="en-US" sz="1600" kern="100" dirty="0">
                <a:solidFill>
                  <a:schemeClr val="tx1">
                    <a:lumMod val="85000"/>
                    <a:lumOff val="15000"/>
                  </a:schemeClr>
                </a:solidFill>
                <a:latin typeface="Arial"/>
                <a:ea typeface="微软雅黑"/>
                <a:cs typeface="+mn-ea"/>
                <a:sym typeface="Arial"/>
              </a:rPr>
              <a:t>梅花诗</a:t>
            </a:r>
            <a:r>
              <a:rPr lang="en-US" altLang="zh-CN" sz="1600" kern="100" dirty="0">
                <a:solidFill>
                  <a:schemeClr val="tx1">
                    <a:lumMod val="85000"/>
                    <a:lumOff val="15000"/>
                  </a:schemeClr>
                </a:solidFill>
                <a:latin typeface="Arial"/>
                <a:ea typeface="微软雅黑"/>
                <a:cs typeface="+mn-ea"/>
                <a:sym typeface="Arial"/>
              </a:rPr>
              <a:t>》</a:t>
            </a:r>
            <a:r>
              <a:rPr lang="zh-CN" altLang="en-US" sz="1600" kern="100" dirty="0">
                <a:solidFill>
                  <a:schemeClr val="tx1">
                    <a:lumMod val="85000"/>
                    <a:lumOff val="15000"/>
                  </a:schemeClr>
                </a:solidFill>
                <a:latin typeface="Arial"/>
                <a:ea typeface="微软雅黑"/>
                <a:cs typeface="+mn-ea"/>
                <a:sym typeface="Arial"/>
              </a:rPr>
              <a:t>的碑刻作品。</a:t>
            </a:r>
          </a:p>
        </p:txBody>
      </p:sp>
      <p:sp>
        <p:nvSpPr>
          <p:cNvPr id="11" name="矩形 10">
            <a:extLst>
              <a:ext uri="{FF2B5EF4-FFF2-40B4-BE49-F238E27FC236}">
                <a16:creationId xmlns:a16="http://schemas.microsoft.com/office/drawing/2014/main" xmlns="" id="{C7D05DA5-4D2C-697F-6D03-AF21E84B4C46}"/>
              </a:ext>
            </a:extLst>
          </p:cNvPr>
          <p:cNvSpPr/>
          <p:nvPr/>
        </p:nvSpPr>
        <p:spPr>
          <a:xfrm>
            <a:off x="4723439" y="1794133"/>
            <a:ext cx="954108" cy="2618210"/>
          </a:xfrm>
          <a:prstGeom prst="rect">
            <a:avLst/>
          </a:prstGeom>
        </p:spPr>
        <p:txBody>
          <a:bodyPr vert="eaVert" lIns="91440" tIns="45720" rIns="91440" bIns="45720" rtlCol="0" anchor="ctr">
            <a:noAutofit/>
          </a:bodyPr>
          <a:lstStyle/>
          <a:p>
            <a:pPr>
              <a:lnSpc>
                <a:spcPct val="130000"/>
              </a:lnSpc>
            </a:pPr>
            <a:r>
              <a:rPr lang="zh-CN" altLang="en-US" sz="2800" b="1" kern="100" dirty="0">
                <a:solidFill>
                  <a:schemeClr val="tx1">
                    <a:lumMod val="85000"/>
                    <a:lumOff val="15000"/>
                  </a:schemeClr>
                </a:solidFill>
                <a:latin typeface="Arial"/>
                <a:ea typeface="微软雅黑"/>
                <a:cs typeface="+mn-ea"/>
                <a:sym typeface="Arial"/>
              </a:rPr>
              <a:t>狮子林</a:t>
            </a:r>
          </a:p>
        </p:txBody>
      </p:sp>
      <p:pic>
        <p:nvPicPr>
          <p:cNvPr id="15" name="图片 14">
            <a:extLst>
              <a:ext uri="{FF2B5EF4-FFF2-40B4-BE49-F238E27FC236}">
                <a16:creationId xmlns:a16="http://schemas.microsoft.com/office/drawing/2014/main" xmlns="" id="{345B6132-63E2-2E17-4543-11501B7FA437}"/>
              </a:ext>
            </a:extLst>
          </p:cNvPr>
          <p:cNvPicPr>
            <a:picLocks noChangeAspect="1"/>
          </p:cNvPicPr>
          <p:nvPr/>
        </p:nvPicPr>
        <p:blipFill>
          <a:blip r:embed="rId3" cstate="email">
            <a:extLst>
              <a:ext uri="{28A0092B-C50C-407E-A947-70E740481C1C}">
                <a14:useLocalDpi xmlns:a14="http://schemas.microsoft.com/office/drawing/2010/main"/>
              </a:ext>
            </a:extLst>
          </a:blip>
          <a:srcRect/>
          <a:stretch/>
        </p:blipFill>
        <p:spPr>
          <a:xfrm>
            <a:off x="6829881" y="1166010"/>
            <a:ext cx="3809059" cy="4970768"/>
          </a:xfrm>
          <a:prstGeom prst="rect">
            <a:avLst/>
          </a:prstGeom>
        </p:spPr>
      </p:pic>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750" fill="hold"/>
                                        <p:tgtEl>
                                          <p:spTgt spid="8"/>
                                        </p:tgtEl>
                                        <p:attrNameLst>
                                          <p:attrName>ppt_w</p:attrName>
                                        </p:attrNameLst>
                                      </p:cBhvr>
                                      <p:tavLst>
                                        <p:tav tm="0">
                                          <p:val>
                                            <p:fltVal val="0"/>
                                          </p:val>
                                        </p:tav>
                                        <p:tav tm="100000">
                                          <p:val>
                                            <p:strVal val="#ppt_w"/>
                                          </p:val>
                                        </p:tav>
                                      </p:tavLst>
                                    </p:anim>
                                    <p:anim calcmode="lin" valueType="num">
                                      <p:cBhvr>
                                        <p:cTn id="8" dur="750" fill="hold"/>
                                        <p:tgtEl>
                                          <p:spTgt spid="8"/>
                                        </p:tgtEl>
                                        <p:attrNameLst>
                                          <p:attrName>ppt_h</p:attrName>
                                        </p:attrNameLst>
                                      </p:cBhvr>
                                      <p:tavLst>
                                        <p:tav tm="0">
                                          <p:val>
                                            <p:fltVal val="0"/>
                                          </p:val>
                                        </p:tav>
                                        <p:tav tm="100000">
                                          <p:val>
                                            <p:strVal val="#ppt_h"/>
                                          </p:val>
                                        </p:tav>
                                      </p:tavLst>
                                    </p:anim>
                                    <p:animEffect transition="in" filter="fade">
                                      <p:cBhvr>
                                        <p:cTn id="9" dur="750"/>
                                        <p:tgtEl>
                                          <p:spTgt spid="8"/>
                                        </p:tgtEl>
                                      </p:cBhvr>
                                    </p:animEffect>
                                  </p:childTnLst>
                                </p:cTn>
                              </p:par>
                              <p:par>
                                <p:cTn id="10" presetID="53" presetClass="entr" presetSubtype="16" fill="hold" nodeType="withEffect">
                                  <p:stCondLst>
                                    <p:cond delay="0"/>
                                  </p:stCondLst>
                                  <p:childTnLst>
                                    <p:set>
                                      <p:cBhvr>
                                        <p:cTn id="11" dur="1" fill="hold">
                                          <p:stCondLst>
                                            <p:cond delay="0"/>
                                          </p:stCondLst>
                                        </p:cTn>
                                        <p:tgtEl>
                                          <p:spTgt spid="15"/>
                                        </p:tgtEl>
                                        <p:attrNameLst>
                                          <p:attrName>style.visibility</p:attrName>
                                        </p:attrNameLst>
                                      </p:cBhvr>
                                      <p:to>
                                        <p:strVal val="visible"/>
                                      </p:to>
                                    </p:set>
                                    <p:anim calcmode="lin" valueType="num">
                                      <p:cBhvr>
                                        <p:cTn id="12" dur="750" fill="hold"/>
                                        <p:tgtEl>
                                          <p:spTgt spid="15"/>
                                        </p:tgtEl>
                                        <p:attrNameLst>
                                          <p:attrName>ppt_w</p:attrName>
                                        </p:attrNameLst>
                                      </p:cBhvr>
                                      <p:tavLst>
                                        <p:tav tm="0">
                                          <p:val>
                                            <p:fltVal val="0"/>
                                          </p:val>
                                        </p:tav>
                                        <p:tav tm="100000">
                                          <p:val>
                                            <p:strVal val="#ppt_w"/>
                                          </p:val>
                                        </p:tav>
                                      </p:tavLst>
                                    </p:anim>
                                    <p:anim calcmode="lin" valueType="num">
                                      <p:cBhvr>
                                        <p:cTn id="13" dur="750" fill="hold"/>
                                        <p:tgtEl>
                                          <p:spTgt spid="15"/>
                                        </p:tgtEl>
                                        <p:attrNameLst>
                                          <p:attrName>ppt_h</p:attrName>
                                        </p:attrNameLst>
                                      </p:cBhvr>
                                      <p:tavLst>
                                        <p:tav tm="0">
                                          <p:val>
                                            <p:fltVal val="0"/>
                                          </p:val>
                                        </p:tav>
                                        <p:tav tm="100000">
                                          <p:val>
                                            <p:strVal val="#ppt_h"/>
                                          </p:val>
                                        </p:tav>
                                      </p:tavLst>
                                    </p:anim>
                                    <p:animEffect transition="in" filter="fade">
                                      <p:cBhvr>
                                        <p:cTn id="14" dur="750"/>
                                        <p:tgtEl>
                                          <p:spTgt spid="15"/>
                                        </p:tgtEl>
                                      </p:cBhvr>
                                    </p:animEffect>
                                  </p:childTnLst>
                                </p:cTn>
                              </p:par>
                            </p:childTnLst>
                          </p:cTn>
                        </p:par>
                      </p:childTnLst>
                    </p:cTn>
                  </p:par>
                  <p:par>
                    <p:cTn id="15" fill="hold">
                      <p:stCondLst>
                        <p:cond delay="indefinite"/>
                      </p:stCondLst>
                      <p:childTnLst>
                        <p:par>
                          <p:cTn id="16" fill="hold">
                            <p:stCondLst>
                              <p:cond delay="0"/>
                            </p:stCondLst>
                            <p:childTnLst>
                              <p:par>
                                <p:cTn id="17" presetID="14" presetClass="entr" presetSubtype="10" fill="hold" grpId="0" nodeType="click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randombar(horizontal)">
                                      <p:cBhvr>
                                        <p:cTn id="19" dur="500"/>
                                        <p:tgtEl>
                                          <p:spTgt spid="11"/>
                                        </p:tgtEl>
                                      </p:cBhvr>
                                    </p:animEffect>
                                  </p:childTnLst>
                                </p:cTn>
                              </p:par>
                            </p:childTnLst>
                          </p:cTn>
                        </p:par>
                      </p:childTnLst>
                    </p:cTn>
                  </p:par>
                  <p:par>
                    <p:cTn id="20" fill="hold">
                      <p:stCondLst>
                        <p:cond delay="indefinite"/>
                      </p:stCondLst>
                      <p:childTnLst>
                        <p:par>
                          <p:cTn id="21" fill="hold">
                            <p:stCondLst>
                              <p:cond delay="0"/>
                            </p:stCondLst>
                            <p:childTnLst>
                              <p:par>
                                <p:cTn id="22" presetID="22" presetClass="entr" presetSubtype="1" fill="hold" grpId="0" nodeType="clickEffect">
                                  <p:stCondLst>
                                    <p:cond delay="0"/>
                                  </p:stCondLst>
                                  <p:childTnLst>
                                    <p:set>
                                      <p:cBhvr>
                                        <p:cTn id="23" dur="1" fill="hold">
                                          <p:stCondLst>
                                            <p:cond delay="0"/>
                                          </p:stCondLst>
                                        </p:cTn>
                                        <p:tgtEl>
                                          <p:spTgt spid="9"/>
                                        </p:tgtEl>
                                        <p:attrNameLst>
                                          <p:attrName>style.visibility</p:attrName>
                                        </p:attrNameLst>
                                      </p:cBhvr>
                                      <p:to>
                                        <p:strVal val="visible"/>
                                      </p:to>
                                    </p:set>
                                    <p:animEffect transition="in" filter="wipe(up)">
                                      <p:cBhvr>
                                        <p:cTn id="24" dur="75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p:bldP spid="11"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a:extLst>
              <a:ext uri="{FF2B5EF4-FFF2-40B4-BE49-F238E27FC236}">
                <a16:creationId xmlns:a16="http://schemas.microsoft.com/office/drawing/2014/main" xmlns="" id="{6AA6A2A0-C9CB-6E66-B5F9-84D3B839B01E}"/>
              </a:ext>
            </a:extLst>
          </p:cNvPr>
          <p:cNvSpPr txBox="1"/>
          <p:nvPr/>
        </p:nvSpPr>
        <p:spPr>
          <a:xfrm>
            <a:off x="1221740" y="552451"/>
            <a:ext cx="4064000" cy="652486"/>
          </a:xfrm>
          <a:prstGeom prst="rect">
            <a:avLst/>
          </a:prstGeom>
          <a:noFill/>
        </p:spPr>
        <p:txBody>
          <a:bodyPr wrap="square" rtlCol="0">
            <a:spAutoFit/>
          </a:bodyPr>
          <a:lstStyle/>
          <a:p>
            <a:pPr>
              <a:lnSpc>
                <a:spcPct val="130000"/>
              </a:lnSpc>
            </a:pPr>
            <a:r>
              <a:rPr lang="zh-CN" altLang="en-US" sz="2800" b="1" kern="100" dirty="0">
                <a:solidFill>
                  <a:schemeClr val="accent1"/>
                </a:solidFill>
                <a:latin typeface="Arial"/>
                <a:ea typeface="微软雅黑"/>
                <a:cs typeface="+mn-ea"/>
                <a:sym typeface="Arial"/>
              </a:rPr>
              <a:t>虎丘</a:t>
            </a:r>
            <a:endParaRPr lang="zh-CN" altLang="en-US" sz="2800" b="1" kern="100" dirty="0">
              <a:solidFill>
                <a:schemeClr val="accent1"/>
              </a:solidFill>
              <a:effectLst/>
              <a:latin typeface="Arial"/>
              <a:ea typeface="微软雅黑"/>
              <a:cs typeface="+mn-ea"/>
              <a:sym typeface="Arial"/>
            </a:endParaRPr>
          </a:p>
        </p:txBody>
      </p:sp>
      <p:sp>
        <p:nvSpPr>
          <p:cNvPr id="3" name="缺角矩形 2">
            <a:extLst>
              <a:ext uri="{FF2B5EF4-FFF2-40B4-BE49-F238E27FC236}">
                <a16:creationId xmlns:a16="http://schemas.microsoft.com/office/drawing/2014/main" xmlns="" id="{DD7DABC3-DE3C-905F-F40D-04EB912E1E1E}"/>
              </a:ext>
            </a:extLst>
          </p:cNvPr>
          <p:cNvSpPr/>
          <p:nvPr/>
        </p:nvSpPr>
        <p:spPr>
          <a:xfrm>
            <a:off x="609601" y="635000"/>
            <a:ext cx="469900" cy="469900"/>
          </a:xfrm>
          <a:prstGeom prst="plaqu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dirty="0">
                <a:latin typeface="Arial"/>
                <a:ea typeface="微软雅黑"/>
                <a:sym typeface="Arial"/>
              </a:rPr>
              <a:t>壹</a:t>
            </a:r>
          </a:p>
        </p:txBody>
      </p:sp>
      <p:sp>
        <p:nvSpPr>
          <p:cNvPr id="4" name="矩形 3">
            <a:extLst>
              <a:ext uri="{FF2B5EF4-FFF2-40B4-BE49-F238E27FC236}">
                <a16:creationId xmlns:a16="http://schemas.microsoft.com/office/drawing/2014/main" xmlns="" id="{4C150A4C-D636-3DD1-579A-ECA9827773D8}"/>
              </a:ext>
            </a:extLst>
          </p:cNvPr>
          <p:cNvSpPr/>
          <p:nvPr/>
        </p:nvSpPr>
        <p:spPr>
          <a:xfrm>
            <a:off x="1283478" y="4682227"/>
            <a:ext cx="9625047" cy="1052596"/>
          </a:xfrm>
          <a:prstGeom prst="rect">
            <a:avLst/>
          </a:prstGeom>
        </p:spPr>
        <p:txBody>
          <a:bodyPr vert="horz" wrap="square">
            <a:spAutoFit/>
          </a:bodyPr>
          <a:lstStyle/>
          <a:p>
            <a:pPr algn="ctr">
              <a:lnSpc>
                <a:spcPct val="130000"/>
              </a:lnSpc>
            </a:pPr>
            <a:r>
              <a:rPr lang="zh-CN" altLang="en-US" sz="1600" kern="100" dirty="0">
                <a:latin typeface="Arial"/>
                <a:ea typeface="微软雅黑"/>
                <a:cs typeface="阿里巴巴普惠体" panose="00020600040101010101" pitchFamily="18" charset="-122"/>
                <a:sym typeface="Arial"/>
              </a:rPr>
              <a:t>位于苏州城西北郊，距城区中心五公里。相传春秋时吴王夫差葬其父于此，葬后三日有白虎踞其上，故名。山高约</a:t>
            </a:r>
            <a:r>
              <a:rPr lang="en-US" altLang="zh-CN" sz="1600" kern="100" dirty="0">
                <a:latin typeface="Arial"/>
                <a:ea typeface="微软雅黑"/>
                <a:cs typeface="阿里巴巴普惠体" panose="00020600040101010101" pitchFamily="18" charset="-122"/>
                <a:sym typeface="Arial"/>
              </a:rPr>
              <a:t>36</a:t>
            </a:r>
            <a:r>
              <a:rPr lang="zh-CN" altLang="en-US" sz="1600" kern="100" dirty="0">
                <a:latin typeface="Arial"/>
                <a:ea typeface="微软雅黑"/>
                <a:cs typeface="阿里巴巴普惠体" panose="00020600040101010101" pitchFamily="18" charset="-122"/>
                <a:sym typeface="Arial"/>
              </a:rPr>
              <a:t>米，古树参天，山小景多，千年虎丘塔矗立山巅。虎丘依托着秀美的景色，悠久的历史文化景观，享有“吴中第一名胜”的美誉。宋苏东坡说过：“到苏州而不游虎丘，乃是憾事”。</a:t>
            </a:r>
          </a:p>
        </p:txBody>
      </p:sp>
      <p:sp>
        <p:nvSpPr>
          <p:cNvPr id="5" name="矩形 4">
            <a:extLst>
              <a:ext uri="{FF2B5EF4-FFF2-40B4-BE49-F238E27FC236}">
                <a16:creationId xmlns:a16="http://schemas.microsoft.com/office/drawing/2014/main" xmlns="" id="{2E7607E8-6447-5578-9072-8DFBD8E93345}"/>
              </a:ext>
            </a:extLst>
          </p:cNvPr>
          <p:cNvSpPr/>
          <p:nvPr/>
        </p:nvSpPr>
        <p:spPr>
          <a:xfrm>
            <a:off x="4636980" y="1660602"/>
            <a:ext cx="2918041" cy="461665"/>
          </a:xfrm>
          <a:prstGeom prst="rect">
            <a:avLst/>
          </a:prstGeom>
          <a:solidFill>
            <a:schemeClr val="accent1"/>
          </a:solidFill>
        </p:spPr>
        <p:txBody>
          <a:bodyPr wrap="square">
            <a:spAutoFit/>
          </a:bodyPr>
          <a:lstStyle/>
          <a:p>
            <a:pPr algn="ctr"/>
            <a:r>
              <a:rPr lang="zh-CN" altLang="en-US" sz="2400" b="1" dirty="0">
                <a:solidFill>
                  <a:schemeClr val="bg1"/>
                </a:solidFill>
                <a:latin typeface="Arial"/>
                <a:ea typeface="微软雅黑"/>
                <a:cs typeface="阿里巴巴普惠体" panose="00020600040101010101" pitchFamily="18" charset="-122"/>
                <a:sym typeface="Arial"/>
              </a:rPr>
              <a:t>虎丘</a:t>
            </a:r>
          </a:p>
        </p:txBody>
      </p:sp>
      <p:pic>
        <p:nvPicPr>
          <p:cNvPr id="8" name="图片 7">
            <a:extLst>
              <a:ext uri="{FF2B5EF4-FFF2-40B4-BE49-F238E27FC236}">
                <a16:creationId xmlns:a16="http://schemas.microsoft.com/office/drawing/2014/main" xmlns="" id="{A36E7346-8D24-A5CC-9A51-47A51F3239AD}"/>
              </a:ext>
            </a:extLst>
          </p:cNvPr>
          <p:cNvPicPr>
            <a:picLocks noChangeAspect="1"/>
          </p:cNvPicPr>
          <p:nvPr/>
        </p:nvPicPr>
        <p:blipFill>
          <a:blip r:embed="rId3" cstate="email">
            <a:extLst>
              <a:ext uri="{28A0092B-C50C-407E-A947-70E740481C1C}">
                <a14:useLocalDpi xmlns:a14="http://schemas.microsoft.com/office/drawing/2010/main"/>
              </a:ext>
            </a:extLst>
          </a:blip>
          <a:srcRect/>
          <a:stretch/>
        </p:blipFill>
        <p:spPr>
          <a:xfrm>
            <a:off x="246743" y="2394858"/>
            <a:ext cx="11698515" cy="2007262"/>
          </a:xfrm>
          <a:prstGeom prst="rect">
            <a:avLst/>
          </a:prstGeom>
        </p:spPr>
      </p:pic>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barn(outVertical)">
                                      <p:cBhvr>
                                        <p:cTn id="7" dur="500"/>
                                        <p:tgtEl>
                                          <p:spTgt spid="8"/>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1000"/>
                                        <p:tgtEl>
                                          <p:spTgt spid="5"/>
                                        </p:tgtEl>
                                      </p:cBhvr>
                                    </p:animEffect>
                                    <p:anim calcmode="lin" valueType="num">
                                      <p:cBhvr>
                                        <p:cTn id="12" dur="1000" fill="hold"/>
                                        <p:tgtEl>
                                          <p:spTgt spid="5"/>
                                        </p:tgtEl>
                                        <p:attrNameLst>
                                          <p:attrName>ppt_x</p:attrName>
                                        </p:attrNameLst>
                                      </p:cBhvr>
                                      <p:tavLst>
                                        <p:tav tm="0">
                                          <p:val>
                                            <p:strVal val="#ppt_x"/>
                                          </p:val>
                                        </p:tav>
                                        <p:tav tm="100000">
                                          <p:val>
                                            <p:strVal val="#ppt_x"/>
                                          </p:val>
                                        </p:tav>
                                      </p:tavLst>
                                    </p:anim>
                                    <p:anim calcmode="lin" valueType="num">
                                      <p:cBhvr>
                                        <p:cTn id="13" dur="1000" fill="hold"/>
                                        <p:tgtEl>
                                          <p:spTgt spid="5"/>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53" presetClass="entr" presetSubtype="16" fill="hold" grpId="0" nodeType="afterEffect">
                                  <p:stCondLst>
                                    <p:cond delay="0"/>
                                  </p:stCondLst>
                                  <p:childTnLst>
                                    <p:set>
                                      <p:cBhvr>
                                        <p:cTn id="16" dur="1" fill="hold">
                                          <p:stCondLst>
                                            <p:cond delay="0"/>
                                          </p:stCondLst>
                                        </p:cTn>
                                        <p:tgtEl>
                                          <p:spTgt spid="4"/>
                                        </p:tgtEl>
                                        <p:attrNameLst>
                                          <p:attrName>style.visibility</p:attrName>
                                        </p:attrNameLst>
                                      </p:cBhvr>
                                      <p:to>
                                        <p:strVal val="visible"/>
                                      </p:to>
                                    </p:set>
                                    <p:anim calcmode="lin" valueType="num">
                                      <p:cBhvr>
                                        <p:cTn id="17" dur="500" fill="hold"/>
                                        <p:tgtEl>
                                          <p:spTgt spid="4"/>
                                        </p:tgtEl>
                                        <p:attrNameLst>
                                          <p:attrName>ppt_w</p:attrName>
                                        </p:attrNameLst>
                                      </p:cBhvr>
                                      <p:tavLst>
                                        <p:tav tm="0">
                                          <p:val>
                                            <p:fltVal val="0"/>
                                          </p:val>
                                        </p:tav>
                                        <p:tav tm="100000">
                                          <p:val>
                                            <p:strVal val="#ppt_w"/>
                                          </p:val>
                                        </p:tav>
                                      </p:tavLst>
                                    </p:anim>
                                    <p:anim calcmode="lin" valueType="num">
                                      <p:cBhvr>
                                        <p:cTn id="18" dur="500" fill="hold"/>
                                        <p:tgtEl>
                                          <p:spTgt spid="4"/>
                                        </p:tgtEl>
                                        <p:attrNameLst>
                                          <p:attrName>ppt_h</p:attrName>
                                        </p:attrNameLst>
                                      </p:cBhvr>
                                      <p:tavLst>
                                        <p:tav tm="0">
                                          <p:val>
                                            <p:fltVal val="0"/>
                                          </p:val>
                                        </p:tav>
                                        <p:tav tm="100000">
                                          <p:val>
                                            <p:strVal val="#ppt_h"/>
                                          </p:val>
                                        </p:tav>
                                      </p:tavLst>
                                    </p:anim>
                                    <p:animEffect transition="in" filter="fade">
                                      <p:cBhvr>
                                        <p:cTn id="19"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a:extLst>
              <a:ext uri="{FF2B5EF4-FFF2-40B4-BE49-F238E27FC236}">
                <a16:creationId xmlns:a16="http://schemas.microsoft.com/office/drawing/2014/main" xmlns="" id="{83AAA047-5FD9-06DD-89AD-E9642002BC0C}"/>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5" name="矩形 4">
            <a:extLst>
              <a:ext uri="{FF2B5EF4-FFF2-40B4-BE49-F238E27FC236}">
                <a16:creationId xmlns:a16="http://schemas.microsoft.com/office/drawing/2014/main" xmlns="" id="{96E37126-8426-5D2C-687D-06A768206E58}"/>
              </a:ext>
            </a:extLst>
          </p:cNvPr>
          <p:cNvSpPr/>
          <p:nvPr/>
        </p:nvSpPr>
        <p:spPr>
          <a:xfrm>
            <a:off x="0" y="1"/>
            <a:ext cx="12192000" cy="6858000"/>
          </a:xfrm>
          <a:prstGeom prst="rect">
            <a:avLst/>
          </a:prstGeom>
          <a:gradFill flip="none" rotWithShape="1">
            <a:gsLst>
              <a:gs pos="0">
                <a:schemeClr val="tx1">
                  <a:lumMod val="95000"/>
                  <a:lumOff val="5000"/>
                  <a:alpha val="55000"/>
                </a:schemeClr>
              </a:gs>
              <a:gs pos="100000">
                <a:schemeClr val="tx1">
                  <a:alpha val="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sp>
        <p:nvSpPr>
          <p:cNvPr id="6" name="副标题 2">
            <a:extLst>
              <a:ext uri="{FF2B5EF4-FFF2-40B4-BE49-F238E27FC236}">
                <a16:creationId xmlns:a16="http://schemas.microsoft.com/office/drawing/2014/main" xmlns="" id="{6D21D5E9-5821-C1D8-2FF1-156FF5A22D70}"/>
              </a:ext>
            </a:extLst>
          </p:cNvPr>
          <p:cNvSpPr txBox="1">
            <a:spLocks/>
          </p:cNvSpPr>
          <p:nvPr/>
        </p:nvSpPr>
        <p:spPr>
          <a:xfrm>
            <a:off x="1479278" y="4826726"/>
            <a:ext cx="4196627" cy="554446"/>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30000"/>
              </a:lnSpc>
              <a:spcBef>
                <a:spcPts val="0"/>
              </a:spcBef>
              <a:buFont typeface="Arial" panose="020B0604020202020204" pitchFamily="34" charset="0"/>
              <a:buNone/>
            </a:pPr>
            <a:r>
              <a:rPr lang="zh-CN" altLang="en-US" sz="1000">
                <a:solidFill>
                  <a:schemeClr val="bg1"/>
                </a:solidFill>
                <a:effectLst>
                  <a:outerShdw blurRad="38100" dist="19050" dir="2700000" algn="tl" rotWithShape="0">
                    <a:schemeClr val="dk1">
                      <a:alpha val="40000"/>
                    </a:schemeClr>
                  </a:outerShdw>
                </a:effectLst>
                <a:latin typeface="Arial"/>
                <a:ea typeface="微软雅黑"/>
                <a:cs typeface="+mn-ea"/>
                <a:sym typeface="Arial"/>
              </a:rPr>
              <a:t>吴中好处是苏州，却为王程得胜游。半世三江五湖棹，十年四泊百花洲。岸傍杨柳都相识，眼底云山苦见留。莫怨孤舟无定处，此身自是一孤舟。</a:t>
            </a:r>
            <a:endParaRPr lang="zh-CN" altLang="en-US" sz="1000" dirty="0">
              <a:solidFill>
                <a:schemeClr val="bg1"/>
              </a:solidFill>
              <a:effectLst>
                <a:outerShdw blurRad="38100" dist="19050" dir="2700000" algn="tl" rotWithShape="0">
                  <a:schemeClr val="dk1">
                    <a:alpha val="40000"/>
                  </a:schemeClr>
                </a:outerShdw>
              </a:effectLst>
              <a:latin typeface="Arial"/>
              <a:ea typeface="微软雅黑"/>
              <a:cs typeface="+mn-ea"/>
              <a:sym typeface="Arial"/>
            </a:endParaRPr>
          </a:p>
        </p:txBody>
      </p:sp>
      <p:sp>
        <p:nvSpPr>
          <p:cNvPr id="7" name="矩形 6">
            <a:extLst>
              <a:ext uri="{FF2B5EF4-FFF2-40B4-BE49-F238E27FC236}">
                <a16:creationId xmlns:a16="http://schemas.microsoft.com/office/drawing/2014/main" xmlns="" id="{D52D275D-3A49-1F92-D803-2A6C54A122D9}"/>
              </a:ext>
            </a:extLst>
          </p:cNvPr>
          <p:cNvSpPr/>
          <p:nvPr/>
        </p:nvSpPr>
        <p:spPr>
          <a:xfrm>
            <a:off x="1335227" y="1335228"/>
            <a:ext cx="4383488" cy="4383488"/>
          </a:xfrm>
          <a:prstGeom prst="rect">
            <a:avLst/>
          </a:pr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sp>
        <p:nvSpPr>
          <p:cNvPr id="8" name="矩形 7">
            <a:extLst>
              <a:ext uri="{FF2B5EF4-FFF2-40B4-BE49-F238E27FC236}">
                <a16:creationId xmlns:a16="http://schemas.microsoft.com/office/drawing/2014/main" xmlns="" id="{AD54387C-EC77-CFC1-0CC5-95C47C39020F}"/>
              </a:ext>
            </a:extLst>
          </p:cNvPr>
          <p:cNvSpPr/>
          <p:nvPr/>
        </p:nvSpPr>
        <p:spPr>
          <a:xfrm>
            <a:off x="1211941" y="1211943"/>
            <a:ext cx="4630059" cy="4630058"/>
          </a:xfrm>
          <a:prstGeom prst="rect">
            <a:avLst/>
          </a:pr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sp>
        <p:nvSpPr>
          <p:cNvPr id="9" name="文本框 8">
            <a:extLst>
              <a:ext uri="{FF2B5EF4-FFF2-40B4-BE49-F238E27FC236}">
                <a16:creationId xmlns:a16="http://schemas.microsoft.com/office/drawing/2014/main" xmlns="" id="{03774B3C-A8B5-ADF1-B440-E62E15C27E86}"/>
              </a:ext>
            </a:extLst>
          </p:cNvPr>
          <p:cNvSpPr txBox="1"/>
          <p:nvPr/>
        </p:nvSpPr>
        <p:spPr>
          <a:xfrm>
            <a:off x="2325304" y="2034094"/>
            <a:ext cx="1723549" cy="2657138"/>
          </a:xfrm>
          <a:prstGeom prst="rect">
            <a:avLst/>
          </a:prstGeom>
          <a:noFill/>
        </p:spPr>
        <p:txBody>
          <a:bodyPr vert="eaVert" wrap="none" rtlCol="0">
            <a:spAutoFit/>
          </a:bodyPr>
          <a:lstStyle/>
          <a:p>
            <a:r>
              <a:rPr lang="zh-CN" altLang="en-US" sz="10000" dirty="0">
                <a:solidFill>
                  <a:schemeClr val="bg1"/>
                </a:solidFill>
                <a:latin typeface="字体家AI造字剑客" pitchFamily="66" charset="-122"/>
                <a:ea typeface="字体家AI造字剑客" pitchFamily="66" charset="-122"/>
                <a:cs typeface="+mn-ea"/>
                <a:sym typeface="Arial"/>
              </a:rPr>
              <a:t>苏州</a:t>
            </a:r>
            <a:endParaRPr lang="zh-CN" altLang="en-US" sz="10000" dirty="0">
              <a:solidFill>
                <a:schemeClr val="bg1"/>
              </a:solidFill>
              <a:latin typeface="字体家AI造字剑客" pitchFamily="66" charset="-122"/>
              <a:ea typeface="字体家AI造字剑客" pitchFamily="66" charset="-122"/>
              <a:sym typeface="Arial"/>
            </a:endParaRPr>
          </a:p>
        </p:txBody>
      </p:sp>
      <p:sp>
        <p:nvSpPr>
          <p:cNvPr id="10" name="文本框 9">
            <a:extLst>
              <a:ext uri="{FF2B5EF4-FFF2-40B4-BE49-F238E27FC236}">
                <a16:creationId xmlns:a16="http://schemas.microsoft.com/office/drawing/2014/main" xmlns="" id="{243D1DC3-214A-B512-6E37-46EEA37E6785}"/>
              </a:ext>
            </a:extLst>
          </p:cNvPr>
          <p:cNvSpPr txBox="1"/>
          <p:nvPr/>
        </p:nvSpPr>
        <p:spPr>
          <a:xfrm>
            <a:off x="3713232" y="2034094"/>
            <a:ext cx="1723549" cy="2657138"/>
          </a:xfrm>
          <a:prstGeom prst="rect">
            <a:avLst/>
          </a:prstGeom>
          <a:noFill/>
        </p:spPr>
        <p:txBody>
          <a:bodyPr vert="eaVert" wrap="none" rtlCol="0">
            <a:spAutoFit/>
          </a:bodyPr>
          <a:lstStyle/>
          <a:p>
            <a:r>
              <a:rPr lang="zh-CN" altLang="en-US" sz="10000" dirty="0">
                <a:solidFill>
                  <a:schemeClr val="bg1"/>
                </a:solidFill>
                <a:latin typeface="字体家AI造字剑客" pitchFamily="66" charset="-122"/>
                <a:ea typeface="字体家AI造字剑客" pitchFamily="66" charset="-122"/>
                <a:cs typeface="+mn-ea"/>
                <a:sym typeface="Arial"/>
              </a:rPr>
              <a:t>古街</a:t>
            </a:r>
            <a:endParaRPr lang="zh-CN" altLang="en-US" sz="10000" dirty="0">
              <a:solidFill>
                <a:schemeClr val="bg1"/>
              </a:solidFill>
              <a:latin typeface="字体家AI造字剑客" pitchFamily="66" charset="-122"/>
              <a:ea typeface="字体家AI造字剑客" pitchFamily="66" charset="-122"/>
              <a:sym typeface="Arial"/>
            </a:endParaRPr>
          </a:p>
        </p:txBody>
      </p:sp>
      <p:pic>
        <p:nvPicPr>
          <p:cNvPr id="11" name="图片 10">
            <a:extLst>
              <a:ext uri="{FF2B5EF4-FFF2-40B4-BE49-F238E27FC236}">
                <a16:creationId xmlns:a16="http://schemas.microsoft.com/office/drawing/2014/main" xmlns="" id="{64877057-1423-3A0C-F86D-0EFDAFD51448}"/>
              </a:ext>
            </a:extLst>
          </p:cNvPr>
          <p:cNvPicPr>
            <a:picLocks noChangeAspect="1"/>
          </p:cNvPicPr>
          <p:nvPr/>
        </p:nvPicPr>
        <p:blipFill>
          <a:blip r:embed="rId3" cstate="email">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1843918" y="3479800"/>
            <a:ext cx="442083" cy="1104899"/>
          </a:xfrm>
          <a:prstGeom prst="rect">
            <a:avLst/>
          </a:prstGeom>
        </p:spPr>
      </p:pic>
      <p:sp>
        <p:nvSpPr>
          <p:cNvPr id="12" name="文本框 11">
            <a:extLst>
              <a:ext uri="{FF2B5EF4-FFF2-40B4-BE49-F238E27FC236}">
                <a16:creationId xmlns:a16="http://schemas.microsoft.com/office/drawing/2014/main" xmlns="" id="{A59AF1C3-4A3D-96B3-D63A-081C65A5B825}"/>
              </a:ext>
            </a:extLst>
          </p:cNvPr>
          <p:cNvSpPr txBox="1"/>
          <p:nvPr/>
        </p:nvSpPr>
        <p:spPr>
          <a:xfrm>
            <a:off x="1843919" y="3581928"/>
            <a:ext cx="430887" cy="913070"/>
          </a:xfrm>
          <a:prstGeom prst="rect">
            <a:avLst/>
          </a:prstGeom>
          <a:noFill/>
        </p:spPr>
        <p:txBody>
          <a:bodyPr vert="eaVert" wrap="none" rtlCol="0">
            <a:spAutoFit/>
          </a:bodyPr>
          <a:lstStyle/>
          <a:p>
            <a:r>
              <a:rPr lang="zh-CN" altLang="en-US" sz="1600" dirty="0">
                <a:solidFill>
                  <a:schemeClr val="bg1"/>
                </a:solidFill>
                <a:latin typeface="Arial"/>
                <a:ea typeface="微软雅黑"/>
                <a:cs typeface="+mn-ea"/>
                <a:sym typeface="Arial"/>
              </a:rPr>
              <a:t>第贰章节</a:t>
            </a:r>
            <a:endParaRPr lang="zh-CN" altLang="en-US" sz="1600" dirty="0">
              <a:solidFill>
                <a:schemeClr val="bg1"/>
              </a:solidFill>
              <a:latin typeface="Arial"/>
              <a:ea typeface="微软雅黑"/>
              <a:sym typeface="Aria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animEffect transition="in" filter="fade">
                                      <p:cBhvr>
                                        <p:cTn id="9" dur="500"/>
                                        <p:tgtEl>
                                          <p:spTgt spid="7"/>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p:cTn id="12" dur="500" fill="hold"/>
                                        <p:tgtEl>
                                          <p:spTgt spid="8"/>
                                        </p:tgtEl>
                                        <p:attrNameLst>
                                          <p:attrName>ppt_w</p:attrName>
                                        </p:attrNameLst>
                                      </p:cBhvr>
                                      <p:tavLst>
                                        <p:tav tm="0">
                                          <p:val>
                                            <p:fltVal val="0"/>
                                          </p:val>
                                        </p:tav>
                                        <p:tav tm="100000">
                                          <p:val>
                                            <p:strVal val="#ppt_w"/>
                                          </p:val>
                                        </p:tav>
                                      </p:tavLst>
                                    </p:anim>
                                    <p:anim calcmode="lin" valueType="num">
                                      <p:cBhvr>
                                        <p:cTn id="13" dur="500" fill="hold"/>
                                        <p:tgtEl>
                                          <p:spTgt spid="8"/>
                                        </p:tgtEl>
                                        <p:attrNameLst>
                                          <p:attrName>ppt_h</p:attrName>
                                        </p:attrNameLst>
                                      </p:cBhvr>
                                      <p:tavLst>
                                        <p:tav tm="0">
                                          <p:val>
                                            <p:fltVal val="0"/>
                                          </p:val>
                                        </p:tav>
                                        <p:tav tm="100000">
                                          <p:val>
                                            <p:strVal val="#ppt_h"/>
                                          </p:val>
                                        </p:tav>
                                      </p:tavLst>
                                    </p:anim>
                                    <p:animEffect transition="in" filter="fade">
                                      <p:cBhvr>
                                        <p:cTn id="14" dur="500"/>
                                        <p:tgtEl>
                                          <p:spTgt spid="8"/>
                                        </p:tgtEl>
                                      </p:cBhvr>
                                    </p:animEffect>
                                  </p:childTnLst>
                                </p:cTn>
                              </p:par>
                            </p:childTnLst>
                          </p:cTn>
                        </p:par>
                      </p:childTnLst>
                    </p:cTn>
                  </p:par>
                  <p:par>
                    <p:cTn id="15" fill="hold">
                      <p:stCondLst>
                        <p:cond delay="indefinite"/>
                      </p:stCondLst>
                      <p:childTnLst>
                        <p:par>
                          <p:cTn id="16" fill="hold">
                            <p:stCondLst>
                              <p:cond delay="0"/>
                            </p:stCondLst>
                            <p:childTnLst>
                              <p:par>
                                <p:cTn id="17" presetID="14" presetClass="entr" presetSubtype="10" fill="hold" grpId="0" nodeType="click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randombar(horizontal)">
                                      <p:cBhvr>
                                        <p:cTn id="19" dur="500"/>
                                        <p:tgtEl>
                                          <p:spTgt spid="9"/>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grpId="0" nodeType="clickEffect">
                                  <p:stCondLst>
                                    <p:cond delay="0"/>
                                  </p:stCondLst>
                                  <p:childTnLst>
                                    <p:set>
                                      <p:cBhvr>
                                        <p:cTn id="23" dur="1" fill="hold">
                                          <p:stCondLst>
                                            <p:cond delay="0"/>
                                          </p:stCondLst>
                                        </p:cTn>
                                        <p:tgtEl>
                                          <p:spTgt spid="10"/>
                                        </p:tgtEl>
                                        <p:attrNameLst>
                                          <p:attrName>style.visibility</p:attrName>
                                        </p:attrNameLst>
                                      </p:cBhvr>
                                      <p:to>
                                        <p:strVal val="visible"/>
                                      </p:to>
                                    </p:set>
                                    <p:animEffect transition="in" filter="fade">
                                      <p:cBhvr>
                                        <p:cTn id="24" dur="500"/>
                                        <p:tgtEl>
                                          <p:spTgt spid="10"/>
                                        </p:tgtEl>
                                      </p:cBhvr>
                                    </p:animEffect>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nodeType="clickEffect">
                                  <p:stCondLst>
                                    <p:cond delay="0"/>
                                  </p:stCondLst>
                                  <p:childTnLst>
                                    <p:set>
                                      <p:cBhvr>
                                        <p:cTn id="28" dur="1" fill="hold">
                                          <p:stCondLst>
                                            <p:cond delay="0"/>
                                          </p:stCondLst>
                                        </p:cTn>
                                        <p:tgtEl>
                                          <p:spTgt spid="11"/>
                                        </p:tgtEl>
                                        <p:attrNameLst>
                                          <p:attrName>style.visibility</p:attrName>
                                        </p:attrNameLst>
                                      </p:cBhvr>
                                      <p:to>
                                        <p:strVal val="visible"/>
                                      </p:to>
                                    </p:set>
                                    <p:anim calcmode="lin" valueType="num">
                                      <p:cBhvr additive="base">
                                        <p:cTn id="29" dur="500" fill="hold"/>
                                        <p:tgtEl>
                                          <p:spTgt spid="11"/>
                                        </p:tgtEl>
                                        <p:attrNameLst>
                                          <p:attrName>ppt_x</p:attrName>
                                        </p:attrNameLst>
                                      </p:cBhvr>
                                      <p:tavLst>
                                        <p:tav tm="0">
                                          <p:val>
                                            <p:strVal val="#ppt_x"/>
                                          </p:val>
                                        </p:tav>
                                        <p:tav tm="100000">
                                          <p:val>
                                            <p:strVal val="#ppt_x"/>
                                          </p:val>
                                        </p:tav>
                                      </p:tavLst>
                                    </p:anim>
                                    <p:anim calcmode="lin" valueType="num">
                                      <p:cBhvr additive="base">
                                        <p:cTn id="30" dur="500" fill="hold"/>
                                        <p:tgtEl>
                                          <p:spTgt spid="11"/>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12"/>
                                        </p:tgtEl>
                                        <p:attrNameLst>
                                          <p:attrName>style.visibility</p:attrName>
                                        </p:attrNameLst>
                                      </p:cBhvr>
                                      <p:to>
                                        <p:strVal val="visible"/>
                                      </p:to>
                                    </p:set>
                                    <p:anim calcmode="lin" valueType="num">
                                      <p:cBhvr additive="base">
                                        <p:cTn id="33" dur="500" fill="hold"/>
                                        <p:tgtEl>
                                          <p:spTgt spid="12"/>
                                        </p:tgtEl>
                                        <p:attrNameLst>
                                          <p:attrName>ppt_x</p:attrName>
                                        </p:attrNameLst>
                                      </p:cBhvr>
                                      <p:tavLst>
                                        <p:tav tm="0">
                                          <p:val>
                                            <p:strVal val="#ppt_x"/>
                                          </p:val>
                                        </p:tav>
                                        <p:tav tm="100000">
                                          <p:val>
                                            <p:strVal val="#ppt_x"/>
                                          </p:val>
                                        </p:tav>
                                      </p:tavLst>
                                    </p:anim>
                                    <p:anim calcmode="lin" valueType="num">
                                      <p:cBhvr additive="base">
                                        <p:cTn id="34"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14" presetClass="entr" presetSubtype="10" fill="hold" grpId="0" nodeType="clickEffect">
                                  <p:stCondLst>
                                    <p:cond delay="0"/>
                                  </p:stCondLst>
                                  <p:childTnLst>
                                    <p:set>
                                      <p:cBhvr>
                                        <p:cTn id="38" dur="1" fill="hold">
                                          <p:stCondLst>
                                            <p:cond delay="0"/>
                                          </p:stCondLst>
                                        </p:cTn>
                                        <p:tgtEl>
                                          <p:spTgt spid="6">
                                            <p:txEl>
                                              <p:pRg st="0" end="0"/>
                                            </p:txEl>
                                          </p:spTgt>
                                        </p:tgtEl>
                                        <p:attrNameLst>
                                          <p:attrName>style.visibility</p:attrName>
                                        </p:attrNameLst>
                                      </p:cBhvr>
                                      <p:to>
                                        <p:strVal val="visible"/>
                                      </p:to>
                                    </p:set>
                                    <p:animEffect transition="in" filter="randombar(horizontal)">
                                      <p:cBhvr>
                                        <p:cTn id="39" dur="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P spid="7" grpId="0" animBg="1"/>
      <p:bldP spid="8" grpId="0" animBg="1"/>
      <p:bldP spid="9" grpId="0"/>
      <p:bldP spid="10" grpId="0"/>
      <p:bldP spid="12"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本框 5"/>
          <p:cNvSpPr txBox="1"/>
          <p:nvPr/>
        </p:nvSpPr>
        <p:spPr>
          <a:xfrm>
            <a:off x="2423539" y="2069411"/>
            <a:ext cx="1393603" cy="3293209"/>
          </a:xfrm>
          <a:prstGeom prst="rect">
            <a:avLst/>
          </a:prstGeom>
          <a:noFill/>
        </p:spPr>
        <p:txBody>
          <a:bodyPr vert="horz" wrap="square" rtlCol="0">
            <a:spAutoFit/>
          </a:bodyPr>
          <a:lstStyle/>
          <a:p>
            <a:pPr algn="ctr">
              <a:lnSpc>
                <a:spcPct val="130000"/>
              </a:lnSpc>
            </a:pPr>
            <a:r>
              <a:rPr lang="zh-CN" altLang="en-US" sz="8000" dirty="0">
                <a:solidFill>
                  <a:schemeClr val="bg1"/>
                </a:solidFill>
                <a:latin typeface="Arial"/>
                <a:ea typeface="微软雅黑"/>
                <a:cs typeface="+mn-ea"/>
                <a:sym typeface="Arial"/>
              </a:rPr>
              <a:t>章二</a:t>
            </a:r>
          </a:p>
        </p:txBody>
      </p:sp>
      <p:sp>
        <p:nvSpPr>
          <p:cNvPr id="2" name="文本框 1">
            <a:extLst>
              <a:ext uri="{FF2B5EF4-FFF2-40B4-BE49-F238E27FC236}">
                <a16:creationId xmlns:a16="http://schemas.microsoft.com/office/drawing/2014/main" xmlns="" id="{FECE2159-DEF3-C25B-ED90-02087B865E57}"/>
              </a:ext>
            </a:extLst>
          </p:cNvPr>
          <p:cNvSpPr txBox="1"/>
          <p:nvPr/>
        </p:nvSpPr>
        <p:spPr>
          <a:xfrm>
            <a:off x="1221740" y="552451"/>
            <a:ext cx="4064000" cy="652486"/>
          </a:xfrm>
          <a:prstGeom prst="rect">
            <a:avLst/>
          </a:prstGeom>
          <a:noFill/>
        </p:spPr>
        <p:txBody>
          <a:bodyPr wrap="square" rtlCol="0">
            <a:spAutoFit/>
          </a:bodyPr>
          <a:lstStyle/>
          <a:p>
            <a:pPr>
              <a:lnSpc>
                <a:spcPct val="130000"/>
              </a:lnSpc>
            </a:pPr>
            <a:r>
              <a:rPr lang="zh-CN" altLang="en-US" sz="2800" b="1" kern="100" dirty="0">
                <a:solidFill>
                  <a:schemeClr val="accent1"/>
                </a:solidFill>
                <a:latin typeface="Arial"/>
                <a:ea typeface="微软雅黑"/>
                <a:cs typeface="+mn-ea"/>
                <a:sym typeface="Arial"/>
              </a:rPr>
              <a:t>苏州古街</a:t>
            </a:r>
            <a:endParaRPr lang="zh-CN" altLang="en-US" sz="2800" b="1" kern="100" dirty="0">
              <a:solidFill>
                <a:schemeClr val="accent1"/>
              </a:solidFill>
              <a:effectLst/>
              <a:latin typeface="Arial"/>
              <a:ea typeface="微软雅黑"/>
              <a:cs typeface="+mn-ea"/>
              <a:sym typeface="Arial"/>
            </a:endParaRPr>
          </a:p>
        </p:txBody>
      </p:sp>
      <p:sp>
        <p:nvSpPr>
          <p:cNvPr id="7" name="缺角矩形 6">
            <a:extLst>
              <a:ext uri="{FF2B5EF4-FFF2-40B4-BE49-F238E27FC236}">
                <a16:creationId xmlns:a16="http://schemas.microsoft.com/office/drawing/2014/main" xmlns="" id="{1168E97F-CC17-32BB-B33F-037A3D288FE3}"/>
              </a:ext>
            </a:extLst>
          </p:cNvPr>
          <p:cNvSpPr/>
          <p:nvPr/>
        </p:nvSpPr>
        <p:spPr>
          <a:xfrm>
            <a:off x="609601" y="635000"/>
            <a:ext cx="469900" cy="469900"/>
          </a:xfrm>
          <a:prstGeom prst="plaqu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dirty="0">
                <a:latin typeface="Arial"/>
                <a:ea typeface="微软雅黑"/>
                <a:sym typeface="Arial"/>
              </a:rPr>
              <a:t>贰</a:t>
            </a:r>
          </a:p>
        </p:txBody>
      </p:sp>
      <p:sp>
        <p:nvSpPr>
          <p:cNvPr id="8" name="矩形 7">
            <a:extLst>
              <a:ext uri="{FF2B5EF4-FFF2-40B4-BE49-F238E27FC236}">
                <a16:creationId xmlns:a16="http://schemas.microsoft.com/office/drawing/2014/main" xmlns="" id="{329C25C7-0F16-F4B8-1F3A-0855C1AB09C3}"/>
              </a:ext>
            </a:extLst>
          </p:cNvPr>
          <p:cNvSpPr/>
          <p:nvPr/>
        </p:nvSpPr>
        <p:spPr>
          <a:xfrm>
            <a:off x="3817141" y="-1550375"/>
            <a:ext cx="3876040" cy="3536950"/>
          </a:xfrm>
          <a:prstGeom prst="rect">
            <a:avLst/>
          </a:prstGeom>
        </p:spPr>
        <p:txBody>
          <a:bodyPr wrap="square">
            <a:noAutofit/>
          </a:bodyPr>
          <a:lstStyle/>
          <a:p>
            <a:pPr indent="266700" algn="just">
              <a:lnSpc>
                <a:spcPct val="130000"/>
              </a:lnSpc>
            </a:pPr>
            <a:endParaRPr lang="en-US" altLang="zh-CN" kern="100" dirty="0">
              <a:solidFill>
                <a:schemeClr val="tx1">
                  <a:lumMod val="85000"/>
                  <a:lumOff val="15000"/>
                </a:schemeClr>
              </a:solidFill>
              <a:latin typeface="Arial"/>
              <a:ea typeface="微软雅黑"/>
              <a:cs typeface="+mn-ea"/>
              <a:sym typeface="Arial"/>
            </a:endParaRPr>
          </a:p>
          <a:p>
            <a:pPr indent="266700" algn="just">
              <a:lnSpc>
                <a:spcPct val="130000"/>
              </a:lnSpc>
            </a:pPr>
            <a:endParaRPr lang="zh-CN" altLang="en-US" kern="100" dirty="0">
              <a:solidFill>
                <a:schemeClr val="tx1">
                  <a:lumMod val="85000"/>
                  <a:lumOff val="15000"/>
                </a:schemeClr>
              </a:solidFill>
              <a:latin typeface="Arial"/>
              <a:ea typeface="微软雅黑"/>
              <a:cs typeface="+mn-ea"/>
              <a:sym typeface="Arial"/>
            </a:endParaRPr>
          </a:p>
        </p:txBody>
      </p:sp>
      <p:sp>
        <p:nvSpPr>
          <p:cNvPr id="9" name="矩形 8">
            <a:extLst>
              <a:ext uri="{FF2B5EF4-FFF2-40B4-BE49-F238E27FC236}">
                <a16:creationId xmlns:a16="http://schemas.microsoft.com/office/drawing/2014/main" xmlns="" id="{7939196F-A76C-315F-7D5B-56591439C7FD}"/>
              </a:ext>
            </a:extLst>
          </p:cNvPr>
          <p:cNvSpPr/>
          <p:nvPr/>
        </p:nvSpPr>
        <p:spPr>
          <a:xfrm>
            <a:off x="993299" y="4824757"/>
            <a:ext cx="7748304" cy="1052596"/>
          </a:xfrm>
          <a:prstGeom prst="rect">
            <a:avLst/>
          </a:prstGeom>
        </p:spPr>
        <p:txBody>
          <a:bodyPr wrap="square">
            <a:spAutoFit/>
          </a:bodyPr>
          <a:lstStyle/>
          <a:p>
            <a:pPr algn="just">
              <a:lnSpc>
                <a:spcPct val="130000"/>
              </a:lnSpc>
            </a:pPr>
            <a:r>
              <a:rPr lang="zh-CN" altLang="en-US" sz="1600" kern="100" dirty="0">
                <a:solidFill>
                  <a:schemeClr val="tx1">
                    <a:lumMod val="85000"/>
                    <a:lumOff val="15000"/>
                  </a:schemeClr>
                </a:solidFill>
                <a:latin typeface="Arial"/>
                <a:ea typeface="微软雅黑"/>
                <a:cs typeface="+mn-ea"/>
                <a:sym typeface="Arial"/>
              </a:rPr>
              <a:t>在苏州众多的街巷之中，名胜山塘街，被称誉为“姑苏第一名街”。其原因：一是山塘街是一条有</a:t>
            </a:r>
            <a:r>
              <a:rPr lang="en-US" altLang="zh-CN" sz="1600" kern="100" dirty="0">
                <a:solidFill>
                  <a:schemeClr val="tx1">
                    <a:lumMod val="85000"/>
                    <a:lumOff val="15000"/>
                  </a:schemeClr>
                </a:solidFill>
                <a:latin typeface="Arial"/>
                <a:ea typeface="微软雅黑"/>
                <a:cs typeface="+mn-ea"/>
                <a:sym typeface="Arial"/>
              </a:rPr>
              <a:t>1100</a:t>
            </a:r>
            <a:r>
              <a:rPr lang="zh-CN" altLang="en-US" sz="1600" kern="100" dirty="0">
                <a:solidFill>
                  <a:schemeClr val="tx1">
                    <a:lumMod val="85000"/>
                    <a:lumOff val="15000"/>
                  </a:schemeClr>
                </a:solidFill>
                <a:latin typeface="Arial"/>
                <a:ea typeface="微软雅黑"/>
                <a:cs typeface="+mn-ea"/>
                <a:sym typeface="Arial"/>
              </a:rPr>
              <a:t>多年历史的古街；二是它的格局具有最能代表苏州街巷的特点；三是它与许多名人、名事相关。</a:t>
            </a:r>
          </a:p>
        </p:txBody>
      </p:sp>
      <p:sp>
        <p:nvSpPr>
          <p:cNvPr id="10" name="矩形 9">
            <a:extLst>
              <a:ext uri="{FF2B5EF4-FFF2-40B4-BE49-F238E27FC236}">
                <a16:creationId xmlns:a16="http://schemas.microsoft.com/office/drawing/2014/main" xmlns="" id="{AE0B11CA-77EC-A88D-3E35-4026ECE64836}"/>
              </a:ext>
            </a:extLst>
          </p:cNvPr>
          <p:cNvSpPr/>
          <p:nvPr/>
        </p:nvSpPr>
        <p:spPr>
          <a:xfrm>
            <a:off x="8879296" y="2223945"/>
            <a:ext cx="2425279" cy="2110517"/>
          </a:xfrm>
          <a:prstGeom prst="rect">
            <a:avLst/>
          </a:prstGeom>
        </p:spPr>
        <p:txBody>
          <a:bodyPr vert="eaVert" wrap="square">
            <a:spAutoFit/>
          </a:bodyPr>
          <a:lstStyle/>
          <a:p>
            <a:pPr algn="just">
              <a:lnSpc>
                <a:spcPct val="130000"/>
              </a:lnSpc>
            </a:pPr>
            <a:r>
              <a:rPr lang="zh-CN" altLang="en-US" sz="1600" dirty="0">
                <a:solidFill>
                  <a:schemeClr val="tx1">
                    <a:lumMod val="85000"/>
                    <a:lumOff val="15000"/>
                  </a:schemeClr>
                </a:solidFill>
                <a:latin typeface="Arial"/>
                <a:ea typeface="微软雅黑"/>
                <a:cs typeface="+mn-ea"/>
                <a:sym typeface="Arial"/>
              </a:rPr>
              <a:t>古城苏州：是着名的江南水乡，城内水港交错，街衢纵横，晚唐诗人杜荀鹤有诗云：“君到姑苏见，人家尽枕河。古宫闲地少，水港小桥多。”</a:t>
            </a:r>
          </a:p>
        </p:txBody>
      </p:sp>
      <p:pic>
        <p:nvPicPr>
          <p:cNvPr id="12" name="图片 11">
            <a:extLst>
              <a:ext uri="{FF2B5EF4-FFF2-40B4-BE49-F238E27FC236}">
                <a16:creationId xmlns:a16="http://schemas.microsoft.com/office/drawing/2014/main" xmlns="" id="{2B9DFE5C-15BD-848E-0C74-FC71AE18D722}"/>
              </a:ext>
            </a:extLst>
          </p:cNvPr>
          <p:cNvPicPr>
            <a:picLocks noChangeAspect="1"/>
          </p:cNvPicPr>
          <p:nvPr/>
        </p:nvPicPr>
        <p:blipFill>
          <a:blip r:embed="rId3" cstate="email">
            <a:extLst>
              <a:ext uri="{28A0092B-C50C-407E-A947-70E740481C1C}">
                <a14:useLocalDpi xmlns:a14="http://schemas.microsoft.com/office/drawing/2010/main"/>
              </a:ext>
            </a:extLst>
          </a:blip>
          <a:srcRect/>
          <a:stretch/>
        </p:blipFill>
        <p:spPr>
          <a:xfrm>
            <a:off x="1105141" y="1919143"/>
            <a:ext cx="7530860" cy="2594800"/>
          </a:xfrm>
          <a:prstGeom prst="rect">
            <a:avLst/>
          </a:prstGeom>
        </p:spPr>
      </p:pic>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barn(inVertical)">
                                      <p:cBhvr>
                                        <p:cTn id="7" dur="750"/>
                                        <p:tgtEl>
                                          <p:spTgt spid="12"/>
                                        </p:tgtEl>
                                      </p:cBhvr>
                                    </p:animEffect>
                                  </p:childTnLst>
                                </p:cTn>
                              </p:par>
                            </p:childTnLst>
                          </p:cTn>
                        </p:par>
                        <p:par>
                          <p:cTn id="8" fill="hold">
                            <p:stCondLst>
                              <p:cond delay="750"/>
                            </p:stCondLst>
                            <p:childTnLst>
                              <p:par>
                                <p:cTn id="9" presetID="22" presetClass="entr" presetSubtype="8" fill="hold" grpId="0"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wipe(left)">
                                      <p:cBhvr>
                                        <p:cTn id="11" dur="750"/>
                                        <p:tgtEl>
                                          <p:spTgt spid="9"/>
                                        </p:tgtEl>
                                      </p:cBhvr>
                                    </p:animEffect>
                                  </p:childTnLst>
                                </p:cTn>
                              </p:par>
                            </p:childTnLst>
                          </p:cTn>
                        </p:par>
                        <p:par>
                          <p:cTn id="12" fill="hold">
                            <p:stCondLst>
                              <p:cond delay="1500"/>
                            </p:stCondLst>
                            <p:childTnLst>
                              <p:par>
                                <p:cTn id="13" presetID="22" presetClass="entr" presetSubtype="1" fill="hold" grpId="0" nodeType="after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wipe(up)">
                                      <p:cBhvr>
                                        <p:cTn id="15" dur="75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Lst>
  </p:timing>
</p:sld>
</file>

<file path=ppt/tags/tag1.xml><?xml version="1.0" encoding="utf-8"?>
<p:tagLst xmlns:a="http://schemas.openxmlformats.org/drawingml/2006/main" xmlns:r="http://schemas.openxmlformats.org/officeDocument/2006/relationships" xmlns:p="http://schemas.openxmlformats.org/presentationml/2006/main">
  <p:tag name="KSO_WM_SLIDE_ID" val="custom20205081_11"/>
  <p:tag name="KSO_WM_TEMPLATE_SUBCATEGORY" val="19"/>
  <p:tag name="KSO_WM_TEMPLATE_MASTER_TYPE" val="0"/>
  <p:tag name="KSO_WM_TEMPLATE_COLOR_TYPE" val="1"/>
  <p:tag name="KSO_WM_SLIDE_ITEM_CNT" val="5"/>
  <p:tag name="KSO_WM_SLIDE_INDEX" val="11"/>
  <p:tag name="KSO_WM_TAG_VERSION" val="1.0"/>
  <p:tag name="KSO_WM_BEAUTIFY_FLAG" val="#wm#"/>
  <p:tag name="KSO_WM_TEMPLATE_CATEGORY" val="custom"/>
  <p:tag name="KSO_WM_TEMPLATE_INDEX" val="20205081"/>
  <p:tag name="KSO_WM_SLIDE_TYPE" val="text"/>
  <p:tag name="KSO_WM_SLIDE_SUBTYPE" val="diag"/>
  <p:tag name="KSO_WM_SLIDE_SIZE" val="863.525*385.141"/>
  <p:tag name="KSO_WM_SLIDE_POSITION" val="48.225*109.4"/>
  <p:tag name="KSO_WM_SLIDE_LAYOUT" val="a_l"/>
  <p:tag name="KSO_WM_SLIDE_LAYOUT_CNT" val="1_1"/>
  <p:tag name="KSO_WM_DIAGRAM_GROUP_CODE" val="l1-2"/>
  <p:tag name="KSO_WM_SLIDE_DIAGTYPE" val="l"/>
  <p:tag name="KSO_WM_UNIT_SHOW_EDIT_AREA_INDICATION" val="1"/>
</p:tagLst>
</file>

<file path=ppt/theme/theme1.xml><?xml version="1.0" encoding="utf-8"?>
<a:theme xmlns:a="http://schemas.openxmlformats.org/drawingml/2006/main" name="第一PPT，www.1ppt.com">
  <a:themeElements>
    <a:clrScheme name="自定义 1118">
      <a:dk1>
        <a:sysClr val="windowText" lastClr="000000"/>
      </a:dk1>
      <a:lt1>
        <a:sysClr val="window" lastClr="FFFFFF"/>
      </a:lt1>
      <a:dk2>
        <a:srgbClr val="44546A"/>
      </a:dk2>
      <a:lt2>
        <a:srgbClr val="E7E6E6"/>
      </a:lt2>
      <a:accent1>
        <a:srgbClr val="515B37"/>
      </a:accent1>
      <a:accent2>
        <a:srgbClr val="515B37"/>
      </a:accent2>
      <a:accent3>
        <a:srgbClr val="515B37"/>
      </a:accent3>
      <a:accent4>
        <a:srgbClr val="515B37"/>
      </a:accent4>
      <a:accent5>
        <a:srgbClr val="5B9BD5"/>
      </a:accent5>
      <a:accent6>
        <a:srgbClr val="70AD47"/>
      </a:accent6>
      <a:hlink>
        <a:srgbClr val="0563C1"/>
      </a:hlink>
      <a:folHlink>
        <a:srgbClr val="954F72"/>
      </a:folHlink>
    </a:clrScheme>
    <a:fontScheme name="bh2tgjf3">
      <a:majorFont>
        <a:latin typeface="阿里巴巴普惠体"/>
        <a:ea typeface="阿里巴巴普惠体"/>
        <a:cs typeface=""/>
      </a:majorFont>
      <a:minorFont>
        <a:latin typeface="阿里巴巴普惠体"/>
        <a:ea typeface="阿里巴巴普惠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自定义设计方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2974</Words>
  <Application>Microsoft Office PowerPoint</Application>
  <PresentationFormat>宽屏</PresentationFormat>
  <Paragraphs>163</Paragraphs>
  <Slides>30</Slides>
  <Notes>24</Notes>
  <HiddenSlides>0</HiddenSlides>
  <MMClips>0</MMClips>
  <ScaleCrop>false</ScaleCrop>
  <HeadingPairs>
    <vt:vector size="6" baseType="variant">
      <vt:variant>
        <vt:lpstr>已用的字体</vt:lpstr>
      </vt:variant>
      <vt:variant>
        <vt:i4>11</vt:i4>
      </vt:variant>
      <vt:variant>
        <vt:lpstr>主题</vt:lpstr>
      </vt:variant>
      <vt:variant>
        <vt:i4>3</vt:i4>
      </vt:variant>
      <vt:variant>
        <vt:lpstr>幻灯片标题</vt:lpstr>
      </vt:variant>
      <vt:variant>
        <vt:i4>30</vt:i4>
      </vt:variant>
    </vt:vector>
  </HeadingPairs>
  <TitlesOfParts>
    <vt:vector size="44" baseType="lpstr">
      <vt:lpstr>FZQingKeBenYueSongS-R-GB</vt:lpstr>
      <vt:lpstr>Meiryo</vt:lpstr>
      <vt:lpstr>阿里巴巴普惠体</vt:lpstr>
      <vt:lpstr>阿里巴巴普惠体 Medium</vt:lpstr>
      <vt:lpstr>等线</vt:lpstr>
      <vt:lpstr>宋体</vt:lpstr>
      <vt:lpstr>微软雅黑</vt:lpstr>
      <vt:lpstr>字体家AI造字剑客</vt:lpstr>
      <vt:lpstr>Arial</vt:lpstr>
      <vt:lpstr>Calibri</vt:lpstr>
      <vt:lpstr>Calibri Light</vt:lpstr>
      <vt:lpstr>第一PPT，www.1ppt.com</vt:lpstr>
      <vt:lpstr>自定义设计方案</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https://www.ypppt.com/</dc:title>
  <dc:subject>https://www.ypppt.com/</dc:subject>
  <dc:creator/>
  <cp:keywords/>
  <dc:description/>
  <cp:lastModifiedBy/>
  <cp:revision>1</cp:revision>
  <dcterms:created xsi:type="dcterms:W3CDTF">2024-02-08T08:44:24Z</dcterms:created>
  <dcterms:modified xsi:type="dcterms:W3CDTF">2024-09-23T08:48:19Z</dcterms:modified>
</cp:coreProperties>
</file>