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8" r:id="rId2"/>
    <p:sldMasterId id="2147483688" r:id="rId3"/>
  </p:sldMasterIdLst>
  <p:notesMasterIdLst>
    <p:notesMasterId r:id="rId28"/>
  </p:notesMasterIdLst>
  <p:sldIdLst>
    <p:sldId id="256" r:id="rId4"/>
    <p:sldId id="262" r:id="rId5"/>
    <p:sldId id="258" r:id="rId6"/>
    <p:sldId id="270" r:id="rId7"/>
    <p:sldId id="304" r:id="rId8"/>
    <p:sldId id="305" r:id="rId9"/>
    <p:sldId id="271" r:id="rId10"/>
    <p:sldId id="294" r:id="rId11"/>
    <p:sldId id="281" r:id="rId12"/>
    <p:sldId id="306" r:id="rId13"/>
    <p:sldId id="264" r:id="rId14"/>
    <p:sldId id="272" r:id="rId15"/>
    <p:sldId id="295" r:id="rId16"/>
    <p:sldId id="302" r:id="rId17"/>
    <p:sldId id="303" r:id="rId18"/>
    <p:sldId id="263" r:id="rId19"/>
    <p:sldId id="266" r:id="rId20"/>
    <p:sldId id="296" r:id="rId21"/>
    <p:sldId id="280" r:id="rId22"/>
    <p:sldId id="269" r:id="rId23"/>
    <p:sldId id="267" r:id="rId24"/>
    <p:sldId id="265" r:id="rId25"/>
    <p:sldId id="261" r:id="rId26"/>
    <p:sldId id="307" r:id="rId27"/>
  </p:sldIdLst>
  <p:sldSz cx="12192000" cy="6858000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6351" autoAdjust="0"/>
  </p:normalViewPr>
  <p:slideViewPr>
    <p:cSldViewPr snapToGrid="0" showGuides="1">
      <p:cViewPr varScale="1">
        <p:scale>
          <a:sx n="108" d="100"/>
          <a:sy n="108" d="100"/>
        </p:scale>
        <p:origin x="738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5071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801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7772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211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473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630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hangye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10239375" y="-327660"/>
            <a:ext cx="2103120" cy="4338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0" dirty="0">
                <a:solidFill>
                  <a:schemeClr val="bg1">
                    <a:lumMod val="8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rPr>
              <a:t>皮    影</a:t>
            </a:r>
          </a:p>
        </p:txBody>
      </p:sp>
      <p:sp>
        <p:nvSpPr>
          <p:cNvPr id="8" name="文本框 7"/>
          <p:cNvSpPr txBox="1"/>
          <p:nvPr userDrawn="1"/>
        </p:nvSpPr>
        <p:spPr>
          <a:xfrm>
            <a:off x="-120015" y="4619625"/>
            <a:ext cx="2270125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3800" b="0" dirty="0">
                <a:solidFill>
                  <a:schemeClr val="bg1">
                    <a:lumMod val="8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rPr>
              <a:t>戏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255" t="-10916"/>
          <a:stretch>
            <a:fillRect/>
          </a:stretch>
        </p:blipFill>
        <p:spPr>
          <a:xfrm>
            <a:off x="-412750" y="-347345"/>
            <a:ext cx="1896110" cy="1929130"/>
          </a:xfrm>
          <a:prstGeom prst="rect">
            <a:avLst/>
          </a:prstGeom>
        </p:spPr>
      </p:pic>
      <p:pic>
        <p:nvPicPr>
          <p:cNvPr id="11" name="图片 10" descr="未标题-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3935" y="5554980"/>
            <a:ext cx="9917430" cy="1332865"/>
          </a:xfrm>
          <a:prstGeom prst="rect">
            <a:avLst/>
          </a:prstGeom>
        </p:spPr>
      </p:pic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F9C39878-E5CB-4FB9-829A-37F1C5D6FB4A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77CF29D-46BC-4849-8AB2-57B7B110028A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B9AC737-DB6D-46A9-B5D5-62B29BEEB517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578F2B4-6EE2-4597-BEFE-FBCDCB95BC9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pic>
        <p:nvPicPr>
          <p:cNvPr id="5" name="墨迹 6">
            <a:extLst>
              <a:ext uri="{FF2B5EF4-FFF2-40B4-BE49-F238E27FC236}">
                <a16:creationId xmlns:a16="http://schemas.microsoft.com/office/drawing/2014/main" xmlns="" id="{6EBBEC50-721B-9297-DE8C-65115C350AC0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86677" y="471795"/>
            <a:ext cx="36000" cy="16200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270030" y="494801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8873970" y="0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EE0696F-BDD2-4647-98C5-93CDA4DC229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08B50DDB-7F4E-49DC-BB7C-B2CBFBC48213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3E4FA954-5CC5-4825-A8D8-719E7B9EAD79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5F2FBDF-091F-4A25-ABA6-86B7ED9D5B71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4A736F4-7694-474B-90D1-8B9DD95737ED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356866" y="404860"/>
            <a:ext cx="4504268" cy="4913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ct val="0"/>
              </a:spcBef>
              <a:buNone/>
              <a:defRPr sz="3200" b="1" spc="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请在此处添加标题</a:t>
            </a:r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356867" y="908304"/>
            <a:ext cx="4504268" cy="29598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ct val="0"/>
              </a:spcBef>
              <a:buNone/>
              <a:defRPr sz="1400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/>
              <a:t>Creativity  |  Innovation  |  Specialty  |  Exquisite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9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2024/9/26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6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2024/9/26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6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1675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263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635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7831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10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013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492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996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181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99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87" r:id="rId11"/>
    <p:sldLayoutId id="2147483686" r:id="rId12"/>
    <p:sldLayoutId id="2147483685" r:id="rId13"/>
    <p:sldLayoutId id="2147483684" r:id="rId14"/>
    <p:sldLayoutId id="2147483683" r:id="rId15"/>
    <p:sldLayoutId id="2147483682" r:id="rId16"/>
    <p:sldLayoutId id="2147483681" r:id="rId17"/>
    <p:sldLayoutId id="2147483680" r:id="rId18"/>
    <p:sldLayoutId id="2147483679" r:id="rId19"/>
    <p:sldLayoutId id="2147483659" r:id="rId20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6" r:id="rId2"/>
    <p:sldLayoutId id="2147483677" r:id="rId3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9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309735" y="3970020"/>
            <a:ext cx="2321091" cy="365760"/>
          </a:xfrm>
          <a:prstGeom prst="rect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汇报人</a:t>
            </a:r>
            <a:r>
              <a:rPr lang="zh-CN" altLang="en-US" b="1" dirty="0" smtClean="0">
                <a:cs typeface="+mn-ea"/>
                <a:sym typeface="+mn-lt"/>
              </a:rPr>
              <a:t>：</a:t>
            </a:r>
            <a:r>
              <a:rPr lang="zh-CN" altLang="en-US" b="1" dirty="0">
                <a:cs typeface="+mn-ea"/>
                <a:sym typeface="+mn-lt"/>
              </a:rPr>
              <a:t>优品</a:t>
            </a:r>
            <a:r>
              <a:rPr lang="en-US" altLang="zh-CN" b="1" dirty="0" smtClean="0">
                <a:cs typeface="+mn-ea"/>
                <a:sym typeface="+mn-lt"/>
              </a:rPr>
              <a:t>PPT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64995" y="1651635"/>
            <a:ext cx="8462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A81818"/>
                </a:solidFill>
                <a:latin typeface="义启小魏楷" panose="02010601030101010101" pitchFamily="2" charset="-128"/>
                <a:ea typeface="义启小魏楷" panose="02010601030101010101" pitchFamily="2" charset="-128"/>
                <a:cs typeface="+mn-ea"/>
                <a:sym typeface="+mn-lt"/>
              </a:rPr>
              <a:t>中国皮影戏艺术模板</a:t>
            </a:r>
          </a:p>
        </p:txBody>
      </p:sp>
      <p:pic>
        <p:nvPicPr>
          <p:cNvPr id="15" name="图片 14" descr="传统文化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4355" y="4335780"/>
            <a:ext cx="833755" cy="671830"/>
          </a:xfrm>
          <a:prstGeom prst="rect">
            <a:avLst/>
          </a:prstGeom>
        </p:spPr>
      </p:pic>
      <p:pic>
        <p:nvPicPr>
          <p:cNvPr id="16" name="图片 15" descr="图片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705" y="3168015"/>
            <a:ext cx="9028430" cy="222885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dur="5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2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30" y="204470"/>
            <a:ext cx="681990" cy="8432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98495" y="32851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sp>
        <p:nvSpPr>
          <p:cNvPr id="5" name="Shape 136"/>
          <p:cNvSpPr/>
          <p:nvPr/>
        </p:nvSpPr>
        <p:spPr>
          <a:xfrm>
            <a:off x="1128511" y="1901318"/>
            <a:ext cx="2660857" cy="3678370"/>
          </a:xfrm>
          <a:prstGeom prst="rect">
            <a:avLst/>
          </a:prstGeom>
          <a:noFill/>
          <a:ln w="50800">
            <a:solidFill>
              <a:srgbClr val="4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4" tIns="45716" rIns="91434" bIns="45716" numCol="1" spcCol="0" rtlCol="0" fromWordArt="0" anchor="ctr" anchorCtr="0" forceAA="0" compatLnSpc="1">
            <a:noAutofit/>
          </a:bodyPr>
          <a:lstStyle/>
          <a:p>
            <a:pPr algn="ctr"/>
            <a:endParaRPr sz="1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Shape 140"/>
          <p:cNvSpPr/>
          <p:nvPr/>
        </p:nvSpPr>
        <p:spPr>
          <a:xfrm>
            <a:off x="2132772" y="2322487"/>
            <a:ext cx="652334" cy="5732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6" y="13737"/>
                </a:moveTo>
                <a:lnTo>
                  <a:pt x="14163" y="0"/>
                </a:lnTo>
                <a:lnTo>
                  <a:pt x="7279" y="0"/>
                </a:lnTo>
                <a:lnTo>
                  <a:pt x="14163" y="13737"/>
                </a:lnTo>
                <a:lnTo>
                  <a:pt x="21046" y="13737"/>
                </a:lnTo>
                <a:close/>
                <a:moveTo>
                  <a:pt x="8426" y="14822"/>
                </a:moveTo>
                <a:lnTo>
                  <a:pt x="4985" y="21600"/>
                </a:lnTo>
                <a:lnTo>
                  <a:pt x="18158" y="21600"/>
                </a:lnTo>
                <a:lnTo>
                  <a:pt x="21600" y="14822"/>
                </a:lnTo>
                <a:lnTo>
                  <a:pt x="8426" y="14822"/>
                </a:lnTo>
                <a:close/>
                <a:moveTo>
                  <a:pt x="6488" y="1717"/>
                </a:moveTo>
                <a:lnTo>
                  <a:pt x="0" y="14822"/>
                </a:lnTo>
                <a:lnTo>
                  <a:pt x="3244" y="21600"/>
                </a:lnTo>
                <a:lnTo>
                  <a:pt x="9930" y="8495"/>
                </a:lnTo>
                <a:lnTo>
                  <a:pt x="6488" y="1717"/>
                </a:lnTo>
                <a:close/>
              </a:path>
            </a:pathLst>
          </a:cu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4" tIns="45716" rIns="91434" bIns="45716" numCol="1" spcCol="0" rtlCol="0" fromWordArt="0" anchor="ctr" anchorCtr="0" forceAA="0" compatLnSpc="1">
            <a:noAutofit/>
          </a:bodyPr>
          <a:lstStyle/>
          <a:p>
            <a:pPr algn="ctr"/>
            <a:endParaRPr sz="1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Shape 143"/>
          <p:cNvSpPr/>
          <p:nvPr/>
        </p:nvSpPr>
        <p:spPr>
          <a:xfrm>
            <a:off x="5142036" y="2338485"/>
            <a:ext cx="604907" cy="552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85" y="21600"/>
                </a:moveTo>
                <a:lnTo>
                  <a:pt x="9269" y="20017"/>
                </a:lnTo>
                <a:cubicBezTo>
                  <a:pt x="3699" y="14617"/>
                  <a:pt x="0" y="10800"/>
                  <a:pt x="0" y="6284"/>
                </a:cubicBezTo>
                <a:cubicBezTo>
                  <a:pt x="0" y="2700"/>
                  <a:pt x="2679" y="0"/>
                  <a:pt x="5953" y="0"/>
                </a:cubicBezTo>
                <a:cubicBezTo>
                  <a:pt x="7824" y="0"/>
                  <a:pt x="9652" y="884"/>
                  <a:pt x="10885" y="2467"/>
                </a:cubicBezTo>
                <a:cubicBezTo>
                  <a:pt x="12118" y="884"/>
                  <a:pt x="13776" y="0"/>
                  <a:pt x="15647" y="0"/>
                </a:cubicBezTo>
                <a:cubicBezTo>
                  <a:pt x="19134" y="0"/>
                  <a:pt x="21600" y="2700"/>
                  <a:pt x="21600" y="6284"/>
                </a:cubicBezTo>
                <a:cubicBezTo>
                  <a:pt x="21600" y="10800"/>
                  <a:pt x="17901" y="14617"/>
                  <a:pt x="12331" y="20017"/>
                </a:cubicBezTo>
                <a:lnTo>
                  <a:pt x="10885" y="21600"/>
                </a:lnTo>
              </a:path>
            </a:pathLst>
          </a:custGeom>
          <a:solidFill>
            <a:srgbClr val="484848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4" tIns="45716" rIns="91434" bIns="45716" numCol="1" spcCol="0" rtlCol="0" fromWordArt="0" anchor="ctr" anchorCtr="0" forceAA="0" compatLnSpc="1">
            <a:noAutofit/>
          </a:bodyPr>
          <a:lstStyle/>
          <a:p>
            <a:pPr algn="ctr"/>
            <a:endParaRPr sz="1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" name="Shape 145"/>
          <p:cNvSpPr/>
          <p:nvPr/>
        </p:nvSpPr>
        <p:spPr>
          <a:xfrm>
            <a:off x="4114062" y="1901318"/>
            <a:ext cx="2660857" cy="3678370"/>
          </a:xfrm>
          <a:prstGeom prst="rect">
            <a:avLst/>
          </a:prstGeom>
          <a:noFill/>
          <a:ln w="50800">
            <a:solidFill>
              <a:srgbClr val="A81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4" tIns="45716" rIns="91434" bIns="45716" numCol="1" spcCol="0" rtlCol="0" fromWordArt="0" anchor="ctr" anchorCtr="0" forceAA="0" compatLnSpc="1">
            <a:noAutofit/>
          </a:bodyPr>
          <a:lstStyle/>
          <a:p>
            <a:pPr algn="ctr"/>
            <a:endParaRPr sz="100">
              <a:cs typeface="+mn-ea"/>
              <a:sym typeface="+mn-lt"/>
            </a:endParaRPr>
          </a:p>
        </p:txBody>
      </p:sp>
      <p:sp>
        <p:nvSpPr>
          <p:cNvPr id="20" name="Shape 151"/>
          <p:cNvSpPr/>
          <p:nvPr/>
        </p:nvSpPr>
        <p:spPr>
          <a:xfrm>
            <a:off x="8114580" y="2279936"/>
            <a:ext cx="636524" cy="6365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2" y="10394"/>
                </a:moveTo>
                <a:lnTo>
                  <a:pt x="17459" y="10394"/>
                </a:lnTo>
                <a:lnTo>
                  <a:pt x="17459" y="6293"/>
                </a:lnTo>
                <a:cubicBezTo>
                  <a:pt x="17459" y="5116"/>
                  <a:pt x="16484" y="4101"/>
                  <a:pt x="15510" y="4101"/>
                </a:cubicBezTo>
                <a:lnTo>
                  <a:pt x="11368" y="4101"/>
                </a:lnTo>
                <a:lnTo>
                  <a:pt x="11368" y="2761"/>
                </a:lnTo>
                <a:cubicBezTo>
                  <a:pt x="11368" y="1177"/>
                  <a:pt x="10313" y="0"/>
                  <a:pt x="8851" y="0"/>
                </a:cubicBezTo>
                <a:cubicBezTo>
                  <a:pt x="7349" y="0"/>
                  <a:pt x="6090" y="1177"/>
                  <a:pt x="6090" y="2761"/>
                </a:cubicBezTo>
                <a:lnTo>
                  <a:pt x="6090" y="4101"/>
                </a:lnTo>
                <a:lnTo>
                  <a:pt x="2152" y="4101"/>
                </a:lnTo>
                <a:cubicBezTo>
                  <a:pt x="974" y="4101"/>
                  <a:pt x="0" y="5116"/>
                  <a:pt x="0" y="6293"/>
                </a:cubicBezTo>
                <a:lnTo>
                  <a:pt x="0" y="10191"/>
                </a:lnTo>
                <a:lnTo>
                  <a:pt x="1583" y="10191"/>
                </a:lnTo>
                <a:cubicBezTo>
                  <a:pt x="3126" y="10191"/>
                  <a:pt x="4304" y="11368"/>
                  <a:pt x="4304" y="12952"/>
                </a:cubicBezTo>
                <a:cubicBezTo>
                  <a:pt x="4304" y="14535"/>
                  <a:pt x="3126" y="15713"/>
                  <a:pt x="1583" y="15713"/>
                </a:cubicBezTo>
                <a:lnTo>
                  <a:pt x="0" y="15713"/>
                </a:lnTo>
                <a:lnTo>
                  <a:pt x="0" y="19611"/>
                </a:lnTo>
                <a:cubicBezTo>
                  <a:pt x="0" y="20788"/>
                  <a:pt x="974" y="21600"/>
                  <a:pt x="2152" y="21600"/>
                </a:cubicBezTo>
                <a:lnTo>
                  <a:pt x="5887" y="21600"/>
                </a:lnTo>
                <a:lnTo>
                  <a:pt x="5887" y="20017"/>
                </a:lnTo>
                <a:cubicBezTo>
                  <a:pt x="5887" y="18636"/>
                  <a:pt x="7349" y="17256"/>
                  <a:pt x="8851" y="17256"/>
                </a:cubicBezTo>
                <a:cubicBezTo>
                  <a:pt x="10313" y="17256"/>
                  <a:pt x="11571" y="18636"/>
                  <a:pt x="11571" y="20017"/>
                </a:cubicBezTo>
                <a:lnTo>
                  <a:pt x="11571" y="21600"/>
                </a:lnTo>
                <a:lnTo>
                  <a:pt x="15510" y="21600"/>
                </a:lnTo>
                <a:cubicBezTo>
                  <a:pt x="16484" y="21600"/>
                  <a:pt x="17459" y="20788"/>
                  <a:pt x="17459" y="19611"/>
                </a:cubicBezTo>
                <a:lnTo>
                  <a:pt x="17459" y="15510"/>
                </a:lnTo>
                <a:lnTo>
                  <a:pt x="19042" y="15510"/>
                </a:lnTo>
                <a:cubicBezTo>
                  <a:pt x="20423" y="15510"/>
                  <a:pt x="21600" y="14332"/>
                  <a:pt x="21600" y="12952"/>
                </a:cubicBezTo>
                <a:cubicBezTo>
                  <a:pt x="21600" y="11571"/>
                  <a:pt x="20423" y="10394"/>
                  <a:pt x="19042" y="10394"/>
                </a:cubicBezTo>
              </a:path>
            </a:pathLst>
          </a:cu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4" tIns="45716" rIns="91434" bIns="45716" numCol="1" spcCol="0" rtlCol="0" fromWordArt="0" anchor="ctr" anchorCtr="0" forceAA="0" compatLnSpc="1">
            <a:noAutofit/>
          </a:bodyPr>
          <a:lstStyle/>
          <a:p>
            <a:pPr algn="ctr"/>
            <a:endParaRPr sz="1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" name="Shape 153"/>
          <p:cNvSpPr/>
          <p:nvPr/>
        </p:nvSpPr>
        <p:spPr>
          <a:xfrm>
            <a:off x="7102414" y="1901318"/>
            <a:ext cx="2660857" cy="3678370"/>
          </a:xfrm>
          <a:prstGeom prst="rect">
            <a:avLst/>
          </a:prstGeom>
          <a:noFill/>
          <a:ln w="50800">
            <a:solidFill>
              <a:srgbClr val="48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4" tIns="45716" rIns="91434" bIns="45716" numCol="1" spcCol="0" rtlCol="0" fromWordArt="0" anchor="ctr" anchorCtr="0" forceAA="0" compatLnSpc="1">
            <a:noAutofit/>
          </a:bodyPr>
          <a:lstStyle/>
          <a:p>
            <a:pPr algn="ctr"/>
            <a:endParaRPr sz="1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63044" y="3645961"/>
            <a:ext cx="2191790" cy="176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1400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 sz="1400">
                <a:solidFill>
                  <a:srgbClr val="484848"/>
                </a:solidFill>
                <a:cs typeface="+mn-ea"/>
                <a:sym typeface="+mn-lt"/>
              </a:rPr>
              <a:t>字以内。</a:t>
            </a:r>
            <a:endParaRPr lang="zh-CN" altLang="en-US" sz="1400" b="1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Rectangle 36"/>
          <p:cNvSpPr>
            <a:spLocks noChangeArrowheads="1"/>
          </p:cNvSpPr>
          <p:nvPr/>
        </p:nvSpPr>
        <p:spPr bwMode="auto">
          <a:xfrm>
            <a:off x="1747045" y="3122807"/>
            <a:ext cx="1423788" cy="4616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400" b="1">
                <a:solidFill>
                  <a:srgbClr val="484848"/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348595" y="3645918"/>
            <a:ext cx="2191790" cy="176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1400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 sz="1400">
                <a:solidFill>
                  <a:srgbClr val="484848"/>
                </a:solidFill>
                <a:cs typeface="+mn-ea"/>
                <a:sym typeface="+mn-lt"/>
              </a:rPr>
              <a:t>字以内。</a:t>
            </a:r>
            <a:endParaRPr lang="zh-CN" altLang="en-US" sz="1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Rectangle 36"/>
          <p:cNvSpPr>
            <a:spLocks noChangeArrowheads="1"/>
          </p:cNvSpPr>
          <p:nvPr/>
        </p:nvSpPr>
        <p:spPr bwMode="auto">
          <a:xfrm>
            <a:off x="4732597" y="3122807"/>
            <a:ext cx="1423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BD1D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400" b="1">
                <a:solidFill>
                  <a:srgbClr val="484848"/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336947" y="3645918"/>
            <a:ext cx="2191790" cy="176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1400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 sz="1400">
                <a:solidFill>
                  <a:srgbClr val="484848"/>
                </a:solidFill>
                <a:cs typeface="+mn-ea"/>
                <a:sym typeface="+mn-lt"/>
              </a:rPr>
              <a:t>字以内。</a:t>
            </a:r>
            <a:endParaRPr lang="zh-CN" altLang="en-US" sz="1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36"/>
          <p:cNvSpPr>
            <a:spLocks noChangeArrowheads="1"/>
          </p:cNvSpPr>
          <p:nvPr/>
        </p:nvSpPr>
        <p:spPr bwMode="auto">
          <a:xfrm>
            <a:off x="7720948" y="3122807"/>
            <a:ext cx="1423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BD1D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400" b="1">
                <a:solidFill>
                  <a:srgbClr val="484848"/>
                </a:solidFill>
                <a:cs typeface="+mn-ea"/>
                <a:sym typeface="+mn-lt"/>
              </a:rPr>
              <a:t>添加文本</a:t>
            </a:r>
          </a:p>
        </p:txBody>
      </p:sp>
      <p:pic>
        <p:nvPicPr>
          <p:cNvPr id="4" name="图片 3" descr="图片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969500" y="1466850"/>
            <a:ext cx="2798445" cy="508254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dur="1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1" presetClass="entr" presetSubtype="1" dur="1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1" presetClass="entr" presetSubtype="1" dur="1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 animBg="1"/>
      <p:bldP spid="7" grpId="0" animBg="1"/>
      <p:bldP spid="12" grpId="0" animBg="1"/>
      <p:bldP spid="14" grpId="0" animBg="1"/>
      <p:bldP spid="20" grpId="0" animBg="1"/>
      <p:bldP spid="3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61110" y="1323975"/>
            <a:ext cx="613410" cy="4103370"/>
            <a:chOff x="2686" y="1411"/>
            <a:chExt cx="966" cy="6462"/>
          </a:xfrm>
        </p:grpSpPr>
        <p:grpSp>
          <p:nvGrpSpPr>
            <p:cNvPr id="5" name="组合 4"/>
            <p:cNvGrpSpPr/>
            <p:nvPr/>
          </p:nvGrpSpPr>
          <p:grpSpPr>
            <a:xfrm>
              <a:off x="2687" y="1411"/>
              <a:ext cx="965" cy="1814"/>
              <a:chOff x="4112" y="1786"/>
              <a:chExt cx="1025" cy="2098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4112" y="1786"/>
                <a:ext cx="1025" cy="2098"/>
              </a:xfrm>
              <a:prstGeom prst="rect">
                <a:avLst/>
              </a:prstGeom>
              <a:solidFill>
                <a:srgbClr val="A818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4132" y="1885"/>
                <a:ext cx="927" cy="190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cs typeface="+mn-ea"/>
                    <a:sym typeface="+mn-lt"/>
                  </a:rPr>
                  <a:t>皮影戏</a:t>
                </a: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2686" y="7562"/>
              <a:ext cx="964" cy="113"/>
            </a:xfrm>
            <a:prstGeom prst="rect">
              <a:avLst/>
            </a:prstGeom>
            <a:solidFill>
              <a:srgbClr val="A818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51" y="3225"/>
              <a:ext cx="630" cy="464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 sz="1400" spc="20">
                  <a:solidFill>
                    <a:srgbClr val="484848"/>
                  </a:solidFill>
                  <a:uFillTx/>
                  <a:cs typeface="+mn-ea"/>
                  <a:sym typeface="+mn-lt"/>
                </a:rPr>
                <a:t>一口述说千古事  两手对舞百万兵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6446520" y="5229860"/>
            <a:ext cx="5760043" cy="72001"/>
          </a:xfrm>
          <a:prstGeom prst="rect">
            <a:avLst/>
          </a:prstGeom>
          <a:solidFill>
            <a:srgbClr val="A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7" name="图片 16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300" y="1109980"/>
            <a:ext cx="4638040" cy="463804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446520" y="1541780"/>
            <a:ext cx="4819650" cy="3688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3" name="矩形 2"/>
          <p:cNvSpPr/>
          <p:nvPr/>
        </p:nvSpPr>
        <p:spPr>
          <a:xfrm>
            <a:off x="6692265" y="1038860"/>
            <a:ext cx="2040890" cy="502920"/>
          </a:xfrm>
          <a:prstGeom prst="rect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cs typeface="+mn-ea"/>
                <a:sym typeface="+mn-lt"/>
              </a:rPr>
              <a:t>添加文本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6" grpId="13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0" y="574675"/>
            <a:ext cx="5283835" cy="67246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6870975" y="57489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pic>
        <p:nvPicPr>
          <p:cNvPr id="25" name="图片 24" descr="图片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085" y="1937385"/>
            <a:ext cx="5960110" cy="4064635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791210" y="1937385"/>
            <a:ext cx="3862705" cy="3688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1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印花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16205"/>
            <a:ext cx="8808334" cy="6624049"/>
          </a:xfrm>
          <a:prstGeom prst="rect">
            <a:avLst/>
          </a:prstGeom>
          <a:effectLst/>
        </p:spPr>
      </p:pic>
      <p:pic>
        <p:nvPicPr>
          <p:cNvPr id="5" name="图片 4" descr="图片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365" y="2766695"/>
            <a:ext cx="4390390" cy="1323975"/>
          </a:xfrm>
          <a:prstGeom prst="round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943600" y="3506470"/>
            <a:ext cx="23774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点击此处添加文本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6816" flipH="1">
            <a:off x="9018432" y="2769894"/>
            <a:ext cx="1499383" cy="1121610"/>
          </a:xfrm>
          <a:prstGeom prst="rect">
            <a:avLst/>
          </a:prstGeom>
        </p:spPr>
      </p:pic>
      <p:pic>
        <p:nvPicPr>
          <p:cNvPr id="9" name="图片 8" descr="图片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4185" y="2023745"/>
            <a:ext cx="2757170" cy="2614295"/>
          </a:xfrm>
          <a:prstGeom prst="rect">
            <a:avLst/>
          </a:prstGeom>
        </p:spPr>
      </p:pic>
    </p:spTree>
  </p:cSld>
  <p:clrMapOvr>
    <a:masterClrMapping/>
  </p:clrMapOvr>
  <p:transition advClick="0" advTm="2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30" y="204470"/>
            <a:ext cx="681990" cy="8432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98495" y="32851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pic>
        <p:nvPicPr>
          <p:cNvPr id="12" name="图片 11" descr="图片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2230" y="4424680"/>
            <a:ext cx="1343025" cy="209994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-3175" y="1744345"/>
            <a:ext cx="12205335" cy="2292985"/>
          </a:xfrm>
          <a:prstGeom prst="rect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 descr="图片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550" y="1744980"/>
            <a:ext cx="3560445" cy="22923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136015" y="1921510"/>
            <a:ext cx="5623560" cy="1849755"/>
            <a:chOff x="1789" y="3026"/>
            <a:chExt cx="8856" cy="2913"/>
          </a:xfrm>
        </p:grpSpPr>
        <p:sp>
          <p:nvSpPr>
            <p:cNvPr id="1048662" name="矩形 57" descr="#clear#"/>
            <p:cNvSpPr/>
            <p:nvPr/>
          </p:nvSpPr>
          <p:spPr>
            <a:xfrm>
              <a:off x="1789" y="3026"/>
              <a:ext cx="3214" cy="7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sz="2400" b="1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812" y="4051"/>
              <a:ext cx="8833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 fontAlgn="auto"/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200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分钟之内。</a:t>
              </a:r>
            </a:p>
          </p:txBody>
        </p:sp>
      </p:grpSp>
      <p:pic>
        <p:nvPicPr>
          <p:cNvPr id="25" name="图片 24" descr="图片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230" y="4818380"/>
            <a:ext cx="7458710" cy="18415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30" y="204470"/>
            <a:ext cx="681990" cy="8432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98495" y="32851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87120" y="2626360"/>
            <a:ext cx="2488565" cy="3528695"/>
            <a:chOff x="1712" y="4136"/>
            <a:chExt cx="3919" cy="5557"/>
          </a:xfrm>
        </p:grpSpPr>
        <p:sp>
          <p:nvSpPr>
            <p:cNvPr id="1048641" name="圆角矩形 8"/>
            <p:cNvSpPr/>
            <p:nvPr/>
          </p:nvSpPr>
          <p:spPr>
            <a:xfrm>
              <a:off x="1712" y="4136"/>
              <a:ext cx="3591" cy="5557"/>
            </a:xfrm>
            <a:prstGeom prst="roundRect">
              <a:avLst>
                <a:gd name="adj" fmla="val 6746"/>
              </a:avLst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642" name="等腰三角形 9"/>
            <p:cNvSpPr/>
            <p:nvPr/>
          </p:nvSpPr>
          <p:spPr>
            <a:xfrm rot="5400000">
              <a:off x="5195" y="5026"/>
              <a:ext cx="487" cy="385"/>
            </a:xfrm>
            <a:prstGeom prst="triangle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649" name="文本框 20" descr="#clear#"/>
            <p:cNvSpPr txBox="1"/>
            <p:nvPr/>
          </p:nvSpPr>
          <p:spPr>
            <a:xfrm>
              <a:off x="2922" y="4466"/>
              <a:ext cx="1190" cy="1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cxnSp>
          <p:nvCxnSpPr>
            <p:cNvPr id="3145731" name="直接连接符 25"/>
            <p:cNvCxnSpPr/>
            <p:nvPr/>
          </p:nvCxnSpPr>
          <p:spPr>
            <a:xfrm>
              <a:off x="2591" y="5837"/>
              <a:ext cx="18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2" name="直接连接符 26"/>
            <p:cNvCxnSpPr/>
            <p:nvPr/>
          </p:nvCxnSpPr>
          <p:spPr>
            <a:xfrm>
              <a:off x="2591" y="6745"/>
              <a:ext cx="18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653" name="矩形 33" descr="#clear#"/>
            <p:cNvSpPr/>
            <p:nvPr/>
          </p:nvSpPr>
          <p:spPr>
            <a:xfrm>
              <a:off x="2711" y="7052"/>
              <a:ext cx="1593" cy="5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sz="1600" b="1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</a:p>
          </p:txBody>
        </p:sp>
        <p:sp>
          <p:nvSpPr>
            <p:cNvPr id="1048654" name="矩形 34" descr="#clear#"/>
            <p:cNvSpPr/>
            <p:nvPr/>
          </p:nvSpPr>
          <p:spPr>
            <a:xfrm>
              <a:off x="2033" y="7652"/>
              <a:ext cx="2948" cy="15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3155" y="6036"/>
              <a:ext cx="680" cy="510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70" tIns="64285" rIns="128570" bIns="6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73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75380" y="2626360"/>
            <a:ext cx="2488565" cy="3528695"/>
            <a:chOff x="5788" y="4136"/>
            <a:chExt cx="3919" cy="5557"/>
          </a:xfrm>
        </p:grpSpPr>
        <p:sp>
          <p:nvSpPr>
            <p:cNvPr id="1048643" name="圆角矩形 12"/>
            <p:cNvSpPr/>
            <p:nvPr/>
          </p:nvSpPr>
          <p:spPr>
            <a:xfrm>
              <a:off x="5788" y="4136"/>
              <a:ext cx="3591" cy="5557"/>
            </a:xfrm>
            <a:prstGeom prst="roundRect">
              <a:avLst>
                <a:gd name="adj" fmla="val 6746"/>
              </a:avLst>
            </a:prstGeom>
            <a:solidFill>
              <a:srgbClr val="A818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644" name="等腰三角形 13"/>
            <p:cNvSpPr/>
            <p:nvPr/>
          </p:nvSpPr>
          <p:spPr>
            <a:xfrm rot="5400000">
              <a:off x="9271" y="5026"/>
              <a:ext cx="487" cy="385"/>
            </a:xfrm>
            <a:prstGeom prst="triangle">
              <a:avLst/>
            </a:prstGeom>
            <a:solidFill>
              <a:srgbClr val="A818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650" name="文本框 21" descr="#clear#"/>
            <p:cNvSpPr txBox="1"/>
            <p:nvPr/>
          </p:nvSpPr>
          <p:spPr>
            <a:xfrm>
              <a:off x="7038" y="4466"/>
              <a:ext cx="1190" cy="1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145733" name="直接连接符 27"/>
            <p:cNvCxnSpPr/>
            <p:nvPr/>
          </p:nvCxnSpPr>
          <p:spPr>
            <a:xfrm>
              <a:off x="6679" y="5837"/>
              <a:ext cx="1808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4" name="直接连接符 28"/>
            <p:cNvCxnSpPr/>
            <p:nvPr/>
          </p:nvCxnSpPr>
          <p:spPr>
            <a:xfrm>
              <a:off x="6679" y="6745"/>
              <a:ext cx="1808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659" name="矩形 51" descr="#clear#"/>
            <p:cNvSpPr/>
            <p:nvPr/>
          </p:nvSpPr>
          <p:spPr>
            <a:xfrm>
              <a:off x="6679" y="7052"/>
              <a:ext cx="1681" cy="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sz="1600" b="1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</a:p>
          </p:txBody>
        </p:sp>
        <p:sp>
          <p:nvSpPr>
            <p:cNvPr id="1048660" name="矩形 52" descr="#clear#"/>
            <p:cNvSpPr/>
            <p:nvPr/>
          </p:nvSpPr>
          <p:spPr>
            <a:xfrm>
              <a:off x="6082" y="7652"/>
              <a:ext cx="2948" cy="15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en-US" altLang="zh-CN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7222" y="6036"/>
              <a:ext cx="680" cy="571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70" tIns="64285" rIns="128570" bIns="6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73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74435" y="2626360"/>
            <a:ext cx="2280285" cy="3528695"/>
            <a:chOff x="9881" y="4136"/>
            <a:chExt cx="3591" cy="5557"/>
          </a:xfrm>
        </p:grpSpPr>
        <p:sp>
          <p:nvSpPr>
            <p:cNvPr id="1048645" name="圆角矩形 15"/>
            <p:cNvSpPr/>
            <p:nvPr/>
          </p:nvSpPr>
          <p:spPr>
            <a:xfrm>
              <a:off x="9881" y="4136"/>
              <a:ext cx="3591" cy="5557"/>
            </a:xfrm>
            <a:prstGeom prst="roundRect">
              <a:avLst>
                <a:gd name="adj" fmla="val 6746"/>
              </a:avLst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651" name="文本框 22" descr="#clear#"/>
            <p:cNvSpPr txBox="1"/>
            <p:nvPr/>
          </p:nvSpPr>
          <p:spPr>
            <a:xfrm>
              <a:off x="11136" y="4466"/>
              <a:ext cx="1190" cy="1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cxnSp>
          <p:nvCxnSpPr>
            <p:cNvPr id="3145737" name="直接连接符 31"/>
            <p:cNvCxnSpPr/>
            <p:nvPr/>
          </p:nvCxnSpPr>
          <p:spPr>
            <a:xfrm>
              <a:off x="10805" y="5837"/>
              <a:ext cx="18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8" name="直接连接符 32"/>
            <p:cNvCxnSpPr/>
            <p:nvPr/>
          </p:nvCxnSpPr>
          <p:spPr>
            <a:xfrm>
              <a:off x="10805" y="6745"/>
              <a:ext cx="18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655" name="矩形 37" descr="#clear#"/>
            <p:cNvSpPr/>
            <p:nvPr/>
          </p:nvSpPr>
          <p:spPr>
            <a:xfrm>
              <a:off x="10857" y="7052"/>
              <a:ext cx="1593" cy="5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sz="1600" b="1">
                  <a:solidFill>
                    <a:schemeClr val="bg1"/>
                  </a:solidFill>
                  <a:cs typeface="+mn-ea"/>
                  <a:sym typeface="+mn-lt"/>
                </a:rPr>
                <a:t>添加文本</a:t>
              </a:r>
            </a:p>
          </p:txBody>
        </p:sp>
        <p:sp>
          <p:nvSpPr>
            <p:cNvPr id="1048656" name="矩形 38" descr="#clear#"/>
            <p:cNvSpPr/>
            <p:nvPr/>
          </p:nvSpPr>
          <p:spPr>
            <a:xfrm>
              <a:off x="10167" y="7652"/>
              <a:ext cx="2948" cy="15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20" name="Shape 151"/>
            <p:cNvSpPr/>
            <p:nvPr/>
          </p:nvSpPr>
          <p:spPr>
            <a:xfrm>
              <a:off x="11391" y="6040"/>
              <a:ext cx="680" cy="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42" y="10394"/>
                  </a:moveTo>
                  <a:lnTo>
                    <a:pt x="17459" y="10394"/>
                  </a:lnTo>
                  <a:lnTo>
                    <a:pt x="17459" y="6293"/>
                  </a:lnTo>
                  <a:cubicBezTo>
                    <a:pt x="17459" y="5116"/>
                    <a:pt x="16484" y="4101"/>
                    <a:pt x="15510" y="4101"/>
                  </a:cubicBezTo>
                  <a:lnTo>
                    <a:pt x="11368" y="4101"/>
                  </a:lnTo>
                  <a:lnTo>
                    <a:pt x="11368" y="2761"/>
                  </a:lnTo>
                  <a:cubicBezTo>
                    <a:pt x="11368" y="1177"/>
                    <a:pt x="10313" y="0"/>
                    <a:pt x="8851" y="0"/>
                  </a:cubicBezTo>
                  <a:cubicBezTo>
                    <a:pt x="7349" y="0"/>
                    <a:pt x="6090" y="1177"/>
                    <a:pt x="6090" y="2761"/>
                  </a:cubicBezTo>
                  <a:lnTo>
                    <a:pt x="6090" y="4101"/>
                  </a:lnTo>
                  <a:lnTo>
                    <a:pt x="2152" y="4101"/>
                  </a:lnTo>
                  <a:cubicBezTo>
                    <a:pt x="974" y="4101"/>
                    <a:pt x="0" y="5116"/>
                    <a:pt x="0" y="6293"/>
                  </a:cubicBezTo>
                  <a:lnTo>
                    <a:pt x="0" y="10191"/>
                  </a:lnTo>
                  <a:lnTo>
                    <a:pt x="1583" y="10191"/>
                  </a:lnTo>
                  <a:cubicBezTo>
                    <a:pt x="3126" y="10191"/>
                    <a:pt x="4304" y="11368"/>
                    <a:pt x="4304" y="12952"/>
                  </a:cubicBezTo>
                  <a:cubicBezTo>
                    <a:pt x="4304" y="14535"/>
                    <a:pt x="3126" y="15713"/>
                    <a:pt x="1583" y="15713"/>
                  </a:cubicBezTo>
                  <a:lnTo>
                    <a:pt x="0" y="15713"/>
                  </a:lnTo>
                  <a:lnTo>
                    <a:pt x="0" y="19611"/>
                  </a:lnTo>
                  <a:cubicBezTo>
                    <a:pt x="0" y="20788"/>
                    <a:pt x="974" y="21600"/>
                    <a:pt x="2152" y="21600"/>
                  </a:cubicBezTo>
                  <a:lnTo>
                    <a:pt x="5887" y="21600"/>
                  </a:lnTo>
                  <a:lnTo>
                    <a:pt x="5887" y="20017"/>
                  </a:lnTo>
                  <a:cubicBezTo>
                    <a:pt x="5887" y="18636"/>
                    <a:pt x="7349" y="17256"/>
                    <a:pt x="8851" y="17256"/>
                  </a:cubicBezTo>
                  <a:cubicBezTo>
                    <a:pt x="10313" y="17256"/>
                    <a:pt x="11571" y="18636"/>
                    <a:pt x="11571" y="20017"/>
                  </a:cubicBezTo>
                  <a:lnTo>
                    <a:pt x="11571" y="21600"/>
                  </a:lnTo>
                  <a:lnTo>
                    <a:pt x="15510" y="21600"/>
                  </a:lnTo>
                  <a:cubicBezTo>
                    <a:pt x="16484" y="21600"/>
                    <a:pt x="17459" y="20788"/>
                    <a:pt x="17459" y="19611"/>
                  </a:cubicBezTo>
                  <a:lnTo>
                    <a:pt x="17459" y="15510"/>
                  </a:lnTo>
                  <a:lnTo>
                    <a:pt x="19042" y="15510"/>
                  </a:lnTo>
                  <a:cubicBezTo>
                    <a:pt x="20423" y="15510"/>
                    <a:pt x="21600" y="14332"/>
                    <a:pt x="21600" y="12952"/>
                  </a:cubicBezTo>
                  <a:cubicBezTo>
                    <a:pt x="21600" y="11571"/>
                    <a:pt x="20423" y="10394"/>
                    <a:pt x="19042" y="1039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4" tIns="45716" rIns="91434" bIns="45716" numCol="1" spcCol="0" rtlCol="0" fromWordArt="0" anchor="ctr" anchorCtr="0" forceAA="0" compatLnSpc="1">
              <a:noAutofit/>
            </a:bodyPr>
            <a:lstStyle/>
            <a:p>
              <a:pPr algn="ctr"/>
              <a:endParaRPr sz="1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 descr="图片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715" y="1558290"/>
            <a:ext cx="2704465" cy="503809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709295" y="1558290"/>
            <a:ext cx="8567420" cy="73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1600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600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 sz="1600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600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 sz="1600">
                <a:solidFill>
                  <a:srgbClr val="484848"/>
                </a:solidFill>
                <a:cs typeface="+mn-ea"/>
                <a:sym typeface="+mn-lt"/>
              </a:rPr>
              <a:t>分钟之内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1048662" name="矩形 57" descr="#clear#"/>
          <p:cNvSpPr/>
          <p:nvPr/>
        </p:nvSpPr>
        <p:spPr>
          <a:xfrm>
            <a:off x="4736129" y="1219721"/>
            <a:ext cx="17331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sz="2400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48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4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0" presetClass="entr" presetSubtype="0" dur="100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9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9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9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13"/>
      <p:bldP spid="10486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9788525" y="-56515"/>
            <a:ext cx="958215" cy="6912610"/>
            <a:chOff x="15415" y="-89"/>
            <a:chExt cx="1509" cy="10886"/>
          </a:xfrm>
        </p:grpSpPr>
        <p:sp>
          <p:nvSpPr>
            <p:cNvPr id="3" name="矩形 2"/>
            <p:cNvSpPr/>
            <p:nvPr/>
          </p:nvSpPr>
          <p:spPr>
            <a:xfrm>
              <a:off x="16437" y="-89"/>
              <a:ext cx="113" cy="3685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6087" y="-89"/>
              <a:ext cx="113" cy="3402"/>
            </a:xfrm>
            <a:prstGeom prst="rect">
              <a:avLst/>
            </a:prstGeom>
            <a:solidFill>
              <a:srgbClr val="A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6087" y="7112"/>
              <a:ext cx="113" cy="3685"/>
            </a:xfrm>
            <a:prstGeom prst="rect">
              <a:avLst/>
            </a:prstGeom>
            <a:solidFill>
              <a:srgbClr val="A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6437" y="7395"/>
              <a:ext cx="113" cy="3402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5415" y="3596"/>
              <a:ext cx="1454" cy="24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800" dirty="0">
                  <a:solidFill>
                    <a:srgbClr val="484848"/>
                  </a:solidFill>
                  <a:cs typeface="+mn-ea"/>
                  <a:sym typeface="+mn-lt"/>
                </a:rPr>
                <a:t>添加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052" y="5870"/>
              <a:ext cx="872" cy="12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>
                  <a:solidFill>
                    <a:srgbClr val="A80000"/>
                  </a:solidFill>
                  <a:cs typeface="+mn-ea"/>
                  <a:sym typeface="+mn-lt"/>
                </a:rPr>
                <a:t>文本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40030" y="1258570"/>
            <a:ext cx="3681730" cy="4145280"/>
            <a:chOff x="378" y="1982"/>
            <a:chExt cx="5798" cy="6528"/>
          </a:xfrm>
        </p:grpSpPr>
        <p:pic>
          <p:nvPicPr>
            <p:cNvPr id="12" name="图片 11" descr="图片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" y="1982"/>
              <a:ext cx="5798" cy="6528"/>
            </a:xfrm>
            <a:prstGeom prst="rect">
              <a:avLst/>
            </a:prstGeom>
          </p:spPr>
        </p:pic>
        <p:pic>
          <p:nvPicPr>
            <p:cNvPr id="13" name="图片 12" descr="图片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2" y="2091"/>
              <a:ext cx="3870" cy="6419"/>
            </a:xfrm>
            <a:prstGeom prst="rect">
              <a:avLst/>
            </a:prstGeom>
          </p:spPr>
        </p:pic>
      </p:grpSp>
      <p:sp>
        <p:nvSpPr>
          <p:cNvPr id="36" name="文本框 35"/>
          <p:cNvSpPr txBox="1"/>
          <p:nvPr/>
        </p:nvSpPr>
        <p:spPr>
          <a:xfrm>
            <a:off x="4028440" y="1307465"/>
            <a:ext cx="5240655" cy="2968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</a:t>
            </a:r>
          </a:p>
        </p:txBody>
      </p:sp>
      <p:pic>
        <p:nvPicPr>
          <p:cNvPr id="2" name="图片 1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61965" y="3818255"/>
            <a:ext cx="2992120" cy="303784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1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955" y="1815465"/>
            <a:ext cx="6383655" cy="435356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2560" y="4566920"/>
            <a:ext cx="2427605" cy="160210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90025" y="4566920"/>
            <a:ext cx="2427605" cy="160210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98495" y="32851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513195" y="2045335"/>
            <a:ext cx="5004435" cy="224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pic>
        <p:nvPicPr>
          <p:cNvPr id="6" name="图片 5" descr="图片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75" y="328295"/>
            <a:ext cx="681990" cy="84328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1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印花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16205"/>
            <a:ext cx="8808334" cy="6624049"/>
          </a:xfrm>
          <a:prstGeom prst="rect">
            <a:avLst/>
          </a:prstGeom>
          <a:effectLst/>
        </p:spPr>
      </p:pic>
      <p:pic>
        <p:nvPicPr>
          <p:cNvPr id="5" name="图片 4" descr="图片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365" y="2743200"/>
            <a:ext cx="4390390" cy="1371600"/>
          </a:xfrm>
          <a:prstGeom prst="round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943600" y="3506470"/>
            <a:ext cx="23774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点击此处添加文本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6816" flipH="1">
            <a:off x="9141622" y="2867684"/>
            <a:ext cx="1499383" cy="1121610"/>
          </a:xfrm>
          <a:prstGeom prst="rect">
            <a:avLst/>
          </a:prstGeom>
        </p:spPr>
      </p:pic>
      <p:pic>
        <p:nvPicPr>
          <p:cNvPr id="8" name="图片 7" descr="图片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7790" y="1914525"/>
            <a:ext cx="3066415" cy="2723515"/>
          </a:xfrm>
          <a:prstGeom prst="rect">
            <a:avLst/>
          </a:prstGeom>
        </p:spPr>
      </p:pic>
    </p:spTree>
  </p:cSld>
  <p:clrMapOvr>
    <a:masterClrMapping/>
  </p:clrMapOvr>
  <p:transition advClick="0" advTm="2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5130" y="1049020"/>
            <a:ext cx="2377440" cy="4317365"/>
          </a:xfrm>
          <a:prstGeom prst="rect">
            <a:avLst/>
          </a:prstGeom>
        </p:spPr>
      </p:pic>
      <p:pic>
        <p:nvPicPr>
          <p:cNvPr id="15" name="图片 14" descr="图片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1835" y="1049020"/>
            <a:ext cx="2778760" cy="455231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166235" y="-22860"/>
            <a:ext cx="4295140" cy="5623560"/>
            <a:chOff x="6561" y="-36"/>
            <a:chExt cx="6764" cy="8856"/>
          </a:xfrm>
        </p:grpSpPr>
        <p:sp>
          <p:nvSpPr>
            <p:cNvPr id="6" name="矩形 5"/>
            <p:cNvSpPr/>
            <p:nvPr/>
          </p:nvSpPr>
          <p:spPr>
            <a:xfrm>
              <a:off x="6561" y="-36"/>
              <a:ext cx="6765" cy="8857"/>
            </a:xfrm>
            <a:prstGeom prst="rect">
              <a:avLst/>
            </a:prstGeom>
            <a:solidFill>
              <a:srgbClr val="A818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028" y="1121"/>
              <a:ext cx="412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r>
                <a:rPr lang="zh-CN" altLang="en-US" sz="320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823" y="2643"/>
              <a:ext cx="6298" cy="5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 fontAlgn="auto">
                <a:lnSpc>
                  <a:spcPct val="130000"/>
                </a:lnSpc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200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200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分钟之内。</a:t>
              </a:r>
            </a:p>
          </p:txBody>
        </p:sp>
      </p:grpSp>
      <p:pic>
        <p:nvPicPr>
          <p:cNvPr id="2" name="图片 1" descr="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60960" y="4467860"/>
            <a:ext cx="2489200" cy="2427605"/>
          </a:xfrm>
          <a:prstGeom prst="rect">
            <a:avLst/>
          </a:prstGeom>
        </p:spPr>
      </p:pic>
      <p:pic>
        <p:nvPicPr>
          <p:cNvPr id="3" name="图片 2" descr="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 flipV="1">
            <a:off x="9641840" y="4467860"/>
            <a:ext cx="2489200" cy="2427605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3" presetClass="path" presetSubtype="0" dur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0 L 0 0" pathEditMode="relative" rAng="0" ptsTypes="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dur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path" presetSubtype="0" dur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0 L 0 0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5a1ebdee3db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4322445"/>
            <a:ext cx="2087361" cy="1980015"/>
          </a:xfrm>
          <a:prstGeom prst="rect">
            <a:avLst/>
          </a:prstGeom>
          <a:effectLst>
            <a:outerShdw blurRad="38100" dist="38100" dir="13500000" sx="120000" sy="120000" algn="br" rotWithShape="0">
              <a:prstClr val="black">
                <a:alpha val="15000"/>
              </a:prstClr>
            </a:outerShdw>
          </a:effectLst>
        </p:spPr>
      </p:pic>
      <p:sp>
        <p:nvSpPr>
          <p:cNvPr id="41" name="文本框 40"/>
          <p:cNvSpPr txBox="1"/>
          <p:nvPr/>
        </p:nvSpPr>
        <p:spPr>
          <a:xfrm>
            <a:off x="5036820" y="2338070"/>
            <a:ext cx="3550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A80000"/>
                </a:solidFill>
                <a:cs typeface="+mn-ea"/>
                <a:sym typeface="+mn-lt"/>
              </a:rPr>
              <a:t>壹</a:t>
            </a:r>
            <a:r>
              <a:rPr lang="en-US" altLang="zh-CN" sz="2400" b="1" dirty="0">
                <a:solidFill>
                  <a:srgbClr val="484848"/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rgbClr val="484848"/>
                </a:solidFill>
                <a:cs typeface="+mn-ea"/>
                <a:sym typeface="+mn-lt"/>
              </a:rPr>
              <a:t>单击此处添加您的内容。</a:t>
            </a:r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255" t="-10916"/>
          <a:stretch>
            <a:fillRect/>
          </a:stretch>
        </p:blipFill>
        <p:spPr>
          <a:xfrm flipH="1">
            <a:off x="10681970" y="-347345"/>
            <a:ext cx="1896110" cy="1929130"/>
          </a:xfrm>
          <a:prstGeom prst="rect">
            <a:avLst/>
          </a:prstGeom>
        </p:spPr>
      </p:pic>
      <p:pic>
        <p:nvPicPr>
          <p:cNvPr id="2" name="图片 1" descr="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255" t="-10916"/>
          <a:stretch>
            <a:fillRect/>
          </a:stretch>
        </p:blipFill>
        <p:spPr>
          <a:xfrm>
            <a:off x="-412750" y="-347345"/>
            <a:ext cx="1896110" cy="19291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36820" y="3146425"/>
            <a:ext cx="3550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A80000"/>
                </a:solidFill>
                <a:cs typeface="+mn-ea"/>
                <a:sym typeface="+mn-lt"/>
              </a:rPr>
              <a:t>贰</a:t>
            </a:r>
            <a:r>
              <a:rPr lang="en-US" altLang="zh-CN" sz="2400" b="1" dirty="0">
                <a:solidFill>
                  <a:srgbClr val="484848"/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rgbClr val="484848"/>
                </a:solidFill>
                <a:cs typeface="+mn-ea"/>
                <a:sym typeface="+mn-lt"/>
              </a:rPr>
              <a:t>单击此处添加您的内容。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36820" y="3851910"/>
            <a:ext cx="3550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A80000"/>
                </a:solidFill>
                <a:cs typeface="+mn-ea"/>
                <a:sym typeface="+mn-lt"/>
              </a:rPr>
              <a:t>叁</a:t>
            </a:r>
            <a:r>
              <a:rPr lang="en-US" altLang="zh-CN" sz="2400" b="1">
                <a:solidFill>
                  <a:srgbClr val="484848"/>
                </a:solidFill>
                <a:cs typeface="+mn-ea"/>
                <a:sym typeface="+mn-lt"/>
              </a:rPr>
              <a:t> 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单击此处添加您的内容。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36820" y="4558030"/>
            <a:ext cx="3550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A80000"/>
                </a:solidFill>
                <a:cs typeface="+mn-ea"/>
                <a:sym typeface="+mn-lt"/>
              </a:rPr>
              <a:t>肆</a:t>
            </a:r>
            <a:r>
              <a:rPr lang="en-US" altLang="zh-CN" sz="2400" b="1" dirty="0">
                <a:solidFill>
                  <a:srgbClr val="484848"/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rgbClr val="484848"/>
                </a:solidFill>
                <a:cs typeface="+mn-ea"/>
                <a:sym typeface="+mn-lt"/>
              </a:rPr>
              <a:t>单击此处添加您的内容。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666240" y="1024890"/>
            <a:ext cx="2276475" cy="3361690"/>
            <a:chOff x="2336" y="1513"/>
            <a:chExt cx="3585" cy="5294"/>
          </a:xfrm>
          <a:effectLst/>
        </p:grpSpPr>
        <p:pic>
          <p:nvPicPr>
            <p:cNvPr id="45" name="图片 44" descr="图片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36" y="1513"/>
              <a:ext cx="3585" cy="5294"/>
            </a:xfrm>
            <a:prstGeom prst="rect">
              <a:avLst/>
            </a:prstGeom>
            <a:effectLst/>
          </p:spPr>
        </p:pic>
        <p:sp>
          <p:nvSpPr>
            <p:cNvPr id="47" name="文本框 46"/>
            <p:cNvSpPr txBox="1"/>
            <p:nvPr/>
          </p:nvSpPr>
          <p:spPr>
            <a:xfrm>
              <a:off x="4741" y="3593"/>
              <a:ext cx="969" cy="26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</a:p>
          </p:txBody>
        </p:sp>
      </p:grpSp>
      <p:sp>
        <p:nvSpPr>
          <p:cNvPr id="12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5"/>
            <a:ext cx="604867" cy="127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3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33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33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33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 rot="1080000">
            <a:off x="1828800" y="1325880"/>
            <a:ext cx="2376018" cy="2916021"/>
          </a:xfrm>
          <a:prstGeom prst="roundRect">
            <a:avLst/>
          </a:prstGeom>
          <a:solidFill>
            <a:srgbClr val="A81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 rot="1080000">
            <a:off x="5115560" y="1438910"/>
            <a:ext cx="2376018" cy="2916021"/>
          </a:xfrm>
          <a:prstGeom prst="roundRect">
            <a:avLst/>
          </a:prstGeom>
          <a:solidFill>
            <a:srgbClr val="A81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 rot="1080000">
            <a:off x="8402320" y="1438910"/>
            <a:ext cx="2376018" cy="2916021"/>
          </a:xfrm>
          <a:prstGeom prst="roundRect">
            <a:avLst/>
          </a:prstGeom>
          <a:solidFill>
            <a:srgbClr val="A81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图片2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8800" y="1438910"/>
            <a:ext cx="2376018" cy="2916021"/>
          </a:xfrm>
          <a:prstGeom prst="roundRect">
            <a:avLst/>
          </a:prstGeom>
        </p:spPr>
      </p:pic>
      <p:pic>
        <p:nvPicPr>
          <p:cNvPr id="8" name="图片 7" descr="图片2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15560" y="1438910"/>
            <a:ext cx="2376018" cy="2916021"/>
          </a:xfrm>
          <a:prstGeom prst="roundRect">
            <a:avLst/>
          </a:prstGeom>
        </p:spPr>
      </p:pic>
      <p:pic>
        <p:nvPicPr>
          <p:cNvPr id="9" name="图片 8" descr="图片1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4685" y="1438910"/>
            <a:ext cx="2376018" cy="2916021"/>
          </a:xfrm>
          <a:prstGeom prst="round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751480" y="183101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33475" y="4791710"/>
            <a:ext cx="9712325" cy="117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pic>
        <p:nvPicPr>
          <p:cNvPr id="10" name="图片 9" descr="图片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15" y="182880"/>
            <a:ext cx="681990" cy="84328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4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22" grpId="0"/>
      <p:bldP spid="29" grpId="1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903605" y="1673860"/>
            <a:ext cx="3586480" cy="447167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rtlCol="0" anchor="ctr"/>
          <a:lstStyle/>
          <a:p>
            <a:pPr algn="ctr">
              <a:lnSpc>
                <a:spcPct val="150000"/>
              </a:lnSpc>
            </a:pPr>
            <a:endParaRPr lang="en-US" sz="2400">
              <a:cs typeface="+mn-ea"/>
              <a:sym typeface="+mn-lt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127451" y="3960961"/>
            <a:ext cx="4205700" cy="2184510"/>
            <a:chOff x="6935373" y="3960787"/>
            <a:chExt cx="4206239" cy="2184670"/>
          </a:xfrm>
        </p:grpSpPr>
        <p:sp>
          <p:nvSpPr>
            <p:cNvPr id="9" name="Rectangle 7"/>
            <p:cNvSpPr/>
            <p:nvPr/>
          </p:nvSpPr>
          <p:spPr>
            <a:xfrm>
              <a:off x="6935373" y="3960787"/>
              <a:ext cx="4206239" cy="2184670"/>
            </a:xfrm>
            <a:prstGeom prst="rect">
              <a:avLst/>
            </a:prstGeom>
            <a:solidFill>
              <a:srgbClr val="A818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639067" y="4709620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AutoShape 126"/>
            <p:cNvSpPr/>
            <p:nvPr/>
          </p:nvSpPr>
          <p:spPr bwMode="auto">
            <a:xfrm>
              <a:off x="7790690" y="4861243"/>
              <a:ext cx="383755" cy="3837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rgbClr val="484848"/>
            </a:solidFill>
            <a:ln>
              <a:noFill/>
            </a:ln>
            <a:effectLst/>
          </p:spPr>
          <p:txBody>
            <a:bodyPr lIns="26785" tIns="26785" rIns="26785" bIns="26785" anchor="ctr"/>
            <a:lstStyle/>
            <a:p>
              <a:pPr algn="ctr" defTabSz="171450" hangingPunct="0">
                <a:lnSpc>
                  <a:spcPct val="150000"/>
                </a:lnSpc>
              </a:pPr>
              <a:endParaRPr lang="en-US" sz="146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11" name="Group 41"/>
            <p:cNvGrpSpPr/>
            <p:nvPr/>
          </p:nvGrpSpPr>
          <p:grpSpPr>
            <a:xfrm>
              <a:off x="8437051" y="4559451"/>
              <a:ext cx="2493547" cy="1079564"/>
              <a:chOff x="6576896" y="2720529"/>
              <a:chExt cx="2493547" cy="1079564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6576896" y="2720529"/>
                <a:ext cx="961925" cy="2870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sz="1865" b="1">
                    <a:solidFill>
                      <a:schemeClr val="bg1"/>
                    </a:solidFill>
                    <a:cs typeface="+mn-ea"/>
                    <a:sym typeface="+mn-lt"/>
                  </a:rPr>
                  <a:t>添加文本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576897" y="3061534"/>
                <a:ext cx="2493546" cy="73855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>
                    <a:solidFill>
                      <a:schemeClr val="bg1"/>
                    </a:solidFill>
                    <a:cs typeface="+mn-ea"/>
                    <a:sym typeface="+mn-lt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>
            <a:off x="4609658" y="3960966"/>
            <a:ext cx="2391202" cy="2184511"/>
            <a:chOff x="4417255" y="3960787"/>
            <a:chExt cx="2391509" cy="2184670"/>
          </a:xfrm>
        </p:grpSpPr>
        <p:sp>
          <p:nvSpPr>
            <p:cNvPr id="13" name="Rectangle 10"/>
            <p:cNvSpPr/>
            <p:nvPr/>
          </p:nvSpPr>
          <p:spPr>
            <a:xfrm>
              <a:off x="4417255" y="3960787"/>
              <a:ext cx="2391509" cy="2184670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269507" y="4262787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21"/>
            <p:cNvGrpSpPr/>
            <p:nvPr/>
          </p:nvGrpSpPr>
          <p:grpSpPr>
            <a:xfrm>
              <a:off x="5481155" y="4414462"/>
              <a:ext cx="263709" cy="384412"/>
              <a:chOff x="3582988" y="3510757"/>
              <a:chExt cx="319088" cy="465138"/>
            </a:xfrm>
            <a:solidFill>
              <a:schemeClr val="accent3"/>
            </a:solidFill>
          </p:grpSpPr>
          <p:sp>
            <p:nvSpPr>
              <p:cNvPr id="23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rgbClr val="A81818"/>
              </a:solidFill>
              <a:ln>
                <a:noFill/>
              </a:ln>
              <a:effectLst/>
            </p:spPr>
            <p:txBody>
              <a:bodyPr lIns="26785" tIns="26785" rIns="26785" bIns="26785" anchor="ctr"/>
              <a:lstStyle/>
              <a:p>
                <a:pPr algn="ctr" defTabSz="171450" hangingPunct="0">
                  <a:lnSpc>
                    <a:spcPct val="150000"/>
                  </a:lnSpc>
                </a:pPr>
                <a:endParaRPr 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6785" tIns="26785" rIns="26785" bIns="26785" anchor="ctr"/>
              <a:lstStyle/>
              <a:p>
                <a:pPr algn="ctr" defTabSz="171450" hangingPunct="0">
                  <a:lnSpc>
                    <a:spcPct val="150000"/>
                  </a:lnSpc>
                </a:pPr>
                <a:endParaRPr 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44"/>
            <p:cNvGrpSpPr/>
            <p:nvPr/>
          </p:nvGrpSpPr>
          <p:grpSpPr>
            <a:xfrm>
              <a:off x="4626087" y="5010141"/>
              <a:ext cx="1982907" cy="859046"/>
              <a:chOff x="6961452" y="2720529"/>
              <a:chExt cx="1982907" cy="859046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7434283" y="2720529"/>
                <a:ext cx="961927" cy="2870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sz="1865" b="1">
                    <a:solidFill>
                      <a:schemeClr val="bg1"/>
                    </a:solidFill>
                    <a:cs typeface="+mn-ea"/>
                    <a:sym typeface="+mn-lt"/>
                  </a:rPr>
                  <a:t>添加文本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961452" y="3047467"/>
                <a:ext cx="1982907" cy="53210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>
                    <a:solidFill>
                      <a:schemeClr val="bg1"/>
                    </a:solidFill>
                    <a:cs typeface="+mn-ea"/>
                    <a:sym typeface="+mn-lt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US" sz="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Group 8"/>
          <p:cNvGrpSpPr/>
          <p:nvPr/>
        </p:nvGrpSpPr>
        <p:grpSpPr>
          <a:xfrm>
            <a:off x="8941949" y="1673128"/>
            <a:ext cx="2391202" cy="2184510"/>
            <a:chOff x="8750103" y="1672786"/>
            <a:chExt cx="2391509" cy="2184670"/>
          </a:xfrm>
        </p:grpSpPr>
        <p:sp>
          <p:nvSpPr>
            <p:cNvPr id="17" name="Rectangle 9"/>
            <p:cNvSpPr/>
            <p:nvPr/>
          </p:nvSpPr>
          <p:spPr>
            <a:xfrm>
              <a:off x="8750103" y="1672786"/>
              <a:ext cx="2391509" cy="2184670"/>
            </a:xfrm>
            <a:prstGeom prst="rect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9602355" y="1994150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AutoShape 46"/>
            <p:cNvSpPr/>
            <p:nvPr/>
          </p:nvSpPr>
          <p:spPr bwMode="auto">
            <a:xfrm>
              <a:off x="9753978" y="2141287"/>
              <a:ext cx="383755" cy="3837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solidFill>
              <a:srgbClr val="A81818"/>
            </a:solidFill>
            <a:ln>
              <a:noFill/>
            </a:ln>
            <a:effectLst/>
          </p:spPr>
          <p:txBody>
            <a:bodyPr lIns="26785" tIns="26785" rIns="26785" bIns="26785" anchor="ctr"/>
            <a:lstStyle/>
            <a:p>
              <a:pPr algn="ctr" defTabSz="171450" hangingPunct="0">
                <a:lnSpc>
                  <a:spcPct val="150000"/>
                </a:lnSpc>
              </a:pPr>
              <a:endParaRPr lang="en-US" sz="146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18" name="Group 47"/>
            <p:cNvGrpSpPr/>
            <p:nvPr/>
          </p:nvGrpSpPr>
          <p:grpSpPr>
            <a:xfrm>
              <a:off x="8954401" y="2756045"/>
              <a:ext cx="1982907" cy="859047"/>
              <a:chOff x="6961452" y="2720529"/>
              <a:chExt cx="1982907" cy="859047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7471943" y="2720529"/>
                <a:ext cx="961927" cy="2870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sz="1865" b="1">
                    <a:solidFill>
                      <a:schemeClr val="bg1"/>
                    </a:solidFill>
                    <a:cs typeface="+mn-ea"/>
                    <a:sym typeface="+mn-lt"/>
                  </a:rPr>
                  <a:t>添加文本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961452" y="3047468"/>
                <a:ext cx="1982907" cy="53210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>
                    <a:solidFill>
                      <a:schemeClr val="bg1"/>
                    </a:solidFill>
                    <a:cs typeface="+mn-ea"/>
                    <a:sym typeface="+mn-lt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US" sz="8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9" name="图片 18" descr="图片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025" y="292735"/>
            <a:ext cx="681990" cy="8432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009290" y="26882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609465" y="1673225"/>
            <a:ext cx="4204970" cy="2184400"/>
            <a:chOff x="7259" y="2635"/>
            <a:chExt cx="6622" cy="3440"/>
          </a:xfrm>
        </p:grpSpPr>
        <p:grpSp>
          <p:nvGrpSpPr>
            <p:cNvPr id="4" name="Group 6"/>
            <p:cNvGrpSpPr/>
            <p:nvPr/>
          </p:nvGrpSpPr>
          <p:grpSpPr>
            <a:xfrm>
              <a:off x="7259" y="2635"/>
              <a:ext cx="6623" cy="3440"/>
              <a:chOff x="4417255" y="1672786"/>
              <a:chExt cx="4206239" cy="218467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417255" y="1672786"/>
                <a:ext cx="4206239" cy="2184670"/>
              </a:xfrm>
              <a:prstGeom prst="rect">
                <a:avLst/>
              </a:prstGeom>
              <a:solidFill>
                <a:srgbClr val="A8181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932357" y="2421619"/>
                <a:ext cx="687003" cy="6870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7" name="Group 40"/>
              <p:cNvGrpSpPr/>
              <p:nvPr/>
            </p:nvGrpSpPr>
            <p:grpSpPr>
              <a:xfrm>
                <a:off x="5732689" y="2271451"/>
                <a:ext cx="2441757" cy="1079564"/>
                <a:chOff x="6576896" y="2720529"/>
                <a:chExt cx="2441757" cy="1079564"/>
              </a:xfrm>
            </p:grpSpPr>
            <p:sp>
              <p:nvSpPr>
                <p:cNvPr id="39" name="TextBox 38"/>
                <p:cNvSpPr txBox="1"/>
                <p:nvPr/>
              </p:nvSpPr>
              <p:spPr>
                <a:xfrm>
                  <a:off x="6576896" y="2720529"/>
                  <a:ext cx="961947" cy="2870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zh-CN" sz="1865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添加文本</a:t>
                  </a: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6576897" y="3061534"/>
                  <a:ext cx="2441756" cy="738559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800">
                      <a:solidFill>
                        <a:schemeClr val="bg1"/>
                      </a:solidFill>
                      <a:cs typeface="+mn-ea"/>
                      <a:sym typeface="+mn-lt"/>
                    </a:rPr>
  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  </a:r>
                  <a:endParaRPr lang="en-US" sz="8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25" name="信息"/>
            <p:cNvSpPr/>
            <p:nvPr/>
          </p:nvSpPr>
          <p:spPr>
            <a:xfrm>
              <a:off x="8347" y="4147"/>
              <a:ext cx="528" cy="417"/>
            </a:xfrm>
            <a:custGeom>
              <a:avLst/>
              <a:gdLst/>
              <a:ahLst/>
              <a:cxnLst/>
              <a:rect l="l" t="t" r="r" b="b"/>
              <a:pathLst>
                <a:path w="3456384" h="2625869">
                  <a:moveTo>
                    <a:pt x="1341655" y="1419506"/>
                  </a:moveTo>
                  <a:lnTo>
                    <a:pt x="196553" y="2529194"/>
                  </a:lnTo>
                  <a:lnTo>
                    <a:pt x="3257656" y="2529194"/>
                  </a:lnTo>
                  <a:lnTo>
                    <a:pt x="2112554" y="1419506"/>
                  </a:lnTo>
                  <a:lnTo>
                    <a:pt x="1727105" y="1793035"/>
                  </a:lnTo>
                  <a:close/>
                  <a:moveTo>
                    <a:pt x="97273" y="213610"/>
                  </a:moveTo>
                  <a:lnTo>
                    <a:pt x="97273" y="2486204"/>
                  </a:lnTo>
                  <a:lnTo>
                    <a:pt x="1269834" y="1349907"/>
                  </a:lnTo>
                  <a:close/>
                  <a:moveTo>
                    <a:pt x="3359112" y="211502"/>
                  </a:moveTo>
                  <a:lnTo>
                    <a:pt x="2184375" y="1349907"/>
                  </a:lnTo>
                  <a:lnTo>
                    <a:pt x="3359112" y="2488312"/>
                  </a:lnTo>
                  <a:close/>
                  <a:moveTo>
                    <a:pt x="120249" y="96675"/>
                  </a:moveTo>
                  <a:lnTo>
                    <a:pt x="1727105" y="1653835"/>
                  </a:lnTo>
                  <a:lnTo>
                    <a:pt x="3333960" y="96675"/>
                  </a:lnTo>
                  <a:close/>
                  <a:moveTo>
                    <a:pt x="0" y="0"/>
                  </a:moveTo>
                  <a:lnTo>
                    <a:pt x="3456384" y="0"/>
                  </a:lnTo>
                  <a:lnTo>
                    <a:pt x="3456384" y="2625869"/>
                  </a:lnTo>
                  <a:lnTo>
                    <a:pt x="0" y="262586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4848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1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1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1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3945" y="701219"/>
            <a:ext cx="5184577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635" y="4539615"/>
            <a:ext cx="12192635" cy="2332990"/>
          </a:xfrm>
          <a:prstGeom prst="rect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407795" y="4766945"/>
            <a:ext cx="9499600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分钟之内。</a:t>
            </a:r>
          </a:p>
        </p:txBody>
      </p:sp>
      <p:pic>
        <p:nvPicPr>
          <p:cNvPr id="5" name="图片 4" descr="图片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610" y="393700"/>
            <a:ext cx="8494395" cy="4145915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dur="5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6" grpId="1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359900" y="4989830"/>
            <a:ext cx="2242074" cy="365760"/>
          </a:xfrm>
          <a:prstGeom prst="rect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汇报人</a:t>
            </a:r>
            <a:r>
              <a:rPr lang="zh-CN" altLang="en-US" b="1" dirty="0" smtClean="0">
                <a:cs typeface="+mn-ea"/>
                <a:sym typeface="+mn-lt"/>
              </a:rPr>
              <a:t>：</a:t>
            </a:r>
            <a:r>
              <a:rPr lang="zh-CN" altLang="en-US" b="1" dirty="0">
                <a:cs typeface="+mn-ea"/>
                <a:sym typeface="+mn-lt"/>
              </a:rPr>
              <a:t>优品</a:t>
            </a:r>
            <a:r>
              <a:rPr lang="en-US" altLang="zh-CN" b="1" dirty="0" smtClean="0">
                <a:cs typeface="+mn-ea"/>
                <a:sym typeface="+mn-lt"/>
              </a:rPr>
              <a:t>PPT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09645" y="1340485"/>
            <a:ext cx="51727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484848"/>
                </a:solidFill>
                <a:cs typeface="+mn-ea"/>
                <a:sym typeface="+mn-lt"/>
              </a:rPr>
              <a:t>谢谢观赏！</a:t>
            </a:r>
          </a:p>
        </p:txBody>
      </p:sp>
      <p:pic>
        <p:nvPicPr>
          <p:cNvPr id="2" name="图片 1" descr="传统文化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45" y="-1905"/>
            <a:ext cx="1518782" cy="1224009"/>
          </a:xfrm>
          <a:prstGeom prst="rect">
            <a:avLst/>
          </a:prstGeom>
        </p:spPr>
      </p:pic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445" y="5573395"/>
            <a:ext cx="12222480" cy="1334135"/>
          </a:xfrm>
          <a:prstGeom prst="rect">
            <a:avLst/>
          </a:prstGeom>
        </p:spPr>
      </p:pic>
      <p:pic>
        <p:nvPicPr>
          <p:cNvPr id="12" name="图片 11" descr="图片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60" y="2974340"/>
            <a:ext cx="10058400" cy="179832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dur="1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3" presetClass="path" presetSubtype="0" dur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0 L 0 0" pathEditMode="relative" rAng="0" ptsTypes="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793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印花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3430" y="116840"/>
            <a:ext cx="8808334" cy="6624049"/>
          </a:xfrm>
          <a:prstGeom prst="rect">
            <a:avLst/>
          </a:prstGeom>
          <a:effectLst/>
        </p:spPr>
      </p:pic>
      <p:pic>
        <p:nvPicPr>
          <p:cNvPr id="22" name="图片 21" descr="图片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595" y="2752725"/>
            <a:ext cx="4390390" cy="1352550"/>
          </a:xfrm>
          <a:prstGeom prst="round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6816" flipH="1">
            <a:off x="8652672" y="2576219"/>
            <a:ext cx="1499383" cy="1121610"/>
          </a:xfrm>
          <a:prstGeom prst="rect">
            <a:avLst/>
          </a:prstGeom>
        </p:spPr>
      </p:pic>
      <p:pic>
        <p:nvPicPr>
          <p:cNvPr id="7" name="图片 6" descr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7685" y="1901825"/>
            <a:ext cx="2286000" cy="285686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621020" y="3488690"/>
            <a:ext cx="23774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点击此处添加文本</a:t>
            </a:r>
          </a:p>
        </p:txBody>
      </p:sp>
    </p:spTree>
  </p:cSld>
  <p:clrMapOvr>
    <a:masterClrMapping/>
  </p:clrMapOvr>
  <p:transition advClick="0" advTm="2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1" name="组合 2"/>
          <p:cNvGrpSpPr/>
          <p:nvPr/>
        </p:nvGrpSpPr>
        <p:grpSpPr>
          <a:xfrm>
            <a:off x="6689090" y="1454593"/>
            <a:ext cx="4338620" cy="849870"/>
            <a:chOff x="5565" y="3316"/>
            <a:chExt cx="6056" cy="1223"/>
          </a:xfrm>
        </p:grpSpPr>
        <p:sp>
          <p:nvSpPr>
            <p:cNvPr id="11272" name="Oval 12"/>
            <p:cNvSpPr/>
            <p:nvPr/>
          </p:nvSpPr>
          <p:spPr>
            <a:xfrm>
              <a:off x="5565" y="3405"/>
              <a:ext cx="854" cy="881"/>
            </a:xfrm>
            <a:prstGeom prst="ellipse">
              <a:avLst/>
            </a:prstGeom>
            <a:solidFill>
              <a:srgbClr val="A81818"/>
            </a:solidFill>
            <a:ln w="12700">
              <a:noFill/>
            </a:ln>
          </p:spPr>
          <p:txBody>
            <a:bodyPr anchor="ctr"/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1273" name="Rectangle 13"/>
            <p:cNvSpPr/>
            <p:nvPr/>
          </p:nvSpPr>
          <p:spPr>
            <a:xfrm>
              <a:off x="6787" y="3316"/>
              <a:ext cx="3793" cy="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b="1">
                  <a:solidFill>
                    <a:srgbClr val="595959"/>
                  </a:solidFill>
                  <a:cs typeface="+mn-ea"/>
                  <a:sym typeface="+mn-lt"/>
                </a:rPr>
                <a:t>请在此处输入标题</a:t>
              </a:r>
            </a:p>
            <a:p>
              <a:endParaRPr lang="en-US" altLang="zh-CN" sz="750">
                <a:solidFill>
                  <a:srgbClr val="595959"/>
                </a:solidFill>
                <a:cs typeface="+mn-ea"/>
                <a:sym typeface="+mn-lt"/>
              </a:endParaRPr>
            </a:p>
          </p:txBody>
        </p:sp>
        <p:sp>
          <p:nvSpPr>
            <p:cNvPr id="11274" name="Rectangle 15"/>
            <p:cNvSpPr/>
            <p:nvPr/>
          </p:nvSpPr>
          <p:spPr>
            <a:xfrm>
              <a:off x="6786" y="3788"/>
              <a:ext cx="4835" cy="7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1400">
                  <a:solidFill>
                    <a:srgbClr val="595959"/>
                  </a:solidFill>
                  <a:cs typeface="+mn-ea"/>
                  <a:sym typeface="+mn-lt"/>
                </a:rPr>
                <a:t>单击此处添加文字内容单击此处添加文字内容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690360" y="2363278"/>
            <a:ext cx="4338620" cy="849870"/>
            <a:chOff x="5565" y="3316"/>
            <a:chExt cx="6056" cy="1223"/>
          </a:xfrm>
        </p:grpSpPr>
        <p:sp>
          <p:nvSpPr>
            <p:cNvPr id="7" name="Oval 12"/>
            <p:cNvSpPr/>
            <p:nvPr/>
          </p:nvSpPr>
          <p:spPr>
            <a:xfrm>
              <a:off x="5565" y="3405"/>
              <a:ext cx="854" cy="881"/>
            </a:xfrm>
            <a:prstGeom prst="ellipse">
              <a:avLst/>
            </a:prstGeom>
            <a:solidFill>
              <a:srgbClr val="484848"/>
            </a:solidFill>
            <a:ln w="12700">
              <a:noFill/>
            </a:ln>
          </p:spPr>
          <p:txBody>
            <a:bodyPr anchor="ctr"/>
            <a:lstStyle/>
            <a:p>
              <a:pPr algn="ctr"/>
              <a:r>
                <a:rPr lang="en-US" altLang="zh-CN" sz="1600">
                  <a:solidFill>
                    <a:srgbClr val="F2F2F2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8" name="Rectangle 13"/>
            <p:cNvSpPr/>
            <p:nvPr/>
          </p:nvSpPr>
          <p:spPr>
            <a:xfrm>
              <a:off x="6787" y="3316"/>
              <a:ext cx="3793" cy="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b="1">
                  <a:solidFill>
                    <a:srgbClr val="595959"/>
                  </a:solidFill>
                  <a:cs typeface="+mn-ea"/>
                  <a:sym typeface="+mn-lt"/>
                </a:rPr>
                <a:t>请在此处输入标题</a:t>
              </a:r>
            </a:p>
            <a:p>
              <a:endParaRPr lang="en-US" altLang="zh-CN" sz="750">
                <a:solidFill>
                  <a:srgbClr val="595959"/>
                </a:solidFill>
                <a:cs typeface="+mn-ea"/>
                <a:sym typeface="+mn-lt"/>
              </a:endParaRPr>
            </a:p>
          </p:txBody>
        </p:sp>
        <p:sp>
          <p:nvSpPr>
            <p:cNvPr id="9" name="Rectangle 15"/>
            <p:cNvSpPr/>
            <p:nvPr/>
          </p:nvSpPr>
          <p:spPr>
            <a:xfrm>
              <a:off x="6786" y="3788"/>
              <a:ext cx="4835" cy="7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1400">
                  <a:solidFill>
                    <a:srgbClr val="595959"/>
                  </a:solidFill>
                  <a:cs typeface="+mn-ea"/>
                  <a:sym typeface="+mn-lt"/>
                </a:rPr>
                <a:t>单击此处添加文字内容单击此处添加文字内容</a:t>
              </a:r>
            </a:p>
          </p:txBody>
        </p:sp>
      </p:grpSp>
      <p:grpSp>
        <p:nvGrpSpPr>
          <p:cNvPr id="10" name="组合 2"/>
          <p:cNvGrpSpPr/>
          <p:nvPr/>
        </p:nvGrpSpPr>
        <p:grpSpPr>
          <a:xfrm>
            <a:off x="6690995" y="3306888"/>
            <a:ext cx="4338620" cy="849870"/>
            <a:chOff x="5565" y="3316"/>
            <a:chExt cx="6056" cy="1223"/>
          </a:xfrm>
        </p:grpSpPr>
        <p:sp>
          <p:nvSpPr>
            <p:cNvPr id="11" name="Oval 12"/>
            <p:cNvSpPr/>
            <p:nvPr/>
          </p:nvSpPr>
          <p:spPr>
            <a:xfrm>
              <a:off x="5565" y="3405"/>
              <a:ext cx="854" cy="881"/>
            </a:xfrm>
            <a:prstGeom prst="ellipse">
              <a:avLst/>
            </a:prstGeom>
            <a:solidFill>
              <a:srgbClr val="A81818"/>
            </a:solidFill>
            <a:ln w="12700">
              <a:noFill/>
            </a:ln>
          </p:spPr>
          <p:txBody>
            <a:bodyPr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2" name="Rectangle 13"/>
            <p:cNvSpPr/>
            <p:nvPr/>
          </p:nvSpPr>
          <p:spPr>
            <a:xfrm>
              <a:off x="6787" y="3316"/>
              <a:ext cx="3793" cy="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b="1" dirty="0">
                  <a:solidFill>
                    <a:srgbClr val="595959"/>
                  </a:solidFill>
                  <a:cs typeface="+mn-ea"/>
                  <a:sym typeface="+mn-lt"/>
                </a:rPr>
                <a:t>请在此处输入标题</a:t>
              </a:r>
            </a:p>
            <a:p>
              <a:endParaRPr lang="en-US" altLang="zh-CN" sz="750" dirty="0">
                <a:solidFill>
                  <a:srgbClr val="595959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15"/>
            <p:cNvSpPr/>
            <p:nvPr/>
          </p:nvSpPr>
          <p:spPr>
            <a:xfrm>
              <a:off x="6786" y="3788"/>
              <a:ext cx="4835" cy="7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1400" dirty="0">
                  <a:solidFill>
                    <a:srgbClr val="595959"/>
                  </a:solidFill>
                  <a:cs typeface="+mn-ea"/>
                  <a:sym typeface="+mn-lt"/>
                </a:rPr>
                <a:t>单击此处添加文字内容单击此处添加文字内容</a:t>
              </a:r>
            </a:p>
          </p:txBody>
        </p:sp>
      </p:grpSp>
      <p:grpSp>
        <p:nvGrpSpPr>
          <p:cNvPr id="15" name="组合 2"/>
          <p:cNvGrpSpPr/>
          <p:nvPr/>
        </p:nvGrpSpPr>
        <p:grpSpPr>
          <a:xfrm>
            <a:off x="6691239" y="4304473"/>
            <a:ext cx="4336471" cy="849870"/>
            <a:chOff x="5568" y="3316"/>
            <a:chExt cx="6053" cy="1223"/>
          </a:xfrm>
        </p:grpSpPr>
        <p:sp>
          <p:nvSpPr>
            <p:cNvPr id="16" name="Oval 12"/>
            <p:cNvSpPr/>
            <p:nvPr/>
          </p:nvSpPr>
          <p:spPr>
            <a:xfrm>
              <a:off x="5568" y="3380"/>
              <a:ext cx="854" cy="881"/>
            </a:xfrm>
            <a:prstGeom prst="ellipse">
              <a:avLst/>
            </a:prstGeom>
            <a:solidFill>
              <a:srgbClr val="484848"/>
            </a:solidFill>
            <a:ln w="12700">
              <a:noFill/>
            </a:ln>
          </p:spPr>
          <p:txBody>
            <a:bodyPr anchor="ctr"/>
            <a:lstStyle/>
            <a:p>
              <a:pPr algn="ctr"/>
              <a:r>
                <a:rPr lang="en-US" altLang="zh-CN" sz="1600">
                  <a:solidFill>
                    <a:srgbClr val="F2F2F2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7" name="Rectangle 13"/>
            <p:cNvSpPr/>
            <p:nvPr/>
          </p:nvSpPr>
          <p:spPr>
            <a:xfrm>
              <a:off x="6787" y="3316"/>
              <a:ext cx="3793" cy="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b="1">
                  <a:solidFill>
                    <a:srgbClr val="595959"/>
                  </a:solidFill>
                  <a:cs typeface="+mn-ea"/>
                  <a:sym typeface="+mn-lt"/>
                </a:rPr>
                <a:t>请在此处输入标题</a:t>
              </a:r>
            </a:p>
            <a:p>
              <a:endParaRPr lang="en-US" altLang="zh-CN" sz="750">
                <a:solidFill>
                  <a:srgbClr val="595959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15"/>
            <p:cNvSpPr/>
            <p:nvPr/>
          </p:nvSpPr>
          <p:spPr>
            <a:xfrm>
              <a:off x="6786" y="3788"/>
              <a:ext cx="4835" cy="7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1400">
                  <a:solidFill>
                    <a:srgbClr val="595959"/>
                  </a:solidFill>
                  <a:cs typeface="+mn-ea"/>
                  <a:sym typeface="+mn-lt"/>
                </a:rPr>
                <a:t>单击此处添加文字内容单击此处添加文字内容</a:t>
              </a:r>
            </a:p>
          </p:txBody>
        </p:sp>
      </p:grpSp>
      <p:sp>
        <p:nvSpPr>
          <p:cNvPr id="21" name="椭圆 20"/>
          <p:cNvSpPr/>
          <p:nvPr/>
        </p:nvSpPr>
        <p:spPr>
          <a:xfrm>
            <a:off x="1694308" y="1440754"/>
            <a:ext cx="3587733" cy="35865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861994" y="1607761"/>
            <a:ext cx="3252362" cy="3252541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rtlCol="0" anchor="ctr"/>
          <a:lstStyle/>
          <a:p>
            <a:pPr algn="ctr">
              <a:lnSpc>
                <a:spcPct val="150000"/>
              </a:lnSpc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282053" y="1937928"/>
            <a:ext cx="417458" cy="417482"/>
          </a:xfrm>
          <a:prstGeom prst="ellipse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786179" y="1607749"/>
            <a:ext cx="328571" cy="3301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 flipH="1">
            <a:off x="1496509" y="1689526"/>
            <a:ext cx="553967" cy="5524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37326" y="2690857"/>
            <a:ext cx="206349" cy="204772"/>
          </a:xfrm>
          <a:prstGeom prst="ellipse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1047877">
            <a:off x="2637772" y="5064881"/>
            <a:ext cx="165078" cy="16508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861645" y="4707477"/>
            <a:ext cx="603172" cy="603206"/>
          </a:xfrm>
          <a:prstGeom prst="ellipse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flipV="1">
            <a:off x="2976147" y="5059186"/>
            <a:ext cx="679362" cy="679399"/>
          </a:xfrm>
          <a:prstGeom prst="ellipse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574783" y="4304564"/>
            <a:ext cx="287300" cy="2873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flipH="1">
            <a:off x="4828523" y="4348812"/>
            <a:ext cx="231745" cy="23334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022175" y="4903622"/>
            <a:ext cx="250793" cy="25239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820165" y="2955448"/>
            <a:ext cx="942854" cy="947667"/>
          </a:xfrm>
          <a:prstGeom prst="ellipse">
            <a:avLst/>
          </a:prstGeom>
          <a:solidFill>
            <a:srgbClr val="A81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4495" y="26628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 dirty="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pic>
        <p:nvPicPr>
          <p:cNvPr id="48" name="图片 47" descr="图片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" y="81280"/>
            <a:ext cx="681990" cy="84328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dur="5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dur="5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dur="5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dur="5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dur="5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dur="5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dur="5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dur="5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dur="5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dur="5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dur="5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65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73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77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 animBg="1"/>
      <p:bldP spid="25" grpId="0" animBg="1"/>
      <p:bldP spid="27" grpId="0" animBg="1"/>
      <p:bldP spid="31" grpId="0" animBg="1"/>
      <p:bldP spid="32" grpId="0" animBg="1"/>
      <p:bldP spid="34" grpId="0" animBg="1"/>
      <p:bldP spid="37" grpId="0" animBg="1"/>
      <p:bldP spid="41" grpId="0" animBg="1"/>
      <p:bldP spid="43" grpId="0" animBg="1"/>
      <p:bldP spid="46" grpId="0" animBg="1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30" y="204470"/>
            <a:ext cx="681990" cy="8432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98495" y="32851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 dirty="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pic>
        <p:nvPicPr>
          <p:cNvPr id="4" name="图片 3" descr="图片1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88" r="16264"/>
          <a:stretch>
            <a:fillRect/>
          </a:stretch>
        </p:blipFill>
        <p:spPr>
          <a:xfrm>
            <a:off x="4512310" y="1404620"/>
            <a:ext cx="3096023" cy="3096023"/>
          </a:xfrm>
          <a:prstGeom prst="ellipse">
            <a:avLst/>
          </a:prstGeom>
          <a:ln w="63500">
            <a:solidFill>
              <a:schemeClr val="bg1"/>
            </a:solidFill>
          </a:ln>
        </p:spPr>
      </p:pic>
      <p:pic>
        <p:nvPicPr>
          <p:cNvPr id="11" name="图片 10" descr="图片2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16"/>
          <a:stretch>
            <a:fillRect/>
          </a:stretch>
        </p:blipFill>
        <p:spPr>
          <a:xfrm>
            <a:off x="9031605" y="2529205"/>
            <a:ext cx="1800013" cy="1800013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  <p:pic>
        <p:nvPicPr>
          <p:cNvPr id="13" name="图片 12" descr="图片24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3480" y="2529205"/>
            <a:ext cx="1800013" cy="1800013"/>
          </a:xfrm>
          <a:prstGeom prst="ellipse">
            <a:avLst/>
          </a:prstGeom>
          <a:ln w="53975">
            <a:solidFill>
              <a:schemeClr val="bg1"/>
            </a:solidFill>
          </a:ln>
        </p:spPr>
      </p:pic>
      <p:pic>
        <p:nvPicPr>
          <p:cNvPr id="28" name="图片 27" descr="图片4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57150" y="3926840"/>
            <a:ext cx="12234545" cy="292798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998220" y="4730115"/>
            <a:ext cx="10224770" cy="117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371465" y="4001135"/>
            <a:ext cx="132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添加文本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0" grpId="1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30" y="204470"/>
            <a:ext cx="681990" cy="8432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98495" y="32851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0772775" y="1362075"/>
            <a:ext cx="861695" cy="3527425"/>
            <a:chOff x="15298" y="1329"/>
            <a:chExt cx="1357" cy="5555"/>
          </a:xfrm>
        </p:grpSpPr>
        <p:sp>
          <p:nvSpPr>
            <p:cNvPr id="9" name="文本框 8"/>
            <p:cNvSpPr txBox="1"/>
            <p:nvPr/>
          </p:nvSpPr>
          <p:spPr>
            <a:xfrm>
              <a:off x="15298" y="1329"/>
              <a:ext cx="1357" cy="22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400" b="1" dirty="0">
                  <a:solidFill>
                    <a:srgbClr val="A81818"/>
                  </a:solidFill>
                  <a:cs typeface="+mn-ea"/>
                  <a:sym typeface="+mn-lt"/>
                </a:rPr>
                <a:t>皮影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5682" y="3329"/>
              <a:ext cx="723" cy="0"/>
            </a:xfrm>
            <a:prstGeom prst="line">
              <a:avLst/>
            </a:prstGeom>
            <a:ln w="9525">
              <a:solidFill>
                <a:srgbClr val="4848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5928" y="3550"/>
              <a:ext cx="727" cy="33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altLang="en-US">
                  <a:solidFill>
                    <a:srgbClr val="484848"/>
                  </a:solidFill>
                  <a:cs typeface="+mn-ea"/>
                  <a:sym typeface="+mn-lt"/>
                </a:rPr>
                <a:t>中国文化遗产之一。</a:t>
              </a:r>
            </a:p>
          </p:txBody>
        </p:sp>
      </p:grpSp>
      <p:sp>
        <p:nvSpPr>
          <p:cNvPr id="13" name="Oval 4"/>
          <p:cNvSpPr/>
          <p:nvPr/>
        </p:nvSpPr>
        <p:spPr>
          <a:xfrm>
            <a:off x="1330304" y="1614003"/>
            <a:ext cx="2371416" cy="2371545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rtlCol="0" anchor="ctr"/>
          <a:lstStyle/>
          <a:p>
            <a:pPr algn="ctr">
              <a:lnSpc>
                <a:spcPct val="150000"/>
              </a:lnSpc>
            </a:pPr>
            <a:endParaRPr lang="en-US" sz="2400">
              <a:cs typeface="+mn-ea"/>
              <a:sym typeface="+mn-lt"/>
            </a:endParaRPr>
          </a:p>
        </p:txBody>
      </p:sp>
      <p:sp>
        <p:nvSpPr>
          <p:cNvPr id="15" name="Oval 6"/>
          <p:cNvSpPr/>
          <p:nvPr/>
        </p:nvSpPr>
        <p:spPr>
          <a:xfrm>
            <a:off x="4546803" y="1614003"/>
            <a:ext cx="2371416" cy="2371545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rtlCol="0" anchor="ctr"/>
          <a:lstStyle/>
          <a:p>
            <a:pPr algn="ctr">
              <a:lnSpc>
                <a:spcPct val="150000"/>
              </a:lnSpc>
            </a:pPr>
            <a:endParaRPr lang="en-US" sz="2400">
              <a:cs typeface="+mn-ea"/>
              <a:sym typeface="+mn-lt"/>
            </a:endParaRPr>
          </a:p>
        </p:txBody>
      </p:sp>
      <p:sp>
        <p:nvSpPr>
          <p:cNvPr id="16" name="Oval 7"/>
          <p:cNvSpPr/>
          <p:nvPr/>
        </p:nvSpPr>
        <p:spPr>
          <a:xfrm>
            <a:off x="7882765" y="1614002"/>
            <a:ext cx="2371416" cy="2371545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0" tIns="43345" rIns="86690" bIns="43345" rtlCol="0" anchor="ctr"/>
          <a:lstStyle/>
          <a:p>
            <a:pPr algn="ctr">
              <a:lnSpc>
                <a:spcPct val="150000"/>
              </a:lnSpc>
            </a:pPr>
            <a:endParaRPr lang="en-US" sz="2400">
              <a:cs typeface="+mn-ea"/>
              <a:sym typeface="+mn-lt"/>
            </a:endParaRPr>
          </a:p>
        </p:txBody>
      </p:sp>
      <p:grpSp>
        <p:nvGrpSpPr>
          <p:cNvPr id="17" name="Group 8"/>
          <p:cNvGrpSpPr/>
          <p:nvPr/>
        </p:nvGrpSpPr>
        <p:grpSpPr>
          <a:xfrm>
            <a:off x="3056959" y="1580138"/>
            <a:ext cx="686914" cy="686952"/>
            <a:chOff x="2490499" y="1905569"/>
            <a:chExt cx="687003" cy="687003"/>
          </a:xfrm>
        </p:grpSpPr>
        <p:sp>
          <p:nvSpPr>
            <p:cNvPr id="18" name="Oval 9"/>
            <p:cNvSpPr/>
            <p:nvPr/>
          </p:nvSpPr>
          <p:spPr>
            <a:xfrm>
              <a:off x="2490499" y="1905569"/>
              <a:ext cx="687003" cy="687003"/>
            </a:xfrm>
            <a:prstGeom prst="ellipse">
              <a:avLst/>
            </a:prstGeom>
            <a:solidFill>
              <a:srgbClr val="A818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2661299" y="2098314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70" tIns="64285" rIns="128570" bIns="6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73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46"/>
          <p:cNvGrpSpPr/>
          <p:nvPr/>
        </p:nvGrpSpPr>
        <p:grpSpPr>
          <a:xfrm>
            <a:off x="6231303" y="1580138"/>
            <a:ext cx="686914" cy="686952"/>
            <a:chOff x="7962975" y="1905569"/>
            <a:chExt cx="687003" cy="687003"/>
          </a:xfrm>
        </p:grpSpPr>
        <p:sp>
          <p:nvSpPr>
            <p:cNvPr id="21" name="Oval 11"/>
            <p:cNvSpPr/>
            <p:nvPr/>
          </p:nvSpPr>
          <p:spPr>
            <a:xfrm>
              <a:off x="7962975" y="1905569"/>
              <a:ext cx="687003" cy="687003"/>
            </a:xfrm>
            <a:prstGeom prst="ellipse">
              <a:avLst/>
            </a:prstGeom>
            <a:solidFill>
              <a:srgbClr val="4848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8117554" y="2067781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70" tIns="64285" rIns="128570" bIns="6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73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Group 47"/>
          <p:cNvGrpSpPr/>
          <p:nvPr/>
        </p:nvGrpSpPr>
        <p:grpSpPr>
          <a:xfrm>
            <a:off x="9567267" y="1580138"/>
            <a:ext cx="686914" cy="686952"/>
            <a:chOff x="10699213" y="1905569"/>
            <a:chExt cx="687003" cy="687003"/>
          </a:xfrm>
        </p:grpSpPr>
        <p:sp>
          <p:nvSpPr>
            <p:cNvPr id="28" name="Oval 12"/>
            <p:cNvSpPr/>
            <p:nvPr/>
          </p:nvSpPr>
          <p:spPr>
            <a:xfrm>
              <a:off x="10699213" y="1905569"/>
              <a:ext cx="687003" cy="687003"/>
            </a:xfrm>
            <a:prstGeom prst="ellipse">
              <a:avLst/>
            </a:prstGeom>
            <a:solidFill>
              <a:srgbClr val="A818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10884325" y="2046789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70" tIns="64285" rIns="128570" bIns="6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73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30325" y="4195445"/>
            <a:ext cx="2556510" cy="1887220"/>
            <a:chOff x="2095" y="6607"/>
            <a:chExt cx="4026" cy="2972"/>
          </a:xfrm>
        </p:grpSpPr>
        <p:sp>
          <p:nvSpPr>
            <p:cNvPr id="30" name="文本框 29"/>
            <p:cNvSpPr txBox="1"/>
            <p:nvPr/>
          </p:nvSpPr>
          <p:spPr>
            <a:xfrm>
              <a:off x="2802" y="6607"/>
              <a:ext cx="23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cs typeface="+mn-ea"/>
                  <a:sym typeface="+mn-lt"/>
                </a:rPr>
                <a:t>添加文本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095" y="7235"/>
              <a:ext cx="4027" cy="2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 fontAlgn="auto">
                <a:lnSpc>
                  <a:spcPct val="130000"/>
                </a:lnSpc>
              </a:pPr>
              <a:r>
                <a:rPr lang="zh-CN" altLang="en-US" sz="1400">
                  <a:solidFill>
                    <a:srgbClr val="484848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>
                  <a:solidFill>
                    <a:srgbClr val="484848"/>
                  </a:solidFill>
                  <a:cs typeface="+mn-ea"/>
                  <a:sym typeface="+mn-lt"/>
                </a:rPr>
                <a:t>200</a:t>
              </a:r>
              <a:r>
                <a:rPr lang="zh-CN" altLang="en-US" sz="1400">
                  <a:solidFill>
                    <a:srgbClr val="484848"/>
                  </a:solidFill>
                  <a:cs typeface="+mn-ea"/>
                  <a:sym typeface="+mn-lt"/>
                </a:rPr>
                <a:t>字以内。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46600" y="4195445"/>
            <a:ext cx="2559050" cy="1887220"/>
            <a:chOff x="7160" y="6607"/>
            <a:chExt cx="4030" cy="2972"/>
          </a:xfrm>
        </p:grpSpPr>
        <p:sp>
          <p:nvSpPr>
            <p:cNvPr id="31" name="文本框 30"/>
            <p:cNvSpPr txBox="1"/>
            <p:nvPr/>
          </p:nvSpPr>
          <p:spPr>
            <a:xfrm>
              <a:off x="7867" y="6607"/>
              <a:ext cx="23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cs typeface="+mn-ea"/>
                  <a:sym typeface="+mn-lt"/>
                </a:rPr>
                <a:t>添加文本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160" y="7235"/>
              <a:ext cx="4031" cy="2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 fontAlgn="auto">
                <a:lnSpc>
                  <a:spcPct val="130000"/>
                </a:lnSpc>
              </a:pPr>
              <a:r>
                <a:rPr lang="zh-CN" altLang="en-US" sz="1400">
                  <a:solidFill>
                    <a:srgbClr val="484848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>
                  <a:solidFill>
                    <a:srgbClr val="484848"/>
                  </a:solidFill>
                  <a:cs typeface="+mn-ea"/>
                  <a:sym typeface="+mn-lt"/>
                </a:rPr>
                <a:t>200</a:t>
              </a:r>
              <a:r>
                <a:rPr lang="zh-CN" altLang="en-US" sz="1400">
                  <a:solidFill>
                    <a:srgbClr val="484848"/>
                  </a:solidFill>
                  <a:cs typeface="+mn-ea"/>
                  <a:sym typeface="+mn-lt"/>
                </a:rPr>
                <a:t>字以内。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02880" y="4195445"/>
            <a:ext cx="2566670" cy="1887220"/>
            <a:chOff x="12288" y="6607"/>
            <a:chExt cx="4042" cy="2972"/>
          </a:xfrm>
        </p:grpSpPr>
        <p:sp>
          <p:nvSpPr>
            <p:cNvPr id="32" name="文本框 31"/>
            <p:cNvSpPr txBox="1"/>
            <p:nvPr/>
          </p:nvSpPr>
          <p:spPr>
            <a:xfrm>
              <a:off x="13121" y="6607"/>
              <a:ext cx="23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cs typeface="+mn-ea"/>
                  <a:sym typeface="+mn-lt"/>
                </a:rPr>
                <a:t>添加文本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2288" y="7235"/>
              <a:ext cx="4042" cy="2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 fontAlgn="auto">
                <a:lnSpc>
                  <a:spcPct val="130000"/>
                </a:lnSpc>
              </a:pPr>
              <a:r>
                <a:rPr lang="zh-CN" altLang="en-US" sz="1400">
                  <a:solidFill>
                    <a:srgbClr val="484848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>
                  <a:solidFill>
                    <a:srgbClr val="484848"/>
                  </a:solidFill>
                  <a:cs typeface="+mn-ea"/>
                  <a:sym typeface="+mn-lt"/>
                </a:rPr>
                <a:t>200</a:t>
              </a:r>
              <a:r>
                <a:rPr lang="zh-CN" altLang="en-US" sz="1400">
                  <a:solidFill>
                    <a:srgbClr val="484848"/>
                  </a:solidFill>
                  <a:cs typeface="+mn-ea"/>
                  <a:sym typeface="+mn-lt"/>
                </a:rPr>
                <a:t>字以内。</a:t>
              </a:r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7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7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699910" y="1119726"/>
            <a:ext cx="2722278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484848"/>
                </a:solidFill>
                <a:cs typeface="+mn-ea"/>
                <a:sym typeface="+mn-lt"/>
              </a:rPr>
              <a:t>输入此处标题</a:t>
            </a:r>
          </a:p>
          <a:p>
            <a:r>
              <a:rPr lang="en-US" altLang="zh-CN" sz="2000">
                <a:solidFill>
                  <a:srgbClr val="484848"/>
                </a:solidFill>
                <a:cs typeface="+mn-ea"/>
                <a:sym typeface="+mn-lt"/>
              </a:rPr>
              <a:t>Enter your title</a:t>
            </a:r>
          </a:p>
        </p:txBody>
      </p:sp>
      <p:sp>
        <p:nvSpPr>
          <p:cNvPr id="10" name="矩形 9"/>
          <p:cNvSpPr/>
          <p:nvPr/>
        </p:nvSpPr>
        <p:spPr>
          <a:xfrm>
            <a:off x="4765040" y="2011045"/>
            <a:ext cx="2590800" cy="75565"/>
          </a:xfrm>
          <a:prstGeom prst="rect">
            <a:avLst/>
          </a:prstGeom>
          <a:solidFill>
            <a:srgbClr val="A81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077970" y="2455545"/>
            <a:ext cx="5888990" cy="2609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-1007110" y="1119505"/>
            <a:ext cx="4319270" cy="4468495"/>
            <a:chOff x="-1586" y="1763"/>
            <a:chExt cx="6802" cy="7037"/>
          </a:xfrm>
        </p:grpSpPr>
        <p:sp>
          <p:nvSpPr>
            <p:cNvPr id="7" name="椭圆 6"/>
            <p:cNvSpPr/>
            <p:nvPr/>
          </p:nvSpPr>
          <p:spPr>
            <a:xfrm>
              <a:off x="-1586" y="1998"/>
              <a:ext cx="6803" cy="6803"/>
            </a:xfrm>
            <a:prstGeom prst="ellipse">
              <a:avLst/>
            </a:prstGeom>
            <a:solidFill>
              <a:srgbClr val="48484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2" descr="图片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5" y="1763"/>
              <a:ext cx="4409" cy="6809"/>
            </a:xfrm>
            <a:prstGeom prst="rect">
              <a:avLst/>
            </a:prstGeom>
          </p:spPr>
        </p:pic>
      </p:grpSp>
      <p:pic>
        <p:nvPicPr>
          <p:cNvPr id="4" name="图片 3" descr="图片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6200" y="4552950"/>
            <a:ext cx="2885440" cy="23241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36" grpId="1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印花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5200" y="116840"/>
            <a:ext cx="8808334" cy="6624049"/>
          </a:xfrm>
          <a:prstGeom prst="rect">
            <a:avLst/>
          </a:prstGeom>
          <a:effectLst/>
        </p:spPr>
      </p:pic>
      <p:pic>
        <p:nvPicPr>
          <p:cNvPr id="5" name="图片 4" descr="图片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365" y="2771775"/>
            <a:ext cx="4390390" cy="1314450"/>
          </a:xfrm>
          <a:prstGeom prst="round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852160" y="3506470"/>
            <a:ext cx="23774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点击此处添加文本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6816" flipH="1">
            <a:off x="9014622" y="2664484"/>
            <a:ext cx="1499383" cy="1121610"/>
          </a:xfrm>
          <a:prstGeom prst="rect">
            <a:avLst/>
          </a:prstGeom>
        </p:spPr>
      </p:pic>
      <p:pic>
        <p:nvPicPr>
          <p:cNvPr id="8" name="图片 7" descr="图片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4210" y="1932305"/>
            <a:ext cx="2251710" cy="2676525"/>
          </a:xfrm>
          <a:prstGeom prst="rect">
            <a:avLst/>
          </a:prstGeom>
        </p:spPr>
      </p:pic>
    </p:spTree>
  </p:cSld>
  <p:clrMapOvr>
    <a:masterClrMapping/>
  </p:clrMapOvr>
  <p:transition advClick="0" advTm="2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025" y="4039870"/>
            <a:ext cx="5542915" cy="2923540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1173996" y="747723"/>
            <a:ext cx="1292662" cy="25834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484848"/>
                </a:solidFill>
                <a:cs typeface="+mn-ea"/>
                <a:sym typeface="+mn-lt"/>
              </a:rPr>
              <a:t>添加</a:t>
            </a:r>
            <a:r>
              <a:rPr lang="zh-CN" altLang="en-US" sz="3600" dirty="0">
                <a:solidFill>
                  <a:srgbClr val="A81818"/>
                </a:solidFill>
                <a:cs typeface="+mn-ea"/>
                <a:sym typeface="+mn-lt"/>
              </a:rPr>
              <a:t>文本</a:t>
            </a:r>
          </a:p>
        </p:txBody>
      </p:sp>
      <p:sp>
        <p:nvSpPr>
          <p:cNvPr id="9" name="TextBox 5"/>
          <p:cNvSpPr txBox="1"/>
          <p:nvPr/>
        </p:nvSpPr>
        <p:spPr>
          <a:xfrm rot="5400000">
            <a:off x="1142365" y="4247515"/>
            <a:ext cx="11474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rgbClr val="A81818"/>
                </a:solidFill>
                <a:cs typeface="+mn-ea"/>
                <a:sym typeface="+mn-lt"/>
              </a:rPr>
              <a:t>＞＞＞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044825" y="1143635"/>
            <a:ext cx="6665595" cy="3328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200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>
                <a:solidFill>
                  <a:srgbClr val="484848"/>
                </a:solidFill>
                <a:cs typeface="+mn-ea"/>
                <a:sym typeface="+mn-lt"/>
              </a:rPr>
              <a:t>5</a:t>
            </a:r>
            <a:r>
              <a:rPr lang="zh-CN" altLang="en-US">
                <a:solidFill>
                  <a:srgbClr val="484848"/>
                </a:solidFill>
                <a:cs typeface="+mn-ea"/>
                <a:sym typeface="+mn-lt"/>
              </a:rPr>
              <a:t>分钟之内。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dur="125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6" presetID="30" presetClass="entr" presetSubtype="0" dur="1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36" grpId="13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dtoe15c">
      <a:majorFont>
        <a:latin typeface="Arial"/>
        <a:ea typeface="义启小魏楷"/>
        <a:cs typeface=""/>
      </a:majorFont>
      <a:minorFont>
        <a:latin typeface="Arial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dtoe15c">
      <a:majorFont>
        <a:latin typeface="Arial"/>
        <a:ea typeface="义启小魏楷"/>
        <a:cs typeface=""/>
      </a:majorFont>
      <a:minorFont>
        <a:latin typeface="Arial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15</TotalTime>
  <Words>1863</Words>
  <Application>Microsoft Office PowerPoint</Application>
  <PresentationFormat>宽屏</PresentationFormat>
  <Paragraphs>112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汉仪小隶书简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41</cp:revision>
  <dcterms:created xsi:type="dcterms:W3CDTF">2018-02-04T08:16:00Z</dcterms:created>
  <dcterms:modified xsi:type="dcterms:W3CDTF">2024-09-26T10:12:18Z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7E62957216CC4A319346564ADF3F73E8_12</vt:lpwstr>
  </property>
  <property fmtid="{D5CDD505-2E9C-101B-9397-08002B2CF9AE}" pid="3" name="KSOProductBuildVer">
    <vt:lpwstr>2052-12.1.0.16729</vt:lpwstr>
  </property>
</Properties>
</file>