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5" r:id="rId2"/>
    <p:sldMasterId id="2147483660" r:id="rId3"/>
  </p:sldMasterIdLst>
  <p:notesMasterIdLst>
    <p:notesMasterId r:id="rId34"/>
  </p:notesMasterIdLst>
  <p:handoutMasterIdLst>
    <p:handoutMasterId r:id="rId35"/>
  </p:handoutMasterIdLst>
  <p:sldIdLst>
    <p:sldId id="268" r:id="rId4"/>
    <p:sldId id="287" r:id="rId5"/>
    <p:sldId id="288" r:id="rId6"/>
    <p:sldId id="266" r:id="rId7"/>
    <p:sldId id="270" r:id="rId8"/>
    <p:sldId id="279" r:id="rId9"/>
    <p:sldId id="269" r:id="rId10"/>
    <p:sldId id="289" r:id="rId11"/>
    <p:sldId id="290" r:id="rId12"/>
    <p:sldId id="291" r:id="rId13"/>
    <p:sldId id="263" r:id="rId14"/>
    <p:sldId id="292" r:id="rId15"/>
    <p:sldId id="293" r:id="rId16"/>
    <p:sldId id="274" r:id="rId17"/>
    <p:sldId id="281" r:id="rId18"/>
    <p:sldId id="294" r:id="rId19"/>
    <p:sldId id="295" r:id="rId20"/>
    <p:sldId id="296" r:id="rId21"/>
    <p:sldId id="297" r:id="rId22"/>
    <p:sldId id="298" r:id="rId23"/>
    <p:sldId id="299" r:id="rId24"/>
    <p:sldId id="301" r:id="rId25"/>
    <p:sldId id="302" r:id="rId26"/>
    <p:sldId id="303" r:id="rId27"/>
    <p:sldId id="304" r:id="rId28"/>
    <p:sldId id="305" r:id="rId29"/>
    <p:sldId id="306" r:id="rId30"/>
    <p:sldId id="307" r:id="rId31"/>
    <p:sldId id="308" r:id="rId32"/>
    <p:sldId id="309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E0001"/>
    <a:srgbClr val="FDECA3"/>
    <a:srgbClr val="FFF3C0"/>
    <a:srgbClr val="A20000"/>
    <a:srgbClr val="D20300"/>
    <a:srgbClr val="FBE56B"/>
    <a:srgbClr val="EED69C"/>
    <a:srgbClr val="EB3200"/>
    <a:srgbClr val="E21E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53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7" d="100"/>
          <a:sy n="77" d="100"/>
        </p:scale>
        <p:origin x="3174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E5FBA10B-C2D1-AB9B-2B38-7BB18BCC6F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5568C0B2-CEA4-64AC-342E-8A92A85775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C2415D-B239-43E1-93D0-D52CA48227F6}" type="datetimeFigureOut">
              <a:rPr lang="zh-CN" altLang="en-US" smtClean="0"/>
              <a:t>2024/9/29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F61A9EAB-E7CB-1055-33BB-57A3BDFE441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733E8F73-D113-5A0F-876C-F029B9EED3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A0896E-2BC7-4087-8903-2B73D6707D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1681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88AE4-0C6A-49E5-AF9F-D6F6B33A77C7}" type="datetimeFigureOut">
              <a:rPr lang="zh-CN" altLang="en-US" smtClean="0"/>
              <a:t>2024/9/29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83E04-7325-457A-88A4-6D3EB368DC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2682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3E04-7325-457A-88A4-6D3EB368DCE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730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3E04-7325-457A-88A4-6D3EB368DCE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4157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6384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94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38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747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7830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0797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7444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509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5622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2661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499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3235" y="692877"/>
            <a:ext cx="3820277" cy="424732"/>
          </a:xfrm>
        </p:spPr>
        <p:txBody>
          <a:bodyPr wrap="none">
            <a:spAutoFit/>
          </a:bodyPr>
          <a:lstStyle>
            <a:lvl1pPr>
              <a:defRPr sz="2400" b="1">
                <a:solidFill>
                  <a:srgbClr val="C00000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2024/9/29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D73635C-0983-47E0-8444-24916A9AED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276B40EF-1E24-45C8-B955-5397181904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9" t="53976" b="4653"/>
          <a:stretch/>
        </p:blipFill>
        <p:spPr>
          <a:xfrm>
            <a:off x="0" y="4610539"/>
            <a:ext cx="12192000" cy="224746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2AE1B1C-F517-4A80-9E00-44F458CA66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309" b="65025"/>
          <a:stretch/>
        </p:blipFill>
        <p:spPr>
          <a:xfrm>
            <a:off x="1" y="4913377"/>
            <a:ext cx="6703511" cy="1944624"/>
          </a:xfrm>
          <a:prstGeom prst="rect">
            <a:avLst/>
          </a:prstGeom>
        </p:spPr>
      </p:pic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BCA1D3E3-03D7-44DF-BE21-893CFC70C6BB}"/>
              </a:ext>
            </a:extLst>
          </p:cNvPr>
          <p:cNvSpPr/>
          <p:nvPr userDrawn="1"/>
        </p:nvSpPr>
        <p:spPr>
          <a:xfrm>
            <a:off x="320843" y="252748"/>
            <a:ext cx="11550316" cy="6352507"/>
          </a:xfrm>
          <a:prstGeom prst="roundRect">
            <a:avLst>
              <a:gd name="adj" fmla="val 4798"/>
            </a:avLst>
          </a:prstGeom>
          <a:solidFill>
            <a:schemeClr val="bg1"/>
          </a:solidFill>
          <a:ln w="57150">
            <a:solidFill>
              <a:srgbClr val="FDEC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1759953" y="25813"/>
            <a:ext cx="43204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489274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2024/9/29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24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2024/9/29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07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327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024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2024/9/29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  <p:sldLayoutId id="2147483659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n-ea"/>
          <a:ea typeface="+mn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ea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ea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ea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5042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273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1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baike.baidu.com/item/%E8%B4%A8%E9%87%8F%E6%84%8F%E8%AF%86/960057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baike.baidu.com/item/%E5%8D%81%E5%B9%B4%E6%B5%A9%E5%8A%AB/9482021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baike.baidu.com/item/%E8%B4%A8%E9%87%8F%E6%84%8F%E8%AF%86/960057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1D27FF8-4AB6-43B1-87F3-5E37F95E48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8E55C74-3B3A-4819-8032-4E08875A06F8}"/>
              </a:ext>
            </a:extLst>
          </p:cNvPr>
          <p:cNvSpPr/>
          <p:nvPr/>
        </p:nvSpPr>
        <p:spPr>
          <a:xfrm>
            <a:off x="2847586" y="3339589"/>
            <a:ext cx="6652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FFF3C0"/>
                </a:solidFill>
                <a:latin typeface="+mn-ea"/>
              </a:rPr>
              <a:t>创造质量价值 增强企业韧性 助力高质量发展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D199FC3-F47C-491C-8690-4388A0E7CB1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76"/>
          <a:stretch/>
        </p:blipFill>
        <p:spPr>
          <a:xfrm>
            <a:off x="0" y="4023164"/>
            <a:ext cx="12192000" cy="280518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618905A-A02D-4F4D-BD57-E026276A2AD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99" t="66668" r="8900"/>
          <a:stretch/>
        </p:blipFill>
        <p:spPr>
          <a:xfrm>
            <a:off x="3048001" y="4481494"/>
            <a:ext cx="8058912" cy="234685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4BBA18B7-AEDC-45D9-905C-488C9A5397F6}"/>
              </a:ext>
            </a:extLst>
          </p:cNvPr>
          <p:cNvSpPr/>
          <p:nvPr/>
        </p:nvSpPr>
        <p:spPr>
          <a:xfrm>
            <a:off x="3397587" y="873951"/>
            <a:ext cx="57470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rgbClr val="FFF3C0"/>
                </a:solidFill>
                <a:latin typeface="+mn-ea"/>
              </a:rPr>
              <a:t>20xx</a:t>
            </a:r>
            <a:r>
              <a:rPr lang="zh-CN" altLang="en-US" sz="3600" b="1" dirty="0" smtClean="0">
                <a:solidFill>
                  <a:srgbClr val="FFF3C0"/>
                </a:solidFill>
                <a:latin typeface="+mn-ea"/>
              </a:rPr>
              <a:t>年</a:t>
            </a:r>
            <a:r>
              <a:rPr lang="zh-CN" altLang="en-US" sz="3600" b="1" dirty="0">
                <a:solidFill>
                  <a:srgbClr val="FFF3C0"/>
                </a:solidFill>
                <a:latin typeface="+mn-ea"/>
              </a:rPr>
              <a:t>全国“质量”月活动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4698042-0937-4475-A8CD-314632AF944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309" b="65025"/>
          <a:stretch/>
        </p:blipFill>
        <p:spPr>
          <a:xfrm>
            <a:off x="1" y="4913377"/>
            <a:ext cx="6703511" cy="194462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DFBB0C9D-482A-4278-8BA2-FA67964137B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22" t="55728"/>
          <a:stretch/>
        </p:blipFill>
        <p:spPr>
          <a:xfrm>
            <a:off x="9500237" y="4207138"/>
            <a:ext cx="2691763" cy="270788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99F4EF2A-A4D1-48D7-B4BC-03816FB7658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saturation sat="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700" t="52493" r="69809" b="9301"/>
          <a:stretch/>
        </p:blipFill>
        <p:spPr>
          <a:xfrm>
            <a:off x="533149" y="4071999"/>
            <a:ext cx="3039107" cy="2978163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C666B5C9-1FE6-451D-B5E6-94AC90DB0A5C}"/>
              </a:ext>
            </a:extLst>
          </p:cNvPr>
          <p:cNvSpPr/>
          <p:nvPr/>
        </p:nvSpPr>
        <p:spPr>
          <a:xfrm>
            <a:off x="1932041" y="1373451"/>
            <a:ext cx="8327921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800" dirty="0">
                <a:solidFill>
                  <a:srgbClr val="FFF3C0"/>
                </a:solidFill>
                <a:effectLst>
                  <a:outerShdw blurRad="76200" dist="127000" dir="5400000" algn="ctr" rotWithShape="0">
                    <a:srgbClr val="A20000"/>
                  </a:outerShdw>
                </a:effectLst>
                <a:latin typeface="优设标题黑" panose="00000500000000000000" pitchFamily="2" charset="-122"/>
                <a:ea typeface="优设标题黑" panose="00000500000000000000" pitchFamily="2" charset="-122"/>
              </a:rPr>
              <a:t>全国质量月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D2DC2F06-4B08-4D8C-A5DB-F020ECFF5EE8}"/>
              </a:ext>
            </a:extLst>
          </p:cNvPr>
          <p:cNvGrpSpPr/>
          <p:nvPr/>
        </p:nvGrpSpPr>
        <p:grpSpPr>
          <a:xfrm>
            <a:off x="3937292" y="3936741"/>
            <a:ext cx="4675184" cy="517473"/>
            <a:chOff x="3664143" y="4147528"/>
            <a:chExt cx="5409677" cy="517473"/>
          </a:xfrm>
        </p:grpSpPr>
        <p:sp>
          <p:nvSpPr>
            <p:cNvPr id="30" name="矩形: 圆角 29">
              <a:extLst>
                <a:ext uri="{FF2B5EF4-FFF2-40B4-BE49-F238E27FC236}">
                  <a16:creationId xmlns:a16="http://schemas.microsoft.com/office/drawing/2014/main" xmlns="" id="{F46C8700-276A-484F-A413-BB202640A3FE}"/>
                </a:ext>
              </a:extLst>
            </p:cNvPr>
            <p:cNvSpPr/>
            <p:nvPr/>
          </p:nvSpPr>
          <p:spPr>
            <a:xfrm>
              <a:off x="3664143" y="4147528"/>
              <a:ext cx="5409677" cy="517473"/>
            </a:xfrm>
            <a:prstGeom prst="roundRect">
              <a:avLst>
                <a:gd name="adj" fmla="val 50000"/>
              </a:avLst>
            </a:prstGeom>
            <a:solidFill>
              <a:srgbClr val="EB3200"/>
            </a:solidFill>
            <a:ln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3C0"/>
                </a:solidFill>
                <a:latin typeface="+mn-ea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77090E1E-774A-4B22-A349-68937B944C1C}"/>
                </a:ext>
              </a:extLst>
            </p:cNvPr>
            <p:cNvSpPr/>
            <p:nvPr/>
          </p:nvSpPr>
          <p:spPr>
            <a:xfrm>
              <a:off x="4034865" y="4226316"/>
              <a:ext cx="46862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dirty="0">
                  <a:solidFill>
                    <a:srgbClr val="FFF3C0"/>
                  </a:solidFill>
                  <a:latin typeface="+mn-ea"/>
                </a:rPr>
                <a:t>开展质量主题宣传  倡导质量第一意识</a:t>
              </a:r>
            </a:p>
          </p:txBody>
        </p:sp>
      </p:grp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E24D988E-D307-41BE-8CEE-1B86D531070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100" t="41273" r="-695" b="-2669"/>
          <a:stretch/>
        </p:blipFill>
        <p:spPr>
          <a:xfrm>
            <a:off x="10547668" y="1719076"/>
            <a:ext cx="1118491" cy="1152284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0DD22E0A-E846-4FEC-8BBF-93D631ED8A62}"/>
              </a:ext>
            </a:extLst>
          </p:cNvPr>
          <p:cNvGrpSpPr/>
          <p:nvPr/>
        </p:nvGrpSpPr>
        <p:grpSpPr>
          <a:xfrm>
            <a:off x="880685" y="886273"/>
            <a:ext cx="1169727" cy="833287"/>
            <a:chOff x="859838" y="881026"/>
            <a:chExt cx="1591222" cy="1133551"/>
          </a:xfrm>
        </p:grpSpPr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1EF46744-0A82-4474-93CE-7D77B70587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 b="50000"/>
            <a:stretch/>
          </p:blipFill>
          <p:spPr>
            <a:xfrm>
              <a:off x="859838" y="881026"/>
              <a:ext cx="680204" cy="680204"/>
            </a:xfrm>
            <a:prstGeom prst="rect">
              <a:avLst/>
            </a:prstGeom>
          </p:spPr>
        </p:pic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xmlns="" id="{E71C2FAE-B57F-42D8-87C4-A90E82C69A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00" t="41273" r="-695" b="-2669"/>
            <a:stretch/>
          </p:blipFill>
          <p:spPr>
            <a:xfrm>
              <a:off x="1465547" y="999289"/>
              <a:ext cx="985513" cy="10152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3355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9" grpId="0"/>
      <p:bldP spid="2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1D27FF8-4AB6-43B1-87F3-5E37F95E48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D199FC3-F47C-491C-8690-4388A0E7CB1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76"/>
          <a:stretch/>
        </p:blipFill>
        <p:spPr>
          <a:xfrm>
            <a:off x="-651" y="4058475"/>
            <a:ext cx="12192000" cy="280518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618905A-A02D-4F4D-BD57-E026276A2AD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99" t="66668" r="8900"/>
          <a:stretch/>
        </p:blipFill>
        <p:spPr>
          <a:xfrm>
            <a:off x="3048001" y="4481494"/>
            <a:ext cx="8058912" cy="234685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4698042-0937-4475-A8CD-314632AF944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309" b="65025"/>
          <a:stretch/>
        </p:blipFill>
        <p:spPr>
          <a:xfrm>
            <a:off x="1" y="4913377"/>
            <a:ext cx="6703511" cy="194462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DFBB0C9D-482A-4278-8BA2-FA67964137B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22" t="55728"/>
          <a:stretch/>
        </p:blipFill>
        <p:spPr>
          <a:xfrm>
            <a:off x="9500237" y="4207138"/>
            <a:ext cx="2691763" cy="270788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99F4EF2A-A4D1-48D7-B4BC-03816FB7658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saturation sat="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700" t="52493" r="69809" b="9301"/>
          <a:stretch/>
        </p:blipFill>
        <p:spPr>
          <a:xfrm>
            <a:off x="533149" y="4071999"/>
            <a:ext cx="3039107" cy="2978163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C666B5C9-1FE6-451D-B5E6-94AC90DB0A5C}"/>
              </a:ext>
            </a:extLst>
          </p:cNvPr>
          <p:cNvSpPr/>
          <p:nvPr/>
        </p:nvSpPr>
        <p:spPr>
          <a:xfrm>
            <a:off x="4114681" y="1057357"/>
            <a:ext cx="396134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solidFill>
                  <a:srgbClr val="FFF3C0"/>
                </a:solidFill>
                <a:effectLst>
                  <a:outerShdw blurRad="76200" dist="127000" dir="5400000" algn="ctr" rotWithShape="0">
                    <a:srgbClr val="A20000"/>
                  </a:outerShdw>
                </a:effectLst>
                <a:latin typeface="优设标题黑" panose="00000500000000000000" pitchFamily="2" charset="-122"/>
                <a:ea typeface="优设标题黑" panose="00000500000000000000" pitchFamily="2" charset="-122"/>
              </a:rPr>
              <a:t>第二部分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E24D988E-D307-41BE-8CEE-1B86D531070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100" t="41273" r="-695" b="-2669"/>
          <a:stretch/>
        </p:blipFill>
        <p:spPr>
          <a:xfrm>
            <a:off x="10547668" y="1719076"/>
            <a:ext cx="1118491" cy="1152284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0DD22E0A-E846-4FEC-8BBF-93D631ED8A62}"/>
              </a:ext>
            </a:extLst>
          </p:cNvPr>
          <p:cNvGrpSpPr/>
          <p:nvPr/>
        </p:nvGrpSpPr>
        <p:grpSpPr>
          <a:xfrm>
            <a:off x="880685" y="886273"/>
            <a:ext cx="1169727" cy="833287"/>
            <a:chOff x="859838" y="881026"/>
            <a:chExt cx="1591222" cy="1133551"/>
          </a:xfrm>
        </p:grpSpPr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1EF46744-0A82-4474-93CE-7D77B70587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 b="50000"/>
            <a:stretch/>
          </p:blipFill>
          <p:spPr>
            <a:xfrm>
              <a:off x="859838" y="881026"/>
              <a:ext cx="680204" cy="680204"/>
            </a:xfrm>
            <a:prstGeom prst="rect">
              <a:avLst/>
            </a:prstGeom>
          </p:spPr>
        </p:pic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xmlns="" id="{E71C2FAE-B57F-42D8-87C4-A90E82C69A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00" t="41273" r="-695" b="-2669"/>
            <a:stretch/>
          </p:blipFill>
          <p:spPr>
            <a:xfrm>
              <a:off x="1465547" y="999289"/>
              <a:ext cx="985513" cy="1015288"/>
            </a:xfrm>
            <a:prstGeom prst="rect">
              <a:avLst/>
            </a:prstGeom>
          </p:spPr>
        </p:pic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533B4F7E-2232-46BD-B039-939C1884ABC2}"/>
              </a:ext>
            </a:extLst>
          </p:cNvPr>
          <p:cNvGrpSpPr/>
          <p:nvPr/>
        </p:nvGrpSpPr>
        <p:grpSpPr>
          <a:xfrm>
            <a:off x="1688181" y="2510113"/>
            <a:ext cx="8486425" cy="1167578"/>
            <a:chOff x="3673955" y="3730395"/>
            <a:chExt cx="7392962" cy="1167578"/>
          </a:xfrm>
        </p:grpSpPr>
        <p:sp>
          <p:nvSpPr>
            <p:cNvPr id="19" name="矩形: 圆角 18">
              <a:extLst>
                <a:ext uri="{FF2B5EF4-FFF2-40B4-BE49-F238E27FC236}">
                  <a16:creationId xmlns:a16="http://schemas.microsoft.com/office/drawing/2014/main" xmlns="" id="{F95BEAAA-B6D5-4C3A-89F7-1D0B9F5E9CCA}"/>
                </a:ext>
              </a:extLst>
            </p:cNvPr>
            <p:cNvSpPr/>
            <p:nvPr/>
          </p:nvSpPr>
          <p:spPr>
            <a:xfrm>
              <a:off x="3673955" y="3730395"/>
              <a:ext cx="7392962" cy="1167578"/>
            </a:xfrm>
            <a:prstGeom prst="roundRect">
              <a:avLst>
                <a:gd name="adj" fmla="val 50000"/>
              </a:avLst>
            </a:prstGeom>
            <a:solidFill>
              <a:srgbClr val="FFF3C0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rgbClr val="BE0001"/>
                </a:solidFill>
                <a:latin typeface="+mn-ea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94ADA1EE-EBAA-49C1-9B22-B8832FFCD54C}"/>
                </a:ext>
              </a:extLst>
            </p:cNvPr>
            <p:cNvSpPr/>
            <p:nvPr/>
          </p:nvSpPr>
          <p:spPr>
            <a:xfrm>
              <a:off x="4134191" y="3913598"/>
              <a:ext cx="665322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BE0001"/>
                  </a:solidFill>
                  <a:latin typeface="+mn-ea"/>
                </a:rPr>
                <a:t>20xx</a:t>
              </a:r>
              <a:r>
                <a:rPr lang="zh-CN" altLang="en-US" sz="4800" b="1" dirty="0" smtClean="0">
                  <a:solidFill>
                    <a:srgbClr val="BE0001"/>
                  </a:solidFill>
                  <a:latin typeface="+mn-ea"/>
                </a:rPr>
                <a:t>年</a:t>
              </a:r>
              <a:r>
                <a:rPr lang="zh-CN" altLang="en-US" sz="4800" b="1" dirty="0">
                  <a:solidFill>
                    <a:srgbClr val="BE0001"/>
                  </a:solidFill>
                  <a:latin typeface="+mn-ea"/>
                </a:rPr>
                <a:t>全国质量月活动主题</a:t>
              </a:r>
            </a:p>
          </p:txBody>
        </p:sp>
      </p:grp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25228430-9CD4-4DEC-845C-864ED3583803}"/>
              </a:ext>
            </a:extLst>
          </p:cNvPr>
          <p:cNvSpPr/>
          <p:nvPr/>
        </p:nvSpPr>
        <p:spPr>
          <a:xfrm>
            <a:off x="3042657" y="4071998"/>
            <a:ext cx="60050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dirty="0">
                <a:solidFill>
                  <a:srgbClr val="FFF3C0"/>
                </a:solidFill>
                <a:latin typeface="+mn-ea"/>
              </a:rPr>
              <a:t>创造质量价值 增强企业韧性 助力高质量发展</a:t>
            </a:r>
          </a:p>
        </p:txBody>
      </p:sp>
    </p:spTree>
    <p:extLst>
      <p:ext uri="{BB962C8B-B14F-4D97-AF65-F5344CB8AC3E}">
        <p14:creationId xmlns:p14="http://schemas.microsoft.com/office/powerpoint/2010/main" val="249436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3C303E0C-8964-403A-8C5E-018C3CC60E70}"/>
              </a:ext>
            </a:extLst>
          </p:cNvPr>
          <p:cNvGrpSpPr/>
          <p:nvPr/>
        </p:nvGrpSpPr>
        <p:grpSpPr>
          <a:xfrm>
            <a:off x="922875" y="673769"/>
            <a:ext cx="7162347" cy="741327"/>
            <a:chOff x="3673956" y="3730395"/>
            <a:chExt cx="7676988" cy="1167578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xmlns="" id="{2355D94B-652A-41CD-BE10-8065FE52E847}"/>
                </a:ext>
              </a:extLst>
            </p:cNvPr>
            <p:cNvSpPr/>
            <p:nvPr/>
          </p:nvSpPr>
          <p:spPr>
            <a:xfrm>
              <a:off x="3673956" y="3730395"/>
              <a:ext cx="7676988" cy="1167578"/>
            </a:xfrm>
            <a:prstGeom prst="roundRect">
              <a:avLst>
                <a:gd name="adj" fmla="val 50000"/>
              </a:avLst>
            </a:prstGeom>
            <a:solidFill>
              <a:srgbClr val="BE0001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DECA3"/>
                </a:solidFill>
                <a:latin typeface="+mn-ea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D126CD09-C202-4A85-90FD-6024EC0517F7}"/>
                </a:ext>
              </a:extLst>
            </p:cNvPr>
            <p:cNvSpPr/>
            <p:nvPr/>
          </p:nvSpPr>
          <p:spPr>
            <a:xfrm>
              <a:off x="4340739" y="3892678"/>
              <a:ext cx="6863793" cy="921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b="1" dirty="0">
                  <a:solidFill>
                    <a:srgbClr val="FDECA3"/>
                  </a:solidFill>
                  <a:latin typeface="+mn-ea"/>
                </a:rPr>
                <a:t>组织开展全国“质量月”系列活动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5BCBE62-8E77-4675-9ECB-1FB6FCB302A1}"/>
              </a:ext>
            </a:extLst>
          </p:cNvPr>
          <p:cNvGrpSpPr/>
          <p:nvPr/>
        </p:nvGrpSpPr>
        <p:grpSpPr>
          <a:xfrm>
            <a:off x="1108223" y="2161386"/>
            <a:ext cx="10286365" cy="1554607"/>
            <a:chOff x="802005" y="1874393"/>
            <a:chExt cx="10286365" cy="1554607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8E483868-D516-70BE-658A-0BAF343F2685}"/>
                </a:ext>
              </a:extLst>
            </p:cNvPr>
            <p:cNvSpPr txBox="1"/>
            <p:nvPr/>
          </p:nvSpPr>
          <p:spPr>
            <a:xfrm>
              <a:off x="2117148" y="2207407"/>
              <a:ext cx="878505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b="0" i="0">
                  <a:solidFill>
                    <a:srgbClr val="333333"/>
                  </a:solidFill>
                  <a:effectLst/>
                  <a:latin typeface="Helvetica Neue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为贯彻落实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《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中共中央 国务院关于开展质量提升行动的指导意见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》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（中发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2017〔24〕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号）精神，立足新发展阶段，完整、准确、全面贯彻新发展理念，构建新发展格局；</a:t>
              </a: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CFC1EB13-5615-4DF3-8D46-FF8F0F896C7A}"/>
                </a:ext>
              </a:extLst>
            </p:cNvPr>
            <p:cNvGrpSpPr/>
            <p:nvPr/>
          </p:nvGrpSpPr>
          <p:grpSpPr>
            <a:xfrm>
              <a:off x="802005" y="1874393"/>
              <a:ext cx="10286365" cy="1554607"/>
              <a:chOff x="802005" y="1874393"/>
              <a:chExt cx="10286365" cy="1554607"/>
            </a:xfrm>
          </p:grpSpPr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xmlns="" id="{A141A06C-A81E-4A21-B641-36EF34B074E0}"/>
                  </a:ext>
                </a:extLst>
              </p:cNvPr>
              <p:cNvSpPr/>
              <p:nvPr/>
            </p:nvSpPr>
            <p:spPr bwMode="auto">
              <a:xfrm>
                <a:off x="802005" y="1874520"/>
                <a:ext cx="10286365" cy="1554480"/>
              </a:xfrm>
              <a:prstGeom prst="rect">
                <a:avLst/>
              </a:prstGeom>
              <a:noFill/>
              <a:ln w="12700">
                <a:solidFill>
                  <a:srgbClr val="BE000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3568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2" name="等腰三角形 219">
                <a:extLst>
                  <a:ext uri="{FF2B5EF4-FFF2-40B4-BE49-F238E27FC236}">
                    <a16:creationId xmlns:a16="http://schemas.microsoft.com/office/drawing/2014/main" xmlns="" id="{F6B61201-BAFC-414A-B5D5-C675B78E23D6}"/>
                  </a:ext>
                </a:extLst>
              </p:cNvPr>
              <p:cNvSpPr/>
              <p:nvPr/>
            </p:nvSpPr>
            <p:spPr bwMode="auto">
              <a:xfrm rot="5400000" flipV="1">
                <a:off x="1141864" y="1929719"/>
                <a:ext cx="703686" cy="593033"/>
              </a:xfrm>
              <a:custGeom>
                <a:avLst/>
                <a:gdLst/>
                <a:ahLst/>
                <a:cxnLst/>
                <a:rect l="l" t="t" r="r" b="b"/>
                <a:pathLst>
                  <a:path w="563124" h="628267">
                    <a:moveTo>
                      <a:pt x="0" y="3978"/>
                    </a:moveTo>
                    <a:lnTo>
                      <a:pt x="0" y="628267"/>
                    </a:lnTo>
                    <a:lnTo>
                      <a:pt x="303862" y="628267"/>
                    </a:lnTo>
                    <a:lnTo>
                      <a:pt x="447878" y="628267"/>
                    </a:lnTo>
                    <a:lnTo>
                      <a:pt x="559744" y="628267"/>
                    </a:lnTo>
                    <a:lnTo>
                      <a:pt x="476615" y="351159"/>
                    </a:lnTo>
                    <a:lnTo>
                      <a:pt x="563124" y="0"/>
                    </a:lnTo>
                    <a:lnTo>
                      <a:pt x="352994" y="0"/>
                    </a:lnTo>
                    <a:lnTo>
                      <a:pt x="353974" y="3978"/>
                    </a:ln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313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125" b="1" dirty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13" name="任意多边形">
                <a:extLst>
                  <a:ext uri="{FF2B5EF4-FFF2-40B4-BE49-F238E27FC236}">
                    <a16:creationId xmlns:a16="http://schemas.microsoft.com/office/drawing/2014/main" xmlns="" id="{127E71BD-3735-4CAA-A5C2-B05387648A1B}"/>
                  </a:ext>
                </a:extLst>
              </p:cNvPr>
              <p:cNvSpPr/>
              <p:nvPr/>
            </p:nvSpPr>
            <p:spPr bwMode="auto">
              <a:xfrm>
                <a:off x="1289795" y="1895622"/>
                <a:ext cx="403010" cy="489486"/>
              </a:xfrm>
              <a:custGeom>
                <a:avLst/>
                <a:gdLst>
                  <a:gd name="T0" fmla="*/ 440790 w 2792413"/>
                  <a:gd name="T1" fmla="*/ 2575798 h 3389313"/>
                  <a:gd name="T2" fmla="*/ 1147253 w 2792413"/>
                  <a:gd name="T3" fmla="*/ 1201035 h 3389313"/>
                  <a:gd name="T4" fmla="*/ 1223433 w 2792413"/>
                  <a:gd name="T5" fmla="*/ 1473921 h 3389313"/>
                  <a:gd name="T6" fmla="*/ 1315165 w 2792413"/>
                  <a:gd name="T7" fmla="*/ 1458373 h 3389313"/>
                  <a:gd name="T8" fmla="*/ 1462128 w 2792413"/>
                  <a:gd name="T9" fmla="*/ 1368574 h 3389313"/>
                  <a:gd name="T10" fmla="*/ 1552274 w 2792413"/>
                  <a:gd name="T11" fmla="*/ 1517392 h 3389313"/>
                  <a:gd name="T12" fmla="*/ 1632262 w 2792413"/>
                  <a:gd name="T13" fmla="*/ 1262910 h 3389313"/>
                  <a:gd name="T14" fmla="*/ 1689714 w 2792413"/>
                  <a:gd name="T15" fmla="*/ 1093784 h 3389313"/>
                  <a:gd name="T16" fmla="*/ 1947454 w 2792413"/>
                  <a:gd name="T17" fmla="*/ 1176285 h 3389313"/>
                  <a:gd name="T18" fmla="*/ 2040457 w 2792413"/>
                  <a:gd name="T19" fmla="*/ 1240064 h 3389313"/>
                  <a:gd name="T20" fmla="*/ 2124889 w 2792413"/>
                  <a:gd name="T21" fmla="*/ 1394276 h 3389313"/>
                  <a:gd name="T22" fmla="*/ 2358823 w 2792413"/>
                  <a:gd name="T23" fmla="*/ 1575460 h 3389313"/>
                  <a:gd name="T24" fmla="*/ 2669254 w 2792413"/>
                  <a:gd name="T25" fmla="*/ 1240381 h 3389313"/>
                  <a:gd name="T26" fmla="*/ 2738767 w 2792413"/>
                  <a:gd name="T27" fmla="*/ 1227371 h 3389313"/>
                  <a:gd name="T28" fmla="*/ 2783840 w 2792413"/>
                  <a:gd name="T29" fmla="*/ 1283853 h 3389313"/>
                  <a:gd name="T30" fmla="*/ 2705122 w 2792413"/>
                  <a:gd name="T31" fmla="*/ 1422200 h 3389313"/>
                  <a:gd name="T32" fmla="*/ 2761621 w 2792413"/>
                  <a:gd name="T33" fmla="*/ 1492008 h 3389313"/>
                  <a:gd name="T34" fmla="*/ 2775270 w 2792413"/>
                  <a:gd name="T35" fmla="*/ 1582441 h 3389313"/>
                  <a:gd name="T36" fmla="*/ 2740355 w 2792413"/>
                  <a:gd name="T37" fmla="*/ 1669383 h 3389313"/>
                  <a:gd name="T38" fmla="*/ 2438811 w 2792413"/>
                  <a:gd name="T39" fmla="*/ 2001606 h 3389313"/>
                  <a:gd name="T40" fmla="*/ 2326447 w 2792413"/>
                  <a:gd name="T41" fmla="*/ 2083155 h 3389313"/>
                  <a:gd name="T42" fmla="*/ 2234397 w 2792413"/>
                  <a:gd name="T43" fmla="*/ 2095530 h 3389313"/>
                  <a:gd name="T44" fmla="*/ 2140759 w 2792413"/>
                  <a:gd name="T45" fmla="*/ 2059674 h 3389313"/>
                  <a:gd name="T46" fmla="*/ 2049979 w 2792413"/>
                  <a:gd name="T47" fmla="*/ 1965116 h 3389313"/>
                  <a:gd name="T48" fmla="*/ 1428165 w 2792413"/>
                  <a:gd name="T49" fmla="*/ 2143126 h 3389313"/>
                  <a:gd name="T50" fmla="*/ 1429434 w 2792413"/>
                  <a:gd name="T51" fmla="*/ 1759182 h 3389313"/>
                  <a:gd name="T52" fmla="*/ 1368174 w 2792413"/>
                  <a:gd name="T53" fmla="*/ 1755057 h 3389313"/>
                  <a:gd name="T54" fmla="*/ 1337384 w 2792413"/>
                  <a:gd name="T55" fmla="*/ 1826769 h 3389313"/>
                  <a:gd name="T56" fmla="*/ 852376 w 2792413"/>
                  <a:gd name="T57" fmla="*/ 1682710 h 3389313"/>
                  <a:gd name="T58" fmla="*/ 784766 w 2792413"/>
                  <a:gd name="T59" fmla="*/ 2018424 h 3389313"/>
                  <a:gd name="T60" fmla="*/ 485762 w 2792413"/>
                  <a:gd name="T61" fmla="*/ 1784884 h 3389313"/>
                  <a:gd name="T62" fmla="*/ 583526 w 2792413"/>
                  <a:gd name="T63" fmla="*/ 1432036 h 3389313"/>
                  <a:gd name="T64" fmla="*/ 667641 w 2792413"/>
                  <a:gd name="T65" fmla="*/ 1278141 h 3389313"/>
                  <a:gd name="T66" fmla="*/ 848249 w 2792413"/>
                  <a:gd name="T67" fmla="*/ 1188343 h 3389313"/>
                  <a:gd name="T68" fmla="*/ 1117099 w 2792413"/>
                  <a:gd name="T69" fmla="*/ 1090294 h 3389313"/>
                  <a:gd name="T70" fmla="*/ 1495426 w 2792413"/>
                  <a:gd name="T71" fmla="*/ 10798 h 3389313"/>
                  <a:gd name="T72" fmla="*/ 1596073 w 2792413"/>
                  <a:gd name="T73" fmla="*/ 50816 h 3389313"/>
                  <a:gd name="T74" fmla="*/ 1679258 w 2792413"/>
                  <a:gd name="T75" fmla="*/ 116241 h 3389313"/>
                  <a:gd name="T76" fmla="*/ 1743076 w 2792413"/>
                  <a:gd name="T77" fmla="*/ 203263 h 3389313"/>
                  <a:gd name="T78" fmla="*/ 1802448 w 2792413"/>
                  <a:gd name="T79" fmla="*/ 402397 h 3389313"/>
                  <a:gd name="T80" fmla="*/ 1849121 w 2792413"/>
                  <a:gd name="T81" fmla="*/ 458612 h 3389313"/>
                  <a:gd name="T82" fmla="*/ 1861186 w 2792413"/>
                  <a:gd name="T83" fmla="*/ 526260 h 3389313"/>
                  <a:gd name="T84" fmla="*/ 1823086 w 2792413"/>
                  <a:gd name="T85" fmla="*/ 626621 h 3389313"/>
                  <a:gd name="T86" fmla="*/ 1771651 w 2792413"/>
                  <a:gd name="T87" fmla="*/ 681248 h 3389313"/>
                  <a:gd name="T88" fmla="*/ 1688148 w 2792413"/>
                  <a:gd name="T89" fmla="*/ 863867 h 3389313"/>
                  <a:gd name="T90" fmla="*/ 1552576 w 2792413"/>
                  <a:gd name="T91" fmla="*/ 992176 h 3389313"/>
                  <a:gd name="T92" fmla="*/ 1464628 w 2792413"/>
                  <a:gd name="T93" fmla="*/ 1024254 h 3389313"/>
                  <a:gd name="T94" fmla="*/ 1364933 w 2792413"/>
                  <a:gd name="T95" fmla="*/ 1028383 h 3389313"/>
                  <a:gd name="T96" fmla="*/ 1273493 w 2792413"/>
                  <a:gd name="T97" fmla="*/ 1003928 h 3389313"/>
                  <a:gd name="T98" fmla="*/ 1136333 w 2792413"/>
                  <a:gd name="T99" fmla="*/ 893721 h 3389313"/>
                  <a:gd name="T100" fmla="*/ 1043305 w 2792413"/>
                  <a:gd name="T101" fmla="*/ 719677 h 3389313"/>
                  <a:gd name="T102" fmla="*/ 984250 w 2792413"/>
                  <a:gd name="T103" fmla="*/ 642183 h 3389313"/>
                  <a:gd name="T104" fmla="*/ 943610 w 2792413"/>
                  <a:gd name="T105" fmla="*/ 580887 h 3389313"/>
                  <a:gd name="T106" fmla="*/ 930275 w 2792413"/>
                  <a:gd name="T107" fmla="*/ 508792 h 3389313"/>
                  <a:gd name="T108" fmla="*/ 958215 w 2792413"/>
                  <a:gd name="T109" fmla="*/ 440826 h 3389313"/>
                  <a:gd name="T110" fmla="*/ 1010603 w 2792413"/>
                  <a:gd name="T111" fmla="*/ 336019 h 3389313"/>
                  <a:gd name="T112" fmla="*/ 1081405 w 2792413"/>
                  <a:gd name="T113" fmla="*/ 168327 h 3389313"/>
                  <a:gd name="T114" fmla="*/ 1152525 w 2792413"/>
                  <a:gd name="T115" fmla="*/ 89245 h 3389313"/>
                  <a:gd name="T116" fmla="*/ 1242060 w 2792413"/>
                  <a:gd name="T117" fmla="*/ 32713 h 3389313"/>
                  <a:gd name="T118" fmla="*/ 1348105 w 2792413"/>
                  <a:gd name="T119" fmla="*/ 3494 h 3389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92413" h="3389313">
                    <a:moveTo>
                      <a:pt x="520700" y="2665413"/>
                    </a:moveTo>
                    <a:lnTo>
                      <a:pt x="2271713" y="2665413"/>
                    </a:lnTo>
                    <a:lnTo>
                      <a:pt x="2258063" y="3389313"/>
                    </a:lnTo>
                    <a:lnTo>
                      <a:pt x="534985" y="3389313"/>
                    </a:lnTo>
                    <a:lnTo>
                      <a:pt x="520700" y="2665413"/>
                    </a:lnTo>
                    <a:close/>
                    <a:moveTo>
                      <a:pt x="0" y="2312988"/>
                    </a:moveTo>
                    <a:lnTo>
                      <a:pt x="2792413" y="2312988"/>
                    </a:lnTo>
                    <a:lnTo>
                      <a:pt x="2504058" y="3016251"/>
                    </a:lnTo>
                    <a:lnTo>
                      <a:pt x="2343366" y="3016251"/>
                    </a:lnTo>
                    <a:lnTo>
                      <a:pt x="2351623" y="2575798"/>
                    </a:lnTo>
                    <a:lnTo>
                      <a:pt x="440790" y="2575798"/>
                    </a:lnTo>
                    <a:lnTo>
                      <a:pt x="449047" y="3016251"/>
                    </a:lnTo>
                    <a:lnTo>
                      <a:pt x="288355" y="3016251"/>
                    </a:lnTo>
                    <a:lnTo>
                      <a:pt x="0" y="2312988"/>
                    </a:lnTo>
                    <a:close/>
                    <a:moveTo>
                      <a:pt x="1131065" y="1087438"/>
                    </a:moveTo>
                    <a:lnTo>
                      <a:pt x="1131065" y="1087755"/>
                    </a:lnTo>
                    <a:lnTo>
                      <a:pt x="1131700" y="1087438"/>
                    </a:lnTo>
                    <a:lnTo>
                      <a:pt x="1133287" y="1104890"/>
                    </a:lnTo>
                    <a:lnTo>
                      <a:pt x="1135826" y="1125198"/>
                    </a:lnTo>
                    <a:lnTo>
                      <a:pt x="1138683" y="1148044"/>
                    </a:lnTo>
                    <a:lnTo>
                      <a:pt x="1142492" y="1173112"/>
                    </a:lnTo>
                    <a:lnTo>
                      <a:pt x="1147253" y="1201035"/>
                    </a:lnTo>
                    <a:lnTo>
                      <a:pt x="1153284" y="1231179"/>
                    </a:lnTo>
                    <a:lnTo>
                      <a:pt x="1160267" y="1262910"/>
                    </a:lnTo>
                    <a:lnTo>
                      <a:pt x="1168520" y="1297180"/>
                    </a:lnTo>
                    <a:lnTo>
                      <a:pt x="1178042" y="1333670"/>
                    </a:lnTo>
                    <a:lnTo>
                      <a:pt x="1183439" y="1352074"/>
                    </a:lnTo>
                    <a:lnTo>
                      <a:pt x="1188835" y="1371430"/>
                    </a:lnTo>
                    <a:lnTo>
                      <a:pt x="1195183" y="1391103"/>
                    </a:lnTo>
                    <a:lnTo>
                      <a:pt x="1201531" y="1411094"/>
                    </a:lnTo>
                    <a:lnTo>
                      <a:pt x="1208514" y="1431719"/>
                    </a:lnTo>
                    <a:lnTo>
                      <a:pt x="1215497" y="1452344"/>
                    </a:lnTo>
                    <a:lnTo>
                      <a:pt x="1223433" y="1473921"/>
                    </a:lnTo>
                    <a:lnTo>
                      <a:pt x="1231685" y="1495498"/>
                    </a:lnTo>
                    <a:lnTo>
                      <a:pt x="1240573" y="1517392"/>
                    </a:lnTo>
                    <a:lnTo>
                      <a:pt x="1249461" y="1539604"/>
                    </a:lnTo>
                    <a:lnTo>
                      <a:pt x="1258983" y="1562450"/>
                    </a:lnTo>
                    <a:lnTo>
                      <a:pt x="1269458" y="1585296"/>
                    </a:lnTo>
                    <a:lnTo>
                      <a:pt x="1279932" y="1608460"/>
                    </a:lnTo>
                    <a:lnTo>
                      <a:pt x="1291359" y="1632258"/>
                    </a:lnTo>
                    <a:lnTo>
                      <a:pt x="1294851" y="1601162"/>
                    </a:lnTo>
                    <a:lnTo>
                      <a:pt x="1298977" y="1571018"/>
                    </a:lnTo>
                    <a:lnTo>
                      <a:pt x="1306913" y="1512315"/>
                    </a:lnTo>
                    <a:lnTo>
                      <a:pt x="1315165" y="1458373"/>
                    </a:lnTo>
                    <a:lnTo>
                      <a:pt x="1323101" y="1409824"/>
                    </a:lnTo>
                    <a:lnTo>
                      <a:pt x="1330084" y="1368574"/>
                    </a:lnTo>
                    <a:lnTo>
                      <a:pt x="1336115" y="1335574"/>
                    </a:lnTo>
                    <a:lnTo>
                      <a:pt x="1342780" y="1300670"/>
                    </a:lnTo>
                    <a:lnTo>
                      <a:pt x="1298025" y="1196275"/>
                    </a:lnTo>
                    <a:lnTo>
                      <a:pt x="1370395" y="1127736"/>
                    </a:lnTo>
                    <a:lnTo>
                      <a:pt x="1421817" y="1127736"/>
                    </a:lnTo>
                    <a:lnTo>
                      <a:pt x="1494187" y="1196275"/>
                    </a:lnTo>
                    <a:lnTo>
                      <a:pt x="1449749" y="1300670"/>
                    </a:lnTo>
                    <a:lnTo>
                      <a:pt x="1456415" y="1335574"/>
                    </a:lnTo>
                    <a:lnTo>
                      <a:pt x="1462128" y="1368574"/>
                    </a:lnTo>
                    <a:lnTo>
                      <a:pt x="1469746" y="1409824"/>
                    </a:lnTo>
                    <a:lnTo>
                      <a:pt x="1477364" y="1458373"/>
                    </a:lnTo>
                    <a:lnTo>
                      <a:pt x="1485617" y="1512315"/>
                    </a:lnTo>
                    <a:lnTo>
                      <a:pt x="1493869" y="1571018"/>
                    </a:lnTo>
                    <a:lnTo>
                      <a:pt x="1497678" y="1601162"/>
                    </a:lnTo>
                    <a:lnTo>
                      <a:pt x="1501170" y="1632258"/>
                    </a:lnTo>
                    <a:lnTo>
                      <a:pt x="1512279" y="1608460"/>
                    </a:lnTo>
                    <a:lnTo>
                      <a:pt x="1523072" y="1585296"/>
                    </a:lnTo>
                    <a:lnTo>
                      <a:pt x="1533229" y="1562450"/>
                    </a:lnTo>
                    <a:lnTo>
                      <a:pt x="1542751" y="1539604"/>
                    </a:lnTo>
                    <a:lnTo>
                      <a:pt x="1552274" y="1517392"/>
                    </a:lnTo>
                    <a:lnTo>
                      <a:pt x="1560844" y="1495498"/>
                    </a:lnTo>
                    <a:lnTo>
                      <a:pt x="1568779" y="1473921"/>
                    </a:lnTo>
                    <a:lnTo>
                      <a:pt x="1576715" y="1452344"/>
                    </a:lnTo>
                    <a:lnTo>
                      <a:pt x="1584015" y="1431719"/>
                    </a:lnTo>
                    <a:lnTo>
                      <a:pt x="1590681" y="1411094"/>
                    </a:lnTo>
                    <a:lnTo>
                      <a:pt x="1597346" y="1391103"/>
                    </a:lnTo>
                    <a:lnTo>
                      <a:pt x="1603377" y="1371430"/>
                    </a:lnTo>
                    <a:lnTo>
                      <a:pt x="1609408" y="1352074"/>
                    </a:lnTo>
                    <a:lnTo>
                      <a:pt x="1614487" y="1333670"/>
                    </a:lnTo>
                    <a:lnTo>
                      <a:pt x="1624327" y="1297180"/>
                    </a:lnTo>
                    <a:lnTo>
                      <a:pt x="1632262" y="1262910"/>
                    </a:lnTo>
                    <a:lnTo>
                      <a:pt x="1639563" y="1231179"/>
                    </a:lnTo>
                    <a:lnTo>
                      <a:pt x="1644959" y="1201035"/>
                    </a:lnTo>
                    <a:lnTo>
                      <a:pt x="1649720" y="1173112"/>
                    </a:lnTo>
                    <a:lnTo>
                      <a:pt x="1653846" y="1148044"/>
                    </a:lnTo>
                    <a:lnTo>
                      <a:pt x="1657020" y="1125198"/>
                    </a:lnTo>
                    <a:lnTo>
                      <a:pt x="1659242" y="1104890"/>
                    </a:lnTo>
                    <a:lnTo>
                      <a:pt x="1660829" y="1087438"/>
                    </a:lnTo>
                    <a:lnTo>
                      <a:pt x="1661464" y="1087755"/>
                    </a:lnTo>
                    <a:lnTo>
                      <a:pt x="1661464" y="1087438"/>
                    </a:lnTo>
                    <a:lnTo>
                      <a:pt x="1675430" y="1090294"/>
                    </a:lnTo>
                    <a:lnTo>
                      <a:pt x="1689714" y="1093784"/>
                    </a:lnTo>
                    <a:lnTo>
                      <a:pt x="1703998" y="1097592"/>
                    </a:lnTo>
                    <a:lnTo>
                      <a:pt x="1718916" y="1101400"/>
                    </a:lnTo>
                    <a:lnTo>
                      <a:pt x="1749705" y="1110919"/>
                    </a:lnTo>
                    <a:lnTo>
                      <a:pt x="1782399" y="1120756"/>
                    </a:lnTo>
                    <a:lnTo>
                      <a:pt x="1812871" y="1129640"/>
                    </a:lnTo>
                    <a:lnTo>
                      <a:pt x="1841120" y="1138208"/>
                    </a:lnTo>
                    <a:lnTo>
                      <a:pt x="1866831" y="1146458"/>
                    </a:lnTo>
                    <a:lnTo>
                      <a:pt x="1890002" y="1154390"/>
                    </a:lnTo>
                    <a:lnTo>
                      <a:pt x="1911269" y="1162006"/>
                    </a:lnTo>
                    <a:lnTo>
                      <a:pt x="1930314" y="1168987"/>
                    </a:lnTo>
                    <a:lnTo>
                      <a:pt x="1947454" y="1176285"/>
                    </a:lnTo>
                    <a:lnTo>
                      <a:pt x="1962690" y="1183266"/>
                    </a:lnTo>
                    <a:lnTo>
                      <a:pt x="1976021" y="1189612"/>
                    </a:lnTo>
                    <a:lnTo>
                      <a:pt x="1987766" y="1195958"/>
                    </a:lnTo>
                    <a:lnTo>
                      <a:pt x="1998240" y="1201670"/>
                    </a:lnTo>
                    <a:lnTo>
                      <a:pt x="2006811" y="1207381"/>
                    </a:lnTo>
                    <a:lnTo>
                      <a:pt x="2014111" y="1212775"/>
                    </a:lnTo>
                    <a:lnTo>
                      <a:pt x="2020142" y="1218487"/>
                    </a:lnTo>
                    <a:lnTo>
                      <a:pt x="2025221" y="1223564"/>
                    </a:lnTo>
                    <a:lnTo>
                      <a:pt x="2029030" y="1228641"/>
                    </a:lnTo>
                    <a:lnTo>
                      <a:pt x="2035061" y="1234035"/>
                    </a:lnTo>
                    <a:lnTo>
                      <a:pt x="2040457" y="1240064"/>
                    </a:lnTo>
                    <a:lnTo>
                      <a:pt x="2046170" y="1246410"/>
                    </a:lnTo>
                    <a:lnTo>
                      <a:pt x="2051249" y="1252756"/>
                    </a:lnTo>
                    <a:lnTo>
                      <a:pt x="2056010" y="1259420"/>
                    </a:lnTo>
                    <a:lnTo>
                      <a:pt x="2060771" y="1266401"/>
                    </a:lnTo>
                    <a:lnTo>
                      <a:pt x="2065215" y="1273699"/>
                    </a:lnTo>
                    <a:lnTo>
                      <a:pt x="2068706" y="1281631"/>
                    </a:lnTo>
                    <a:lnTo>
                      <a:pt x="2069976" y="1283535"/>
                    </a:lnTo>
                    <a:lnTo>
                      <a:pt x="2072833" y="1289564"/>
                    </a:lnTo>
                    <a:lnTo>
                      <a:pt x="2083942" y="1312410"/>
                    </a:lnTo>
                    <a:lnTo>
                      <a:pt x="2101717" y="1348584"/>
                    </a:lnTo>
                    <a:lnTo>
                      <a:pt x="2124889" y="1394276"/>
                    </a:lnTo>
                    <a:lnTo>
                      <a:pt x="2151869" y="1446950"/>
                    </a:lnTo>
                    <a:lnTo>
                      <a:pt x="2182341" y="1504382"/>
                    </a:lnTo>
                    <a:lnTo>
                      <a:pt x="2197894" y="1534210"/>
                    </a:lnTo>
                    <a:lnTo>
                      <a:pt x="2214399" y="1563719"/>
                    </a:lnTo>
                    <a:lnTo>
                      <a:pt x="2230588" y="1593229"/>
                    </a:lnTo>
                    <a:lnTo>
                      <a:pt x="2247093" y="1622104"/>
                    </a:lnTo>
                    <a:lnTo>
                      <a:pt x="2260742" y="1645902"/>
                    </a:lnTo>
                    <a:lnTo>
                      <a:pt x="2274073" y="1668431"/>
                    </a:lnTo>
                    <a:lnTo>
                      <a:pt x="2305497" y="1634479"/>
                    </a:lnTo>
                    <a:lnTo>
                      <a:pt x="2332478" y="1604652"/>
                    </a:lnTo>
                    <a:lnTo>
                      <a:pt x="2358823" y="1575460"/>
                    </a:lnTo>
                    <a:lnTo>
                      <a:pt x="2406752" y="1520883"/>
                    </a:lnTo>
                    <a:lnTo>
                      <a:pt x="2443572" y="1478046"/>
                    </a:lnTo>
                    <a:lnTo>
                      <a:pt x="2465157" y="1453296"/>
                    </a:lnTo>
                    <a:lnTo>
                      <a:pt x="2468013" y="1449805"/>
                    </a:lnTo>
                    <a:lnTo>
                      <a:pt x="2471822" y="1445681"/>
                    </a:lnTo>
                    <a:lnTo>
                      <a:pt x="2475631" y="1441555"/>
                    </a:lnTo>
                    <a:lnTo>
                      <a:pt x="2483567" y="1434257"/>
                    </a:lnTo>
                    <a:lnTo>
                      <a:pt x="2491819" y="1427276"/>
                    </a:lnTo>
                    <a:lnTo>
                      <a:pt x="2500390" y="1420930"/>
                    </a:lnTo>
                    <a:lnTo>
                      <a:pt x="2664175" y="1245141"/>
                    </a:lnTo>
                    <a:lnTo>
                      <a:pt x="2669254" y="1240381"/>
                    </a:lnTo>
                    <a:lnTo>
                      <a:pt x="2674967" y="1235939"/>
                    </a:lnTo>
                    <a:lnTo>
                      <a:pt x="2680681" y="1232131"/>
                    </a:lnTo>
                    <a:lnTo>
                      <a:pt x="2686712" y="1229275"/>
                    </a:lnTo>
                    <a:lnTo>
                      <a:pt x="2693060" y="1227054"/>
                    </a:lnTo>
                    <a:lnTo>
                      <a:pt x="2699408" y="1225150"/>
                    </a:lnTo>
                    <a:lnTo>
                      <a:pt x="2706074" y="1224198"/>
                    </a:lnTo>
                    <a:lnTo>
                      <a:pt x="2712422" y="1223247"/>
                    </a:lnTo>
                    <a:lnTo>
                      <a:pt x="2719088" y="1223247"/>
                    </a:lnTo>
                    <a:lnTo>
                      <a:pt x="2725754" y="1224198"/>
                    </a:lnTo>
                    <a:lnTo>
                      <a:pt x="2732419" y="1225468"/>
                    </a:lnTo>
                    <a:lnTo>
                      <a:pt x="2738767" y="1227371"/>
                    </a:lnTo>
                    <a:lnTo>
                      <a:pt x="2745116" y="1229910"/>
                    </a:lnTo>
                    <a:lnTo>
                      <a:pt x="2751147" y="1233400"/>
                    </a:lnTo>
                    <a:lnTo>
                      <a:pt x="2757178" y="1237525"/>
                    </a:lnTo>
                    <a:lnTo>
                      <a:pt x="2762574" y="1241968"/>
                    </a:lnTo>
                    <a:lnTo>
                      <a:pt x="2767335" y="1247045"/>
                    </a:lnTo>
                    <a:lnTo>
                      <a:pt x="2771779" y="1252756"/>
                    </a:lnTo>
                    <a:lnTo>
                      <a:pt x="2775270" y="1258151"/>
                    </a:lnTo>
                    <a:lnTo>
                      <a:pt x="2778444" y="1264497"/>
                    </a:lnTo>
                    <a:lnTo>
                      <a:pt x="2780666" y="1270843"/>
                    </a:lnTo>
                    <a:lnTo>
                      <a:pt x="2782571" y="1277189"/>
                    </a:lnTo>
                    <a:lnTo>
                      <a:pt x="2783840" y="1283853"/>
                    </a:lnTo>
                    <a:lnTo>
                      <a:pt x="2784475" y="1290199"/>
                    </a:lnTo>
                    <a:lnTo>
                      <a:pt x="2784475" y="1296862"/>
                    </a:lnTo>
                    <a:lnTo>
                      <a:pt x="2783840" y="1303526"/>
                    </a:lnTo>
                    <a:lnTo>
                      <a:pt x="2782253" y="1310189"/>
                    </a:lnTo>
                    <a:lnTo>
                      <a:pt x="2780349" y="1316535"/>
                    </a:lnTo>
                    <a:lnTo>
                      <a:pt x="2777492" y="1322882"/>
                    </a:lnTo>
                    <a:lnTo>
                      <a:pt x="2774635" y="1328911"/>
                    </a:lnTo>
                    <a:lnTo>
                      <a:pt x="2770509" y="1334622"/>
                    </a:lnTo>
                    <a:lnTo>
                      <a:pt x="2766065" y="1340334"/>
                    </a:lnTo>
                    <a:lnTo>
                      <a:pt x="2694964" y="1416171"/>
                    </a:lnTo>
                    <a:lnTo>
                      <a:pt x="2705122" y="1422200"/>
                    </a:lnTo>
                    <a:lnTo>
                      <a:pt x="2709883" y="1426007"/>
                    </a:lnTo>
                    <a:lnTo>
                      <a:pt x="2714644" y="1429815"/>
                    </a:lnTo>
                    <a:lnTo>
                      <a:pt x="2721310" y="1435844"/>
                    </a:lnTo>
                    <a:lnTo>
                      <a:pt x="2727658" y="1441873"/>
                    </a:lnTo>
                    <a:lnTo>
                      <a:pt x="2733689" y="1448854"/>
                    </a:lnTo>
                    <a:lnTo>
                      <a:pt x="2739085" y="1455517"/>
                    </a:lnTo>
                    <a:lnTo>
                      <a:pt x="2744481" y="1462498"/>
                    </a:lnTo>
                    <a:lnTo>
                      <a:pt x="2749242" y="1469478"/>
                    </a:lnTo>
                    <a:lnTo>
                      <a:pt x="2753686" y="1476777"/>
                    </a:lnTo>
                    <a:lnTo>
                      <a:pt x="2757812" y="1484392"/>
                    </a:lnTo>
                    <a:lnTo>
                      <a:pt x="2761621" y="1492008"/>
                    </a:lnTo>
                    <a:lnTo>
                      <a:pt x="2764478" y="1499940"/>
                    </a:lnTo>
                    <a:lnTo>
                      <a:pt x="2767335" y="1507873"/>
                    </a:lnTo>
                    <a:lnTo>
                      <a:pt x="2770191" y="1515806"/>
                    </a:lnTo>
                    <a:lnTo>
                      <a:pt x="2771779" y="1524056"/>
                    </a:lnTo>
                    <a:lnTo>
                      <a:pt x="2773683" y="1532306"/>
                    </a:lnTo>
                    <a:lnTo>
                      <a:pt x="2774953" y="1540556"/>
                    </a:lnTo>
                    <a:lnTo>
                      <a:pt x="2775905" y="1548806"/>
                    </a:lnTo>
                    <a:lnTo>
                      <a:pt x="2776222" y="1557373"/>
                    </a:lnTo>
                    <a:lnTo>
                      <a:pt x="2776222" y="1565623"/>
                    </a:lnTo>
                    <a:lnTo>
                      <a:pt x="2775905" y="1574191"/>
                    </a:lnTo>
                    <a:lnTo>
                      <a:pt x="2775270" y="1582441"/>
                    </a:lnTo>
                    <a:lnTo>
                      <a:pt x="2774000" y="1591008"/>
                    </a:lnTo>
                    <a:lnTo>
                      <a:pt x="2772731" y="1598941"/>
                    </a:lnTo>
                    <a:lnTo>
                      <a:pt x="2770826" y="1607508"/>
                    </a:lnTo>
                    <a:lnTo>
                      <a:pt x="2768604" y="1615758"/>
                    </a:lnTo>
                    <a:lnTo>
                      <a:pt x="2765430" y="1623691"/>
                    </a:lnTo>
                    <a:lnTo>
                      <a:pt x="2762574" y="1631624"/>
                    </a:lnTo>
                    <a:lnTo>
                      <a:pt x="2758765" y="1639556"/>
                    </a:lnTo>
                    <a:lnTo>
                      <a:pt x="2754956" y="1647489"/>
                    </a:lnTo>
                    <a:lnTo>
                      <a:pt x="2750194" y="1654787"/>
                    </a:lnTo>
                    <a:lnTo>
                      <a:pt x="2745433" y="1662085"/>
                    </a:lnTo>
                    <a:lnTo>
                      <a:pt x="2740355" y="1669383"/>
                    </a:lnTo>
                    <a:lnTo>
                      <a:pt x="2734641" y="1676364"/>
                    </a:lnTo>
                    <a:lnTo>
                      <a:pt x="2716549" y="1697941"/>
                    </a:lnTo>
                    <a:lnTo>
                      <a:pt x="2670206" y="1751249"/>
                    </a:lnTo>
                    <a:lnTo>
                      <a:pt x="2639417" y="1786470"/>
                    </a:lnTo>
                    <a:lnTo>
                      <a:pt x="2605136" y="1824865"/>
                    </a:lnTo>
                    <a:lnTo>
                      <a:pt x="2569586" y="1864529"/>
                    </a:lnTo>
                    <a:lnTo>
                      <a:pt x="2532766" y="1904827"/>
                    </a:lnTo>
                    <a:lnTo>
                      <a:pt x="2508325" y="1930529"/>
                    </a:lnTo>
                    <a:lnTo>
                      <a:pt x="2484519" y="1955914"/>
                    </a:lnTo>
                    <a:lnTo>
                      <a:pt x="2461030" y="1979712"/>
                    </a:lnTo>
                    <a:lnTo>
                      <a:pt x="2438811" y="2001606"/>
                    </a:lnTo>
                    <a:lnTo>
                      <a:pt x="2426115" y="2013347"/>
                    </a:lnTo>
                    <a:lnTo>
                      <a:pt x="2413418" y="2025087"/>
                    </a:lnTo>
                    <a:lnTo>
                      <a:pt x="2400722" y="2035876"/>
                    </a:lnTo>
                    <a:lnTo>
                      <a:pt x="2387708" y="2046664"/>
                    </a:lnTo>
                    <a:lnTo>
                      <a:pt x="2380090" y="2052376"/>
                    </a:lnTo>
                    <a:lnTo>
                      <a:pt x="2371837" y="2058405"/>
                    </a:lnTo>
                    <a:lnTo>
                      <a:pt x="2362314" y="2064751"/>
                    </a:lnTo>
                    <a:lnTo>
                      <a:pt x="2351205" y="2071414"/>
                    </a:lnTo>
                    <a:lnTo>
                      <a:pt x="2343904" y="2075222"/>
                    </a:lnTo>
                    <a:lnTo>
                      <a:pt x="2335969" y="2079347"/>
                    </a:lnTo>
                    <a:lnTo>
                      <a:pt x="2326447" y="2083155"/>
                    </a:lnTo>
                    <a:lnTo>
                      <a:pt x="2315337" y="2087280"/>
                    </a:lnTo>
                    <a:lnTo>
                      <a:pt x="2307719" y="2089501"/>
                    </a:lnTo>
                    <a:lnTo>
                      <a:pt x="2300101" y="2091405"/>
                    </a:lnTo>
                    <a:lnTo>
                      <a:pt x="2292801" y="2093309"/>
                    </a:lnTo>
                    <a:lnTo>
                      <a:pt x="2284865" y="2094578"/>
                    </a:lnTo>
                    <a:lnTo>
                      <a:pt x="2277565" y="2095530"/>
                    </a:lnTo>
                    <a:lnTo>
                      <a:pt x="2270582" y="2096164"/>
                    </a:lnTo>
                    <a:lnTo>
                      <a:pt x="2262964" y="2096799"/>
                    </a:lnTo>
                    <a:lnTo>
                      <a:pt x="2255981" y="2097116"/>
                    </a:lnTo>
                    <a:lnTo>
                      <a:pt x="2244871" y="2096799"/>
                    </a:lnTo>
                    <a:lnTo>
                      <a:pt x="2234397" y="2095530"/>
                    </a:lnTo>
                    <a:lnTo>
                      <a:pt x="2224557" y="2093943"/>
                    </a:lnTo>
                    <a:lnTo>
                      <a:pt x="2215034" y="2092357"/>
                    </a:lnTo>
                    <a:lnTo>
                      <a:pt x="2206147" y="2090453"/>
                    </a:lnTo>
                    <a:lnTo>
                      <a:pt x="2197894" y="2087597"/>
                    </a:lnTo>
                    <a:lnTo>
                      <a:pt x="2190593" y="2085058"/>
                    </a:lnTo>
                    <a:lnTo>
                      <a:pt x="2183610" y="2082520"/>
                    </a:lnTo>
                    <a:lnTo>
                      <a:pt x="2176945" y="2079982"/>
                    </a:lnTo>
                    <a:lnTo>
                      <a:pt x="2170596" y="2077126"/>
                    </a:lnTo>
                    <a:lnTo>
                      <a:pt x="2159487" y="2071097"/>
                    </a:lnTo>
                    <a:lnTo>
                      <a:pt x="2149647" y="2065385"/>
                    </a:lnTo>
                    <a:lnTo>
                      <a:pt x="2140759" y="2059674"/>
                    </a:lnTo>
                    <a:lnTo>
                      <a:pt x="2133141" y="2053962"/>
                    </a:lnTo>
                    <a:lnTo>
                      <a:pt x="2125841" y="2048251"/>
                    </a:lnTo>
                    <a:lnTo>
                      <a:pt x="2119175" y="2043174"/>
                    </a:lnTo>
                    <a:lnTo>
                      <a:pt x="2113462" y="2037779"/>
                    </a:lnTo>
                    <a:lnTo>
                      <a:pt x="2102670" y="2027308"/>
                    </a:lnTo>
                    <a:lnTo>
                      <a:pt x="2092512" y="2017154"/>
                    </a:lnTo>
                    <a:lnTo>
                      <a:pt x="2083307" y="2006683"/>
                    </a:lnTo>
                    <a:lnTo>
                      <a:pt x="2074737" y="1996847"/>
                    </a:lnTo>
                    <a:lnTo>
                      <a:pt x="2066167" y="1986375"/>
                    </a:lnTo>
                    <a:lnTo>
                      <a:pt x="2057914" y="1975904"/>
                    </a:lnTo>
                    <a:lnTo>
                      <a:pt x="2049979" y="1965116"/>
                    </a:lnTo>
                    <a:lnTo>
                      <a:pt x="2042044" y="1954010"/>
                    </a:lnTo>
                    <a:lnTo>
                      <a:pt x="2026490" y="1931798"/>
                    </a:lnTo>
                    <a:lnTo>
                      <a:pt x="2013476" y="1912125"/>
                    </a:lnTo>
                    <a:lnTo>
                      <a:pt x="2000462" y="1891817"/>
                    </a:lnTo>
                    <a:lnTo>
                      <a:pt x="1987131" y="1870557"/>
                    </a:lnTo>
                    <a:lnTo>
                      <a:pt x="1974117" y="1848663"/>
                    </a:lnTo>
                    <a:lnTo>
                      <a:pt x="1961103" y="1826769"/>
                    </a:lnTo>
                    <a:lnTo>
                      <a:pt x="1948089" y="1803922"/>
                    </a:lnTo>
                    <a:lnTo>
                      <a:pt x="1922061" y="1758547"/>
                    </a:lnTo>
                    <a:lnTo>
                      <a:pt x="1922061" y="2143126"/>
                    </a:lnTo>
                    <a:lnTo>
                      <a:pt x="1428165" y="2143126"/>
                    </a:lnTo>
                    <a:lnTo>
                      <a:pt x="1455462" y="1826769"/>
                    </a:lnTo>
                    <a:lnTo>
                      <a:pt x="1455145" y="1818519"/>
                    </a:lnTo>
                    <a:lnTo>
                      <a:pt x="1454510" y="1810269"/>
                    </a:lnTo>
                    <a:lnTo>
                      <a:pt x="1452923" y="1802653"/>
                    </a:lnTo>
                    <a:lnTo>
                      <a:pt x="1450701" y="1795038"/>
                    </a:lnTo>
                    <a:lnTo>
                      <a:pt x="1448479" y="1788057"/>
                    </a:lnTo>
                    <a:lnTo>
                      <a:pt x="1445623" y="1781076"/>
                    </a:lnTo>
                    <a:lnTo>
                      <a:pt x="1441814" y="1774730"/>
                    </a:lnTo>
                    <a:lnTo>
                      <a:pt x="1438005" y="1769018"/>
                    </a:lnTo>
                    <a:lnTo>
                      <a:pt x="1433878" y="1763941"/>
                    </a:lnTo>
                    <a:lnTo>
                      <a:pt x="1429434" y="1759182"/>
                    </a:lnTo>
                    <a:lnTo>
                      <a:pt x="1424673" y="1755057"/>
                    </a:lnTo>
                    <a:lnTo>
                      <a:pt x="1419595" y="1751566"/>
                    </a:lnTo>
                    <a:lnTo>
                      <a:pt x="1413881" y="1748711"/>
                    </a:lnTo>
                    <a:lnTo>
                      <a:pt x="1408485" y="1746807"/>
                    </a:lnTo>
                    <a:lnTo>
                      <a:pt x="1402454" y="1745538"/>
                    </a:lnTo>
                    <a:lnTo>
                      <a:pt x="1396423" y="1744903"/>
                    </a:lnTo>
                    <a:lnTo>
                      <a:pt x="1390710" y="1745538"/>
                    </a:lnTo>
                    <a:lnTo>
                      <a:pt x="1384679" y="1746807"/>
                    </a:lnTo>
                    <a:lnTo>
                      <a:pt x="1378966" y="1748711"/>
                    </a:lnTo>
                    <a:lnTo>
                      <a:pt x="1373570" y="1751566"/>
                    </a:lnTo>
                    <a:lnTo>
                      <a:pt x="1368174" y="1755057"/>
                    </a:lnTo>
                    <a:lnTo>
                      <a:pt x="1363412" y="1759182"/>
                    </a:lnTo>
                    <a:lnTo>
                      <a:pt x="1358969" y="1763941"/>
                    </a:lnTo>
                    <a:lnTo>
                      <a:pt x="1354842" y="1769018"/>
                    </a:lnTo>
                    <a:lnTo>
                      <a:pt x="1351351" y="1774730"/>
                    </a:lnTo>
                    <a:lnTo>
                      <a:pt x="1347542" y="1781076"/>
                    </a:lnTo>
                    <a:lnTo>
                      <a:pt x="1344367" y="1788057"/>
                    </a:lnTo>
                    <a:lnTo>
                      <a:pt x="1342146" y="1795038"/>
                    </a:lnTo>
                    <a:lnTo>
                      <a:pt x="1339924" y="1802653"/>
                    </a:lnTo>
                    <a:lnTo>
                      <a:pt x="1338971" y="1810269"/>
                    </a:lnTo>
                    <a:lnTo>
                      <a:pt x="1337702" y="1818519"/>
                    </a:lnTo>
                    <a:lnTo>
                      <a:pt x="1337384" y="1826769"/>
                    </a:lnTo>
                    <a:lnTo>
                      <a:pt x="1364999" y="2143126"/>
                    </a:lnTo>
                    <a:lnTo>
                      <a:pt x="870151" y="2143126"/>
                    </a:lnTo>
                    <a:lnTo>
                      <a:pt x="870151" y="1651297"/>
                    </a:lnTo>
                    <a:lnTo>
                      <a:pt x="869833" y="1651297"/>
                    </a:lnTo>
                    <a:lnTo>
                      <a:pt x="868881" y="1652249"/>
                    </a:lnTo>
                    <a:lnTo>
                      <a:pt x="867294" y="1653201"/>
                    </a:lnTo>
                    <a:lnTo>
                      <a:pt x="864755" y="1656691"/>
                    </a:lnTo>
                    <a:lnTo>
                      <a:pt x="861581" y="1661133"/>
                    </a:lnTo>
                    <a:lnTo>
                      <a:pt x="858724" y="1667162"/>
                    </a:lnTo>
                    <a:lnTo>
                      <a:pt x="855867" y="1674143"/>
                    </a:lnTo>
                    <a:lnTo>
                      <a:pt x="852376" y="1682710"/>
                    </a:lnTo>
                    <a:lnTo>
                      <a:pt x="848884" y="1691912"/>
                    </a:lnTo>
                    <a:lnTo>
                      <a:pt x="845710" y="1702701"/>
                    </a:lnTo>
                    <a:lnTo>
                      <a:pt x="839044" y="1726816"/>
                    </a:lnTo>
                    <a:lnTo>
                      <a:pt x="832061" y="1755057"/>
                    </a:lnTo>
                    <a:lnTo>
                      <a:pt x="824443" y="1786153"/>
                    </a:lnTo>
                    <a:lnTo>
                      <a:pt x="817460" y="1820423"/>
                    </a:lnTo>
                    <a:lnTo>
                      <a:pt x="810477" y="1856913"/>
                    </a:lnTo>
                    <a:lnTo>
                      <a:pt x="803811" y="1895308"/>
                    </a:lnTo>
                    <a:lnTo>
                      <a:pt x="797145" y="1935606"/>
                    </a:lnTo>
                    <a:lnTo>
                      <a:pt x="790797" y="1976221"/>
                    </a:lnTo>
                    <a:lnTo>
                      <a:pt x="784766" y="2018424"/>
                    </a:lnTo>
                    <a:lnTo>
                      <a:pt x="779688" y="2060308"/>
                    </a:lnTo>
                    <a:lnTo>
                      <a:pt x="774609" y="2101876"/>
                    </a:lnTo>
                    <a:lnTo>
                      <a:pt x="771118" y="2143126"/>
                    </a:lnTo>
                    <a:lnTo>
                      <a:pt x="438150" y="2143126"/>
                    </a:lnTo>
                    <a:lnTo>
                      <a:pt x="443864" y="2084741"/>
                    </a:lnTo>
                    <a:lnTo>
                      <a:pt x="449894" y="2028577"/>
                    </a:lnTo>
                    <a:lnTo>
                      <a:pt x="455925" y="1975269"/>
                    </a:lnTo>
                    <a:lnTo>
                      <a:pt x="463226" y="1923865"/>
                    </a:lnTo>
                    <a:lnTo>
                      <a:pt x="470209" y="1875317"/>
                    </a:lnTo>
                    <a:lnTo>
                      <a:pt x="478144" y="1828990"/>
                    </a:lnTo>
                    <a:lnTo>
                      <a:pt x="485762" y="1784884"/>
                    </a:lnTo>
                    <a:lnTo>
                      <a:pt x="494015" y="1742682"/>
                    </a:lnTo>
                    <a:lnTo>
                      <a:pt x="502585" y="1702701"/>
                    </a:lnTo>
                    <a:lnTo>
                      <a:pt x="511155" y="1665258"/>
                    </a:lnTo>
                    <a:lnTo>
                      <a:pt x="520043" y="1629085"/>
                    </a:lnTo>
                    <a:lnTo>
                      <a:pt x="528931" y="1595450"/>
                    </a:lnTo>
                    <a:lnTo>
                      <a:pt x="537818" y="1563719"/>
                    </a:lnTo>
                    <a:lnTo>
                      <a:pt x="547023" y="1533892"/>
                    </a:lnTo>
                    <a:lnTo>
                      <a:pt x="556228" y="1505969"/>
                    </a:lnTo>
                    <a:lnTo>
                      <a:pt x="565116" y="1479632"/>
                    </a:lnTo>
                    <a:lnTo>
                      <a:pt x="574638" y="1454882"/>
                    </a:lnTo>
                    <a:lnTo>
                      <a:pt x="583526" y="1432036"/>
                    </a:lnTo>
                    <a:lnTo>
                      <a:pt x="592413" y="1410777"/>
                    </a:lnTo>
                    <a:lnTo>
                      <a:pt x="601301" y="1391420"/>
                    </a:lnTo>
                    <a:lnTo>
                      <a:pt x="609871" y="1373334"/>
                    </a:lnTo>
                    <a:lnTo>
                      <a:pt x="618124" y="1356516"/>
                    </a:lnTo>
                    <a:lnTo>
                      <a:pt x="626059" y="1341920"/>
                    </a:lnTo>
                    <a:lnTo>
                      <a:pt x="633995" y="1327959"/>
                    </a:lnTo>
                    <a:lnTo>
                      <a:pt x="641930" y="1315266"/>
                    </a:lnTo>
                    <a:lnTo>
                      <a:pt x="648913" y="1304160"/>
                    </a:lnTo>
                    <a:lnTo>
                      <a:pt x="655579" y="1294324"/>
                    </a:lnTo>
                    <a:lnTo>
                      <a:pt x="661927" y="1285756"/>
                    </a:lnTo>
                    <a:lnTo>
                      <a:pt x="667641" y="1278141"/>
                    </a:lnTo>
                    <a:lnTo>
                      <a:pt x="673037" y="1271478"/>
                    </a:lnTo>
                    <a:lnTo>
                      <a:pt x="677798" y="1266083"/>
                    </a:lnTo>
                    <a:lnTo>
                      <a:pt x="681924" y="1261641"/>
                    </a:lnTo>
                    <a:lnTo>
                      <a:pt x="699065" y="1252756"/>
                    </a:lnTo>
                    <a:lnTo>
                      <a:pt x="717475" y="1243237"/>
                    </a:lnTo>
                    <a:lnTo>
                      <a:pt x="737154" y="1234035"/>
                    </a:lnTo>
                    <a:lnTo>
                      <a:pt x="758104" y="1224833"/>
                    </a:lnTo>
                    <a:lnTo>
                      <a:pt x="779688" y="1215948"/>
                    </a:lnTo>
                    <a:lnTo>
                      <a:pt x="801907" y="1206746"/>
                    </a:lnTo>
                    <a:lnTo>
                      <a:pt x="824761" y="1197227"/>
                    </a:lnTo>
                    <a:lnTo>
                      <a:pt x="848249" y="1188343"/>
                    </a:lnTo>
                    <a:lnTo>
                      <a:pt x="895544" y="1170891"/>
                    </a:lnTo>
                    <a:lnTo>
                      <a:pt x="942204" y="1154390"/>
                    </a:lnTo>
                    <a:lnTo>
                      <a:pt x="987594" y="1138525"/>
                    </a:lnTo>
                    <a:lnTo>
                      <a:pt x="1030445" y="1124564"/>
                    </a:lnTo>
                    <a:lnTo>
                      <a:pt x="1041554" y="1118217"/>
                    </a:lnTo>
                    <a:lnTo>
                      <a:pt x="1053299" y="1112188"/>
                    </a:lnTo>
                    <a:lnTo>
                      <a:pt x="1065678" y="1107111"/>
                    </a:lnTo>
                    <a:lnTo>
                      <a:pt x="1077740" y="1102352"/>
                    </a:lnTo>
                    <a:lnTo>
                      <a:pt x="1090754" y="1097909"/>
                    </a:lnTo>
                    <a:lnTo>
                      <a:pt x="1103768" y="1094102"/>
                    </a:lnTo>
                    <a:lnTo>
                      <a:pt x="1117099" y="1090294"/>
                    </a:lnTo>
                    <a:lnTo>
                      <a:pt x="1131065" y="1087438"/>
                    </a:lnTo>
                    <a:close/>
                    <a:moveTo>
                      <a:pt x="1401445" y="0"/>
                    </a:moveTo>
                    <a:lnTo>
                      <a:pt x="1412240" y="318"/>
                    </a:lnTo>
                    <a:lnTo>
                      <a:pt x="1423353" y="635"/>
                    </a:lnTo>
                    <a:lnTo>
                      <a:pt x="1433513" y="1588"/>
                    </a:lnTo>
                    <a:lnTo>
                      <a:pt x="1444308" y="2223"/>
                    </a:lnTo>
                    <a:lnTo>
                      <a:pt x="1454786" y="3494"/>
                    </a:lnTo>
                    <a:lnTo>
                      <a:pt x="1465263" y="4764"/>
                    </a:lnTo>
                    <a:lnTo>
                      <a:pt x="1475423" y="6670"/>
                    </a:lnTo>
                    <a:lnTo>
                      <a:pt x="1485266" y="8575"/>
                    </a:lnTo>
                    <a:lnTo>
                      <a:pt x="1495426" y="10798"/>
                    </a:lnTo>
                    <a:lnTo>
                      <a:pt x="1505268" y="13339"/>
                    </a:lnTo>
                    <a:lnTo>
                      <a:pt x="1515111" y="15880"/>
                    </a:lnTo>
                    <a:lnTo>
                      <a:pt x="1524636" y="19056"/>
                    </a:lnTo>
                    <a:lnTo>
                      <a:pt x="1533843" y="22232"/>
                    </a:lnTo>
                    <a:lnTo>
                      <a:pt x="1543368" y="25726"/>
                    </a:lnTo>
                    <a:lnTo>
                      <a:pt x="1552576" y="29219"/>
                    </a:lnTo>
                    <a:lnTo>
                      <a:pt x="1561466" y="33030"/>
                    </a:lnTo>
                    <a:lnTo>
                      <a:pt x="1570356" y="37159"/>
                    </a:lnTo>
                    <a:lnTo>
                      <a:pt x="1578928" y="41605"/>
                    </a:lnTo>
                    <a:lnTo>
                      <a:pt x="1587818" y="46052"/>
                    </a:lnTo>
                    <a:lnTo>
                      <a:pt x="1596073" y="50816"/>
                    </a:lnTo>
                    <a:lnTo>
                      <a:pt x="1604646" y="55897"/>
                    </a:lnTo>
                    <a:lnTo>
                      <a:pt x="1612583" y="60979"/>
                    </a:lnTo>
                    <a:lnTo>
                      <a:pt x="1620521" y="66378"/>
                    </a:lnTo>
                    <a:lnTo>
                      <a:pt x="1628776" y="72095"/>
                    </a:lnTo>
                    <a:lnTo>
                      <a:pt x="1636078" y="77812"/>
                    </a:lnTo>
                    <a:lnTo>
                      <a:pt x="1644016" y="83528"/>
                    </a:lnTo>
                    <a:lnTo>
                      <a:pt x="1651318" y="89880"/>
                    </a:lnTo>
                    <a:lnTo>
                      <a:pt x="1658303" y="96232"/>
                    </a:lnTo>
                    <a:lnTo>
                      <a:pt x="1665606" y="102902"/>
                    </a:lnTo>
                    <a:lnTo>
                      <a:pt x="1672591" y="109571"/>
                    </a:lnTo>
                    <a:lnTo>
                      <a:pt x="1679258" y="116241"/>
                    </a:lnTo>
                    <a:lnTo>
                      <a:pt x="1685926" y="123546"/>
                    </a:lnTo>
                    <a:lnTo>
                      <a:pt x="1692593" y="130851"/>
                    </a:lnTo>
                    <a:lnTo>
                      <a:pt x="1698943" y="138155"/>
                    </a:lnTo>
                    <a:lnTo>
                      <a:pt x="1704976" y="145778"/>
                    </a:lnTo>
                    <a:lnTo>
                      <a:pt x="1710691" y="153400"/>
                    </a:lnTo>
                    <a:lnTo>
                      <a:pt x="1716723" y="161658"/>
                    </a:lnTo>
                    <a:lnTo>
                      <a:pt x="1722438" y="169597"/>
                    </a:lnTo>
                    <a:lnTo>
                      <a:pt x="1727836" y="177537"/>
                    </a:lnTo>
                    <a:lnTo>
                      <a:pt x="1733233" y="186113"/>
                    </a:lnTo>
                    <a:lnTo>
                      <a:pt x="1738313" y="194688"/>
                    </a:lnTo>
                    <a:lnTo>
                      <a:pt x="1743076" y="203263"/>
                    </a:lnTo>
                    <a:lnTo>
                      <a:pt x="1747838" y="212156"/>
                    </a:lnTo>
                    <a:lnTo>
                      <a:pt x="1752283" y="221048"/>
                    </a:lnTo>
                    <a:lnTo>
                      <a:pt x="1760856" y="239469"/>
                    </a:lnTo>
                    <a:lnTo>
                      <a:pt x="1768793" y="258207"/>
                    </a:lnTo>
                    <a:lnTo>
                      <a:pt x="1776096" y="277581"/>
                    </a:lnTo>
                    <a:lnTo>
                      <a:pt x="1782446" y="297272"/>
                    </a:lnTo>
                    <a:lnTo>
                      <a:pt x="1788161" y="317916"/>
                    </a:lnTo>
                    <a:lnTo>
                      <a:pt x="1792923" y="338560"/>
                    </a:lnTo>
                    <a:lnTo>
                      <a:pt x="1797051" y="359521"/>
                    </a:lnTo>
                    <a:lnTo>
                      <a:pt x="1799908" y="380800"/>
                    </a:lnTo>
                    <a:lnTo>
                      <a:pt x="1802448" y="402397"/>
                    </a:lnTo>
                    <a:lnTo>
                      <a:pt x="1804036" y="424946"/>
                    </a:lnTo>
                    <a:lnTo>
                      <a:pt x="1809751" y="426534"/>
                    </a:lnTo>
                    <a:lnTo>
                      <a:pt x="1815148" y="428758"/>
                    </a:lnTo>
                    <a:lnTo>
                      <a:pt x="1819911" y="431616"/>
                    </a:lnTo>
                    <a:lnTo>
                      <a:pt x="1825308" y="434474"/>
                    </a:lnTo>
                    <a:lnTo>
                      <a:pt x="1829753" y="437968"/>
                    </a:lnTo>
                    <a:lnTo>
                      <a:pt x="1834198" y="441144"/>
                    </a:lnTo>
                    <a:lnTo>
                      <a:pt x="1838326" y="445273"/>
                    </a:lnTo>
                    <a:lnTo>
                      <a:pt x="1842453" y="449401"/>
                    </a:lnTo>
                    <a:lnTo>
                      <a:pt x="1845628" y="453848"/>
                    </a:lnTo>
                    <a:lnTo>
                      <a:pt x="1849121" y="458612"/>
                    </a:lnTo>
                    <a:lnTo>
                      <a:pt x="1851978" y="463693"/>
                    </a:lnTo>
                    <a:lnTo>
                      <a:pt x="1854201" y="469728"/>
                    </a:lnTo>
                    <a:lnTo>
                      <a:pt x="1856423" y="475762"/>
                    </a:lnTo>
                    <a:lnTo>
                      <a:pt x="1858328" y="482114"/>
                    </a:lnTo>
                    <a:lnTo>
                      <a:pt x="1859916" y="488784"/>
                    </a:lnTo>
                    <a:lnTo>
                      <a:pt x="1860868" y="496088"/>
                    </a:lnTo>
                    <a:lnTo>
                      <a:pt x="1861503" y="502123"/>
                    </a:lnTo>
                    <a:lnTo>
                      <a:pt x="1862138" y="507839"/>
                    </a:lnTo>
                    <a:lnTo>
                      <a:pt x="1862138" y="513874"/>
                    </a:lnTo>
                    <a:lnTo>
                      <a:pt x="1861503" y="519908"/>
                    </a:lnTo>
                    <a:lnTo>
                      <a:pt x="1861186" y="526260"/>
                    </a:lnTo>
                    <a:lnTo>
                      <a:pt x="1860868" y="532294"/>
                    </a:lnTo>
                    <a:lnTo>
                      <a:pt x="1858963" y="544998"/>
                    </a:lnTo>
                    <a:lnTo>
                      <a:pt x="1856106" y="557385"/>
                    </a:lnTo>
                    <a:lnTo>
                      <a:pt x="1852296" y="569771"/>
                    </a:lnTo>
                    <a:lnTo>
                      <a:pt x="1847851" y="582157"/>
                    </a:lnTo>
                    <a:lnTo>
                      <a:pt x="1842771" y="593908"/>
                    </a:lnTo>
                    <a:lnTo>
                      <a:pt x="1836738" y="605342"/>
                    </a:lnTo>
                    <a:lnTo>
                      <a:pt x="1833881" y="611059"/>
                    </a:lnTo>
                    <a:lnTo>
                      <a:pt x="1830071" y="616140"/>
                    </a:lnTo>
                    <a:lnTo>
                      <a:pt x="1826578" y="621540"/>
                    </a:lnTo>
                    <a:lnTo>
                      <a:pt x="1823086" y="626621"/>
                    </a:lnTo>
                    <a:lnTo>
                      <a:pt x="1818958" y="631385"/>
                    </a:lnTo>
                    <a:lnTo>
                      <a:pt x="1814831" y="635831"/>
                    </a:lnTo>
                    <a:lnTo>
                      <a:pt x="1810703" y="640278"/>
                    </a:lnTo>
                    <a:lnTo>
                      <a:pt x="1806258" y="644407"/>
                    </a:lnTo>
                    <a:lnTo>
                      <a:pt x="1801813" y="648218"/>
                    </a:lnTo>
                    <a:lnTo>
                      <a:pt x="1797051" y="652029"/>
                    </a:lnTo>
                    <a:lnTo>
                      <a:pt x="1792288" y="655205"/>
                    </a:lnTo>
                    <a:lnTo>
                      <a:pt x="1787208" y="658063"/>
                    </a:lnTo>
                    <a:lnTo>
                      <a:pt x="1782128" y="660922"/>
                    </a:lnTo>
                    <a:lnTo>
                      <a:pt x="1777048" y="663145"/>
                    </a:lnTo>
                    <a:lnTo>
                      <a:pt x="1771651" y="681248"/>
                    </a:lnTo>
                    <a:lnTo>
                      <a:pt x="1766571" y="699033"/>
                    </a:lnTo>
                    <a:lnTo>
                      <a:pt x="1760538" y="716501"/>
                    </a:lnTo>
                    <a:lnTo>
                      <a:pt x="1754188" y="733969"/>
                    </a:lnTo>
                    <a:lnTo>
                      <a:pt x="1747521" y="751437"/>
                    </a:lnTo>
                    <a:lnTo>
                      <a:pt x="1740218" y="768587"/>
                    </a:lnTo>
                    <a:lnTo>
                      <a:pt x="1732598" y="785420"/>
                    </a:lnTo>
                    <a:lnTo>
                      <a:pt x="1724661" y="801618"/>
                    </a:lnTo>
                    <a:lnTo>
                      <a:pt x="1716406" y="817497"/>
                    </a:lnTo>
                    <a:lnTo>
                      <a:pt x="1707516" y="833695"/>
                    </a:lnTo>
                    <a:lnTo>
                      <a:pt x="1698308" y="848940"/>
                    </a:lnTo>
                    <a:lnTo>
                      <a:pt x="1688148" y="863867"/>
                    </a:lnTo>
                    <a:lnTo>
                      <a:pt x="1677988" y="878159"/>
                    </a:lnTo>
                    <a:lnTo>
                      <a:pt x="1667511" y="892451"/>
                    </a:lnTo>
                    <a:lnTo>
                      <a:pt x="1656716" y="905790"/>
                    </a:lnTo>
                    <a:lnTo>
                      <a:pt x="1644968" y="918811"/>
                    </a:lnTo>
                    <a:lnTo>
                      <a:pt x="1633221" y="931515"/>
                    </a:lnTo>
                    <a:lnTo>
                      <a:pt x="1620838" y="943266"/>
                    </a:lnTo>
                    <a:lnTo>
                      <a:pt x="1607821" y="954382"/>
                    </a:lnTo>
                    <a:lnTo>
                      <a:pt x="1594803" y="964863"/>
                    </a:lnTo>
                    <a:lnTo>
                      <a:pt x="1581151" y="974709"/>
                    </a:lnTo>
                    <a:lnTo>
                      <a:pt x="1567181" y="983919"/>
                    </a:lnTo>
                    <a:lnTo>
                      <a:pt x="1552576" y="992176"/>
                    </a:lnTo>
                    <a:lnTo>
                      <a:pt x="1545273" y="996305"/>
                    </a:lnTo>
                    <a:lnTo>
                      <a:pt x="1537336" y="1000116"/>
                    </a:lnTo>
                    <a:lnTo>
                      <a:pt x="1530033" y="1003610"/>
                    </a:lnTo>
                    <a:lnTo>
                      <a:pt x="1522096" y="1006786"/>
                    </a:lnTo>
                    <a:lnTo>
                      <a:pt x="1513841" y="1010279"/>
                    </a:lnTo>
                    <a:lnTo>
                      <a:pt x="1506221" y="1012820"/>
                    </a:lnTo>
                    <a:lnTo>
                      <a:pt x="1497966" y="1015679"/>
                    </a:lnTo>
                    <a:lnTo>
                      <a:pt x="1489711" y="1017902"/>
                    </a:lnTo>
                    <a:lnTo>
                      <a:pt x="1481456" y="1020443"/>
                    </a:lnTo>
                    <a:lnTo>
                      <a:pt x="1473201" y="1022348"/>
                    </a:lnTo>
                    <a:lnTo>
                      <a:pt x="1464628" y="1024254"/>
                    </a:lnTo>
                    <a:lnTo>
                      <a:pt x="1455738" y="1025842"/>
                    </a:lnTo>
                    <a:lnTo>
                      <a:pt x="1447166" y="1027112"/>
                    </a:lnTo>
                    <a:lnTo>
                      <a:pt x="1438276" y="1028383"/>
                    </a:lnTo>
                    <a:lnTo>
                      <a:pt x="1429068" y="1029018"/>
                    </a:lnTo>
                    <a:lnTo>
                      <a:pt x="1419860" y="1029971"/>
                    </a:lnTo>
                    <a:lnTo>
                      <a:pt x="1410653" y="1030288"/>
                    </a:lnTo>
                    <a:lnTo>
                      <a:pt x="1401445" y="1030288"/>
                    </a:lnTo>
                    <a:lnTo>
                      <a:pt x="1391920" y="1030288"/>
                    </a:lnTo>
                    <a:lnTo>
                      <a:pt x="1382713" y="1029971"/>
                    </a:lnTo>
                    <a:lnTo>
                      <a:pt x="1373823" y="1029018"/>
                    </a:lnTo>
                    <a:lnTo>
                      <a:pt x="1364933" y="1028383"/>
                    </a:lnTo>
                    <a:lnTo>
                      <a:pt x="1356043" y="1027112"/>
                    </a:lnTo>
                    <a:lnTo>
                      <a:pt x="1347153" y="1025842"/>
                    </a:lnTo>
                    <a:lnTo>
                      <a:pt x="1338580" y="1024254"/>
                    </a:lnTo>
                    <a:lnTo>
                      <a:pt x="1330008" y="1022348"/>
                    </a:lnTo>
                    <a:lnTo>
                      <a:pt x="1321753" y="1020443"/>
                    </a:lnTo>
                    <a:lnTo>
                      <a:pt x="1313180" y="1018219"/>
                    </a:lnTo>
                    <a:lnTo>
                      <a:pt x="1305243" y="1015679"/>
                    </a:lnTo>
                    <a:lnTo>
                      <a:pt x="1297305" y="1013138"/>
                    </a:lnTo>
                    <a:lnTo>
                      <a:pt x="1289050" y="1010279"/>
                    </a:lnTo>
                    <a:lnTo>
                      <a:pt x="1281430" y="1007104"/>
                    </a:lnTo>
                    <a:lnTo>
                      <a:pt x="1273493" y="1003928"/>
                    </a:lnTo>
                    <a:lnTo>
                      <a:pt x="1266190" y="1000434"/>
                    </a:lnTo>
                    <a:lnTo>
                      <a:pt x="1250950" y="992812"/>
                    </a:lnTo>
                    <a:lnTo>
                      <a:pt x="1236345" y="984554"/>
                    </a:lnTo>
                    <a:lnTo>
                      <a:pt x="1222693" y="975344"/>
                    </a:lnTo>
                    <a:lnTo>
                      <a:pt x="1209040" y="965498"/>
                    </a:lnTo>
                    <a:lnTo>
                      <a:pt x="1196023" y="955017"/>
                    </a:lnTo>
                    <a:lnTo>
                      <a:pt x="1183005" y="943901"/>
                    </a:lnTo>
                    <a:lnTo>
                      <a:pt x="1170623" y="932150"/>
                    </a:lnTo>
                    <a:lnTo>
                      <a:pt x="1158875" y="919764"/>
                    </a:lnTo>
                    <a:lnTo>
                      <a:pt x="1147128" y="907378"/>
                    </a:lnTo>
                    <a:lnTo>
                      <a:pt x="1136333" y="893721"/>
                    </a:lnTo>
                    <a:lnTo>
                      <a:pt x="1125538" y="879747"/>
                    </a:lnTo>
                    <a:lnTo>
                      <a:pt x="1115695" y="865455"/>
                    </a:lnTo>
                    <a:lnTo>
                      <a:pt x="1105853" y="850845"/>
                    </a:lnTo>
                    <a:lnTo>
                      <a:pt x="1096645" y="835601"/>
                    </a:lnTo>
                    <a:lnTo>
                      <a:pt x="1087755" y="820038"/>
                    </a:lnTo>
                    <a:lnTo>
                      <a:pt x="1079183" y="803841"/>
                    </a:lnTo>
                    <a:lnTo>
                      <a:pt x="1070928" y="787643"/>
                    </a:lnTo>
                    <a:lnTo>
                      <a:pt x="1063625" y="770811"/>
                    </a:lnTo>
                    <a:lnTo>
                      <a:pt x="1056323" y="753978"/>
                    </a:lnTo>
                    <a:lnTo>
                      <a:pt x="1049655" y="737145"/>
                    </a:lnTo>
                    <a:lnTo>
                      <a:pt x="1043305" y="719677"/>
                    </a:lnTo>
                    <a:lnTo>
                      <a:pt x="1037273" y="702209"/>
                    </a:lnTo>
                    <a:lnTo>
                      <a:pt x="1031558" y="684106"/>
                    </a:lnTo>
                    <a:lnTo>
                      <a:pt x="1026795" y="666321"/>
                    </a:lnTo>
                    <a:lnTo>
                      <a:pt x="1020763" y="664415"/>
                    </a:lnTo>
                    <a:lnTo>
                      <a:pt x="1015365" y="662827"/>
                    </a:lnTo>
                    <a:lnTo>
                      <a:pt x="1009650" y="659969"/>
                    </a:lnTo>
                    <a:lnTo>
                      <a:pt x="1004253" y="657110"/>
                    </a:lnTo>
                    <a:lnTo>
                      <a:pt x="998855" y="653617"/>
                    </a:lnTo>
                    <a:lnTo>
                      <a:pt x="993775" y="650441"/>
                    </a:lnTo>
                    <a:lnTo>
                      <a:pt x="989013" y="646312"/>
                    </a:lnTo>
                    <a:lnTo>
                      <a:pt x="984250" y="642183"/>
                    </a:lnTo>
                    <a:lnTo>
                      <a:pt x="979805" y="637737"/>
                    </a:lnTo>
                    <a:lnTo>
                      <a:pt x="975360" y="632973"/>
                    </a:lnTo>
                    <a:lnTo>
                      <a:pt x="970598" y="627891"/>
                    </a:lnTo>
                    <a:lnTo>
                      <a:pt x="966788" y="622492"/>
                    </a:lnTo>
                    <a:lnTo>
                      <a:pt x="962978" y="617411"/>
                    </a:lnTo>
                    <a:lnTo>
                      <a:pt x="959168" y="611376"/>
                    </a:lnTo>
                    <a:lnTo>
                      <a:pt x="955358" y="605660"/>
                    </a:lnTo>
                    <a:lnTo>
                      <a:pt x="952500" y="599625"/>
                    </a:lnTo>
                    <a:lnTo>
                      <a:pt x="949325" y="593591"/>
                    </a:lnTo>
                    <a:lnTo>
                      <a:pt x="946468" y="587239"/>
                    </a:lnTo>
                    <a:lnTo>
                      <a:pt x="943610" y="580887"/>
                    </a:lnTo>
                    <a:lnTo>
                      <a:pt x="941388" y="574535"/>
                    </a:lnTo>
                    <a:lnTo>
                      <a:pt x="939165" y="567865"/>
                    </a:lnTo>
                    <a:lnTo>
                      <a:pt x="937260" y="561196"/>
                    </a:lnTo>
                    <a:lnTo>
                      <a:pt x="935355" y="554526"/>
                    </a:lnTo>
                    <a:lnTo>
                      <a:pt x="934085" y="547857"/>
                    </a:lnTo>
                    <a:lnTo>
                      <a:pt x="932815" y="541505"/>
                    </a:lnTo>
                    <a:lnTo>
                      <a:pt x="931863" y="534835"/>
                    </a:lnTo>
                    <a:lnTo>
                      <a:pt x="930910" y="528166"/>
                    </a:lnTo>
                    <a:lnTo>
                      <a:pt x="930593" y="521496"/>
                    </a:lnTo>
                    <a:lnTo>
                      <a:pt x="930275" y="515144"/>
                    </a:lnTo>
                    <a:lnTo>
                      <a:pt x="930275" y="508792"/>
                    </a:lnTo>
                    <a:lnTo>
                      <a:pt x="930593" y="502440"/>
                    </a:lnTo>
                    <a:lnTo>
                      <a:pt x="931228" y="496088"/>
                    </a:lnTo>
                    <a:lnTo>
                      <a:pt x="932498" y="488148"/>
                    </a:lnTo>
                    <a:lnTo>
                      <a:pt x="934403" y="480526"/>
                    </a:lnTo>
                    <a:lnTo>
                      <a:pt x="936625" y="473539"/>
                    </a:lnTo>
                    <a:lnTo>
                      <a:pt x="939165" y="466869"/>
                    </a:lnTo>
                    <a:lnTo>
                      <a:pt x="942023" y="460835"/>
                    </a:lnTo>
                    <a:lnTo>
                      <a:pt x="945515" y="455436"/>
                    </a:lnTo>
                    <a:lnTo>
                      <a:pt x="949325" y="450037"/>
                    </a:lnTo>
                    <a:lnTo>
                      <a:pt x="953770" y="445273"/>
                    </a:lnTo>
                    <a:lnTo>
                      <a:pt x="958215" y="440826"/>
                    </a:lnTo>
                    <a:lnTo>
                      <a:pt x="962978" y="437015"/>
                    </a:lnTo>
                    <a:lnTo>
                      <a:pt x="968058" y="433204"/>
                    </a:lnTo>
                    <a:lnTo>
                      <a:pt x="973773" y="430345"/>
                    </a:lnTo>
                    <a:lnTo>
                      <a:pt x="979805" y="427805"/>
                    </a:lnTo>
                    <a:lnTo>
                      <a:pt x="985520" y="425264"/>
                    </a:lnTo>
                    <a:lnTo>
                      <a:pt x="992188" y="423358"/>
                    </a:lnTo>
                    <a:lnTo>
                      <a:pt x="998855" y="421453"/>
                    </a:lnTo>
                    <a:lnTo>
                      <a:pt x="1000443" y="399538"/>
                    </a:lnTo>
                    <a:lnTo>
                      <a:pt x="1002983" y="377942"/>
                    </a:lnTo>
                    <a:lnTo>
                      <a:pt x="1006475" y="356663"/>
                    </a:lnTo>
                    <a:lnTo>
                      <a:pt x="1010603" y="336019"/>
                    </a:lnTo>
                    <a:lnTo>
                      <a:pt x="1015365" y="315057"/>
                    </a:lnTo>
                    <a:lnTo>
                      <a:pt x="1020763" y="295049"/>
                    </a:lnTo>
                    <a:lnTo>
                      <a:pt x="1027748" y="275358"/>
                    </a:lnTo>
                    <a:lnTo>
                      <a:pt x="1034733" y="256302"/>
                    </a:lnTo>
                    <a:lnTo>
                      <a:pt x="1042353" y="237564"/>
                    </a:lnTo>
                    <a:lnTo>
                      <a:pt x="1051243" y="219143"/>
                    </a:lnTo>
                    <a:lnTo>
                      <a:pt x="1060768" y="201675"/>
                    </a:lnTo>
                    <a:lnTo>
                      <a:pt x="1065530" y="193417"/>
                    </a:lnTo>
                    <a:lnTo>
                      <a:pt x="1070610" y="184842"/>
                    </a:lnTo>
                    <a:lnTo>
                      <a:pt x="1076008" y="176585"/>
                    </a:lnTo>
                    <a:lnTo>
                      <a:pt x="1081405" y="168327"/>
                    </a:lnTo>
                    <a:lnTo>
                      <a:pt x="1087120" y="160070"/>
                    </a:lnTo>
                    <a:lnTo>
                      <a:pt x="1092835" y="152447"/>
                    </a:lnTo>
                    <a:lnTo>
                      <a:pt x="1098868" y="144507"/>
                    </a:lnTo>
                    <a:lnTo>
                      <a:pt x="1104900" y="137202"/>
                    </a:lnTo>
                    <a:lnTo>
                      <a:pt x="1111250" y="129580"/>
                    </a:lnTo>
                    <a:lnTo>
                      <a:pt x="1117600" y="122593"/>
                    </a:lnTo>
                    <a:lnTo>
                      <a:pt x="1124268" y="115606"/>
                    </a:lnTo>
                    <a:lnTo>
                      <a:pt x="1131253" y="108619"/>
                    </a:lnTo>
                    <a:lnTo>
                      <a:pt x="1137920" y="101949"/>
                    </a:lnTo>
                    <a:lnTo>
                      <a:pt x="1144905" y="95597"/>
                    </a:lnTo>
                    <a:lnTo>
                      <a:pt x="1152525" y="89245"/>
                    </a:lnTo>
                    <a:lnTo>
                      <a:pt x="1159828" y="82893"/>
                    </a:lnTo>
                    <a:lnTo>
                      <a:pt x="1167130" y="76859"/>
                    </a:lnTo>
                    <a:lnTo>
                      <a:pt x="1175068" y="71460"/>
                    </a:lnTo>
                    <a:lnTo>
                      <a:pt x="1183005" y="65743"/>
                    </a:lnTo>
                    <a:lnTo>
                      <a:pt x="1190943" y="60661"/>
                    </a:lnTo>
                    <a:lnTo>
                      <a:pt x="1198880" y="55262"/>
                    </a:lnTo>
                    <a:lnTo>
                      <a:pt x="1207453" y="50498"/>
                    </a:lnTo>
                    <a:lnTo>
                      <a:pt x="1216025" y="45734"/>
                    </a:lnTo>
                    <a:lnTo>
                      <a:pt x="1224598" y="41288"/>
                    </a:lnTo>
                    <a:lnTo>
                      <a:pt x="1233170" y="36841"/>
                    </a:lnTo>
                    <a:lnTo>
                      <a:pt x="1242060" y="32713"/>
                    </a:lnTo>
                    <a:lnTo>
                      <a:pt x="1250950" y="28902"/>
                    </a:lnTo>
                    <a:lnTo>
                      <a:pt x="1260158" y="25408"/>
                    </a:lnTo>
                    <a:lnTo>
                      <a:pt x="1269365" y="21914"/>
                    </a:lnTo>
                    <a:lnTo>
                      <a:pt x="1278890" y="19056"/>
                    </a:lnTo>
                    <a:lnTo>
                      <a:pt x="1288415" y="15880"/>
                    </a:lnTo>
                    <a:lnTo>
                      <a:pt x="1297940" y="13339"/>
                    </a:lnTo>
                    <a:lnTo>
                      <a:pt x="1307783" y="10798"/>
                    </a:lnTo>
                    <a:lnTo>
                      <a:pt x="1317625" y="8575"/>
                    </a:lnTo>
                    <a:lnTo>
                      <a:pt x="1327785" y="6670"/>
                    </a:lnTo>
                    <a:lnTo>
                      <a:pt x="1337945" y="4764"/>
                    </a:lnTo>
                    <a:lnTo>
                      <a:pt x="1348105" y="3494"/>
                    </a:lnTo>
                    <a:lnTo>
                      <a:pt x="1358583" y="2223"/>
                    </a:lnTo>
                    <a:lnTo>
                      <a:pt x="1369060" y="1588"/>
                    </a:lnTo>
                    <a:lnTo>
                      <a:pt x="1379855" y="635"/>
                    </a:lnTo>
                    <a:lnTo>
                      <a:pt x="1390650" y="318"/>
                    </a:lnTo>
                    <a:lnTo>
                      <a:pt x="1401445" y="0"/>
                    </a:lnTo>
                    <a:close/>
                  </a:path>
                </a:pathLst>
              </a:custGeom>
              <a:solidFill>
                <a:srgbClr val="FDECA3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 dirty="0">
                  <a:solidFill>
                    <a:srgbClr val="A11752"/>
                  </a:solidFill>
                  <a:latin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D268F2E2-2BE4-4865-83C7-E76069B02F59}"/>
              </a:ext>
            </a:extLst>
          </p:cNvPr>
          <p:cNvGrpSpPr/>
          <p:nvPr/>
        </p:nvGrpSpPr>
        <p:grpSpPr>
          <a:xfrm>
            <a:off x="1108223" y="4104609"/>
            <a:ext cx="10286365" cy="1554607"/>
            <a:chOff x="802005" y="1874393"/>
            <a:chExt cx="10286365" cy="1554607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24A73B75-5F2D-4434-811B-08FB21C6EAC8}"/>
                </a:ext>
              </a:extLst>
            </p:cNvPr>
            <p:cNvSpPr txBox="1"/>
            <p:nvPr/>
          </p:nvSpPr>
          <p:spPr>
            <a:xfrm>
              <a:off x="2117148" y="1930786"/>
              <a:ext cx="8785058" cy="13388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b="0" i="0">
                  <a:solidFill>
                    <a:srgbClr val="333333"/>
                  </a:solidFill>
                  <a:effectLst/>
                  <a:latin typeface="Helvetica Neue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20xx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年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中国质量协会（以下简称中国质协）将继续在政府有关部门支持指导下，团结带领全国质协系统、广大会员企业和质量工作者，组织开展全国“质量月”系列活动，以实际行动迎接党的二十大胜利召开。</a:t>
              </a:r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753E0392-76C2-40BB-9556-6FBD00880BA5}"/>
                </a:ext>
              </a:extLst>
            </p:cNvPr>
            <p:cNvGrpSpPr/>
            <p:nvPr/>
          </p:nvGrpSpPr>
          <p:grpSpPr>
            <a:xfrm>
              <a:off x="802005" y="1874393"/>
              <a:ext cx="10286365" cy="1554607"/>
              <a:chOff x="802005" y="1874393"/>
              <a:chExt cx="10286365" cy="1554607"/>
            </a:xfrm>
          </p:grpSpPr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xmlns="" id="{A5FE0628-63E5-4900-881A-3BB16EACB25D}"/>
                  </a:ext>
                </a:extLst>
              </p:cNvPr>
              <p:cNvSpPr/>
              <p:nvPr/>
            </p:nvSpPr>
            <p:spPr bwMode="auto">
              <a:xfrm>
                <a:off x="802005" y="1874520"/>
                <a:ext cx="10286365" cy="1554480"/>
              </a:xfrm>
              <a:prstGeom prst="rect">
                <a:avLst/>
              </a:prstGeom>
              <a:noFill/>
              <a:ln w="12700">
                <a:solidFill>
                  <a:srgbClr val="BE000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3568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8" name="等腰三角形 219">
                <a:extLst>
                  <a:ext uri="{FF2B5EF4-FFF2-40B4-BE49-F238E27FC236}">
                    <a16:creationId xmlns:a16="http://schemas.microsoft.com/office/drawing/2014/main" xmlns="" id="{824588F4-A1B4-4EAF-A443-BCA76A67B98F}"/>
                  </a:ext>
                </a:extLst>
              </p:cNvPr>
              <p:cNvSpPr/>
              <p:nvPr/>
            </p:nvSpPr>
            <p:spPr bwMode="auto">
              <a:xfrm rot="5400000" flipV="1">
                <a:off x="1141864" y="1929719"/>
                <a:ext cx="703686" cy="593033"/>
              </a:xfrm>
              <a:custGeom>
                <a:avLst/>
                <a:gdLst/>
                <a:ahLst/>
                <a:cxnLst/>
                <a:rect l="l" t="t" r="r" b="b"/>
                <a:pathLst>
                  <a:path w="563124" h="628267">
                    <a:moveTo>
                      <a:pt x="0" y="3978"/>
                    </a:moveTo>
                    <a:lnTo>
                      <a:pt x="0" y="628267"/>
                    </a:lnTo>
                    <a:lnTo>
                      <a:pt x="303862" y="628267"/>
                    </a:lnTo>
                    <a:lnTo>
                      <a:pt x="447878" y="628267"/>
                    </a:lnTo>
                    <a:lnTo>
                      <a:pt x="559744" y="628267"/>
                    </a:lnTo>
                    <a:lnTo>
                      <a:pt x="476615" y="351159"/>
                    </a:lnTo>
                    <a:lnTo>
                      <a:pt x="563124" y="0"/>
                    </a:lnTo>
                    <a:lnTo>
                      <a:pt x="352994" y="0"/>
                    </a:lnTo>
                    <a:lnTo>
                      <a:pt x="353974" y="3978"/>
                    </a:ln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313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125" b="1" dirty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19" name="任意多边形">
                <a:extLst>
                  <a:ext uri="{FF2B5EF4-FFF2-40B4-BE49-F238E27FC236}">
                    <a16:creationId xmlns:a16="http://schemas.microsoft.com/office/drawing/2014/main" xmlns="" id="{0638768E-3FF6-47B1-80A0-0F106AC02CBC}"/>
                  </a:ext>
                </a:extLst>
              </p:cNvPr>
              <p:cNvSpPr/>
              <p:nvPr/>
            </p:nvSpPr>
            <p:spPr bwMode="auto">
              <a:xfrm>
                <a:off x="1289795" y="1895622"/>
                <a:ext cx="403010" cy="489486"/>
              </a:xfrm>
              <a:custGeom>
                <a:avLst/>
                <a:gdLst>
                  <a:gd name="T0" fmla="*/ 440790 w 2792413"/>
                  <a:gd name="T1" fmla="*/ 2575798 h 3389313"/>
                  <a:gd name="T2" fmla="*/ 1147253 w 2792413"/>
                  <a:gd name="T3" fmla="*/ 1201035 h 3389313"/>
                  <a:gd name="T4" fmla="*/ 1223433 w 2792413"/>
                  <a:gd name="T5" fmla="*/ 1473921 h 3389313"/>
                  <a:gd name="T6" fmla="*/ 1315165 w 2792413"/>
                  <a:gd name="T7" fmla="*/ 1458373 h 3389313"/>
                  <a:gd name="T8" fmla="*/ 1462128 w 2792413"/>
                  <a:gd name="T9" fmla="*/ 1368574 h 3389313"/>
                  <a:gd name="T10" fmla="*/ 1552274 w 2792413"/>
                  <a:gd name="T11" fmla="*/ 1517392 h 3389313"/>
                  <a:gd name="T12" fmla="*/ 1632262 w 2792413"/>
                  <a:gd name="T13" fmla="*/ 1262910 h 3389313"/>
                  <a:gd name="T14" fmla="*/ 1689714 w 2792413"/>
                  <a:gd name="T15" fmla="*/ 1093784 h 3389313"/>
                  <a:gd name="T16" fmla="*/ 1947454 w 2792413"/>
                  <a:gd name="T17" fmla="*/ 1176285 h 3389313"/>
                  <a:gd name="T18" fmla="*/ 2040457 w 2792413"/>
                  <a:gd name="T19" fmla="*/ 1240064 h 3389313"/>
                  <a:gd name="T20" fmla="*/ 2124889 w 2792413"/>
                  <a:gd name="T21" fmla="*/ 1394276 h 3389313"/>
                  <a:gd name="T22" fmla="*/ 2358823 w 2792413"/>
                  <a:gd name="T23" fmla="*/ 1575460 h 3389313"/>
                  <a:gd name="T24" fmla="*/ 2669254 w 2792413"/>
                  <a:gd name="T25" fmla="*/ 1240381 h 3389313"/>
                  <a:gd name="T26" fmla="*/ 2738767 w 2792413"/>
                  <a:gd name="T27" fmla="*/ 1227371 h 3389313"/>
                  <a:gd name="T28" fmla="*/ 2783840 w 2792413"/>
                  <a:gd name="T29" fmla="*/ 1283853 h 3389313"/>
                  <a:gd name="T30" fmla="*/ 2705122 w 2792413"/>
                  <a:gd name="T31" fmla="*/ 1422200 h 3389313"/>
                  <a:gd name="T32" fmla="*/ 2761621 w 2792413"/>
                  <a:gd name="T33" fmla="*/ 1492008 h 3389313"/>
                  <a:gd name="T34" fmla="*/ 2775270 w 2792413"/>
                  <a:gd name="T35" fmla="*/ 1582441 h 3389313"/>
                  <a:gd name="T36" fmla="*/ 2740355 w 2792413"/>
                  <a:gd name="T37" fmla="*/ 1669383 h 3389313"/>
                  <a:gd name="T38" fmla="*/ 2438811 w 2792413"/>
                  <a:gd name="T39" fmla="*/ 2001606 h 3389313"/>
                  <a:gd name="T40" fmla="*/ 2326447 w 2792413"/>
                  <a:gd name="T41" fmla="*/ 2083155 h 3389313"/>
                  <a:gd name="T42" fmla="*/ 2234397 w 2792413"/>
                  <a:gd name="T43" fmla="*/ 2095530 h 3389313"/>
                  <a:gd name="T44" fmla="*/ 2140759 w 2792413"/>
                  <a:gd name="T45" fmla="*/ 2059674 h 3389313"/>
                  <a:gd name="T46" fmla="*/ 2049979 w 2792413"/>
                  <a:gd name="T47" fmla="*/ 1965116 h 3389313"/>
                  <a:gd name="T48" fmla="*/ 1428165 w 2792413"/>
                  <a:gd name="T49" fmla="*/ 2143126 h 3389313"/>
                  <a:gd name="T50" fmla="*/ 1429434 w 2792413"/>
                  <a:gd name="T51" fmla="*/ 1759182 h 3389313"/>
                  <a:gd name="T52" fmla="*/ 1368174 w 2792413"/>
                  <a:gd name="T53" fmla="*/ 1755057 h 3389313"/>
                  <a:gd name="T54" fmla="*/ 1337384 w 2792413"/>
                  <a:gd name="T55" fmla="*/ 1826769 h 3389313"/>
                  <a:gd name="T56" fmla="*/ 852376 w 2792413"/>
                  <a:gd name="T57" fmla="*/ 1682710 h 3389313"/>
                  <a:gd name="T58" fmla="*/ 784766 w 2792413"/>
                  <a:gd name="T59" fmla="*/ 2018424 h 3389313"/>
                  <a:gd name="T60" fmla="*/ 485762 w 2792413"/>
                  <a:gd name="T61" fmla="*/ 1784884 h 3389313"/>
                  <a:gd name="T62" fmla="*/ 583526 w 2792413"/>
                  <a:gd name="T63" fmla="*/ 1432036 h 3389313"/>
                  <a:gd name="T64" fmla="*/ 667641 w 2792413"/>
                  <a:gd name="T65" fmla="*/ 1278141 h 3389313"/>
                  <a:gd name="T66" fmla="*/ 848249 w 2792413"/>
                  <a:gd name="T67" fmla="*/ 1188343 h 3389313"/>
                  <a:gd name="T68" fmla="*/ 1117099 w 2792413"/>
                  <a:gd name="T69" fmla="*/ 1090294 h 3389313"/>
                  <a:gd name="T70" fmla="*/ 1495426 w 2792413"/>
                  <a:gd name="T71" fmla="*/ 10798 h 3389313"/>
                  <a:gd name="T72" fmla="*/ 1596073 w 2792413"/>
                  <a:gd name="T73" fmla="*/ 50816 h 3389313"/>
                  <a:gd name="T74" fmla="*/ 1679258 w 2792413"/>
                  <a:gd name="T75" fmla="*/ 116241 h 3389313"/>
                  <a:gd name="T76" fmla="*/ 1743076 w 2792413"/>
                  <a:gd name="T77" fmla="*/ 203263 h 3389313"/>
                  <a:gd name="T78" fmla="*/ 1802448 w 2792413"/>
                  <a:gd name="T79" fmla="*/ 402397 h 3389313"/>
                  <a:gd name="T80" fmla="*/ 1849121 w 2792413"/>
                  <a:gd name="T81" fmla="*/ 458612 h 3389313"/>
                  <a:gd name="T82" fmla="*/ 1861186 w 2792413"/>
                  <a:gd name="T83" fmla="*/ 526260 h 3389313"/>
                  <a:gd name="T84" fmla="*/ 1823086 w 2792413"/>
                  <a:gd name="T85" fmla="*/ 626621 h 3389313"/>
                  <a:gd name="T86" fmla="*/ 1771651 w 2792413"/>
                  <a:gd name="T87" fmla="*/ 681248 h 3389313"/>
                  <a:gd name="T88" fmla="*/ 1688148 w 2792413"/>
                  <a:gd name="T89" fmla="*/ 863867 h 3389313"/>
                  <a:gd name="T90" fmla="*/ 1552576 w 2792413"/>
                  <a:gd name="T91" fmla="*/ 992176 h 3389313"/>
                  <a:gd name="T92" fmla="*/ 1464628 w 2792413"/>
                  <a:gd name="T93" fmla="*/ 1024254 h 3389313"/>
                  <a:gd name="T94" fmla="*/ 1364933 w 2792413"/>
                  <a:gd name="T95" fmla="*/ 1028383 h 3389313"/>
                  <a:gd name="T96" fmla="*/ 1273493 w 2792413"/>
                  <a:gd name="T97" fmla="*/ 1003928 h 3389313"/>
                  <a:gd name="T98" fmla="*/ 1136333 w 2792413"/>
                  <a:gd name="T99" fmla="*/ 893721 h 3389313"/>
                  <a:gd name="T100" fmla="*/ 1043305 w 2792413"/>
                  <a:gd name="T101" fmla="*/ 719677 h 3389313"/>
                  <a:gd name="T102" fmla="*/ 984250 w 2792413"/>
                  <a:gd name="T103" fmla="*/ 642183 h 3389313"/>
                  <a:gd name="T104" fmla="*/ 943610 w 2792413"/>
                  <a:gd name="T105" fmla="*/ 580887 h 3389313"/>
                  <a:gd name="T106" fmla="*/ 930275 w 2792413"/>
                  <a:gd name="T107" fmla="*/ 508792 h 3389313"/>
                  <a:gd name="T108" fmla="*/ 958215 w 2792413"/>
                  <a:gd name="T109" fmla="*/ 440826 h 3389313"/>
                  <a:gd name="T110" fmla="*/ 1010603 w 2792413"/>
                  <a:gd name="T111" fmla="*/ 336019 h 3389313"/>
                  <a:gd name="T112" fmla="*/ 1081405 w 2792413"/>
                  <a:gd name="T113" fmla="*/ 168327 h 3389313"/>
                  <a:gd name="T114" fmla="*/ 1152525 w 2792413"/>
                  <a:gd name="T115" fmla="*/ 89245 h 3389313"/>
                  <a:gd name="T116" fmla="*/ 1242060 w 2792413"/>
                  <a:gd name="T117" fmla="*/ 32713 h 3389313"/>
                  <a:gd name="T118" fmla="*/ 1348105 w 2792413"/>
                  <a:gd name="T119" fmla="*/ 3494 h 3389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92413" h="3389313">
                    <a:moveTo>
                      <a:pt x="520700" y="2665413"/>
                    </a:moveTo>
                    <a:lnTo>
                      <a:pt x="2271713" y="2665413"/>
                    </a:lnTo>
                    <a:lnTo>
                      <a:pt x="2258063" y="3389313"/>
                    </a:lnTo>
                    <a:lnTo>
                      <a:pt x="534985" y="3389313"/>
                    </a:lnTo>
                    <a:lnTo>
                      <a:pt x="520700" y="2665413"/>
                    </a:lnTo>
                    <a:close/>
                    <a:moveTo>
                      <a:pt x="0" y="2312988"/>
                    </a:moveTo>
                    <a:lnTo>
                      <a:pt x="2792413" y="2312988"/>
                    </a:lnTo>
                    <a:lnTo>
                      <a:pt x="2504058" y="3016251"/>
                    </a:lnTo>
                    <a:lnTo>
                      <a:pt x="2343366" y="3016251"/>
                    </a:lnTo>
                    <a:lnTo>
                      <a:pt x="2351623" y="2575798"/>
                    </a:lnTo>
                    <a:lnTo>
                      <a:pt x="440790" y="2575798"/>
                    </a:lnTo>
                    <a:lnTo>
                      <a:pt x="449047" y="3016251"/>
                    </a:lnTo>
                    <a:lnTo>
                      <a:pt x="288355" y="3016251"/>
                    </a:lnTo>
                    <a:lnTo>
                      <a:pt x="0" y="2312988"/>
                    </a:lnTo>
                    <a:close/>
                    <a:moveTo>
                      <a:pt x="1131065" y="1087438"/>
                    </a:moveTo>
                    <a:lnTo>
                      <a:pt x="1131065" y="1087755"/>
                    </a:lnTo>
                    <a:lnTo>
                      <a:pt x="1131700" y="1087438"/>
                    </a:lnTo>
                    <a:lnTo>
                      <a:pt x="1133287" y="1104890"/>
                    </a:lnTo>
                    <a:lnTo>
                      <a:pt x="1135826" y="1125198"/>
                    </a:lnTo>
                    <a:lnTo>
                      <a:pt x="1138683" y="1148044"/>
                    </a:lnTo>
                    <a:lnTo>
                      <a:pt x="1142492" y="1173112"/>
                    </a:lnTo>
                    <a:lnTo>
                      <a:pt x="1147253" y="1201035"/>
                    </a:lnTo>
                    <a:lnTo>
                      <a:pt x="1153284" y="1231179"/>
                    </a:lnTo>
                    <a:lnTo>
                      <a:pt x="1160267" y="1262910"/>
                    </a:lnTo>
                    <a:lnTo>
                      <a:pt x="1168520" y="1297180"/>
                    </a:lnTo>
                    <a:lnTo>
                      <a:pt x="1178042" y="1333670"/>
                    </a:lnTo>
                    <a:lnTo>
                      <a:pt x="1183439" y="1352074"/>
                    </a:lnTo>
                    <a:lnTo>
                      <a:pt x="1188835" y="1371430"/>
                    </a:lnTo>
                    <a:lnTo>
                      <a:pt x="1195183" y="1391103"/>
                    </a:lnTo>
                    <a:lnTo>
                      <a:pt x="1201531" y="1411094"/>
                    </a:lnTo>
                    <a:lnTo>
                      <a:pt x="1208514" y="1431719"/>
                    </a:lnTo>
                    <a:lnTo>
                      <a:pt x="1215497" y="1452344"/>
                    </a:lnTo>
                    <a:lnTo>
                      <a:pt x="1223433" y="1473921"/>
                    </a:lnTo>
                    <a:lnTo>
                      <a:pt x="1231685" y="1495498"/>
                    </a:lnTo>
                    <a:lnTo>
                      <a:pt x="1240573" y="1517392"/>
                    </a:lnTo>
                    <a:lnTo>
                      <a:pt x="1249461" y="1539604"/>
                    </a:lnTo>
                    <a:lnTo>
                      <a:pt x="1258983" y="1562450"/>
                    </a:lnTo>
                    <a:lnTo>
                      <a:pt x="1269458" y="1585296"/>
                    </a:lnTo>
                    <a:lnTo>
                      <a:pt x="1279932" y="1608460"/>
                    </a:lnTo>
                    <a:lnTo>
                      <a:pt x="1291359" y="1632258"/>
                    </a:lnTo>
                    <a:lnTo>
                      <a:pt x="1294851" y="1601162"/>
                    </a:lnTo>
                    <a:lnTo>
                      <a:pt x="1298977" y="1571018"/>
                    </a:lnTo>
                    <a:lnTo>
                      <a:pt x="1306913" y="1512315"/>
                    </a:lnTo>
                    <a:lnTo>
                      <a:pt x="1315165" y="1458373"/>
                    </a:lnTo>
                    <a:lnTo>
                      <a:pt x="1323101" y="1409824"/>
                    </a:lnTo>
                    <a:lnTo>
                      <a:pt x="1330084" y="1368574"/>
                    </a:lnTo>
                    <a:lnTo>
                      <a:pt x="1336115" y="1335574"/>
                    </a:lnTo>
                    <a:lnTo>
                      <a:pt x="1342780" y="1300670"/>
                    </a:lnTo>
                    <a:lnTo>
                      <a:pt x="1298025" y="1196275"/>
                    </a:lnTo>
                    <a:lnTo>
                      <a:pt x="1370395" y="1127736"/>
                    </a:lnTo>
                    <a:lnTo>
                      <a:pt x="1421817" y="1127736"/>
                    </a:lnTo>
                    <a:lnTo>
                      <a:pt x="1494187" y="1196275"/>
                    </a:lnTo>
                    <a:lnTo>
                      <a:pt x="1449749" y="1300670"/>
                    </a:lnTo>
                    <a:lnTo>
                      <a:pt x="1456415" y="1335574"/>
                    </a:lnTo>
                    <a:lnTo>
                      <a:pt x="1462128" y="1368574"/>
                    </a:lnTo>
                    <a:lnTo>
                      <a:pt x="1469746" y="1409824"/>
                    </a:lnTo>
                    <a:lnTo>
                      <a:pt x="1477364" y="1458373"/>
                    </a:lnTo>
                    <a:lnTo>
                      <a:pt x="1485617" y="1512315"/>
                    </a:lnTo>
                    <a:lnTo>
                      <a:pt x="1493869" y="1571018"/>
                    </a:lnTo>
                    <a:lnTo>
                      <a:pt x="1497678" y="1601162"/>
                    </a:lnTo>
                    <a:lnTo>
                      <a:pt x="1501170" y="1632258"/>
                    </a:lnTo>
                    <a:lnTo>
                      <a:pt x="1512279" y="1608460"/>
                    </a:lnTo>
                    <a:lnTo>
                      <a:pt x="1523072" y="1585296"/>
                    </a:lnTo>
                    <a:lnTo>
                      <a:pt x="1533229" y="1562450"/>
                    </a:lnTo>
                    <a:lnTo>
                      <a:pt x="1542751" y="1539604"/>
                    </a:lnTo>
                    <a:lnTo>
                      <a:pt x="1552274" y="1517392"/>
                    </a:lnTo>
                    <a:lnTo>
                      <a:pt x="1560844" y="1495498"/>
                    </a:lnTo>
                    <a:lnTo>
                      <a:pt x="1568779" y="1473921"/>
                    </a:lnTo>
                    <a:lnTo>
                      <a:pt x="1576715" y="1452344"/>
                    </a:lnTo>
                    <a:lnTo>
                      <a:pt x="1584015" y="1431719"/>
                    </a:lnTo>
                    <a:lnTo>
                      <a:pt x="1590681" y="1411094"/>
                    </a:lnTo>
                    <a:lnTo>
                      <a:pt x="1597346" y="1391103"/>
                    </a:lnTo>
                    <a:lnTo>
                      <a:pt x="1603377" y="1371430"/>
                    </a:lnTo>
                    <a:lnTo>
                      <a:pt x="1609408" y="1352074"/>
                    </a:lnTo>
                    <a:lnTo>
                      <a:pt x="1614487" y="1333670"/>
                    </a:lnTo>
                    <a:lnTo>
                      <a:pt x="1624327" y="1297180"/>
                    </a:lnTo>
                    <a:lnTo>
                      <a:pt x="1632262" y="1262910"/>
                    </a:lnTo>
                    <a:lnTo>
                      <a:pt x="1639563" y="1231179"/>
                    </a:lnTo>
                    <a:lnTo>
                      <a:pt x="1644959" y="1201035"/>
                    </a:lnTo>
                    <a:lnTo>
                      <a:pt x="1649720" y="1173112"/>
                    </a:lnTo>
                    <a:lnTo>
                      <a:pt x="1653846" y="1148044"/>
                    </a:lnTo>
                    <a:lnTo>
                      <a:pt x="1657020" y="1125198"/>
                    </a:lnTo>
                    <a:lnTo>
                      <a:pt x="1659242" y="1104890"/>
                    </a:lnTo>
                    <a:lnTo>
                      <a:pt x="1660829" y="1087438"/>
                    </a:lnTo>
                    <a:lnTo>
                      <a:pt x="1661464" y="1087755"/>
                    </a:lnTo>
                    <a:lnTo>
                      <a:pt x="1661464" y="1087438"/>
                    </a:lnTo>
                    <a:lnTo>
                      <a:pt x="1675430" y="1090294"/>
                    </a:lnTo>
                    <a:lnTo>
                      <a:pt x="1689714" y="1093784"/>
                    </a:lnTo>
                    <a:lnTo>
                      <a:pt x="1703998" y="1097592"/>
                    </a:lnTo>
                    <a:lnTo>
                      <a:pt x="1718916" y="1101400"/>
                    </a:lnTo>
                    <a:lnTo>
                      <a:pt x="1749705" y="1110919"/>
                    </a:lnTo>
                    <a:lnTo>
                      <a:pt x="1782399" y="1120756"/>
                    </a:lnTo>
                    <a:lnTo>
                      <a:pt x="1812871" y="1129640"/>
                    </a:lnTo>
                    <a:lnTo>
                      <a:pt x="1841120" y="1138208"/>
                    </a:lnTo>
                    <a:lnTo>
                      <a:pt x="1866831" y="1146458"/>
                    </a:lnTo>
                    <a:lnTo>
                      <a:pt x="1890002" y="1154390"/>
                    </a:lnTo>
                    <a:lnTo>
                      <a:pt x="1911269" y="1162006"/>
                    </a:lnTo>
                    <a:lnTo>
                      <a:pt x="1930314" y="1168987"/>
                    </a:lnTo>
                    <a:lnTo>
                      <a:pt x="1947454" y="1176285"/>
                    </a:lnTo>
                    <a:lnTo>
                      <a:pt x="1962690" y="1183266"/>
                    </a:lnTo>
                    <a:lnTo>
                      <a:pt x="1976021" y="1189612"/>
                    </a:lnTo>
                    <a:lnTo>
                      <a:pt x="1987766" y="1195958"/>
                    </a:lnTo>
                    <a:lnTo>
                      <a:pt x="1998240" y="1201670"/>
                    </a:lnTo>
                    <a:lnTo>
                      <a:pt x="2006811" y="1207381"/>
                    </a:lnTo>
                    <a:lnTo>
                      <a:pt x="2014111" y="1212775"/>
                    </a:lnTo>
                    <a:lnTo>
                      <a:pt x="2020142" y="1218487"/>
                    </a:lnTo>
                    <a:lnTo>
                      <a:pt x="2025221" y="1223564"/>
                    </a:lnTo>
                    <a:lnTo>
                      <a:pt x="2029030" y="1228641"/>
                    </a:lnTo>
                    <a:lnTo>
                      <a:pt x="2035061" y="1234035"/>
                    </a:lnTo>
                    <a:lnTo>
                      <a:pt x="2040457" y="1240064"/>
                    </a:lnTo>
                    <a:lnTo>
                      <a:pt x="2046170" y="1246410"/>
                    </a:lnTo>
                    <a:lnTo>
                      <a:pt x="2051249" y="1252756"/>
                    </a:lnTo>
                    <a:lnTo>
                      <a:pt x="2056010" y="1259420"/>
                    </a:lnTo>
                    <a:lnTo>
                      <a:pt x="2060771" y="1266401"/>
                    </a:lnTo>
                    <a:lnTo>
                      <a:pt x="2065215" y="1273699"/>
                    </a:lnTo>
                    <a:lnTo>
                      <a:pt x="2068706" y="1281631"/>
                    </a:lnTo>
                    <a:lnTo>
                      <a:pt x="2069976" y="1283535"/>
                    </a:lnTo>
                    <a:lnTo>
                      <a:pt x="2072833" y="1289564"/>
                    </a:lnTo>
                    <a:lnTo>
                      <a:pt x="2083942" y="1312410"/>
                    </a:lnTo>
                    <a:lnTo>
                      <a:pt x="2101717" y="1348584"/>
                    </a:lnTo>
                    <a:lnTo>
                      <a:pt x="2124889" y="1394276"/>
                    </a:lnTo>
                    <a:lnTo>
                      <a:pt x="2151869" y="1446950"/>
                    </a:lnTo>
                    <a:lnTo>
                      <a:pt x="2182341" y="1504382"/>
                    </a:lnTo>
                    <a:lnTo>
                      <a:pt x="2197894" y="1534210"/>
                    </a:lnTo>
                    <a:lnTo>
                      <a:pt x="2214399" y="1563719"/>
                    </a:lnTo>
                    <a:lnTo>
                      <a:pt x="2230588" y="1593229"/>
                    </a:lnTo>
                    <a:lnTo>
                      <a:pt x="2247093" y="1622104"/>
                    </a:lnTo>
                    <a:lnTo>
                      <a:pt x="2260742" y="1645902"/>
                    </a:lnTo>
                    <a:lnTo>
                      <a:pt x="2274073" y="1668431"/>
                    </a:lnTo>
                    <a:lnTo>
                      <a:pt x="2305497" y="1634479"/>
                    </a:lnTo>
                    <a:lnTo>
                      <a:pt x="2332478" y="1604652"/>
                    </a:lnTo>
                    <a:lnTo>
                      <a:pt x="2358823" y="1575460"/>
                    </a:lnTo>
                    <a:lnTo>
                      <a:pt x="2406752" y="1520883"/>
                    </a:lnTo>
                    <a:lnTo>
                      <a:pt x="2443572" y="1478046"/>
                    </a:lnTo>
                    <a:lnTo>
                      <a:pt x="2465157" y="1453296"/>
                    </a:lnTo>
                    <a:lnTo>
                      <a:pt x="2468013" y="1449805"/>
                    </a:lnTo>
                    <a:lnTo>
                      <a:pt x="2471822" y="1445681"/>
                    </a:lnTo>
                    <a:lnTo>
                      <a:pt x="2475631" y="1441555"/>
                    </a:lnTo>
                    <a:lnTo>
                      <a:pt x="2483567" y="1434257"/>
                    </a:lnTo>
                    <a:lnTo>
                      <a:pt x="2491819" y="1427276"/>
                    </a:lnTo>
                    <a:lnTo>
                      <a:pt x="2500390" y="1420930"/>
                    </a:lnTo>
                    <a:lnTo>
                      <a:pt x="2664175" y="1245141"/>
                    </a:lnTo>
                    <a:lnTo>
                      <a:pt x="2669254" y="1240381"/>
                    </a:lnTo>
                    <a:lnTo>
                      <a:pt x="2674967" y="1235939"/>
                    </a:lnTo>
                    <a:lnTo>
                      <a:pt x="2680681" y="1232131"/>
                    </a:lnTo>
                    <a:lnTo>
                      <a:pt x="2686712" y="1229275"/>
                    </a:lnTo>
                    <a:lnTo>
                      <a:pt x="2693060" y="1227054"/>
                    </a:lnTo>
                    <a:lnTo>
                      <a:pt x="2699408" y="1225150"/>
                    </a:lnTo>
                    <a:lnTo>
                      <a:pt x="2706074" y="1224198"/>
                    </a:lnTo>
                    <a:lnTo>
                      <a:pt x="2712422" y="1223247"/>
                    </a:lnTo>
                    <a:lnTo>
                      <a:pt x="2719088" y="1223247"/>
                    </a:lnTo>
                    <a:lnTo>
                      <a:pt x="2725754" y="1224198"/>
                    </a:lnTo>
                    <a:lnTo>
                      <a:pt x="2732419" y="1225468"/>
                    </a:lnTo>
                    <a:lnTo>
                      <a:pt x="2738767" y="1227371"/>
                    </a:lnTo>
                    <a:lnTo>
                      <a:pt x="2745116" y="1229910"/>
                    </a:lnTo>
                    <a:lnTo>
                      <a:pt x="2751147" y="1233400"/>
                    </a:lnTo>
                    <a:lnTo>
                      <a:pt x="2757178" y="1237525"/>
                    </a:lnTo>
                    <a:lnTo>
                      <a:pt x="2762574" y="1241968"/>
                    </a:lnTo>
                    <a:lnTo>
                      <a:pt x="2767335" y="1247045"/>
                    </a:lnTo>
                    <a:lnTo>
                      <a:pt x="2771779" y="1252756"/>
                    </a:lnTo>
                    <a:lnTo>
                      <a:pt x="2775270" y="1258151"/>
                    </a:lnTo>
                    <a:lnTo>
                      <a:pt x="2778444" y="1264497"/>
                    </a:lnTo>
                    <a:lnTo>
                      <a:pt x="2780666" y="1270843"/>
                    </a:lnTo>
                    <a:lnTo>
                      <a:pt x="2782571" y="1277189"/>
                    </a:lnTo>
                    <a:lnTo>
                      <a:pt x="2783840" y="1283853"/>
                    </a:lnTo>
                    <a:lnTo>
                      <a:pt x="2784475" y="1290199"/>
                    </a:lnTo>
                    <a:lnTo>
                      <a:pt x="2784475" y="1296862"/>
                    </a:lnTo>
                    <a:lnTo>
                      <a:pt x="2783840" y="1303526"/>
                    </a:lnTo>
                    <a:lnTo>
                      <a:pt x="2782253" y="1310189"/>
                    </a:lnTo>
                    <a:lnTo>
                      <a:pt x="2780349" y="1316535"/>
                    </a:lnTo>
                    <a:lnTo>
                      <a:pt x="2777492" y="1322882"/>
                    </a:lnTo>
                    <a:lnTo>
                      <a:pt x="2774635" y="1328911"/>
                    </a:lnTo>
                    <a:lnTo>
                      <a:pt x="2770509" y="1334622"/>
                    </a:lnTo>
                    <a:lnTo>
                      <a:pt x="2766065" y="1340334"/>
                    </a:lnTo>
                    <a:lnTo>
                      <a:pt x="2694964" y="1416171"/>
                    </a:lnTo>
                    <a:lnTo>
                      <a:pt x="2705122" y="1422200"/>
                    </a:lnTo>
                    <a:lnTo>
                      <a:pt x="2709883" y="1426007"/>
                    </a:lnTo>
                    <a:lnTo>
                      <a:pt x="2714644" y="1429815"/>
                    </a:lnTo>
                    <a:lnTo>
                      <a:pt x="2721310" y="1435844"/>
                    </a:lnTo>
                    <a:lnTo>
                      <a:pt x="2727658" y="1441873"/>
                    </a:lnTo>
                    <a:lnTo>
                      <a:pt x="2733689" y="1448854"/>
                    </a:lnTo>
                    <a:lnTo>
                      <a:pt x="2739085" y="1455517"/>
                    </a:lnTo>
                    <a:lnTo>
                      <a:pt x="2744481" y="1462498"/>
                    </a:lnTo>
                    <a:lnTo>
                      <a:pt x="2749242" y="1469478"/>
                    </a:lnTo>
                    <a:lnTo>
                      <a:pt x="2753686" y="1476777"/>
                    </a:lnTo>
                    <a:lnTo>
                      <a:pt x="2757812" y="1484392"/>
                    </a:lnTo>
                    <a:lnTo>
                      <a:pt x="2761621" y="1492008"/>
                    </a:lnTo>
                    <a:lnTo>
                      <a:pt x="2764478" y="1499940"/>
                    </a:lnTo>
                    <a:lnTo>
                      <a:pt x="2767335" y="1507873"/>
                    </a:lnTo>
                    <a:lnTo>
                      <a:pt x="2770191" y="1515806"/>
                    </a:lnTo>
                    <a:lnTo>
                      <a:pt x="2771779" y="1524056"/>
                    </a:lnTo>
                    <a:lnTo>
                      <a:pt x="2773683" y="1532306"/>
                    </a:lnTo>
                    <a:lnTo>
                      <a:pt x="2774953" y="1540556"/>
                    </a:lnTo>
                    <a:lnTo>
                      <a:pt x="2775905" y="1548806"/>
                    </a:lnTo>
                    <a:lnTo>
                      <a:pt x="2776222" y="1557373"/>
                    </a:lnTo>
                    <a:lnTo>
                      <a:pt x="2776222" y="1565623"/>
                    </a:lnTo>
                    <a:lnTo>
                      <a:pt x="2775905" y="1574191"/>
                    </a:lnTo>
                    <a:lnTo>
                      <a:pt x="2775270" y="1582441"/>
                    </a:lnTo>
                    <a:lnTo>
                      <a:pt x="2774000" y="1591008"/>
                    </a:lnTo>
                    <a:lnTo>
                      <a:pt x="2772731" y="1598941"/>
                    </a:lnTo>
                    <a:lnTo>
                      <a:pt x="2770826" y="1607508"/>
                    </a:lnTo>
                    <a:lnTo>
                      <a:pt x="2768604" y="1615758"/>
                    </a:lnTo>
                    <a:lnTo>
                      <a:pt x="2765430" y="1623691"/>
                    </a:lnTo>
                    <a:lnTo>
                      <a:pt x="2762574" y="1631624"/>
                    </a:lnTo>
                    <a:lnTo>
                      <a:pt x="2758765" y="1639556"/>
                    </a:lnTo>
                    <a:lnTo>
                      <a:pt x="2754956" y="1647489"/>
                    </a:lnTo>
                    <a:lnTo>
                      <a:pt x="2750194" y="1654787"/>
                    </a:lnTo>
                    <a:lnTo>
                      <a:pt x="2745433" y="1662085"/>
                    </a:lnTo>
                    <a:lnTo>
                      <a:pt x="2740355" y="1669383"/>
                    </a:lnTo>
                    <a:lnTo>
                      <a:pt x="2734641" y="1676364"/>
                    </a:lnTo>
                    <a:lnTo>
                      <a:pt x="2716549" y="1697941"/>
                    </a:lnTo>
                    <a:lnTo>
                      <a:pt x="2670206" y="1751249"/>
                    </a:lnTo>
                    <a:lnTo>
                      <a:pt x="2639417" y="1786470"/>
                    </a:lnTo>
                    <a:lnTo>
                      <a:pt x="2605136" y="1824865"/>
                    </a:lnTo>
                    <a:lnTo>
                      <a:pt x="2569586" y="1864529"/>
                    </a:lnTo>
                    <a:lnTo>
                      <a:pt x="2532766" y="1904827"/>
                    </a:lnTo>
                    <a:lnTo>
                      <a:pt x="2508325" y="1930529"/>
                    </a:lnTo>
                    <a:lnTo>
                      <a:pt x="2484519" y="1955914"/>
                    </a:lnTo>
                    <a:lnTo>
                      <a:pt x="2461030" y="1979712"/>
                    </a:lnTo>
                    <a:lnTo>
                      <a:pt x="2438811" y="2001606"/>
                    </a:lnTo>
                    <a:lnTo>
                      <a:pt x="2426115" y="2013347"/>
                    </a:lnTo>
                    <a:lnTo>
                      <a:pt x="2413418" y="2025087"/>
                    </a:lnTo>
                    <a:lnTo>
                      <a:pt x="2400722" y="2035876"/>
                    </a:lnTo>
                    <a:lnTo>
                      <a:pt x="2387708" y="2046664"/>
                    </a:lnTo>
                    <a:lnTo>
                      <a:pt x="2380090" y="2052376"/>
                    </a:lnTo>
                    <a:lnTo>
                      <a:pt x="2371837" y="2058405"/>
                    </a:lnTo>
                    <a:lnTo>
                      <a:pt x="2362314" y="2064751"/>
                    </a:lnTo>
                    <a:lnTo>
                      <a:pt x="2351205" y="2071414"/>
                    </a:lnTo>
                    <a:lnTo>
                      <a:pt x="2343904" y="2075222"/>
                    </a:lnTo>
                    <a:lnTo>
                      <a:pt x="2335969" y="2079347"/>
                    </a:lnTo>
                    <a:lnTo>
                      <a:pt x="2326447" y="2083155"/>
                    </a:lnTo>
                    <a:lnTo>
                      <a:pt x="2315337" y="2087280"/>
                    </a:lnTo>
                    <a:lnTo>
                      <a:pt x="2307719" y="2089501"/>
                    </a:lnTo>
                    <a:lnTo>
                      <a:pt x="2300101" y="2091405"/>
                    </a:lnTo>
                    <a:lnTo>
                      <a:pt x="2292801" y="2093309"/>
                    </a:lnTo>
                    <a:lnTo>
                      <a:pt x="2284865" y="2094578"/>
                    </a:lnTo>
                    <a:lnTo>
                      <a:pt x="2277565" y="2095530"/>
                    </a:lnTo>
                    <a:lnTo>
                      <a:pt x="2270582" y="2096164"/>
                    </a:lnTo>
                    <a:lnTo>
                      <a:pt x="2262964" y="2096799"/>
                    </a:lnTo>
                    <a:lnTo>
                      <a:pt x="2255981" y="2097116"/>
                    </a:lnTo>
                    <a:lnTo>
                      <a:pt x="2244871" y="2096799"/>
                    </a:lnTo>
                    <a:lnTo>
                      <a:pt x="2234397" y="2095530"/>
                    </a:lnTo>
                    <a:lnTo>
                      <a:pt x="2224557" y="2093943"/>
                    </a:lnTo>
                    <a:lnTo>
                      <a:pt x="2215034" y="2092357"/>
                    </a:lnTo>
                    <a:lnTo>
                      <a:pt x="2206147" y="2090453"/>
                    </a:lnTo>
                    <a:lnTo>
                      <a:pt x="2197894" y="2087597"/>
                    </a:lnTo>
                    <a:lnTo>
                      <a:pt x="2190593" y="2085058"/>
                    </a:lnTo>
                    <a:lnTo>
                      <a:pt x="2183610" y="2082520"/>
                    </a:lnTo>
                    <a:lnTo>
                      <a:pt x="2176945" y="2079982"/>
                    </a:lnTo>
                    <a:lnTo>
                      <a:pt x="2170596" y="2077126"/>
                    </a:lnTo>
                    <a:lnTo>
                      <a:pt x="2159487" y="2071097"/>
                    </a:lnTo>
                    <a:lnTo>
                      <a:pt x="2149647" y="2065385"/>
                    </a:lnTo>
                    <a:lnTo>
                      <a:pt x="2140759" y="2059674"/>
                    </a:lnTo>
                    <a:lnTo>
                      <a:pt x="2133141" y="2053962"/>
                    </a:lnTo>
                    <a:lnTo>
                      <a:pt x="2125841" y="2048251"/>
                    </a:lnTo>
                    <a:lnTo>
                      <a:pt x="2119175" y="2043174"/>
                    </a:lnTo>
                    <a:lnTo>
                      <a:pt x="2113462" y="2037779"/>
                    </a:lnTo>
                    <a:lnTo>
                      <a:pt x="2102670" y="2027308"/>
                    </a:lnTo>
                    <a:lnTo>
                      <a:pt x="2092512" y="2017154"/>
                    </a:lnTo>
                    <a:lnTo>
                      <a:pt x="2083307" y="2006683"/>
                    </a:lnTo>
                    <a:lnTo>
                      <a:pt x="2074737" y="1996847"/>
                    </a:lnTo>
                    <a:lnTo>
                      <a:pt x="2066167" y="1986375"/>
                    </a:lnTo>
                    <a:lnTo>
                      <a:pt x="2057914" y="1975904"/>
                    </a:lnTo>
                    <a:lnTo>
                      <a:pt x="2049979" y="1965116"/>
                    </a:lnTo>
                    <a:lnTo>
                      <a:pt x="2042044" y="1954010"/>
                    </a:lnTo>
                    <a:lnTo>
                      <a:pt x="2026490" y="1931798"/>
                    </a:lnTo>
                    <a:lnTo>
                      <a:pt x="2013476" y="1912125"/>
                    </a:lnTo>
                    <a:lnTo>
                      <a:pt x="2000462" y="1891817"/>
                    </a:lnTo>
                    <a:lnTo>
                      <a:pt x="1987131" y="1870557"/>
                    </a:lnTo>
                    <a:lnTo>
                      <a:pt x="1974117" y="1848663"/>
                    </a:lnTo>
                    <a:lnTo>
                      <a:pt x="1961103" y="1826769"/>
                    </a:lnTo>
                    <a:lnTo>
                      <a:pt x="1948089" y="1803922"/>
                    </a:lnTo>
                    <a:lnTo>
                      <a:pt x="1922061" y="1758547"/>
                    </a:lnTo>
                    <a:lnTo>
                      <a:pt x="1922061" y="2143126"/>
                    </a:lnTo>
                    <a:lnTo>
                      <a:pt x="1428165" y="2143126"/>
                    </a:lnTo>
                    <a:lnTo>
                      <a:pt x="1455462" y="1826769"/>
                    </a:lnTo>
                    <a:lnTo>
                      <a:pt x="1455145" y="1818519"/>
                    </a:lnTo>
                    <a:lnTo>
                      <a:pt x="1454510" y="1810269"/>
                    </a:lnTo>
                    <a:lnTo>
                      <a:pt x="1452923" y="1802653"/>
                    </a:lnTo>
                    <a:lnTo>
                      <a:pt x="1450701" y="1795038"/>
                    </a:lnTo>
                    <a:lnTo>
                      <a:pt x="1448479" y="1788057"/>
                    </a:lnTo>
                    <a:lnTo>
                      <a:pt x="1445623" y="1781076"/>
                    </a:lnTo>
                    <a:lnTo>
                      <a:pt x="1441814" y="1774730"/>
                    </a:lnTo>
                    <a:lnTo>
                      <a:pt x="1438005" y="1769018"/>
                    </a:lnTo>
                    <a:lnTo>
                      <a:pt x="1433878" y="1763941"/>
                    </a:lnTo>
                    <a:lnTo>
                      <a:pt x="1429434" y="1759182"/>
                    </a:lnTo>
                    <a:lnTo>
                      <a:pt x="1424673" y="1755057"/>
                    </a:lnTo>
                    <a:lnTo>
                      <a:pt x="1419595" y="1751566"/>
                    </a:lnTo>
                    <a:lnTo>
                      <a:pt x="1413881" y="1748711"/>
                    </a:lnTo>
                    <a:lnTo>
                      <a:pt x="1408485" y="1746807"/>
                    </a:lnTo>
                    <a:lnTo>
                      <a:pt x="1402454" y="1745538"/>
                    </a:lnTo>
                    <a:lnTo>
                      <a:pt x="1396423" y="1744903"/>
                    </a:lnTo>
                    <a:lnTo>
                      <a:pt x="1390710" y="1745538"/>
                    </a:lnTo>
                    <a:lnTo>
                      <a:pt x="1384679" y="1746807"/>
                    </a:lnTo>
                    <a:lnTo>
                      <a:pt x="1378966" y="1748711"/>
                    </a:lnTo>
                    <a:lnTo>
                      <a:pt x="1373570" y="1751566"/>
                    </a:lnTo>
                    <a:lnTo>
                      <a:pt x="1368174" y="1755057"/>
                    </a:lnTo>
                    <a:lnTo>
                      <a:pt x="1363412" y="1759182"/>
                    </a:lnTo>
                    <a:lnTo>
                      <a:pt x="1358969" y="1763941"/>
                    </a:lnTo>
                    <a:lnTo>
                      <a:pt x="1354842" y="1769018"/>
                    </a:lnTo>
                    <a:lnTo>
                      <a:pt x="1351351" y="1774730"/>
                    </a:lnTo>
                    <a:lnTo>
                      <a:pt x="1347542" y="1781076"/>
                    </a:lnTo>
                    <a:lnTo>
                      <a:pt x="1344367" y="1788057"/>
                    </a:lnTo>
                    <a:lnTo>
                      <a:pt x="1342146" y="1795038"/>
                    </a:lnTo>
                    <a:lnTo>
                      <a:pt x="1339924" y="1802653"/>
                    </a:lnTo>
                    <a:lnTo>
                      <a:pt x="1338971" y="1810269"/>
                    </a:lnTo>
                    <a:lnTo>
                      <a:pt x="1337702" y="1818519"/>
                    </a:lnTo>
                    <a:lnTo>
                      <a:pt x="1337384" y="1826769"/>
                    </a:lnTo>
                    <a:lnTo>
                      <a:pt x="1364999" y="2143126"/>
                    </a:lnTo>
                    <a:lnTo>
                      <a:pt x="870151" y="2143126"/>
                    </a:lnTo>
                    <a:lnTo>
                      <a:pt x="870151" y="1651297"/>
                    </a:lnTo>
                    <a:lnTo>
                      <a:pt x="869833" y="1651297"/>
                    </a:lnTo>
                    <a:lnTo>
                      <a:pt x="868881" y="1652249"/>
                    </a:lnTo>
                    <a:lnTo>
                      <a:pt x="867294" y="1653201"/>
                    </a:lnTo>
                    <a:lnTo>
                      <a:pt x="864755" y="1656691"/>
                    </a:lnTo>
                    <a:lnTo>
                      <a:pt x="861581" y="1661133"/>
                    </a:lnTo>
                    <a:lnTo>
                      <a:pt x="858724" y="1667162"/>
                    </a:lnTo>
                    <a:lnTo>
                      <a:pt x="855867" y="1674143"/>
                    </a:lnTo>
                    <a:lnTo>
                      <a:pt x="852376" y="1682710"/>
                    </a:lnTo>
                    <a:lnTo>
                      <a:pt x="848884" y="1691912"/>
                    </a:lnTo>
                    <a:lnTo>
                      <a:pt x="845710" y="1702701"/>
                    </a:lnTo>
                    <a:lnTo>
                      <a:pt x="839044" y="1726816"/>
                    </a:lnTo>
                    <a:lnTo>
                      <a:pt x="832061" y="1755057"/>
                    </a:lnTo>
                    <a:lnTo>
                      <a:pt x="824443" y="1786153"/>
                    </a:lnTo>
                    <a:lnTo>
                      <a:pt x="817460" y="1820423"/>
                    </a:lnTo>
                    <a:lnTo>
                      <a:pt x="810477" y="1856913"/>
                    </a:lnTo>
                    <a:lnTo>
                      <a:pt x="803811" y="1895308"/>
                    </a:lnTo>
                    <a:lnTo>
                      <a:pt x="797145" y="1935606"/>
                    </a:lnTo>
                    <a:lnTo>
                      <a:pt x="790797" y="1976221"/>
                    </a:lnTo>
                    <a:lnTo>
                      <a:pt x="784766" y="2018424"/>
                    </a:lnTo>
                    <a:lnTo>
                      <a:pt x="779688" y="2060308"/>
                    </a:lnTo>
                    <a:lnTo>
                      <a:pt x="774609" y="2101876"/>
                    </a:lnTo>
                    <a:lnTo>
                      <a:pt x="771118" y="2143126"/>
                    </a:lnTo>
                    <a:lnTo>
                      <a:pt x="438150" y="2143126"/>
                    </a:lnTo>
                    <a:lnTo>
                      <a:pt x="443864" y="2084741"/>
                    </a:lnTo>
                    <a:lnTo>
                      <a:pt x="449894" y="2028577"/>
                    </a:lnTo>
                    <a:lnTo>
                      <a:pt x="455925" y="1975269"/>
                    </a:lnTo>
                    <a:lnTo>
                      <a:pt x="463226" y="1923865"/>
                    </a:lnTo>
                    <a:lnTo>
                      <a:pt x="470209" y="1875317"/>
                    </a:lnTo>
                    <a:lnTo>
                      <a:pt x="478144" y="1828990"/>
                    </a:lnTo>
                    <a:lnTo>
                      <a:pt x="485762" y="1784884"/>
                    </a:lnTo>
                    <a:lnTo>
                      <a:pt x="494015" y="1742682"/>
                    </a:lnTo>
                    <a:lnTo>
                      <a:pt x="502585" y="1702701"/>
                    </a:lnTo>
                    <a:lnTo>
                      <a:pt x="511155" y="1665258"/>
                    </a:lnTo>
                    <a:lnTo>
                      <a:pt x="520043" y="1629085"/>
                    </a:lnTo>
                    <a:lnTo>
                      <a:pt x="528931" y="1595450"/>
                    </a:lnTo>
                    <a:lnTo>
                      <a:pt x="537818" y="1563719"/>
                    </a:lnTo>
                    <a:lnTo>
                      <a:pt x="547023" y="1533892"/>
                    </a:lnTo>
                    <a:lnTo>
                      <a:pt x="556228" y="1505969"/>
                    </a:lnTo>
                    <a:lnTo>
                      <a:pt x="565116" y="1479632"/>
                    </a:lnTo>
                    <a:lnTo>
                      <a:pt x="574638" y="1454882"/>
                    </a:lnTo>
                    <a:lnTo>
                      <a:pt x="583526" y="1432036"/>
                    </a:lnTo>
                    <a:lnTo>
                      <a:pt x="592413" y="1410777"/>
                    </a:lnTo>
                    <a:lnTo>
                      <a:pt x="601301" y="1391420"/>
                    </a:lnTo>
                    <a:lnTo>
                      <a:pt x="609871" y="1373334"/>
                    </a:lnTo>
                    <a:lnTo>
                      <a:pt x="618124" y="1356516"/>
                    </a:lnTo>
                    <a:lnTo>
                      <a:pt x="626059" y="1341920"/>
                    </a:lnTo>
                    <a:lnTo>
                      <a:pt x="633995" y="1327959"/>
                    </a:lnTo>
                    <a:lnTo>
                      <a:pt x="641930" y="1315266"/>
                    </a:lnTo>
                    <a:lnTo>
                      <a:pt x="648913" y="1304160"/>
                    </a:lnTo>
                    <a:lnTo>
                      <a:pt x="655579" y="1294324"/>
                    </a:lnTo>
                    <a:lnTo>
                      <a:pt x="661927" y="1285756"/>
                    </a:lnTo>
                    <a:lnTo>
                      <a:pt x="667641" y="1278141"/>
                    </a:lnTo>
                    <a:lnTo>
                      <a:pt x="673037" y="1271478"/>
                    </a:lnTo>
                    <a:lnTo>
                      <a:pt x="677798" y="1266083"/>
                    </a:lnTo>
                    <a:lnTo>
                      <a:pt x="681924" y="1261641"/>
                    </a:lnTo>
                    <a:lnTo>
                      <a:pt x="699065" y="1252756"/>
                    </a:lnTo>
                    <a:lnTo>
                      <a:pt x="717475" y="1243237"/>
                    </a:lnTo>
                    <a:lnTo>
                      <a:pt x="737154" y="1234035"/>
                    </a:lnTo>
                    <a:lnTo>
                      <a:pt x="758104" y="1224833"/>
                    </a:lnTo>
                    <a:lnTo>
                      <a:pt x="779688" y="1215948"/>
                    </a:lnTo>
                    <a:lnTo>
                      <a:pt x="801907" y="1206746"/>
                    </a:lnTo>
                    <a:lnTo>
                      <a:pt x="824761" y="1197227"/>
                    </a:lnTo>
                    <a:lnTo>
                      <a:pt x="848249" y="1188343"/>
                    </a:lnTo>
                    <a:lnTo>
                      <a:pt x="895544" y="1170891"/>
                    </a:lnTo>
                    <a:lnTo>
                      <a:pt x="942204" y="1154390"/>
                    </a:lnTo>
                    <a:lnTo>
                      <a:pt x="987594" y="1138525"/>
                    </a:lnTo>
                    <a:lnTo>
                      <a:pt x="1030445" y="1124564"/>
                    </a:lnTo>
                    <a:lnTo>
                      <a:pt x="1041554" y="1118217"/>
                    </a:lnTo>
                    <a:lnTo>
                      <a:pt x="1053299" y="1112188"/>
                    </a:lnTo>
                    <a:lnTo>
                      <a:pt x="1065678" y="1107111"/>
                    </a:lnTo>
                    <a:lnTo>
                      <a:pt x="1077740" y="1102352"/>
                    </a:lnTo>
                    <a:lnTo>
                      <a:pt x="1090754" y="1097909"/>
                    </a:lnTo>
                    <a:lnTo>
                      <a:pt x="1103768" y="1094102"/>
                    </a:lnTo>
                    <a:lnTo>
                      <a:pt x="1117099" y="1090294"/>
                    </a:lnTo>
                    <a:lnTo>
                      <a:pt x="1131065" y="1087438"/>
                    </a:lnTo>
                    <a:close/>
                    <a:moveTo>
                      <a:pt x="1401445" y="0"/>
                    </a:moveTo>
                    <a:lnTo>
                      <a:pt x="1412240" y="318"/>
                    </a:lnTo>
                    <a:lnTo>
                      <a:pt x="1423353" y="635"/>
                    </a:lnTo>
                    <a:lnTo>
                      <a:pt x="1433513" y="1588"/>
                    </a:lnTo>
                    <a:lnTo>
                      <a:pt x="1444308" y="2223"/>
                    </a:lnTo>
                    <a:lnTo>
                      <a:pt x="1454786" y="3494"/>
                    </a:lnTo>
                    <a:lnTo>
                      <a:pt x="1465263" y="4764"/>
                    </a:lnTo>
                    <a:lnTo>
                      <a:pt x="1475423" y="6670"/>
                    </a:lnTo>
                    <a:lnTo>
                      <a:pt x="1485266" y="8575"/>
                    </a:lnTo>
                    <a:lnTo>
                      <a:pt x="1495426" y="10798"/>
                    </a:lnTo>
                    <a:lnTo>
                      <a:pt x="1505268" y="13339"/>
                    </a:lnTo>
                    <a:lnTo>
                      <a:pt x="1515111" y="15880"/>
                    </a:lnTo>
                    <a:lnTo>
                      <a:pt x="1524636" y="19056"/>
                    </a:lnTo>
                    <a:lnTo>
                      <a:pt x="1533843" y="22232"/>
                    </a:lnTo>
                    <a:lnTo>
                      <a:pt x="1543368" y="25726"/>
                    </a:lnTo>
                    <a:lnTo>
                      <a:pt x="1552576" y="29219"/>
                    </a:lnTo>
                    <a:lnTo>
                      <a:pt x="1561466" y="33030"/>
                    </a:lnTo>
                    <a:lnTo>
                      <a:pt x="1570356" y="37159"/>
                    </a:lnTo>
                    <a:lnTo>
                      <a:pt x="1578928" y="41605"/>
                    </a:lnTo>
                    <a:lnTo>
                      <a:pt x="1587818" y="46052"/>
                    </a:lnTo>
                    <a:lnTo>
                      <a:pt x="1596073" y="50816"/>
                    </a:lnTo>
                    <a:lnTo>
                      <a:pt x="1604646" y="55897"/>
                    </a:lnTo>
                    <a:lnTo>
                      <a:pt x="1612583" y="60979"/>
                    </a:lnTo>
                    <a:lnTo>
                      <a:pt x="1620521" y="66378"/>
                    </a:lnTo>
                    <a:lnTo>
                      <a:pt x="1628776" y="72095"/>
                    </a:lnTo>
                    <a:lnTo>
                      <a:pt x="1636078" y="77812"/>
                    </a:lnTo>
                    <a:lnTo>
                      <a:pt x="1644016" y="83528"/>
                    </a:lnTo>
                    <a:lnTo>
                      <a:pt x="1651318" y="89880"/>
                    </a:lnTo>
                    <a:lnTo>
                      <a:pt x="1658303" y="96232"/>
                    </a:lnTo>
                    <a:lnTo>
                      <a:pt x="1665606" y="102902"/>
                    </a:lnTo>
                    <a:lnTo>
                      <a:pt x="1672591" y="109571"/>
                    </a:lnTo>
                    <a:lnTo>
                      <a:pt x="1679258" y="116241"/>
                    </a:lnTo>
                    <a:lnTo>
                      <a:pt x="1685926" y="123546"/>
                    </a:lnTo>
                    <a:lnTo>
                      <a:pt x="1692593" y="130851"/>
                    </a:lnTo>
                    <a:lnTo>
                      <a:pt x="1698943" y="138155"/>
                    </a:lnTo>
                    <a:lnTo>
                      <a:pt x="1704976" y="145778"/>
                    </a:lnTo>
                    <a:lnTo>
                      <a:pt x="1710691" y="153400"/>
                    </a:lnTo>
                    <a:lnTo>
                      <a:pt x="1716723" y="161658"/>
                    </a:lnTo>
                    <a:lnTo>
                      <a:pt x="1722438" y="169597"/>
                    </a:lnTo>
                    <a:lnTo>
                      <a:pt x="1727836" y="177537"/>
                    </a:lnTo>
                    <a:lnTo>
                      <a:pt x="1733233" y="186113"/>
                    </a:lnTo>
                    <a:lnTo>
                      <a:pt x="1738313" y="194688"/>
                    </a:lnTo>
                    <a:lnTo>
                      <a:pt x="1743076" y="203263"/>
                    </a:lnTo>
                    <a:lnTo>
                      <a:pt x="1747838" y="212156"/>
                    </a:lnTo>
                    <a:lnTo>
                      <a:pt x="1752283" y="221048"/>
                    </a:lnTo>
                    <a:lnTo>
                      <a:pt x="1760856" y="239469"/>
                    </a:lnTo>
                    <a:lnTo>
                      <a:pt x="1768793" y="258207"/>
                    </a:lnTo>
                    <a:lnTo>
                      <a:pt x="1776096" y="277581"/>
                    </a:lnTo>
                    <a:lnTo>
                      <a:pt x="1782446" y="297272"/>
                    </a:lnTo>
                    <a:lnTo>
                      <a:pt x="1788161" y="317916"/>
                    </a:lnTo>
                    <a:lnTo>
                      <a:pt x="1792923" y="338560"/>
                    </a:lnTo>
                    <a:lnTo>
                      <a:pt x="1797051" y="359521"/>
                    </a:lnTo>
                    <a:lnTo>
                      <a:pt x="1799908" y="380800"/>
                    </a:lnTo>
                    <a:lnTo>
                      <a:pt x="1802448" y="402397"/>
                    </a:lnTo>
                    <a:lnTo>
                      <a:pt x="1804036" y="424946"/>
                    </a:lnTo>
                    <a:lnTo>
                      <a:pt x="1809751" y="426534"/>
                    </a:lnTo>
                    <a:lnTo>
                      <a:pt x="1815148" y="428758"/>
                    </a:lnTo>
                    <a:lnTo>
                      <a:pt x="1819911" y="431616"/>
                    </a:lnTo>
                    <a:lnTo>
                      <a:pt x="1825308" y="434474"/>
                    </a:lnTo>
                    <a:lnTo>
                      <a:pt x="1829753" y="437968"/>
                    </a:lnTo>
                    <a:lnTo>
                      <a:pt x="1834198" y="441144"/>
                    </a:lnTo>
                    <a:lnTo>
                      <a:pt x="1838326" y="445273"/>
                    </a:lnTo>
                    <a:lnTo>
                      <a:pt x="1842453" y="449401"/>
                    </a:lnTo>
                    <a:lnTo>
                      <a:pt x="1845628" y="453848"/>
                    </a:lnTo>
                    <a:lnTo>
                      <a:pt x="1849121" y="458612"/>
                    </a:lnTo>
                    <a:lnTo>
                      <a:pt x="1851978" y="463693"/>
                    </a:lnTo>
                    <a:lnTo>
                      <a:pt x="1854201" y="469728"/>
                    </a:lnTo>
                    <a:lnTo>
                      <a:pt x="1856423" y="475762"/>
                    </a:lnTo>
                    <a:lnTo>
                      <a:pt x="1858328" y="482114"/>
                    </a:lnTo>
                    <a:lnTo>
                      <a:pt x="1859916" y="488784"/>
                    </a:lnTo>
                    <a:lnTo>
                      <a:pt x="1860868" y="496088"/>
                    </a:lnTo>
                    <a:lnTo>
                      <a:pt x="1861503" y="502123"/>
                    </a:lnTo>
                    <a:lnTo>
                      <a:pt x="1862138" y="507839"/>
                    </a:lnTo>
                    <a:lnTo>
                      <a:pt x="1862138" y="513874"/>
                    </a:lnTo>
                    <a:lnTo>
                      <a:pt x="1861503" y="519908"/>
                    </a:lnTo>
                    <a:lnTo>
                      <a:pt x="1861186" y="526260"/>
                    </a:lnTo>
                    <a:lnTo>
                      <a:pt x="1860868" y="532294"/>
                    </a:lnTo>
                    <a:lnTo>
                      <a:pt x="1858963" y="544998"/>
                    </a:lnTo>
                    <a:lnTo>
                      <a:pt x="1856106" y="557385"/>
                    </a:lnTo>
                    <a:lnTo>
                      <a:pt x="1852296" y="569771"/>
                    </a:lnTo>
                    <a:lnTo>
                      <a:pt x="1847851" y="582157"/>
                    </a:lnTo>
                    <a:lnTo>
                      <a:pt x="1842771" y="593908"/>
                    </a:lnTo>
                    <a:lnTo>
                      <a:pt x="1836738" y="605342"/>
                    </a:lnTo>
                    <a:lnTo>
                      <a:pt x="1833881" y="611059"/>
                    </a:lnTo>
                    <a:lnTo>
                      <a:pt x="1830071" y="616140"/>
                    </a:lnTo>
                    <a:lnTo>
                      <a:pt x="1826578" y="621540"/>
                    </a:lnTo>
                    <a:lnTo>
                      <a:pt x="1823086" y="626621"/>
                    </a:lnTo>
                    <a:lnTo>
                      <a:pt x="1818958" y="631385"/>
                    </a:lnTo>
                    <a:lnTo>
                      <a:pt x="1814831" y="635831"/>
                    </a:lnTo>
                    <a:lnTo>
                      <a:pt x="1810703" y="640278"/>
                    </a:lnTo>
                    <a:lnTo>
                      <a:pt x="1806258" y="644407"/>
                    </a:lnTo>
                    <a:lnTo>
                      <a:pt x="1801813" y="648218"/>
                    </a:lnTo>
                    <a:lnTo>
                      <a:pt x="1797051" y="652029"/>
                    </a:lnTo>
                    <a:lnTo>
                      <a:pt x="1792288" y="655205"/>
                    </a:lnTo>
                    <a:lnTo>
                      <a:pt x="1787208" y="658063"/>
                    </a:lnTo>
                    <a:lnTo>
                      <a:pt x="1782128" y="660922"/>
                    </a:lnTo>
                    <a:lnTo>
                      <a:pt x="1777048" y="663145"/>
                    </a:lnTo>
                    <a:lnTo>
                      <a:pt x="1771651" y="681248"/>
                    </a:lnTo>
                    <a:lnTo>
                      <a:pt x="1766571" y="699033"/>
                    </a:lnTo>
                    <a:lnTo>
                      <a:pt x="1760538" y="716501"/>
                    </a:lnTo>
                    <a:lnTo>
                      <a:pt x="1754188" y="733969"/>
                    </a:lnTo>
                    <a:lnTo>
                      <a:pt x="1747521" y="751437"/>
                    </a:lnTo>
                    <a:lnTo>
                      <a:pt x="1740218" y="768587"/>
                    </a:lnTo>
                    <a:lnTo>
                      <a:pt x="1732598" y="785420"/>
                    </a:lnTo>
                    <a:lnTo>
                      <a:pt x="1724661" y="801618"/>
                    </a:lnTo>
                    <a:lnTo>
                      <a:pt x="1716406" y="817497"/>
                    </a:lnTo>
                    <a:lnTo>
                      <a:pt x="1707516" y="833695"/>
                    </a:lnTo>
                    <a:lnTo>
                      <a:pt x="1698308" y="848940"/>
                    </a:lnTo>
                    <a:lnTo>
                      <a:pt x="1688148" y="863867"/>
                    </a:lnTo>
                    <a:lnTo>
                      <a:pt x="1677988" y="878159"/>
                    </a:lnTo>
                    <a:lnTo>
                      <a:pt x="1667511" y="892451"/>
                    </a:lnTo>
                    <a:lnTo>
                      <a:pt x="1656716" y="905790"/>
                    </a:lnTo>
                    <a:lnTo>
                      <a:pt x="1644968" y="918811"/>
                    </a:lnTo>
                    <a:lnTo>
                      <a:pt x="1633221" y="931515"/>
                    </a:lnTo>
                    <a:lnTo>
                      <a:pt x="1620838" y="943266"/>
                    </a:lnTo>
                    <a:lnTo>
                      <a:pt x="1607821" y="954382"/>
                    </a:lnTo>
                    <a:lnTo>
                      <a:pt x="1594803" y="964863"/>
                    </a:lnTo>
                    <a:lnTo>
                      <a:pt x="1581151" y="974709"/>
                    </a:lnTo>
                    <a:lnTo>
                      <a:pt x="1567181" y="983919"/>
                    </a:lnTo>
                    <a:lnTo>
                      <a:pt x="1552576" y="992176"/>
                    </a:lnTo>
                    <a:lnTo>
                      <a:pt x="1545273" y="996305"/>
                    </a:lnTo>
                    <a:lnTo>
                      <a:pt x="1537336" y="1000116"/>
                    </a:lnTo>
                    <a:lnTo>
                      <a:pt x="1530033" y="1003610"/>
                    </a:lnTo>
                    <a:lnTo>
                      <a:pt x="1522096" y="1006786"/>
                    </a:lnTo>
                    <a:lnTo>
                      <a:pt x="1513841" y="1010279"/>
                    </a:lnTo>
                    <a:lnTo>
                      <a:pt x="1506221" y="1012820"/>
                    </a:lnTo>
                    <a:lnTo>
                      <a:pt x="1497966" y="1015679"/>
                    </a:lnTo>
                    <a:lnTo>
                      <a:pt x="1489711" y="1017902"/>
                    </a:lnTo>
                    <a:lnTo>
                      <a:pt x="1481456" y="1020443"/>
                    </a:lnTo>
                    <a:lnTo>
                      <a:pt x="1473201" y="1022348"/>
                    </a:lnTo>
                    <a:lnTo>
                      <a:pt x="1464628" y="1024254"/>
                    </a:lnTo>
                    <a:lnTo>
                      <a:pt x="1455738" y="1025842"/>
                    </a:lnTo>
                    <a:lnTo>
                      <a:pt x="1447166" y="1027112"/>
                    </a:lnTo>
                    <a:lnTo>
                      <a:pt x="1438276" y="1028383"/>
                    </a:lnTo>
                    <a:lnTo>
                      <a:pt x="1429068" y="1029018"/>
                    </a:lnTo>
                    <a:lnTo>
                      <a:pt x="1419860" y="1029971"/>
                    </a:lnTo>
                    <a:lnTo>
                      <a:pt x="1410653" y="1030288"/>
                    </a:lnTo>
                    <a:lnTo>
                      <a:pt x="1401445" y="1030288"/>
                    </a:lnTo>
                    <a:lnTo>
                      <a:pt x="1391920" y="1030288"/>
                    </a:lnTo>
                    <a:lnTo>
                      <a:pt x="1382713" y="1029971"/>
                    </a:lnTo>
                    <a:lnTo>
                      <a:pt x="1373823" y="1029018"/>
                    </a:lnTo>
                    <a:lnTo>
                      <a:pt x="1364933" y="1028383"/>
                    </a:lnTo>
                    <a:lnTo>
                      <a:pt x="1356043" y="1027112"/>
                    </a:lnTo>
                    <a:lnTo>
                      <a:pt x="1347153" y="1025842"/>
                    </a:lnTo>
                    <a:lnTo>
                      <a:pt x="1338580" y="1024254"/>
                    </a:lnTo>
                    <a:lnTo>
                      <a:pt x="1330008" y="1022348"/>
                    </a:lnTo>
                    <a:lnTo>
                      <a:pt x="1321753" y="1020443"/>
                    </a:lnTo>
                    <a:lnTo>
                      <a:pt x="1313180" y="1018219"/>
                    </a:lnTo>
                    <a:lnTo>
                      <a:pt x="1305243" y="1015679"/>
                    </a:lnTo>
                    <a:lnTo>
                      <a:pt x="1297305" y="1013138"/>
                    </a:lnTo>
                    <a:lnTo>
                      <a:pt x="1289050" y="1010279"/>
                    </a:lnTo>
                    <a:lnTo>
                      <a:pt x="1281430" y="1007104"/>
                    </a:lnTo>
                    <a:lnTo>
                      <a:pt x="1273493" y="1003928"/>
                    </a:lnTo>
                    <a:lnTo>
                      <a:pt x="1266190" y="1000434"/>
                    </a:lnTo>
                    <a:lnTo>
                      <a:pt x="1250950" y="992812"/>
                    </a:lnTo>
                    <a:lnTo>
                      <a:pt x="1236345" y="984554"/>
                    </a:lnTo>
                    <a:lnTo>
                      <a:pt x="1222693" y="975344"/>
                    </a:lnTo>
                    <a:lnTo>
                      <a:pt x="1209040" y="965498"/>
                    </a:lnTo>
                    <a:lnTo>
                      <a:pt x="1196023" y="955017"/>
                    </a:lnTo>
                    <a:lnTo>
                      <a:pt x="1183005" y="943901"/>
                    </a:lnTo>
                    <a:lnTo>
                      <a:pt x="1170623" y="932150"/>
                    </a:lnTo>
                    <a:lnTo>
                      <a:pt x="1158875" y="919764"/>
                    </a:lnTo>
                    <a:lnTo>
                      <a:pt x="1147128" y="907378"/>
                    </a:lnTo>
                    <a:lnTo>
                      <a:pt x="1136333" y="893721"/>
                    </a:lnTo>
                    <a:lnTo>
                      <a:pt x="1125538" y="879747"/>
                    </a:lnTo>
                    <a:lnTo>
                      <a:pt x="1115695" y="865455"/>
                    </a:lnTo>
                    <a:lnTo>
                      <a:pt x="1105853" y="850845"/>
                    </a:lnTo>
                    <a:lnTo>
                      <a:pt x="1096645" y="835601"/>
                    </a:lnTo>
                    <a:lnTo>
                      <a:pt x="1087755" y="820038"/>
                    </a:lnTo>
                    <a:lnTo>
                      <a:pt x="1079183" y="803841"/>
                    </a:lnTo>
                    <a:lnTo>
                      <a:pt x="1070928" y="787643"/>
                    </a:lnTo>
                    <a:lnTo>
                      <a:pt x="1063625" y="770811"/>
                    </a:lnTo>
                    <a:lnTo>
                      <a:pt x="1056323" y="753978"/>
                    </a:lnTo>
                    <a:lnTo>
                      <a:pt x="1049655" y="737145"/>
                    </a:lnTo>
                    <a:lnTo>
                      <a:pt x="1043305" y="719677"/>
                    </a:lnTo>
                    <a:lnTo>
                      <a:pt x="1037273" y="702209"/>
                    </a:lnTo>
                    <a:lnTo>
                      <a:pt x="1031558" y="684106"/>
                    </a:lnTo>
                    <a:lnTo>
                      <a:pt x="1026795" y="666321"/>
                    </a:lnTo>
                    <a:lnTo>
                      <a:pt x="1020763" y="664415"/>
                    </a:lnTo>
                    <a:lnTo>
                      <a:pt x="1015365" y="662827"/>
                    </a:lnTo>
                    <a:lnTo>
                      <a:pt x="1009650" y="659969"/>
                    </a:lnTo>
                    <a:lnTo>
                      <a:pt x="1004253" y="657110"/>
                    </a:lnTo>
                    <a:lnTo>
                      <a:pt x="998855" y="653617"/>
                    </a:lnTo>
                    <a:lnTo>
                      <a:pt x="993775" y="650441"/>
                    </a:lnTo>
                    <a:lnTo>
                      <a:pt x="989013" y="646312"/>
                    </a:lnTo>
                    <a:lnTo>
                      <a:pt x="984250" y="642183"/>
                    </a:lnTo>
                    <a:lnTo>
                      <a:pt x="979805" y="637737"/>
                    </a:lnTo>
                    <a:lnTo>
                      <a:pt x="975360" y="632973"/>
                    </a:lnTo>
                    <a:lnTo>
                      <a:pt x="970598" y="627891"/>
                    </a:lnTo>
                    <a:lnTo>
                      <a:pt x="966788" y="622492"/>
                    </a:lnTo>
                    <a:lnTo>
                      <a:pt x="962978" y="617411"/>
                    </a:lnTo>
                    <a:lnTo>
                      <a:pt x="959168" y="611376"/>
                    </a:lnTo>
                    <a:lnTo>
                      <a:pt x="955358" y="605660"/>
                    </a:lnTo>
                    <a:lnTo>
                      <a:pt x="952500" y="599625"/>
                    </a:lnTo>
                    <a:lnTo>
                      <a:pt x="949325" y="593591"/>
                    </a:lnTo>
                    <a:lnTo>
                      <a:pt x="946468" y="587239"/>
                    </a:lnTo>
                    <a:lnTo>
                      <a:pt x="943610" y="580887"/>
                    </a:lnTo>
                    <a:lnTo>
                      <a:pt x="941388" y="574535"/>
                    </a:lnTo>
                    <a:lnTo>
                      <a:pt x="939165" y="567865"/>
                    </a:lnTo>
                    <a:lnTo>
                      <a:pt x="937260" y="561196"/>
                    </a:lnTo>
                    <a:lnTo>
                      <a:pt x="935355" y="554526"/>
                    </a:lnTo>
                    <a:lnTo>
                      <a:pt x="934085" y="547857"/>
                    </a:lnTo>
                    <a:lnTo>
                      <a:pt x="932815" y="541505"/>
                    </a:lnTo>
                    <a:lnTo>
                      <a:pt x="931863" y="534835"/>
                    </a:lnTo>
                    <a:lnTo>
                      <a:pt x="930910" y="528166"/>
                    </a:lnTo>
                    <a:lnTo>
                      <a:pt x="930593" y="521496"/>
                    </a:lnTo>
                    <a:lnTo>
                      <a:pt x="930275" y="515144"/>
                    </a:lnTo>
                    <a:lnTo>
                      <a:pt x="930275" y="508792"/>
                    </a:lnTo>
                    <a:lnTo>
                      <a:pt x="930593" y="502440"/>
                    </a:lnTo>
                    <a:lnTo>
                      <a:pt x="931228" y="496088"/>
                    </a:lnTo>
                    <a:lnTo>
                      <a:pt x="932498" y="488148"/>
                    </a:lnTo>
                    <a:lnTo>
                      <a:pt x="934403" y="480526"/>
                    </a:lnTo>
                    <a:lnTo>
                      <a:pt x="936625" y="473539"/>
                    </a:lnTo>
                    <a:lnTo>
                      <a:pt x="939165" y="466869"/>
                    </a:lnTo>
                    <a:lnTo>
                      <a:pt x="942023" y="460835"/>
                    </a:lnTo>
                    <a:lnTo>
                      <a:pt x="945515" y="455436"/>
                    </a:lnTo>
                    <a:lnTo>
                      <a:pt x="949325" y="450037"/>
                    </a:lnTo>
                    <a:lnTo>
                      <a:pt x="953770" y="445273"/>
                    </a:lnTo>
                    <a:lnTo>
                      <a:pt x="958215" y="440826"/>
                    </a:lnTo>
                    <a:lnTo>
                      <a:pt x="962978" y="437015"/>
                    </a:lnTo>
                    <a:lnTo>
                      <a:pt x="968058" y="433204"/>
                    </a:lnTo>
                    <a:lnTo>
                      <a:pt x="973773" y="430345"/>
                    </a:lnTo>
                    <a:lnTo>
                      <a:pt x="979805" y="427805"/>
                    </a:lnTo>
                    <a:lnTo>
                      <a:pt x="985520" y="425264"/>
                    </a:lnTo>
                    <a:lnTo>
                      <a:pt x="992188" y="423358"/>
                    </a:lnTo>
                    <a:lnTo>
                      <a:pt x="998855" y="421453"/>
                    </a:lnTo>
                    <a:lnTo>
                      <a:pt x="1000443" y="399538"/>
                    </a:lnTo>
                    <a:lnTo>
                      <a:pt x="1002983" y="377942"/>
                    </a:lnTo>
                    <a:lnTo>
                      <a:pt x="1006475" y="356663"/>
                    </a:lnTo>
                    <a:lnTo>
                      <a:pt x="1010603" y="336019"/>
                    </a:lnTo>
                    <a:lnTo>
                      <a:pt x="1015365" y="315057"/>
                    </a:lnTo>
                    <a:lnTo>
                      <a:pt x="1020763" y="295049"/>
                    </a:lnTo>
                    <a:lnTo>
                      <a:pt x="1027748" y="275358"/>
                    </a:lnTo>
                    <a:lnTo>
                      <a:pt x="1034733" y="256302"/>
                    </a:lnTo>
                    <a:lnTo>
                      <a:pt x="1042353" y="237564"/>
                    </a:lnTo>
                    <a:lnTo>
                      <a:pt x="1051243" y="219143"/>
                    </a:lnTo>
                    <a:lnTo>
                      <a:pt x="1060768" y="201675"/>
                    </a:lnTo>
                    <a:lnTo>
                      <a:pt x="1065530" y="193417"/>
                    </a:lnTo>
                    <a:lnTo>
                      <a:pt x="1070610" y="184842"/>
                    </a:lnTo>
                    <a:lnTo>
                      <a:pt x="1076008" y="176585"/>
                    </a:lnTo>
                    <a:lnTo>
                      <a:pt x="1081405" y="168327"/>
                    </a:lnTo>
                    <a:lnTo>
                      <a:pt x="1087120" y="160070"/>
                    </a:lnTo>
                    <a:lnTo>
                      <a:pt x="1092835" y="152447"/>
                    </a:lnTo>
                    <a:lnTo>
                      <a:pt x="1098868" y="144507"/>
                    </a:lnTo>
                    <a:lnTo>
                      <a:pt x="1104900" y="137202"/>
                    </a:lnTo>
                    <a:lnTo>
                      <a:pt x="1111250" y="129580"/>
                    </a:lnTo>
                    <a:lnTo>
                      <a:pt x="1117600" y="122593"/>
                    </a:lnTo>
                    <a:lnTo>
                      <a:pt x="1124268" y="115606"/>
                    </a:lnTo>
                    <a:lnTo>
                      <a:pt x="1131253" y="108619"/>
                    </a:lnTo>
                    <a:lnTo>
                      <a:pt x="1137920" y="101949"/>
                    </a:lnTo>
                    <a:lnTo>
                      <a:pt x="1144905" y="95597"/>
                    </a:lnTo>
                    <a:lnTo>
                      <a:pt x="1152525" y="89245"/>
                    </a:lnTo>
                    <a:lnTo>
                      <a:pt x="1159828" y="82893"/>
                    </a:lnTo>
                    <a:lnTo>
                      <a:pt x="1167130" y="76859"/>
                    </a:lnTo>
                    <a:lnTo>
                      <a:pt x="1175068" y="71460"/>
                    </a:lnTo>
                    <a:lnTo>
                      <a:pt x="1183005" y="65743"/>
                    </a:lnTo>
                    <a:lnTo>
                      <a:pt x="1190943" y="60661"/>
                    </a:lnTo>
                    <a:lnTo>
                      <a:pt x="1198880" y="55262"/>
                    </a:lnTo>
                    <a:lnTo>
                      <a:pt x="1207453" y="50498"/>
                    </a:lnTo>
                    <a:lnTo>
                      <a:pt x="1216025" y="45734"/>
                    </a:lnTo>
                    <a:lnTo>
                      <a:pt x="1224598" y="41288"/>
                    </a:lnTo>
                    <a:lnTo>
                      <a:pt x="1233170" y="36841"/>
                    </a:lnTo>
                    <a:lnTo>
                      <a:pt x="1242060" y="32713"/>
                    </a:lnTo>
                    <a:lnTo>
                      <a:pt x="1250950" y="28902"/>
                    </a:lnTo>
                    <a:lnTo>
                      <a:pt x="1260158" y="25408"/>
                    </a:lnTo>
                    <a:lnTo>
                      <a:pt x="1269365" y="21914"/>
                    </a:lnTo>
                    <a:lnTo>
                      <a:pt x="1278890" y="19056"/>
                    </a:lnTo>
                    <a:lnTo>
                      <a:pt x="1288415" y="15880"/>
                    </a:lnTo>
                    <a:lnTo>
                      <a:pt x="1297940" y="13339"/>
                    </a:lnTo>
                    <a:lnTo>
                      <a:pt x="1307783" y="10798"/>
                    </a:lnTo>
                    <a:lnTo>
                      <a:pt x="1317625" y="8575"/>
                    </a:lnTo>
                    <a:lnTo>
                      <a:pt x="1327785" y="6670"/>
                    </a:lnTo>
                    <a:lnTo>
                      <a:pt x="1337945" y="4764"/>
                    </a:lnTo>
                    <a:lnTo>
                      <a:pt x="1348105" y="3494"/>
                    </a:lnTo>
                    <a:lnTo>
                      <a:pt x="1358583" y="2223"/>
                    </a:lnTo>
                    <a:lnTo>
                      <a:pt x="1369060" y="1588"/>
                    </a:lnTo>
                    <a:lnTo>
                      <a:pt x="1379855" y="635"/>
                    </a:lnTo>
                    <a:lnTo>
                      <a:pt x="1390650" y="318"/>
                    </a:lnTo>
                    <a:lnTo>
                      <a:pt x="1401445" y="0"/>
                    </a:lnTo>
                    <a:close/>
                  </a:path>
                </a:pathLst>
              </a:custGeom>
              <a:solidFill>
                <a:srgbClr val="FDECA3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 dirty="0">
                  <a:solidFill>
                    <a:srgbClr val="A11752"/>
                  </a:solidFill>
                  <a:latin typeface="+mn-ea"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864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3C303E0C-8964-403A-8C5E-018C3CC60E70}"/>
              </a:ext>
            </a:extLst>
          </p:cNvPr>
          <p:cNvGrpSpPr/>
          <p:nvPr/>
        </p:nvGrpSpPr>
        <p:grpSpPr>
          <a:xfrm>
            <a:off x="922877" y="673769"/>
            <a:ext cx="6729209" cy="741327"/>
            <a:chOff x="3673956" y="3730395"/>
            <a:chExt cx="7676988" cy="1167578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xmlns="" id="{2355D94B-652A-41CD-BE10-8065FE52E847}"/>
                </a:ext>
              </a:extLst>
            </p:cNvPr>
            <p:cNvSpPr/>
            <p:nvPr/>
          </p:nvSpPr>
          <p:spPr>
            <a:xfrm>
              <a:off x="3673956" y="3730395"/>
              <a:ext cx="7676988" cy="1167578"/>
            </a:xfrm>
            <a:prstGeom prst="roundRect">
              <a:avLst>
                <a:gd name="adj" fmla="val 50000"/>
              </a:avLst>
            </a:prstGeom>
            <a:solidFill>
              <a:srgbClr val="BE0001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DECA3"/>
                </a:solidFill>
                <a:latin typeface="+mn-ea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D126CD09-C202-4A85-90FD-6024EC0517F7}"/>
                </a:ext>
              </a:extLst>
            </p:cNvPr>
            <p:cNvSpPr/>
            <p:nvPr/>
          </p:nvSpPr>
          <p:spPr>
            <a:xfrm>
              <a:off x="4340739" y="3892678"/>
              <a:ext cx="6863793" cy="921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FDECA3"/>
                  </a:solidFill>
                  <a:latin typeface="+mn-ea"/>
                </a:rPr>
                <a:t>20xx</a:t>
              </a:r>
              <a:r>
                <a:rPr lang="zh-CN" altLang="en-US" sz="3200" b="1" dirty="0" smtClean="0">
                  <a:solidFill>
                    <a:srgbClr val="FDECA3"/>
                  </a:solidFill>
                  <a:latin typeface="+mn-ea"/>
                </a:rPr>
                <a:t>年</a:t>
              </a:r>
              <a:r>
                <a:rPr lang="zh-CN" altLang="en-US" sz="3200" b="1" dirty="0">
                  <a:solidFill>
                    <a:srgbClr val="FDECA3"/>
                  </a:solidFill>
                  <a:latin typeface="+mn-ea"/>
                </a:rPr>
                <a:t>全国质量月的活动主题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A3D9441F-C741-470D-B45F-8066F0FBF471}"/>
              </a:ext>
            </a:extLst>
          </p:cNvPr>
          <p:cNvGrpSpPr/>
          <p:nvPr/>
        </p:nvGrpSpPr>
        <p:grpSpPr>
          <a:xfrm>
            <a:off x="4515543" y="5324472"/>
            <a:ext cx="2714526" cy="369332"/>
            <a:chOff x="1664988" y="5196135"/>
            <a:chExt cx="2714526" cy="369332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DB0A75DF-5779-43AF-9EF7-950030D12CFB}"/>
                </a:ext>
              </a:extLst>
            </p:cNvPr>
            <p:cNvSpPr txBox="1"/>
            <p:nvPr/>
          </p:nvSpPr>
          <p:spPr>
            <a:xfrm>
              <a:off x="1664988" y="5196135"/>
              <a:ext cx="1197764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ctr">
              <a:spAutoFit/>
            </a:bodyPr>
            <a:lstStyle>
              <a:lvl1pPr>
                <a:lnSpc>
                  <a:spcPct val="90000"/>
                </a:lnSpc>
                <a:spcBef>
                  <a:spcPct val="0"/>
                </a:spcBef>
                <a:buNone/>
                <a:defRPr sz="2400" b="1">
                  <a:solidFill>
                    <a:srgbClr val="C00000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活动时间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54C03F2E-E9A4-4C66-8780-D02603F15E53}"/>
                </a:ext>
              </a:extLst>
            </p:cNvPr>
            <p:cNvSpPr txBox="1"/>
            <p:nvPr/>
          </p:nvSpPr>
          <p:spPr>
            <a:xfrm>
              <a:off x="2875576" y="5196135"/>
              <a:ext cx="15039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20xx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年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9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月份</a:t>
              </a:r>
            </a:p>
          </p:txBody>
        </p:sp>
      </p:grpSp>
      <p:sp>
        <p:nvSpPr>
          <p:cNvPr id="23" name="矩形: 圆角 22">
            <a:extLst>
              <a:ext uri="{FF2B5EF4-FFF2-40B4-BE49-F238E27FC236}">
                <a16:creationId xmlns:a16="http://schemas.microsoft.com/office/drawing/2014/main" xmlns="" id="{AAA56124-7C51-423F-B9E9-E5B68A333B19}"/>
              </a:ext>
            </a:extLst>
          </p:cNvPr>
          <p:cNvSpPr/>
          <p:nvPr/>
        </p:nvSpPr>
        <p:spPr>
          <a:xfrm>
            <a:off x="3454914" y="2218554"/>
            <a:ext cx="5282173" cy="74132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3975">
            <a:solidFill>
              <a:srgbClr val="BE0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BE0001"/>
                </a:solidFill>
                <a:latin typeface="+mn-ea"/>
              </a:rPr>
              <a:t>创造质量价值 </a:t>
            </a:r>
          </a:p>
        </p:txBody>
      </p:sp>
      <p:sp>
        <p:nvSpPr>
          <p:cNvPr id="24" name="矩形: 圆角 23">
            <a:extLst>
              <a:ext uri="{FF2B5EF4-FFF2-40B4-BE49-F238E27FC236}">
                <a16:creationId xmlns:a16="http://schemas.microsoft.com/office/drawing/2014/main" xmlns="" id="{E913A5CF-A85A-4A1A-92FF-2607203FB27B}"/>
              </a:ext>
            </a:extLst>
          </p:cNvPr>
          <p:cNvSpPr/>
          <p:nvPr/>
        </p:nvSpPr>
        <p:spPr>
          <a:xfrm>
            <a:off x="3454914" y="3223947"/>
            <a:ext cx="5282173" cy="74132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3975">
            <a:solidFill>
              <a:srgbClr val="BE0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BE0001"/>
                </a:solidFill>
                <a:latin typeface="+mn-ea"/>
              </a:rPr>
              <a:t>增强企业韧性</a:t>
            </a: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="" id="{0384C504-0572-428E-B5D4-4855657F384B}"/>
              </a:ext>
            </a:extLst>
          </p:cNvPr>
          <p:cNvSpPr/>
          <p:nvPr/>
        </p:nvSpPr>
        <p:spPr>
          <a:xfrm>
            <a:off x="3454914" y="4229340"/>
            <a:ext cx="5282173" cy="74132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3975">
            <a:solidFill>
              <a:srgbClr val="BE0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BE0001"/>
                </a:solidFill>
                <a:latin typeface="+mn-ea"/>
              </a:rPr>
              <a:t>助力高质量发展</a:t>
            </a:r>
          </a:p>
        </p:txBody>
      </p:sp>
    </p:spTree>
    <p:extLst>
      <p:ext uri="{BB962C8B-B14F-4D97-AF65-F5344CB8AC3E}">
        <p14:creationId xmlns:p14="http://schemas.microsoft.com/office/powerpoint/2010/main" val="792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1D27FF8-4AB6-43B1-87F3-5E37F95E48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D199FC3-F47C-491C-8690-4388A0E7CB1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76"/>
          <a:stretch/>
        </p:blipFill>
        <p:spPr>
          <a:xfrm>
            <a:off x="-651" y="4058475"/>
            <a:ext cx="12192000" cy="280518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618905A-A02D-4F4D-BD57-E026276A2AD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99" t="66668" r="8900"/>
          <a:stretch/>
        </p:blipFill>
        <p:spPr>
          <a:xfrm>
            <a:off x="3048001" y="4481494"/>
            <a:ext cx="8058912" cy="234685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4698042-0937-4475-A8CD-314632AF944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309" b="65025"/>
          <a:stretch/>
        </p:blipFill>
        <p:spPr>
          <a:xfrm>
            <a:off x="1" y="4913377"/>
            <a:ext cx="6703511" cy="194462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DFBB0C9D-482A-4278-8BA2-FA67964137B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22" t="55728"/>
          <a:stretch/>
        </p:blipFill>
        <p:spPr>
          <a:xfrm>
            <a:off x="9500237" y="4207138"/>
            <a:ext cx="2691763" cy="270788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99F4EF2A-A4D1-48D7-B4BC-03816FB7658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saturation sat="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700" t="52493" r="69809" b="9301"/>
          <a:stretch/>
        </p:blipFill>
        <p:spPr>
          <a:xfrm>
            <a:off x="533149" y="4071999"/>
            <a:ext cx="3039107" cy="2978163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C666B5C9-1FE6-451D-B5E6-94AC90DB0A5C}"/>
              </a:ext>
            </a:extLst>
          </p:cNvPr>
          <p:cNvSpPr/>
          <p:nvPr/>
        </p:nvSpPr>
        <p:spPr>
          <a:xfrm>
            <a:off x="4114681" y="1057357"/>
            <a:ext cx="396134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solidFill>
                  <a:srgbClr val="FFF3C0"/>
                </a:solidFill>
                <a:effectLst>
                  <a:outerShdw blurRad="76200" dist="127000" dir="5400000" algn="ctr" rotWithShape="0">
                    <a:srgbClr val="A20000"/>
                  </a:outerShdw>
                </a:effectLst>
                <a:latin typeface="优设标题黑" panose="00000500000000000000" pitchFamily="2" charset="-122"/>
                <a:ea typeface="优设标题黑" panose="00000500000000000000" pitchFamily="2" charset="-122"/>
              </a:rPr>
              <a:t>第三部分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E24D988E-D307-41BE-8CEE-1B86D531070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100" t="41273" r="-695" b="-2669"/>
          <a:stretch/>
        </p:blipFill>
        <p:spPr>
          <a:xfrm>
            <a:off x="10547668" y="1719076"/>
            <a:ext cx="1118491" cy="1152284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0DD22E0A-E846-4FEC-8BBF-93D631ED8A62}"/>
              </a:ext>
            </a:extLst>
          </p:cNvPr>
          <p:cNvGrpSpPr/>
          <p:nvPr/>
        </p:nvGrpSpPr>
        <p:grpSpPr>
          <a:xfrm>
            <a:off x="880685" y="886273"/>
            <a:ext cx="1169727" cy="833287"/>
            <a:chOff x="859838" y="881026"/>
            <a:chExt cx="1591222" cy="1133551"/>
          </a:xfrm>
        </p:grpSpPr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1EF46744-0A82-4474-93CE-7D77B70587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 b="50000"/>
            <a:stretch/>
          </p:blipFill>
          <p:spPr>
            <a:xfrm>
              <a:off x="859838" y="881026"/>
              <a:ext cx="680204" cy="680204"/>
            </a:xfrm>
            <a:prstGeom prst="rect">
              <a:avLst/>
            </a:prstGeom>
          </p:spPr>
        </p:pic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xmlns="" id="{E71C2FAE-B57F-42D8-87C4-A90E82C69A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00" t="41273" r="-695" b="-2669"/>
            <a:stretch/>
          </p:blipFill>
          <p:spPr>
            <a:xfrm>
              <a:off x="1465547" y="999289"/>
              <a:ext cx="985513" cy="1015288"/>
            </a:xfrm>
            <a:prstGeom prst="rect">
              <a:avLst/>
            </a:prstGeom>
          </p:spPr>
        </p:pic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533B4F7E-2232-46BD-B039-939C1884ABC2}"/>
              </a:ext>
            </a:extLst>
          </p:cNvPr>
          <p:cNvGrpSpPr/>
          <p:nvPr/>
        </p:nvGrpSpPr>
        <p:grpSpPr>
          <a:xfrm>
            <a:off x="2240815" y="2514187"/>
            <a:ext cx="7198565" cy="1167578"/>
            <a:chOff x="3673956" y="3730395"/>
            <a:chExt cx="6271041" cy="1167578"/>
          </a:xfrm>
        </p:grpSpPr>
        <p:sp>
          <p:nvSpPr>
            <p:cNvPr id="19" name="矩形: 圆角 18">
              <a:extLst>
                <a:ext uri="{FF2B5EF4-FFF2-40B4-BE49-F238E27FC236}">
                  <a16:creationId xmlns:a16="http://schemas.microsoft.com/office/drawing/2014/main" xmlns="" id="{F95BEAAA-B6D5-4C3A-89F7-1D0B9F5E9CCA}"/>
                </a:ext>
              </a:extLst>
            </p:cNvPr>
            <p:cNvSpPr/>
            <p:nvPr/>
          </p:nvSpPr>
          <p:spPr>
            <a:xfrm>
              <a:off x="3673956" y="3730395"/>
              <a:ext cx="6271041" cy="1167578"/>
            </a:xfrm>
            <a:prstGeom prst="roundRect">
              <a:avLst>
                <a:gd name="adj" fmla="val 50000"/>
              </a:avLst>
            </a:prstGeom>
            <a:solidFill>
              <a:srgbClr val="FFF3C0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rgbClr val="BE0001"/>
                </a:solidFill>
                <a:latin typeface="+mn-ea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94ADA1EE-EBAA-49C1-9B22-B8832FFCD54C}"/>
                </a:ext>
              </a:extLst>
            </p:cNvPr>
            <p:cNvSpPr/>
            <p:nvPr/>
          </p:nvSpPr>
          <p:spPr>
            <a:xfrm>
              <a:off x="4134191" y="3913598"/>
              <a:ext cx="570291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BE0001"/>
                  </a:solidFill>
                  <a:latin typeface="+mn-ea"/>
                </a:rPr>
                <a:t>20xx</a:t>
              </a:r>
              <a:r>
                <a:rPr lang="zh-CN" altLang="en-US" sz="4800" b="1" dirty="0" smtClean="0">
                  <a:solidFill>
                    <a:srgbClr val="BE0001"/>
                  </a:solidFill>
                  <a:latin typeface="+mn-ea"/>
                </a:rPr>
                <a:t>年</a:t>
              </a:r>
              <a:r>
                <a:rPr lang="zh-CN" altLang="en-US" sz="4800" b="1" dirty="0">
                  <a:solidFill>
                    <a:srgbClr val="BE0001"/>
                  </a:solidFill>
                  <a:latin typeface="+mn-ea"/>
                </a:rPr>
                <a:t>质量月活动内容</a:t>
              </a:r>
            </a:p>
          </p:txBody>
        </p:sp>
      </p:grp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25228430-9CD4-4DEC-845C-864ED3583803}"/>
              </a:ext>
            </a:extLst>
          </p:cNvPr>
          <p:cNvSpPr/>
          <p:nvPr/>
        </p:nvSpPr>
        <p:spPr>
          <a:xfrm>
            <a:off x="3042657" y="4071998"/>
            <a:ext cx="60050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dirty="0">
                <a:solidFill>
                  <a:srgbClr val="FFF3C0"/>
                </a:solidFill>
                <a:latin typeface="+mn-ea"/>
              </a:rPr>
              <a:t>创造质量价值 增强企业韧性 助力高质量发展</a:t>
            </a:r>
          </a:p>
        </p:txBody>
      </p:sp>
    </p:spTree>
    <p:extLst>
      <p:ext uri="{BB962C8B-B14F-4D97-AF65-F5344CB8AC3E}">
        <p14:creationId xmlns:p14="http://schemas.microsoft.com/office/powerpoint/2010/main" val="245279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E0F1932E-6F49-43CB-9007-F866BDE7108A}"/>
              </a:ext>
            </a:extLst>
          </p:cNvPr>
          <p:cNvGrpSpPr/>
          <p:nvPr/>
        </p:nvGrpSpPr>
        <p:grpSpPr>
          <a:xfrm>
            <a:off x="922876" y="673770"/>
            <a:ext cx="5878979" cy="741327"/>
            <a:chOff x="3673957" y="3730395"/>
            <a:chExt cx="6707006" cy="1167578"/>
          </a:xfrm>
        </p:grpSpPr>
        <p:sp>
          <p:nvSpPr>
            <p:cNvPr id="17" name="矩形: 圆角 16">
              <a:extLst>
                <a:ext uri="{FF2B5EF4-FFF2-40B4-BE49-F238E27FC236}">
                  <a16:creationId xmlns:a16="http://schemas.microsoft.com/office/drawing/2014/main" xmlns="" id="{53A5CCA0-84B5-4A18-BF20-0AFA350096BB}"/>
                </a:ext>
              </a:extLst>
            </p:cNvPr>
            <p:cNvSpPr/>
            <p:nvPr/>
          </p:nvSpPr>
          <p:spPr>
            <a:xfrm>
              <a:off x="3673957" y="3730395"/>
              <a:ext cx="6707006" cy="1167578"/>
            </a:xfrm>
            <a:prstGeom prst="roundRect">
              <a:avLst>
                <a:gd name="adj" fmla="val 50000"/>
              </a:avLst>
            </a:prstGeom>
            <a:solidFill>
              <a:srgbClr val="BE0001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DECA3"/>
                </a:solidFill>
                <a:latin typeface="+mn-ea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401D50B5-5D26-4A85-8091-06E75C2F2913}"/>
                </a:ext>
              </a:extLst>
            </p:cNvPr>
            <p:cNvSpPr/>
            <p:nvPr/>
          </p:nvSpPr>
          <p:spPr>
            <a:xfrm>
              <a:off x="4194307" y="3864050"/>
              <a:ext cx="5857227" cy="921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FDECA3"/>
                  </a:solidFill>
                  <a:latin typeface="+mn-ea"/>
                </a:rPr>
                <a:t>20xx</a:t>
              </a:r>
              <a:r>
                <a:rPr lang="zh-CN" altLang="en-US" sz="3200" b="1" dirty="0" smtClean="0">
                  <a:solidFill>
                    <a:srgbClr val="FDECA3"/>
                  </a:solidFill>
                  <a:latin typeface="+mn-ea"/>
                </a:rPr>
                <a:t>年</a:t>
              </a:r>
              <a:r>
                <a:rPr lang="zh-CN" altLang="en-US" sz="3200" b="1" dirty="0">
                  <a:solidFill>
                    <a:srgbClr val="FDECA3"/>
                  </a:solidFill>
                  <a:latin typeface="+mn-ea"/>
                </a:rPr>
                <a:t>全国质量月活动内容</a:t>
              </a: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7173AF87-94A8-DF2D-9098-87B980D41FD0}"/>
              </a:ext>
            </a:extLst>
          </p:cNvPr>
          <p:cNvSpPr txBox="1"/>
          <p:nvPr/>
        </p:nvSpPr>
        <p:spPr>
          <a:xfrm>
            <a:off x="922876" y="1806434"/>
            <a:ext cx="60939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 b="1" i="0">
                <a:solidFill>
                  <a:srgbClr val="BE0001"/>
                </a:solidFill>
                <a:effectLst/>
                <a:latin typeface="Helvetica Neue"/>
              </a:defRPr>
            </a:lvl1pPr>
          </a:lstStyle>
          <a:p>
            <a:r>
              <a:rPr lang="zh-CN" altLang="en-US" dirty="0"/>
              <a:t>（一）中国质协开展的主要活动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2DB287F-34BB-1940-6A9F-757D77F9670E}"/>
              </a:ext>
            </a:extLst>
          </p:cNvPr>
          <p:cNvSpPr txBox="1"/>
          <p:nvPr/>
        </p:nvSpPr>
        <p:spPr>
          <a:xfrm>
            <a:off x="1089449" y="2318641"/>
            <a:ext cx="105125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b="0" i="0">
                <a:solidFill>
                  <a:srgbClr val="333333"/>
                </a:solidFill>
                <a:effectLst/>
                <a:latin typeface="Helvetica Neue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全国“质量月”期间，中国质协将紧紧围绕活动主题，组织开展内容丰富、形式多样的系列活动，包括：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4285C1AC-A5D4-4DB2-A409-AD0F99FBE26C}"/>
              </a:ext>
            </a:extLst>
          </p:cNvPr>
          <p:cNvGrpSpPr/>
          <p:nvPr/>
        </p:nvGrpSpPr>
        <p:grpSpPr>
          <a:xfrm>
            <a:off x="973911" y="3098349"/>
            <a:ext cx="5539183" cy="2882836"/>
            <a:chOff x="973911" y="3098349"/>
            <a:chExt cx="5539182" cy="2882836"/>
          </a:xfrm>
        </p:grpSpPr>
        <p:sp>
          <p:nvSpPr>
            <p:cNvPr id="20" name="2">
              <a:extLst>
                <a:ext uri="{FF2B5EF4-FFF2-40B4-BE49-F238E27FC236}">
                  <a16:creationId xmlns:a16="http://schemas.microsoft.com/office/drawing/2014/main" xmlns="" id="{CB67F773-4EED-4EBA-9D76-93318DD53265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973911" y="3098349"/>
              <a:ext cx="5539182" cy="2882836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rgbClr val="BE0001"/>
              </a:solidFill>
            </a:ln>
            <a:effectLst>
              <a:outerShdw blurRad="648462" dist="225552" dir="5400000" sx="92000" sy="92000" algn="ctr" rotWithShape="0">
                <a:schemeClr val="accent1">
                  <a:alpha val="2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1498" tIns="50749" rIns="101498" bIns="50749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sz="2000" dirty="0"/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0FDDAACA-BFC7-4377-852C-DE13DC7F8995}"/>
                </a:ext>
              </a:extLst>
            </p:cNvPr>
            <p:cNvGrpSpPr/>
            <p:nvPr/>
          </p:nvGrpSpPr>
          <p:grpSpPr>
            <a:xfrm>
              <a:off x="973911" y="3106809"/>
              <a:ext cx="5539182" cy="2291138"/>
              <a:chOff x="973911" y="3106809"/>
              <a:chExt cx="5539182" cy="2291138"/>
            </a:xfrm>
          </p:grpSpPr>
          <p:cxnSp>
            <p:nvCxnSpPr>
              <p:cNvPr id="21" name="1">
                <a:extLst>
                  <a:ext uri="{FF2B5EF4-FFF2-40B4-BE49-F238E27FC236}">
                    <a16:creationId xmlns:a16="http://schemas.microsoft.com/office/drawing/2014/main" xmlns="" id="{1E8867EC-AD5E-49D2-9811-16EF3F4F777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73911" y="3106809"/>
                <a:ext cx="5539182" cy="0"/>
              </a:xfrm>
              <a:prstGeom prst="line">
                <a:avLst/>
              </a:prstGeom>
              <a:ln w="42291">
                <a:solidFill>
                  <a:srgbClr val="BE000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" name="组合 2">
                <a:extLst>
                  <a:ext uri="{FF2B5EF4-FFF2-40B4-BE49-F238E27FC236}">
                    <a16:creationId xmlns:a16="http://schemas.microsoft.com/office/drawing/2014/main" xmlns="" id="{26B2B638-5D57-454E-9E16-90899ABF2F2F}"/>
                  </a:ext>
                </a:extLst>
              </p:cNvPr>
              <p:cNvGrpSpPr/>
              <p:nvPr/>
            </p:nvGrpSpPr>
            <p:grpSpPr>
              <a:xfrm>
                <a:off x="1654073" y="3566525"/>
                <a:ext cx="4798107" cy="1831422"/>
                <a:chOff x="1654073" y="3566525"/>
                <a:chExt cx="4798107" cy="1831422"/>
              </a:xfrm>
            </p:grpSpPr>
            <p:sp>
              <p:nvSpPr>
                <p:cNvPr id="8" name="文本框 7">
                  <a:extLst>
                    <a:ext uri="{FF2B5EF4-FFF2-40B4-BE49-F238E27FC236}">
                      <a16:creationId xmlns:a16="http://schemas.microsoft.com/office/drawing/2014/main" xmlns="" id="{CD964FC3-2B85-D3FE-2414-89FCE46894C0}"/>
                    </a:ext>
                  </a:extLst>
                </p:cNvPr>
                <p:cNvSpPr txBox="1"/>
                <p:nvPr/>
              </p:nvSpPr>
              <p:spPr>
                <a:xfrm>
                  <a:off x="1654073" y="3566525"/>
                  <a:ext cx="4798107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marL="285750" indent="-285750" algn="l">
                    <a:buClr>
                      <a:srgbClr val="BE0001"/>
                    </a:buClr>
                    <a:buFont typeface="Wingdings" panose="05000000000000000000" pitchFamily="2" charset="2"/>
                    <a:buChar char="u"/>
                  </a:pPr>
                  <a:r>
                    <a:rPr kumimoji="0" lang="zh-CN" altLang="en-US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uLnTx/>
                      <a:uFillTx/>
                      <a:latin typeface="+mn-ea"/>
                      <a:cs typeface="+mn-cs"/>
                    </a:rPr>
                    <a:t>全国企业员工全面质量管理知识竞赛活动、</a:t>
                  </a:r>
                  <a:endParaRPr lang="zh-CN" altLang="en-US" b="0" i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endParaRPr>
                </a:p>
              </p:txBody>
            </p:sp>
            <p:sp>
              <p:nvSpPr>
                <p:cNvPr id="9" name="文本框 8">
                  <a:extLst>
                    <a:ext uri="{FF2B5EF4-FFF2-40B4-BE49-F238E27FC236}">
                      <a16:creationId xmlns:a16="http://schemas.microsoft.com/office/drawing/2014/main" xmlns="" id="{1B6FC3B9-E657-DA90-6E29-4F24600E07A1}"/>
                    </a:ext>
                  </a:extLst>
                </p:cNvPr>
                <p:cNvSpPr txBox="1"/>
                <p:nvPr/>
              </p:nvSpPr>
              <p:spPr>
                <a:xfrm>
                  <a:off x="1654073" y="4053888"/>
                  <a:ext cx="2294218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marL="285750" indent="-285750" algn="l">
                    <a:buClr>
                      <a:srgbClr val="BE0001"/>
                    </a:buClr>
                    <a:buFont typeface="Wingdings" panose="05000000000000000000" pitchFamily="2" charset="2"/>
                    <a:buChar char="u"/>
                  </a:pPr>
                  <a:r>
                    <a:rPr kumimoji="0" lang="zh-CN" altLang="en-US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uLnTx/>
                      <a:uFillTx/>
                      <a:latin typeface="+mn-ea"/>
                      <a:cs typeface="+mn-cs"/>
                    </a:rPr>
                    <a:t>中国质量大讲堂、</a:t>
                  </a:r>
                  <a:endParaRPr lang="zh-CN" altLang="en-US" b="0" i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endParaRPr>
                </a:p>
              </p:txBody>
            </p:sp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xmlns="" id="{8F413C36-65FE-05C2-810A-7E9C43B1898D}"/>
                    </a:ext>
                  </a:extLst>
                </p:cNvPr>
                <p:cNvSpPr txBox="1"/>
                <p:nvPr/>
              </p:nvSpPr>
              <p:spPr>
                <a:xfrm>
                  <a:off x="1654073" y="4541251"/>
                  <a:ext cx="2294218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marL="285750" indent="-285750" algn="l">
                    <a:buClr>
                      <a:srgbClr val="BE0001"/>
                    </a:buClr>
                    <a:buFont typeface="Wingdings" panose="05000000000000000000" pitchFamily="2" charset="2"/>
                    <a:buChar char="u"/>
                  </a:pPr>
                  <a:r>
                    <a:rPr kumimoji="0" lang="zh-CN" altLang="en-US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uLnTx/>
                      <a:uFillTx/>
                      <a:latin typeface="+mn-ea"/>
                      <a:cs typeface="+mn-cs"/>
                    </a:rPr>
                    <a:t>质量技术奖评审、</a:t>
                  </a:r>
                  <a:endParaRPr lang="zh-CN" altLang="en-US" b="0" i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endParaRPr>
                </a:p>
              </p:txBody>
            </p:sp>
            <p:sp>
              <p:nvSpPr>
                <p:cNvPr id="11" name="文本框 10">
                  <a:extLst>
                    <a:ext uri="{FF2B5EF4-FFF2-40B4-BE49-F238E27FC236}">
                      <a16:creationId xmlns:a16="http://schemas.microsoft.com/office/drawing/2014/main" xmlns="" id="{4F42110F-B7D9-043E-2858-41C05C2D64CD}"/>
                    </a:ext>
                  </a:extLst>
                </p:cNvPr>
                <p:cNvSpPr txBox="1"/>
                <p:nvPr/>
              </p:nvSpPr>
              <p:spPr>
                <a:xfrm>
                  <a:off x="1654073" y="5028615"/>
                  <a:ext cx="2521843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marL="285750" indent="-285750" algn="l">
                    <a:buClr>
                      <a:srgbClr val="BE0001"/>
                    </a:buClr>
                    <a:buFont typeface="Wingdings" panose="05000000000000000000" pitchFamily="2" charset="2"/>
                    <a:buChar char="u"/>
                  </a:pPr>
                  <a:r>
                    <a:rPr kumimoji="0" lang="zh-CN" altLang="en-US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uLnTx/>
                      <a:uFillTx/>
                      <a:latin typeface="+mn-ea"/>
                      <a:cs typeface="+mn-cs"/>
                    </a:rPr>
                    <a:t>质量标杆经验交流、</a:t>
                  </a:r>
                  <a:endParaRPr lang="zh-CN" altLang="en-US" b="0" i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endParaRPr>
                </a:p>
              </p:txBody>
            </p:sp>
          </p:grpSp>
        </p:grp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853DF19D-C7F7-457D-83D2-7C1D0B7EC628}"/>
              </a:ext>
            </a:extLst>
          </p:cNvPr>
          <p:cNvGrpSpPr/>
          <p:nvPr/>
        </p:nvGrpSpPr>
        <p:grpSpPr>
          <a:xfrm>
            <a:off x="6801855" y="3098349"/>
            <a:ext cx="4416235" cy="2882836"/>
            <a:chOff x="6801854" y="3098349"/>
            <a:chExt cx="4416235" cy="2882836"/>
          </a:xfrm>
        </p:grpSpPr>
        <p:grpSp>
          <p:nvGrpSpPr>
            <p:cNvPr id="22" name="4">
              <a:extLst>
                <a:ext uri="{FF2B5EF4-FFF2-40B4-BE49-F238E27FC236}">
                  <a16:creationId xmlns:a16="http://schemas.microsoft.com/office/drawing/2014/main" xmlns="" id="{BC6F6AC1-2700-4AA0-BC32-B432BC987E6D}"/>
                </a:ext>
              </a:extLst>
            </p:cNvPr>
            <p:cNvGrpSpPr/>
            <p:nvPr>
              <p:custDataLst>
                <p:tags r:id="rId1"/>
              </p:custDataLst>
            </p:nvPr>
          </p:nvGrpSpPr>
          <p:grpSpPr>
            <a:xfrm>
              <a:off x="6801854" y="3098349"/>
              <a:ext cx="4416235" cy="2882836"/>
              <a:chOff x="1307714" y="2904951"/>
              <a:chExt cx="1536372" cy="2882836"/>
            </a:xfrm>
          </p:grpSpPr>
          <p:sp>
            <p:nvSpPr>
              <p:cNvPr id="23" name="4-1">
                <a:extLst>
                  <a:ext uri="{FF2B5EF4-FFF2-40B4-BE49-F238E27FC236}">
                    <a16:creationId xmlns:a16="http://schemas.microsoft.com/office/drawing/2014/main" xmlns="" id="{47D61C3A-E8E4-45A5-BC65-FBF7EF1853D1}"/>
                  </a:ext>
                </a:extLst>
              </p:cNvPr>
              <p:cNvSpPr/>
              <p:nvPr>
                <p:custDataLst>
                  <p:tags r:id="rId2"/>
                </p:custDataLst>
              </p:nvPr>
            </p:nvSpPr>
            <p:spPr>
              <a:xfrm>
                <a:off x="1307714" y="2904951"/>
                <a:ext cx="1536372" cy="2882836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solidFill>
                  <a:srgbClr val="BE0001"/>
                </a:solidFill>
              </a:ln>
              <a:effectLst>
                <a:outerShdw blurRad="648462" dist="225552" dir="5400000" sx="92000" sy="92000" algn="ctr" rotWithShape="0">
                  <a:schemeClr val="accent1">
                    <a:alpha val="22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1498" tIns="50749" rIns="101498" bIns="50749"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sz="2000" dirty="0"/>
              </a:p>
            </p:txBody>
          </p:sp>
          <p:cxnSp>
            <p:nvCxnSpPr>
              <p:cNvPr id="24" name="1">
                <a:extLst>
                  <a:ext uri="{FF2B5EF4-FFF2-40B4-BE49-F238E27FC236}">
                    <a16:creationId xmlns:a16="http://schemas.microsoft.com/office/drawing/2014/main" xmlns="" id="{B3BA63A2-CB3F-49F0-8578-BB30E3A2EA0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07714" y="2913411"/>
                <a:ext cx="1536372" cy="0"/>
              </a:xfrm>
              <a:prstGeom prst="line">
                <a:avLst/>
              </a:prstGeom>
              <a:ln w="42291">
                <a:solidFill>
                  <a:srgbClr val="BE000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0ECE2D92-DFC7-4CFA-B9B3-7DC823DA0C52}"/>
                </a:ext>
              </a:extLst>
            </p:cNvPr>
            <p:cNvGrpSpPr/>
            <p:nvPr/>
          </p:nvGrpSpPr>
          <p:grpSpPr>
            <a:xfrm>
              <a:off x="7379369" y="3561303"/>
              <a:ext cx="3514104" cy="1831422"/>
              <a:chOff x="6801854" y="3521387"/>
              <a:chExt cx="3514104" cy="1831422"/>
            </a:xfrm>
          </p:grpSpPr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xmlns="" id="{B228AB4D-0193-2A53-A175-52A10AB61FF7}"/>
                  </a:ext>
                </a:extLst>
              </p:cNvPr>
              <p:cNvSpPr txBox="1"/>
              <p:nvPr/>
            </p:nvSpPr>
            <p:spPr>
              <a:xfrm>
                <a:off x="6801854" y="3521387"/>
                <a:ext cx="3514104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285750" indent="-285750" algn="l">
                  <a:buClr>
                    <a:srgbClr val="BE0001"/>
                  </a:buClr>
                  <a:buFont typeface="Wingdings" panose="05000000000000000000" pitchFamily="2" charset="2"/>
                  <a:buChar char="u"/>
                </a:pPr>
                <a:r>
                  <a: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中央企业</a:t>
                </a:r>
                <a:r>
                  <a:rPr kumimoji="0" lang="en-US" altLang="zh-C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QC</a:t>
                </a:r>
                <a:r>
                  <a: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小组成果发表赛、</a:t>
                </a:r>
                <a:endPara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="" id="{6C08FDBE-D975-E08B-1135-4082745D6A82}"/>
                  </a:ext>
                </a:extLst>
              </p:cNvPr>
              <p:cNvSpPr txBox="1"/>
              <p:nvPr/>
            </p:nvSpPr>
            <p:spPr>
              <a:xfrm>
                <a:off x="6801854" y="4008750"/>
                <a:ext cx="2521844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285750" indent="-285750" algn="l">
                  <a:buClr>
                    <a:srgbClr val="BE0001"/>
                  </a:buClr>
                  <a:buFont typeface="Wingdings" panose="05000000000000000000" pitchFamily="2" charset="2"/>
                  <a:buChar char="u"/>
                </a:pPr>
                <a:r>
                  <a: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全国品牌故事大赛、</a:t>
                </a:r>
                <a:endPara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xmlns="" id="{F3437231-5FB1-2E0E-4E9E-E9E4AF0A7CAF}"/>
                  </a:ext>
                </a:extLst>
              </p:cNvPr>
              <p:cNvSpPr txBox="1"/>
              <p:nvPr/>
            </p:nvSpPr>
            <p:spPr>
              <a:xfrm>
                <a:off x="6801854" y="4496113"/>
                <a:ext cx="3432350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285750" indent="-285750" algn="l">
                  <a:buClr>
                    <a:srgbClr val="BE0001"/>
                  </a:buClr>
                  <a:buFont typeface="Wingdings" panose="05000000000000000000" pitchFamily="2" charset="2"/>
                  <a:buChar char="u"/>
                </a:pPr>
                <a:r>
                  <a: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企业品牌建设发展指数评估、</a:t>
                </a:r>
                <a:endPara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xmlns="" id="{3910AD43-7441-4DA0-472E-A06645D88CB9}"/>
                  </a:ext>
                </a:extLst>
              </p:cNvPr>
              <p:cNvSpPr txBox="1"/>
              <p:nvPr/>
            </p:nvSpPr>
            <p:spPr>
              <a:xfrm>
                <a:off x="6801854" y="4983477"/>
                <a:ext cx="2521844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285750" indent="-285750" algn="l">
                  <a:buClr>
                    <a:srgbClr val="BE0001"/>
                  </a:buClr>
                  <a:buFont typeface="Wingdings" panose="05000000000000000000" pitchFamily="2" charset="2"/>
                  <a:buChar char="u"/>
                </a:pPr>
                <a:r>
                  <a: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品牌创新成果发布、</a:t>
                </a:r>
                <a:endPara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91866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ADE95433-19F4-4057-972D-868C08166226}"/>
              </a:ext>
            </a:extLst>
          </p:cNvPr>
          <p:cNvGrpSpPr/>
          <p:nvPr/>
        </p:nvGrpSpPr>
        <p:grpSpPr>
          <a:xfrm>
            <a:off x="806253" y="2543338"/>
            <a:ext cx="5783515" cy="3392243"/>
            <a:chOff x="806253" y="2543336"/>
            <a:chExt cx="5783514" cy="3392243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BE5D8D7F-BC3F-448E-93B3-251112FB6B5A}"/>
                </a:ext>
              </a:extLst>
            </p:cNvPr>
            <p:cNvGrpSpPr/>
            <p:nvPr/>
          </p:nvGrpSpPr>
          <p:grpSpPr>
            <a:xfrm>
              <a:off x="806253" y="2543336"/>
              <a:ext cx="5340058" cy="3392243"/>
              <a:chOff x="973911" y="3098348"/>
              <a:chExt cx="5539182" cy="3392243"/>
            </a:xfrm>
          </p:grpSpPr>
          <p:sp>
            <p:nvSpPr>
              <p:cNvPr id="23" name="1">
                <a:extLst>
                  <a:ext uri="{FF2B5EF4-FFF2-40B4-BE49-F238E27FC236}">
                    <a16:creationId xmlns:a16="http://schemas.microsoft.com/office/drawing/2014/main" xmlns="" id="{F790C999-8476-4732-AB1C-9051F5B4202B}"/>
                  </a:ext>
                </a:extLst>
              </p:cNvPr>
              <p:cNvSpPr/>
              <p:nvPr>
                <p:custDataLst>
                  <p:tags r:id="rId2"/>
                </p:custDataLst>
              </p:nvPr>
            </p:nvSpPr>
            <p:spPr>
              <a:xfrm>
                <a:off x="973911" y="3098348"/>
                <a:ext cx="5539182" cy="3392243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solidFill>
                  <a:srgbClr val="BE0001"/>
                </a:solidFill>
              </a:ln>
              <a:effectLst>
                <a:outerShdw blurRad="648462" dist="225552" dir="5400000" sx="92000" sy="92000" algn="ctr" rotWithShape="0">
                  <a:schemeClr val="accent1">
                    <a:alpha val="22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1498" tIns="50749" rIns="101498" bIns="50749"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marL="342900" indent="-342900" algn="ctr">
                  <a:buClr>
                    <a:srgbClr val="BE0001"/>
                  </a:buClr>
                  <a:buFont typeface="Wingdings" panose="05000000000000000000" pitchFamily="2" charset="2"/>
                  <a:buChar char="u"/>
                </a:pPr>
                <a:endParaRPr lang="zh-CN" altLang="en-US" sz="2000" dirty="0"/>
              </a:p>
            </p:txBody>
          </p:sp>
          <p:cxnSp>
            <p:nvCxnSpPr>
              <p:cNvPr id="24" name="4-2">
                <a:extLst>
                  <a:ext uri="{FF2B5EF4-FFF2-40B4-BE49-F238E27FC236}">
                    <a16:creationId xmlns:a16="http://schemas.microsoft.com/office/drawing/2014/main" xmlns="" id="{E5EE6D9A-D2EC-4067-9488-08C120876D6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73911" y="3106809"/>
                <a:ext cx="5539182" cy="0"/>
              </a:xfrm>
              <a:prstGeom prst="line">
                <a:avLst/>
              </a:prstGeom>
              <a:ln w="42291">
                <a:solidFill>
                  <a:srgbClr val="BE000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6821D024-E138-40AC-8285-97DE9E833E0C}"/>
                </a:ext>
              </a:extLst>
            </p:cNvPr>
            <p:cNvGrpSpPr/>
            <p:nvPr/>
          </p:nvGrpSpPr>
          <p:grpSpPr>
            <a:xfrm>
              <a:off x="1134962" y="2944784"/>
              <a:ext cx="5454805" cy="2667810"/>
              <a:chOff x="1043255" y="2591864"/>
              <a:chExt cx="5454805" cy="2667810"/>
            </a:xfrm>
          </p:grpSpPr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xmlns="" id="{2ED84301-31B6-5A6A-7E7E-729E8AD4C6E1}"/>
                  </a:ext>
                </a:extLst>
              </p:cNvPr>
              <p:cNvSpPr txBox="1"/>
              <p:nvPr/>
            </p:nvSpPr>
            <p:spPr>
              <a:xfrm>
                <a:off x="1043255" y="2591864"/>
                <a:ext cx="318196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i="0">
                    <a:solidFill>
                      <a:srgbClr val="333333"/>
                    </a:solidFill>
                    <a:effectLst/>
                    <a:latin typeface="Helvetica Neue"/>
                  </a:defRPr>
                </a:lvl1pPr>
              </a:lstStyle>
              <a:p>
                <a:pPr marL="285750" indent="-285750">
                  <a:buClr>
                    <a:srgbClr val="BE0001"/>
                  </a:buClr>
                  <a:buFont typeface="Wingdings" panose="05000000000000000000" pitchFamily="2" charset="2"/>
                  <a:buChar char="u"/>
                </a:pPr>
                <a:r>
                  <a:rPr lang="zh-CN" alt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现场管理诊断评价、</a:t>
                </a:r>
                <a:endPara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xmlns="" id="{0735EDA3-1DC4-2BD6-D324-A4C29549FCF8}"/>
                  </a:ext>
                </a:extLst>
              </p:cNvPr>
              <p:cNvSpPr txBox="1"/>
              <p:nvPr/>
            </p:nvSpPr>
            <p:spPr>
              <a:xfrm>
                <a:off x="1043256" y="3030304"/>
                <a:ext cx="54548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i="0">
                    <a:solidFill>
                      <a:srgbClr val="333333"/>
                    </a:solidFill>
                    <a:effectLst/>
                    <a:latin typeface="Helvetica Neue"/>
                  </a:defRPr>
                </a:lvl1pPr>
              </a:lstStyle>
              <a:p>
                <a:pPr marL="285750" indent="-285750">
                  <a:buClr>
                    <a:srgbClr val="BE0001"/>
                  </a:buClr>
                  <a:buFont typeface="Wingdings" panose="05000000000000000000" pitchFamily="2" charset="2"/>
                  <a:buChar char="u"/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百年医院发展与品牌故事交流活动、</a:t>
                </a:r>
                <a:endPara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xmlns="" id="{C4735C71-E4CF-3961-8E27-09AAAD2A1B7C}"/>
                  </a:ext>
                </a:extLst>
              </p:cNvPr>
              <p:cNvSpPr txBox="1"/>
              <p:nvPr/>
            </p:nvSpPr>
            <p:spPr>
              <a:xfrm>
                <a:off x="1043255" y="3468744"/>
                <a:ext cx="318196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i="0">
                    <a:solidFill>
                      <a:srgbClr val="333333"/>
                    </a:solidFill>
                    <a:effectLst/>
                    <a:latin typeface="Helvetica Neue"/>
                  </a:defRPr>
                </a:lvl1pPr>
              </a:lstStyle>
              <a:p>
                <a:pPr marL="285750" indent="-285750">
                  <a:buClr>
                    <a:srgbClr val="BE0001"/>
                  </a:buClr>
                  <a:buFont typeface="Wingdings" panose="05000000000000000000" pitchFamily="2" charset="2"/>
                  <a:buChar char="u"/>
                </a:pPr>
                <a:r>
                  <a:rPr lang="zh-CN" alt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用户满意等级评价、</a:t>
                </a:r>
                <a:endPara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xmlns="" id="{2B1DAFC3-E842-914F-F21E-73D05AC09B29}"/>
                  </a:ext>
                </a:extLst>
              </p:cNvPr>
              <p:cNvSpPr txBox="1"/>
              <p:nvPr/>
            </p:nvSpPr>
            <p:spPr>
              <a:xfrm>
                <a:off x="1043256" y="3907184"/>
                <a:ext cx="487080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i="0">
                    <a:solidFill>
                      <a:srgbClr val="333333"/>
                    </a:solidFill>
                    <a:effectLst/>
                    <a:latin typeface="Helvetica Neue"/>
                  </a:defRPr>
                </a:lvl1pPr>
              </a:lstStyle>
              <a:p>
                <a:pPr marL="285750" indent="-285750">
                  <a:buClr>
                    <a:srgbClr val="BE0001"/>
                  </a:buClr>
                  <a:buFont typeface="Wingdings" panose="05000000000000000000" pitchFamily="2" charset="2"/>
                  <a:buChar char="u"/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汽车行业用户满意度指数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CACSI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新闻发布会、</a:t>
                </a:r>
                <a:endPara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="" id="{26F3BB66-A9D9-704F-DEA6-D29A7C7FA979}"/>
                  </a:ext>
                </a:extLst>
              </p:cNvPr>
              <p:cNvSpPr txBox="1"/>
              <p:nvPr/>
            </p:nvSpPr>
            <p:spPr>
              <a:xfrm>
                <a:off x="1043256" y="4345624"/>
                <a:ext cx="253258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i="0">
                    <a:solidFill>
                      <a:srgbClr val="333333"/>
                    </a:solidFill>
                    <a:effectLst/>
                    <a:latin typeface="Helvetica Neue"/>
                  </a:defRPr>
                </a:lvl1pPr>
              </a:lstStyle>
              <a:p>
                <a:pPr marL="285750" indent="-285750">
                  <a:buClr>
                    <a:srgbClr val="BE0001"/>
                  </a:buClr>
                  <a:buFont typeface="Wingdings" panose="05000000000000000000" pitchFamily="2" charset="2"/>
                  <a:buChar char="u"/>
                </a:pPr>
                <a:r>
                  <a:rPr lang="zh-CN" alt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满意中国大会、</a:t>
                </a:r>
                <a:endPara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xmlns="" id="{251D698C-866D-8DF5-11FD-4A31FCE1FA38}"/>
                  </a:ext>
                </a:extLst>
              </p:cNvPr>
              <p:cNvSpPr txBox="1"/>
              <p:nvPr/>
            </p:nvSpPr>
            <p:spPr>
              <a:xfrm>
                <a:off x="1043255" y="4890342"/>
                <a:ext cx="318196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i="0">
                    <a:solidFill>
                      <a:srgbClr val="333333"/>
                    </a:solidFill>
                    <a:effectLst/>
                    <a:latin typeface="Helvetica Neue"/>
                  </a:defRPr>
                </a:lvl1pPr>
              </a:lstStyle>
              <a:p>
                <a:pPr marL="285750" indent="-285750">
                  <a:buClr>
                    <a:srgbClr val="BE0001"/>
                  </a:buClr>
                  <a:buFont typeface="Wingdings" panose="05000000000000000000" pitchFamily="2" charset="2"/>
                  <a:buChar char="u"/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全球华人品质峰会、</a:t>
                </a:r>
                <a:endPara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F321CDF3-BA83-4068-9C20-F8245526BC05}"/>
              </a:ext>
            </a:extLst>
          </p:cNvPr>
          <p:cNvGrpSpPr/>
          <p:nvPr/>
        </p:nvGrpSpPr>
        <p:grpSpPr>
          <a:xfrm>
            <a:off x="6434812" y="2543337"/>
            <a:ext cx="5757189" cy="3392243"/>
            <a:chOff x="6434811" y="2543336"/>
            <a:chExt cx="5757189" cy="3392243"/>
          </a:xfrm>
        </p:grpSpPr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B564DEC4-49CF-4C67-A3AA-A2F06240AD95}"/>
                </a:ext>
              </a:extLst>
            </p:cNvPr>
            <p:cNvGrpSpPr/>
            <p:nvPr/>
          </p:nvGrpSpPr>
          <p:grpSpPr>
            <a:xfrm>
              <a:off x="6434811" y="2543336"/>
              <a:ext cx="5107809" cy="3392243"/>
              <a:chOff x="973911" y="3098348"/>
              <a:chExt cx="5539182" cy="3392243"/>
            </a:xfrm>
          </p:grpSpPr>
          <p:sp>
            <p:nvSpPr>
              <p:cNvPr id="34" name="-1">
                <a:extLst>
                  <a:ext uri="{FF2B5EF4-FFF2-40B4-BE49-F238E27FC236}">
                    <a16:creationId xmlns:a16="http://schemas.microsoft.com/office/drawing/2014/main" xmlns="" id="{404DD56D-E7C4-47A6-81F3-2845AEB6B0FB}"/>
                  </a:ext>
                </a:extLst>
              </p:cNvPr>
              <p:cNvSpPr/>
              <p:nvPr>
                <p:custDataLst>
                  <p:tags r:id="rId1"/>
                </p:custDataLst>
              </p:nvPr>
            </p:nvSpPr>
            <p:spPr>
              <a:xfrm>
                <a:off x="973911" y="3098348"/>
                <a:ext cx="5539182" cy="3392243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solidFill>
                  <a:srgbClr val="BE0001"/>
                </a:solidFill>
              </a:ln>
              <a:effectLst>
                <a:outerShdw blurRad="648462" dist="225552" dir="5400000" sx="92000" sy="92000" algn="ctr" rotWithShape="0">
                  <a:schemeClr val="accent1">
                    <a:alpha val="22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1498" tIns="50749" rIns="101498" bIns="50749"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marL="342900" indent="-342900" algn="ctr">
                  <a:buClr>
                    <a:srgbClr val="BE0001"/>
                  </a:buClr>
                  <a:buFont typeface="Wingdings" panose="05000000000000000000" pitchFamily="2" charset="2"/>
                  <a:buChar char="u"/>
                </a:pPr>
                <a:endParaRPr lang="zh-CN" altLang="en-US" sz="2000" dirty="0"/>
              </a:p>
            </p:txBody>
          </p:sp>
          <p:cxnSp>
            <p:nvCxnSpPr>
              <p:cNvPr id="35" name="-2">
                <a:extLst>
                  <a:ext uri="{FF2B5EF4-FFF2-40B4-BE49-F238E27FC236}">
                    <a16:creationId xmlns:a16="http://schemas.microsoft.com/office/drawing/2014/main" xmlns="" id="{E4EAED20-F3B8-4496-A178-7AF719EF203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73911" y="3106809"/>
                <a:ext cx="5539182" cy="0"/>
              </a:xfrm>
              <a:prstGeom prst="line">
                <a:avLst/>
              </a:prstGeom>
              <a:ln w="42291">
                <a:solidFill>
                  <a:srgbClr val="BE000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63F031A2-1C7D-4C0A-8605-BFDAA6CDE3B8}"/>
                </a:ext>
              </a:extLst>
            </p:cNvPr>
            <p:cNvGrpSpPr/>
            <p:nvPr/>
          </p:nvGrpSpPr>
          <p:grpSpPr>
            <a:xfrm>
              <a:off x="6851942" y="2734122"/>
              <a:ext cx="5340058" cy="3010669"/>
              <a:chOff x="7084191" y="2504561"/>
              <a:chExt cx="5340058" cy="3010669"/>
            </a:xfrm>
          </p:grpSpPr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xmlns="" id="{A3F62965-B526-606E-A945-07F9A49F246F}"/>
                  </a:ext>
                </a:extLst>
              </p:cNvPr>
              <p:cNvSpPr txBox="1"/>
              <p:nvPr/>
            </p:nvSpPr>
            <p:spPr>
              <a:xfrm>
                <a:off x="7084191" y="2504561"/>
                <a:ext cx="358762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i="0">
                    <a:solidFill>
                      <a:srgbClr val="333333"/>
                    </a:solidFill>
                    <a:effectLst/>
                    <a:latin typeface="Helvetica Neue"/>
                  </a:defRPr>
                </a:lvl1pPr>
              </a:lstStyle>
              <a:p>
                <a:pPr marL="285750" indent="-285750">
                  <a:buClr>
                    <a:srgbClr val="BE0001"/>
                  </a:buClr>
                  <a:buFont typeface="Wingdings" panose="05000000000000000000" pitchFamily="2" charset="2"/>
                  <a:buChar char="u"/>
                </a:pPr>
                <a:r>
                  <a:rPr lang="zh-CN" alt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质量管理小组代表会议、</a:t>
                </a:r>
                <a:endPara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xmlns="" id="{38C3D152-BB2F-B39A-B15E-06A0CEF71E05}"/>
                  </a:ext>
                </a:extLst>
              </p:cNvPr>
              <p:cNvSpPr txBox="1"/>
              <p:nvPr/>
            </p:nvSpPr>
            <p:spPr>
              <a:xfrm>
                <a:off x="7084191" y="2944784"/>
                <a:ext cx="510780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i="0">
                    <a:solidFill>
                      <a:srgbClr val="333333"/>
                    </a:solidFill>
                    <a:effectLst/>
                    <a:latin typeface="Helvetica Neue"/>
                  </a:defRPr>
                </a:lvl1pPr>
              </a:lstStyle>
              <a:p>
                <a:pPr marL="285750" indent="-285750">
                  <a:buClr>
                    <a:srgbClr val="BE0001"/>
                  </a:buClr>
                  <a:buFont typeface="Wingdings" panose="05000000000000000000" pitchFamily="2" charset="2"/>
                  <a:buChar char="u"/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质量管理体系成熟度评价公益宣讲、</a:t>
                </a:r>
                <a:endPara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xmlns="" id="{44DD2D16-8C9A-E0E8-7100-4BAE620D3CB3}"/>
                  </a:ext>
                </a:extLst>
              </p:cNvPr>
              <p:cNvSpPr txBox="1"/>
              <p:nvPr/>
            </p:nvSpPr>
            <p:spPr>
              <a:xfrm>
                <a:off x="7084191" y="3385007"/>
                <a:ext cx="419569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i="0">
                    <a:solidFill>
                      <a:srgbClr val="333333"/>
                    </a:solidFill>
                    <a:effectLst/>
                    <a:latin typeface="Helvetica Neue"/>
                  </a:defRPr>
                </a:lvl1pPr>
              </a:lstStyle>
              <a:p>
                <a:pPr marL="285750" indent="-285750">
                  <a:buClr>
                    <a:srgbClr val="BE0001"/>
                  </a:buClr>
                  <a:buFont typeface="Wingdings" panose="05000000000000000000" pitchFamily="2" charset="2"/>
                  <a:buChar char="u"/>
                </a:pPr>
                <a:r>
                  <a:rPr lang="zh-CN" alt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办学教学质量提升案例征集、</a:t>
                </a:r>
                <a:endPara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xmlns="" id="{1B24DAC9-413D-FDED-EEBE-C633B5F5FC0C}"/>
                  </a:ext>
                </a:extLst>
              </p:cNvPr>
              <p:cNvSpPr txBox="1"/>
              <p:nvPr/>
            </p:nvSpPr>
            <p:spPr>
              <a:xfrm>
                <a:off x="7084191" y="3825230"/>
                <a:ext cx="444061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i="0">
                    <a:solidFill>
                      <a:srgbClr val="333333"/>
                    </a:solidFill>
                    <a:effectLst/>
                    <a:latin typeface="Helvetica Neue"/>
                  </a:defRPr>
                </a:lvl1pPr>
              </a:lstStyle>
              <a:p>
                <a:pPr marL="285750" indent="-285750">
                  <a:buClr>
                    <a:srgbClr val="BE0001"/>
                  </a:buClr>
                  <a:buFont typeface="Wingdings" panose="05000000000000000000" pitchFamily="2" charset="2"/>
                  <a:buChar char="u"/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公益教育捐助活动等会议活动，</a:t>
                </a: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xmlns="" id="{2B93397B-3BDA-6554-FA02-029B48C0D34C}"/>
                  </a:ext>
                </a:extLst>
              </p:cNvPr>
              <p:cNvSpPr txBox="1"/>
              <p:nvPr/>
            </p:nvSpPr>
            <p:spPr>
              <a:xfrm>
                <a:off x="7084191" y="4265453"/>
                <a:ext cx="504024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i="0">
                    <a:solidFill>
                      <a:srgbClr val="333333"/>
                    </a:solidFill>
                    <a:effectLst/>
                    <a:latin typeface="Helvetica Neue"/>
                  </a:defRPr>
                </a:lvl1pPr>
              </a:lstStyle>
              <a:p>
                <a:pPr marL="285750" indent="-285750">
                  <a:buClr>
                    <a:srgbClr val="BE0001"/>
                  </a:buClr>
                  <a:buFont typeface="Wingdings" panose="05000000000000000000" pitchFamily="2" charset="2"/>
                  <a:buChar char="u"/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以及群众性质量管理活动情况调查、</a:t>
                </a: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xmlns="" id="{EE238454-1ED0-C3CE-B68B-3B1EB232DFCB}"/>
                  </a:ext>
                </a:extLst>
              </p:cNvPr>
              <p:cNvSpPr txBox="1"/>
              <p:nvPr/>
            </p:nvSpPr>
            <p:spPr>
              <a:xfrm>
                <a:off x="7084191" y="4705676"/>
                <a:ext cx="504024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i="0">
                    <a:solidFill>
                      <a:srgbClr val="333333"/>
                    </a:solidFill>
                    <a:effectLst/>
                    <a:latin typeface="Helvetica Neue"/>
                  </a:defRPr>
                </a:lvl1pPr>
              </a:lstStyle>
              <a:p>
                <a:pPr marL="285750" indent="-285750">
                  <a:buClr>
                    <a:srgbClr val="BE0001"/>
                  </a:buClr>
                  <a:buFont typeface="Wingdings" panose="05000000000000000000" pitchFamily="2" charset="2"/>
                  <a:buChar char="u"/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制造业企业质量技术应用情况调查、</a:t>
                </a: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xmlns="" id="{AE00FCAC-8979-962D-14D0-5DCCF80487A0}"/>
                  </a:ext>
                </a:extLst>
              </p:cNvPr>
              <p:cNvSpPr txBox="1"/>
              <p:nvPr/>
            </p:nvSpPr>
            <p:spPr>
              <a:xfrm>
                <a:off x="7084191" y="5145898"/>
                <a:ext cx="534005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i="0">
                    <a:solidFill>
                      <a:srgbClr val="333333"/>
                    </a:solidFill>
                    <a:effectLst/>
                    <a:latin typeface="Helvetica Neue"/>
                  </a:defRPr>
                </a:lvl1pPr>
              </a:lstStyle>
              <a:p>
                <a:pPr marL="285750" indent="-285750">
                  <a:buClr>
                    <a:srgbClr val="BE0001"/>
                  </a:buClr>
                  <a:buFont typeface="Wingdings" panose="05000000000000000000" pitchFamily="2" charset="2"/>
                  <a:buChar char="u"/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“中国制造”品牌现状调研等研究工作</a:t>
                </a:r>
              </a:p>
            </p:txBody>
          </p:sp>
        </p:grp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4A1655D7-2E68-4256-BFE5-77F490BC87A6}"/>
              </a:ext>
            </a:extLst>
          </p:cNvPr>
          <p:cNvGrpSpPr/>
          <p:nvPr/>
        </p:nvGrpSpPr>
        <p:grpSpPr>
          <a:xfrm>
            <a:off x="922876" y="673770"/>
            <a:ext cx="5878979" cy="741327"/>
            <a:chOff x="3673957" y="3730395"/>
            <a:chExt cx="6707006" cy="1167578"/>
          </a:xfrm>
        </p:grpSpPr>
        <p:sp>
          <p:nvSpPr>
            <p:cNvPr id="20" name="矩形: 圆角 19">
              <a:extLst>
                <a:ext uri="{FF2B5EF4-FFF2-40B4-BE49-F238E27FC236}">
                  <a16:creationId xmlns:a16="http://schemas.microsoft.com/office/drawing/2014/main" xmlns="" id="{E2BA4BBD-4B82-4EC0-9160-17F163047FC5}"/>
                </a:ext>
              </a:extLst>
            </p:cNvPr>
            <p:cNvSpPr/>
            <p:nvPr/>
          </p:nvSpPr>
          <p:spPr>
            <a:xfrm>
              <a:off x="3673957" y="3730395"/>
              <a:ext cx="6707006" cy="1167578"/>
            </a:xfrm>
            <a:prstGeom prst="roundRect">
              <a:avLst>
                <a:gd name="adj" fmla="val 50000"/>
              </a:avLst>
            </a:prstGeom>
            <a:solidFill>
              <a:srgbClr val="BE0001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DECA3"/>
                </a:solidFill>
                <a:latin typeface="+mn-ea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2241B571-7901-43DD-B472-33A78B1444E1}"/>
                </a:ext>
              </a:extLst>
            </p:cNvPr>
            <p:cNvSpPr/>
            <p:nvPr/>
          </p:nvSpPr>
          <p:spPr>
            <a:xfrm>
              <a:off x="4194307" y="3864050"/>
              <a:ext cx="5857227" cy="921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FDECA3"/>
                  </a:solidFill>
                  <a:latin typeface="+mn-ea"/>
                </a:rPr>
                <a:t>20xx</a:t>
              </a:r>
              <a:r>
                <a:rPr lang="zh-CN" altLang="en-US" sz="3200" b="1" dirty="0" smtClean="0">
                  <a:solidFill>
                    <a:srgbClr val="FDECA3"/>
                  </a:solidFill>
                  <a:latin typeface="+mn-ea"/>
                </a:rPr>
                <a:t>年</a:t>
              </a:r>
              <a:r>
                <a:rPr lang="zh-CN" altLang="en-US" sz="3200" b="1" dirty="0">
                  <a:solidFill>
                    <a:srgbClr val="FDECA3"/>
                  </a:solidFill>
                  <a:latin typeface="+mn-ea"/>
                </a:rPr>
                <a:t>全国质量月活动内容</a:t>
              </a:r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0C9CECBA-D2FF-4DBF-9532-9FE2A169E4A1}"/>
              </a:ext>
            </a:extLst>
          </p:cNvPr>
          <p:cNvSpPr txBox="1"/>
          <p:nvPr/>
        </p:nvSpPr>
        <p:spPr>
          <a:xfrm>
            <a:off x="922876" y="1806434"/>
            <a:ext cx="60939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 b="1" i="0">
                <a:solidFill>
                  <a:srgbClr val="BE0001"/>
                </a:solidFill>
                <a:effectLst/>
                <a:latin typeface="Helvetica Neue"/>
              </a:defRPr>
            </a:lvl1pPr>
          </a:lstStyle>
          <a:p>
            <a:r>
              <a:rPr lang="zh-CN" altLang="en-US" dirty="0"/>
              <a:t>（一）中国质协开展的主要活动</a:t>
            </a:r>
          </a:p>
        </p:txBody>
      </p:sp>
    </p:spTree>
    <p:extLst>
      <p:ext uri="{BB962C8B-B14F-4D97-AF65-F5344CB8AC3E}">
        <p14:creationId xmlns:p14="http://schemas.microsoft.com/office/powerpoint/2010/main" val="308598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4A1655D7-2E68-4256-BFE5-77F490BC87A6}"/>
              </a:ext>
            </a:extLst>
          </p:cNvPr>
          <p:cNvGrpSpPr/>
          <p:nvPr/>
        </p:nvGrpSpPr>
        <p:grpSpPr>
          <a:xfrm>
            <a:off x="922876" y="673770"/>
            <a:ext cx="5878979" cy="741327"/>
            <a:chOff x="3673957" y="3730395"/>
            <a:chExt cx="6707006" cy="1167578"/>
          </a:xfrm>
        </p:grpSpPr>
        <p:sp>
          <p:nvSpPr>
            <p:cNvPr id="20" name="矩形: 圆角 19">
              <a:extLst>
                <a:ext uri="{FF2B5EF4-FFF2-40B4-BE49-F238E27FC236}">
                  <a16:creationId xmlns:a16="http://schemas.microsoft.com/office/drawing/2014/main" xmlns="" id="{E2BA4BBD-4B82-4EC0-9160-17F163047FC5}"/>
                </a:ext>
              </a:extLst>
            </p:cNvPr>
            <p:cNvSpPr/>
            <p:nvPr/>
          </p:nvSpPr>
          <p:spPr>
            <a:xfrm>
              <a:off x="3673957" y="3730395"/>
              <a:ext cx="6707006" cy="1167578"/>
            </a:xfrm>
            <a:prstGeom prst="roundRect">
              <a:avLst>
                <a:gd name="adj" fmla="val 50000"/>
              </a:avLst>
            </a:prstGeom>
            <a:solidFill>
              <a:srgbClr val="BE0001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DECA3"/>
                </a:solidFill>
                <a:latin typeface="+mn-ea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2241B571-7901-43DD-B472-33A78B1444E1}"/>
                </a:ext>
              </a:extLst>
            </p:cNvPr>
            <p:cNvSpPr/>
            <p:nvPr/>
          </p:nvSpPr>
          <p:spPr>
            <a:xfrm>
              <a:off x="4194307" y="3864050"/>
              <a:ext cx="5857227" cy="921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FDECA3"/>
                  </a:solidFill>
                  <a:latin typeface="+mn-ea"/>
                </a:rPr>
                <a:t>20xx</a:t>
              </a:r>
              <a:r>
                <a:rPr lang="zh-CN" altLang="en-US" sz="3200" b="1" dirty="0" smtClean="0">
                  <a:solidFill>
                    <a:srgbClr val="FDECA3"/>
                  </a:solidFill>
                  <a:latin typeface="+mn-ea"/>
                </a:rPr>
                <a:t>年</a:t>
              </a:r>
              <a:r>
                <a:rPr lang="zh-CN" altLang="en-US" sz="3200" b="1" dirty="0">
                  <a:solidFill>
                    <a:srgbClr val="FDECA3"/>
                  </a:solidFill>
                  <a:latin typeface="+mn-ea"/>
                </a:rPr>
                <a:t>全国质量月活动内容</a:t>
              </a:r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0C9CECBA-D2FF-4DBF-9532-9FE2A169E4A1}"/>
              </a:ext>
            </a:extLst>
          </p:cNvPr>
          <p:cNvSpPr txBox="1"/>
          <p:nvPr/>
        </p:nvSpPr>
        <p:spPr>
          <a:xfrm>
            <a:off x="922878" y="1806433"/>
            <a:ext cx="55119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b="0" i="0">
                <a:solidFill>
                  <a:srgbClr val="333333"/>
                </a:solidFill>
                <a:effectLst/>
                <a:latin typeface="Helvetica Neue"/>
              </a:defRPr>
            </a:lvl1pPr>
          </a:lstStyle>
          <a:p>
            <a:r>
              <a:rPr lang="zh-CN" altLang="en-US" sz="2000" b="1" dirty="0">
                <a:solidFill>
                  <a:srgbClr val="BE0001"/>
                </a:solidFill>
              </a:rPr>
              <a:t>（二）中国质协协助地方和行业开展的活动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1955203C-F08A-4CD3-8204-68F99C12C7C1}"/>
              </a:ext>
            </a:extLst>
          </p:cNvPr>
          <p:cNvGrpSpPr/>
          <p:nvPr/>
        </p:nvGrpSpPr>
        <p:grpSpPr>
          <a:xfrm>
            <a:off x="1171641" y="2775284"/>
            <a:ext cx="9848721" cy="2746432"/>
            <a:chOff x="1171639" y="2775284"/>
            <a:chExt cx="9848721" cy="2746432"/>
          </a:xfrm>
        </p:grpSpPr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B733701D-4043-4EFF-ABCE-84E63E79F51B}"/>
                </a:ext>
              </a:extLst>
            </p:cNvPr>
            <p:cNvSpPr txBox="1"/>
            <p:nvPr/>
          </p:nvSpPr>
          <p:spPr>
            <a:xfrm>
              <a:off x="1867842" y="3097759"/>
              <a:ext cx="8735990" cy="23083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b="0" i="0">
                  <a:solidFill>
                    <a:srgbClr val="333333"/>
                  </a:solidFill>
                  <a:effectLst/>
                  <a:latin typeface="Helvetica Neue"/>
                </a:defRPr>
              </a:lvl1pPr>
            </a:lstStyle>
            <a:p>
              <a:pPr>
                <a:lnSpc>
                  <a:spcPct val="20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中国质协充分发挥全国性质量专业组织的平台优势、专业影响力和全国质协系统的龙头引领作用，将大力支持积极配合地方政府、地方和行业（部门）质协及会员单位，开展“质量月”系列活动，具体活动安排请关注“中国质量协会”官方网站及微信公众号。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ADF26C7A-8CE8-47E9-86B0-43C9420F5CE0}"/>
                </a:ext>
              </a:extLst>
            </p:cNvPr>
            <p:cNvSpPr/>
            <p:nvPr/>
          </p:nvSpPr>
          <p:spPr bwMode="auto">
            <a:xfrm>
              <a:off x="1171639" y="2775284"/>
              <a:ext cx="9848721" cy="2746432"/>
            </a:xfrm>
            <a:prstGeom prst="rect">
              <a:avLst/>
            </a:prstGeom>
            <a:noFill/>
            <a:ln w="12700">
              <a:solidFill>
                <a:srgbClr val="BE000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356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424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1D27FF8-4AB6-43B1-87F3-5E37F95E48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D199FC3-F47C-491C-8690-4388A0E7CB1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76"/>
          <a:stretch/>
        </p:blipFill>
        <p:spPr>
          <a:xfrm>
            <a:off x="-651" y="4058475"/>
            <a:ext cx="12192000" cy="280518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618905A-A02D-4F4D-BD57-E026276A2AD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99" t="66668" r="8900"/>
          <a:stretch/>
        </p:blipFill>
        <p:spPr>
          <a:xfrm>
            <a:off x="3048001" y="4481494"/>
            <a:ext cx="8058912" cy="234685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4698042-0937-4475-A8CD-314632AF944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309" b="65025"/>
          <a:stretch/>
        </p:blipFill>
        <p:spPr>
          <a:xfrm>
            <a:off x="1" y="4913377"/>
            <a:ext cx="6703511" cy="194462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DFBB0C9D-482A-4278-8BA2-FA67964137B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22" t="55728"/>
          <a:stretch/>
        </p:blipFill>
        <p:spPr>
          <a:xfrm>
            <a:off x="9500237" y="4207138"/>
            <a:ext cx="2691763" cy="270788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99F4EF2A-A4D1-48D7-B4BC-03816FB7658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saturation sat="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700" t="52493" r="69809" b="9301"/>
          <a:stretch/>
        </p:blipFill>
        <p:spPr>
          <a:xfrm>
            <a:off x="533149" y="4071999"/>
            <a:ext cx="3039107" cy="2978163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C666B5C9-1FE6-451D-B5E6-94AC90DB0A5C}"/>
              </a:ext>
            </a:extLst>
          </p:cNvPr>
          <p:cNvSpPr/>
          <p:nvPr/>
        </p:nvSpPr>
        <p:spPr>
          <a:xfrm>
            <a:off x="4114681" y="1057357"/>
            <a:ext cx="396134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solidFill>
                  <a:srgbClr val="FFF3C0"/>
                </a:solidFill>
                <a:effectLst>
                  <a:outerShdw blurRad="76200" dist="127000" dir="5400000" algn="ctr" rotWithShape="0">
                    <a:srgbClr val="A20000"/>
                  </a:outerShdw>
                </a:effectLst>
                <a:latin typeface="优设标题黑" panose="00000500000000000000" pitchFamily="2" charset="-122"/>
                <a:ea typeface="优设标题黑" panose="00000500000000000000" pitchFamily="2" charset="-122"/>
              </a:rPr>
              <a:t>第四部分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E24D988E-D307-41BE-8CEE-1B86D531070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100" t="41273" r="-695" b="-2669"/>
          <a:stretch/>
        </p:blipFill>
        <p:spPr>
          <a:xfrm>
            <a:off x="10547668" y="1719076"/>
            <a:ext cx="1118491" cy="1152284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0DD22E0A-E846-4FEC-8BBF-93D631ED8A62}"/>
              </a:ext>
            </a:extLst>
          </p:cNvPr>
          <p:cNvGrpSpPr/>
          <p:nvPr/>
        </p:nvGrpSpPr>
        <p:grpSpPr>
          <a:xfrm>
            <a:off x="880685" y="886273"/>
            <a:ext cx="1169727" cy="833287"/>
            <a:chOff x="859838" y="881026"/>
            <a:chExt cx="1591222" cy="1133551"/>
          </a:xfrm>
        </p:grpSpPr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1EF46744-0A82-4474-93CE-7D77B70587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 b="50000"/>
            <a:stretch/>
          </p:blipFill>
          <p:spPr>
            <a:xfrm>
              <a:off x="859838" y="881026"/>
              <a:ext cx="680204" cy="680204"/>
            </a:xfrm>
            <a:prstGeom prst="rect">
              <a:avLst/>
            </a:prstGeom>
          </p:spPr>
        </p:pic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xmlns="" id="{E71C2FAE-B57F-42D8-87C4-A90E82C69A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00" t="41273" r="-695" b="-2669"/>
            <a:stretch/>
          </p:blipFill>
          <p:spPr>
            <a:xfrm>
              <a:off x="1465547" y="999289"/>
              <a:ext cx="985513" cy="1015288"/>
            </a:xfrm>
            <a:prstGeom prst="rect">
              <a:avLst/>
            </a:prstGeom>
          </p:spPr>
        </p:pic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533B4F7E-2232-46BD-B039-939C1884ABC2}"/>
              </a:ext>
            </a:extLst>
          </p:cNvPr>
          <p:cNvGrpSpPr/>
          <p:nvPr/>
        </p:nvGrpSpPr>
        <p:grpSpPr>
          <a:xfrm>
            <a:off x="2240815" y="2514187"/>
            <a:ext cx="7198565" cy="1167578"/>
            <a:chOff x="3673956" y="3730395"/>
            <a:chExt cx="6271041" cy="1167578"/>
          </a:xfrm>
        </p:grpSpPr>
        <p:sp>
          <p:nvSpPr>
            <p:cNvPr id="19" name="矩形: 圆角 18">
              <a:extLst>
                <a:ext uri="{FF2B5EF4-FFF2-40B4-BE49-F238E27FC236}">
                  <a16:creationId xmlns:a16="http://schemas.microsoft.com/office/drawing/2014/main" xmlns="" id="{F95BEAAA-B6D5-4C3A-89F7-1D0B9F5E9CCA}"/>
                </a:ext>
              </a:extLst>
            </p:cNvPr>
            <p:cNvSpPr/>
            <p:nvPr/>
          </p:nvSpPr>
          <p:spPr>
            <a:xfrm>
              <a:off x="3673956" y="3730395"/>
              <a:ext cx="6271041" cy="1167578"/>
            </a:xfrm>
            <a:prstGeom prst="roundRect">
              <a:avLst>
                <a:gd name="adj" fmla="val 50000"/>
              </a:avLst>
            </a:prstGeom>
            <a:solidFill>
              <a:srgbClr val="FFF3C0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rgbClr val="BE0001"/>
                </a:solidFill>
                <a:latin typeface="+mn-ea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94ADA1EE-EBAA-49C1-9B22-B8832FFCD54C}"/>
                </a:ext>
              </a:extLst>
            </p:cNvPr>
            <p:cNvSpPr/>
            <p:nvPr/>
          </p:nvSpPr>
          <p:spPr>
            <a:xfrm>
              <a:off x="4134191" y="3913598"/>
              <a:ext cx="570291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BE0001"/>
                  </a:solidFill>
                  <a:latin typeface="+mn-ea"/>
                </a:rPr>
                <a:t>20xx</a:t>
              </a:r>
              <a:r>
                <a:rPr lang="zh-CN" altLang="en-US" sz="4800" b="1" dirty="0" smtClean="0">
                  <a:solidFill>
                    <a:srgbClr val="BE0001"/>
                  </a:solidFill>
                  <a:latin typeface="+mn-ea"/>
                </a:rPr>
                <a:t>年</a:t>
              </a:r>
              <a:r>
                <a:rPr lang="zh-CN" altLang="en-US" sz="4800" b="1" dirty="0">
                  <a:solidFill>
                    <a:srgbClr val="BE0001"/>
                  </a:solidFill>
                  <a:latin typeface="+mn-ea"/>
                </a:rPr>
                <a:t>质量月活动要求</a:t>
              </a:r>
            </a:p>
          </p:txBody>
        </p:sp>
      </p:grp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25228430-9CD4-4DEC-845C-864ED3583803}"/>
              </a:ext>
            </a:extLst>
          </p:cNvPr>
          <p:cNvSpPr/>
          <p:nvPr/>
        </p:nvSpPr>
        <p:spPr>
          <a:xfrm>
            <a:off x="3042657" y="4071998"/>
            <a:ext cx="60050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dirty="0">
                <a:solidFill>
                  <a:srgbClr val="FFF3C0"/>
                </a:solidFill>
                <a:latin typeface="+mn-ea"/>
              </a:rPr>
              <a:t>创造质量价值 增强企业韧性 助力高质量发展</a:t>
            </a:r>
          </a:p>
        </p:txBody>
      </p:sp>
    </p:spTree>
    <p:extLst>
      <p:ext uri="{BB962C8B-B14F-4D97-AF65-F5344CB8AC3E}">
        <p14:creationId xmlns:p14="http://schemas.microsoft.com/office/powerpoint/2010/main" val="1357855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4A1655D7-2E68-4256-BFE5-77F490BC87A6}"/>
              </a:ext>
            </a:extLst>
          </p:cNvPr>
          <p:cNvGrpSpPr/>
          <p:nvPr/>
        </p:nvGrpSpPr>
        <p:grpSpPr>
          <a:xfrm>
            <a:off x="922876" y="673770"/>
            <a:ext cx="5878979" cy="741327"/>
            <a:chOff x="3673957" y="3730395"/>
            <a:chExt cx="6707006" cy="1167578"/>
          </a:xfrm>
        </p:grpSpPr>
        <p:sp>
          <p:nvSpPr>
            <p:cNvPr id="20" name="矩形: 圆角 19">
              <a:extLst>
                <a:ext uri="{FF2B5EF4-FFF2-40B4-BE49-F238E27FC236}">
                  <a16:creationId xmlns:a16="http://schemas.microsoft.com/office/drawing/2014/main" xmlns="" id="{E2BA4BBD-4B82-4EC0-9160-17F163047FC5}"/>
                </a:ext>
              </a:extLst>
            </p:cNvPr>
            <p:cNvSpPr/>
            <p:nvPr/>
          </p:nvSpPr>
          <p:spPr>
            <a:xfrm>
              <a:off x="3673957" y="3730395"/>
              <a:ext cx="6707006" cy="1167578"/>
            </a:xfrm>
            <a:prstGeom prst="roundRect">
              <a:avLst>
                <a:gd name="adj" fmla="val 50000"/>
              </a:avLst>
            </a:prstGeom>
            <a:solidFill>
              <a:srgbClr val="BE0001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DECA3"/>
                </a:solidFill>
                <a:latin typeface="+mn-ea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2241B571-7901-43DD-B472-33A78B1444E1}"/>
                </a:ext>
              </a:extLst>
            </p:cNvPr>
            <p:cNvSpPr/>
            <p:nvPr/>
          </p:nvSpPr>
          <p:spPr>
            <a:xfrm>
              <a:off x="4194307" y="3864050"/>
              <a:ext cx="5857227" cy="921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FDECA3"/>
                  </a:solidFill>
                  <a:latin typeface="+mn-ea"/>
                </a:rPr>
                <a:t>20xx</a:t>
              </a:r>
              <a:r>
                <a:rPr lang="zh-CN" altLang="en-US" sz="3200" b="1" dirty="0" smtClean="0">
                  <a:solidFill>
                    <a:srgbClr val="FDECA3"/>
                  </a:solidFill>
                  <a:latin typeface="+mn-ea"/>
                </a:rPr>
                <a:t>年</a:t>
              </a:r>
              <a:r>
                <a:rPr lang="zh-CN" altLang="en-US" sz="3200" b="1" dirty="0">
                  <a:solidFill>
                    <a:srgbClr val="FDECA3"/>
                  </a:solidFill>
                  <a:latin typeface="+mn-ea"/>
                </a:rPr>
                <a:t>全国质量月活动要求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1955203C-F08A-4CD3-8204-68F99C12C7C1}"/>
              </a:ext>
            </a:extLst>
          </p:cNvPr>
          <p:cNvGrpSpPr/>
          <p:nvPr/>
        </p:nvGrpSpPr>
        <p:grpSpPr>
          <a:xfrm>
            <a:off x="1171641" y="2775284"/>
            <a:ext cx="9848721" cy="2746432"/>
            <a:chOff x="1171639" y="2775284"/>
            <a:chExt cx="9848721" cy="2746432"/>
          </a:xfrm>
        </p:grpSpPr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B733701D-4043-4EFF-ABCE-84E63E79F51B}"/>
                </a:ext>
              </a:extLst>
            </p:cNvPr>
            <p:cNvSpPr txBox="1"/>
            <p:nvPr/>
          </p:nvSpPr>
          <p:spPr>
            <a:xfrm>
              <a:off x="1851799" y="3177970"/>
              <a:ext cx="8735990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b="0" i="0">
                  <a:solidFill>
                    <a:srgbClr val="333333"/>
                  </a:solidFill>
                  <a:effectLst/>
                  <a:latin typeface="Helvetica Neue"/>
                </a:defRPr>
              </a:lvl1pPr>
            </a:lstStyle>
            <a:p>
              <a:pPr>
                <a:lnSpc>
                  <a:spcPct val="20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请全国质协系统、各会员单位及相关组织，结合工作实际和疫情防控要求，根据本年度“质量月”活动主题与内容，结合实际，创新形式，提前策划，扎实开展各类质量活动，积极发挥质量组织的专业作用和企业的主体作用。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ADF26C7A-8CE8-47E9-86B0-43C9420F5CE0}"/>
                </a:ext>
              </a:extLst>
            </p:cNvPr>
            <p:cNvSpPr/>
            <p:nvPr/>
          </p:nvSpPr>
          <p:spPr bwMode="auto">
            <a:xfrm>
              <a:off x="1171639" y="2775284"/>
              <a:ext cx="9848721" cy="2746432"/>
            </a:xfrm>
            <a:prstGeom prst="rect">
              <a:avLst/>
            </a:prstGeom>
            <a:noFill/>
            <a:ln w="12700">
              <a:solidFill>
                <a:srgbClr val="BE000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356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0C9CECBA-D2FF-4DBF-9532-9FE2A169E4A1}"/>
              </a:ext>
            </a:extLst>
          </p:cNvPr>
          <p:cNvSpPr txBox="1"/>
          <p:nvPr/>
        </p:nvSpPr>
        <p:spPr>
          <a:xfrm>
            <a:off x="922876" y="1833661"/>
            <a:ext cx="4692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b="0" i="0">
                <a:solidFill>
                  <a:srgbClr val="333333"/>
                </a:solidFill>
                <a:effectLst/>
                <a:latin typeface="Helvetica Neue"/>
              </a:defRPr>
            </a:lvl1pPr>
          </a:lstStyle>
          <a:p>
            <a:r>
              <a:rPr lang="zh-CN" altLang="en-US" sz="2000" b="1" dirty="0">
                <a:solidFill>
                  <a:srgbClr val="BE0001"/>
                </a:solidFill>
                <a:latin typeface="+mn-ea"/>
              </a:rPr>
              <a:t>（一）积极组织策划，灵活创新开展。</a:t>
            </a:r>
          </a:p>
        </p:txBody>
      </p:sp>
    </p:spTree>
    <p:extLst>
      <p:ext uri="{BB962C8B-B14F-4D97-AF65-F5344CB8AC3E}">
        <p14:creationId xmlns:p14="http://schemas.microsoft.com/office/powerpoint/2010/main" val="226436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4A1655D7-2E68-4256-BFE5-77F490BC87A6}"/>
              </a:ext>
            </a:extLst>
          </p:cNvPr>
          <p:cNvGrpSpPr/>
          <p:nvPr/>
        </p:nvGrpSpPr>
        <p:grpSpPr>
          <a:xfrm>
            <a:off x="922876" y="673770"/>
            <a:ext cx="5878979" cy="741327"/>
            <a:chOff x="3673957" y="3730395"/>
            <a:chExt cx="6707006" cy="1167578"/>
          </a:xfrm>
        </p:grpSpPr>
        <p:sp>
          <p:nvSpPr>
            <p:cNvPr id="20" name="矩形: 圆角 19">
              <a:extLst>
                <a:ext uri="{FF2B5EF4-FFF2-40B4-BE49-F238E27FC236}">
                  <a16:creationId xmlns:a16="http://schemas.microsoft.com/office/drawing/2014/main" xmlns="" id="{E2BA4BBD-4B82-4EC0-9160-17F163047FC5}"/>
                </a:ext>
              </a:extLst>
            </p:cNvPr>
            <p:cNvSpPr/>
            <p:nvPr/>
          </p:nvSpPr>
          <p:spPr>
            <a:xfrm>
              <a:off x="3673957" y="3730395"/>
              <a:ext cx="6707006" cy="1167578"/>
            </a:xfrm>
            <a:prstGeom prst="roundRect">
              <a:avLst>
                <a:gd name="adj" fmla="val 50000"/>
              </a:avLst>
            </a:prstGeom>
            <a:solidFill>
              <a:srgbClr val="BE0001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DECA3"/>
                </a:solidFill>
                <a:latin typeface="+mn-ea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2241B571-7901-43DD-B472-33A78B1444E1}"/>
                </a:ext>
              </a:extLst>
            </p:cNvPr>
            <p:cNvSpPr/>
            <p:nvPr/>
          </p:nvSpPr>
          <p:spPr>
            <a:xfrm>
              <a:off x="4194307" y="3864050"/>
              <a:ext cx="5857227" cy="921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FDECA3"/>
                  </a:solidFill>
                  <a:latin typeface="+mn-ea"/>
                </a:rPr>
                <a:t>20xx</a:t>
              </a:r>
              <a:r>
                <a:rPr lang="zh-CN" altLang="en-US" sz="3200" b="1" dirty="0" smtClean="0">
                  <a:solidFill>
                    <a:srgbClr val="FDECA3"/>
                  </a:solidFill>
                  <a:latin typeface="+mn-ea"/>
                </a:rPr>
                <a:t>年</a:t>
              </a:r>
              <a:r>
                <a:rPr lang="zh-CN" altLang="en-US" sz="3200" b="1" dirty="0">
                  <a:solidFill>
                    <a:srgbClr val="FDECA3"/>
                  </a:solidFill>
                  <a:latin typeface="+mn-ea"/>
                </a:rPr>
                <a:t>全国质量月活动要求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1955203C-F08A-4CD3-8204-68F99C12C7C1}"/>
              </a:ext>
            </a:extLst>
          </p:cNvPr>
          <p:cNvGrpSpPr/>
          <p:nvPr/>
        </p:nvGrpSpPr>
        <p:grpSpPr>
          <a:xfrm>
            <a:off x="1171641" y="2775284"/>
            <a:ext cx="9848721" cy="2746432"/>
            <a:chOff x="1171639" y="2775284"/>
            <a:chExt cx="9848721" cy="2746432"/>
          </a:xfrm>
        </p:grpSpPr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B733701D-4043-4EFF-ABCE-84E63E79F51B}"/>
                </a:ext>
              </a:extLst>
            </p:cNvPr>
            <p:cNvSpPr txBox="1"/>
            <p:nvPr/>
          </p:nvSpPr>
          <p:spPr>
            <a:xfrm>
              <a:off x="1851799" y="3177970"/>
              <a:ext cx="8735990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b="0" i="0">
                  <a:solidFill>
                    <a:srgbClr val="333333"/>
                  </a:solidFill>
                  <a:effectLst/>
                  <a:latin typeface="Helvetica Neue"/>
                </a:defRPr>
              </a:lvl1pPr>
            </a:lstStyle>
            <a:p>
              <a:pPr>
                <a:lnSpc>
                  <a:spcPct val="20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营造浓厚氛围，及时做好活动总结，并将有关工作总结和“质量月”活动期间的活动照片、视频等资料，</a:t>
              </a:r>
            </a:p>
            <a:p>
              <a:pPr>
                <a:lnSpc>
                  <a:spcPct val="200000"/>
                </a:lnSpc>
              </a:pP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于</a:t>
              </a:r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20xx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年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9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月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22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日前通过电子邮件报送至中国质协，以便进行集中总结宣传。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ADF26C7A-8CE8-47E9-86B0-43C9420F5CE0}"/>
                </a:ext>
              </a:extLst>
            </p:cNvPr>
            <p:cNvSpPr/>
            <p:nvPr/>
          </p:nvSpPr>
          <p:spPr bwMode="auto">
            <a:xfrm>
              <a:off x="1171639" y="2775284"/>
              <a:ext cx="9848721" cy="2746432"/>
            </a:xfrm>
            <a:prstGeom prst="rect">
              <a:avLst/>
            </a:prstGeom>
            <a:noFill/>
            <a:ln w="12700">
              <a:solidFill>
                <a:srgbClr val="BE000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356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0C9CECBA-D2FF-4DBF-9532-9FE2A169E4A1}"/>
              </a:ext>
            </a:extLst>
          </p:cNvPr>
          <p:cNvSpPr txBox="1"/>
          <p:nvPr/>
        </p:nvSpPr>
        <p:spPr>
          <a:xfrm>
            <a:off x="922877" y="1746090"/>
            <a:ext cx="809278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b="0" i="0">
                <a:solidFill>
                  <a:srgbClr val="333333"/>
                </a:solidFill>
                <a:effectLst/>
                <a:latin typeface="Helvetica Neue"/>
              </a:defRPr>
            </a:lvl1pPr>
          </a:lstStyle>
          <a:p>
            <a:r>
              <a:rPr lang="zh-CN" altLang="en-US" sz="2000" b="1" dirty="0">
                <a:solidFill>
                  <a:srgbClr val="BE0001"/>
                </a:solidFill>
                <a:latin typeface="+mn-ea"/>
              </a:rPr>
              <a:t>（二）请各会员单位、相关组织及全国质协系统单位加强活动宣传，</a:t>
            </a:r>
          </a:p>
        </p:txBody>
      </p:sp>
    </p:spTree>
    <p:extLst>
      <p:ext uri="{BB962C8B-B14F-4D97-AF65-F5344CB8AC3E}">
        <p14:creationId xmlns:p14="http://schemas.microsoft.com/office/powerpoint/2010/main" val="8848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1D27FF8-4AB6-43B1-87F3-5E37F95E48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D199FC3-F47C-491C-8690-4388A0E7CB1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76"/>
          <a:stretch/>
        </p:blipFill>
        <p:spPr>
          <a:xfrm>
            <a:off x="0" y="5057526"/>
            <a:ext cx="12192000" cy="177082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618905A-A02D-4F4D-BD57-E026276A2AD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99" t="66668" r="8900"/>
          <a:stretch/>
        </p:blipFill>
        <p:spPr>
          <a:xfrm>
            <a:off x="4156806" y="5429833"/>
            <a:ext cx="4955111" cy="144299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4698042-0937-4475-A8CD-314632AF944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309" b="65025"/>
          <a:stretch/>
        </p:blipFill>
        <p:spPr>
          <a:xfrm>
            <a:off x="0" y="5015151"/>
            <a:ext cx="6352675" cy="1842850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C666B5C9-1FE6-451D-B5E6-94AC90DB0A5C}"/>
              </a:ext>
            </a:extLst>
          </p:cNvPr>
          <p:cNvSpPr/>
          <p:nvPr/>
        </p:nvSpPr>
        <p:spPr>
          <a:xfrm>
            <a:off x="1312291" y="2247162"/>
            <a:ext cx="1415772" cy="227560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8000" dirty="0">
                <a:solidFill>
                  <a:srgbClr val="FFF3C0"/>
                </a:solidFill>
                <a:effectLst>
                  <a:outerShdw blurRad="76200" dist="127000" dir="5400000" algn="ctr" rotWithShape="0">
                    <a:srgbClr val="A20000"/>
                  </a:outerShdw>
                </a:effectLst>
                <a:latin typeface="优设标题黑" panose="00000500000000000000" pitchFamily="2" charset="-122"/>
                <a:ea typeface="优设标题黑" panose="00000500000000000000" pitchFamily="2" charset="-122"/>
              </a:rPr>
              <a:t>目录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D2DC2F06-4B08-4D8C-A5DB-F020ECFF5EE8}"/>
              </a:ext>
            </a:extLst>
          </p:cNvPr>
          <p:cNvGrpSpPr/>
          <p:nvPr/>
        </p:nvGrpSpPr>
        <p:grpSpPr>
          <a:xfrm>
            <a:off x="3680999" y="832167"/>
            <a:ext cx="5343351" cy="630218"/>
            <a:chOff x="3664143" y="3904590"/>
            <a:chExt cx="4654867" cy="760411"/>
          </a:xfrm>
        </p:grpSpPr>
        <p:sp>
          <p:nvSpPr>
            <p:cNvPr id="30" name="矩形: 圆角 29">
              <a:extLst>
                <a:ext uri="{FF2B5EF4-FFF2-40B4-BE49-F238E27FC236}">
                  <a16:creationId xmlns:a16="http://schemas.microsoft.com/office/drawing/2014/main" xmlns="" id="{F46C8700-276A-484F-A413-BB202640A3FE}"/>
                </a:ext>
              </a:extLst>
            </p:cNvPr>
            <p:cNvSpPr/>
            <p:nvPr/>
          </p:nvSpPr>
          <p:spPr>
            <a:xfrm>
              <a:off x="3664143" y="3904590"/>
              <a:ext cx="4654867" cy="760411"/>
            </a:xfrm>
            <a:prstGeom prst="roundRect">
              <a:avLst>
                <a:gd name="adj" fmla="val 50000"/>
              </a:avLst>
            </a:prstGeom>
            <a:solidFill>
              <a:srgbClr val="FFF3C0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rgbClr val="BE0001"/>
                </a:solidFill>
                <a:latin typeface="阿里巴巴普惠体 Heavy" pitchFamily="18" charset="-122"/>
                <a:ea typeface="阿里巴巴普惠体 Heavy" pitchFamily="18" charset="-122"/>
                <a:cs typeface="阿里巴巴普惠体 Heavy" pitchFamily="18" charset="-122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77090E1E-774A-4B22-A349-68937B944C1C}"/>
                </a:ext>
              </a:extLst>
            </p:cNvPr>
            <p:cNvSpPr/>
            <p:nvPr/>
          </p:nvSpPr>
          <p:spPr>
            <a:xfrm>
              <a:off x="4145546" y="3992408"/>
              <a:ext cx="3788453" cy="6313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1</a:t>
              </a:r>
              <a:r>
                <a:rPr lang="zh-CN" altLang="en-US" sz="2800" dirty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、全国质量月简介</a:t>
              </a:r>
            </a:p>
          </p:txBody>
        </p:sp>
      </p:grp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E24D988E-D307-41BE-8CEE-1B86D531070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100" t="41273" r="-695" b="-2669"/>
          <a:stretch/>
        </p:blipFill>
        <p:spPr>
          <a:xfrm>
            <a:off x="10547668" y="1719076"/>
            <a:ext cx="1118491" cy="1152284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0DD22E0A-E846-4FEC-8BBF-93D631ED8A62}"/>
              </a:ext>
            </a:extLst>
          </p:cNvPr>
          <p:cNvGrpSpPr/>
          <p:nvPr/>
        </p:nvGrpSpPr>
        <p:grpSpPr>
          <a:xfrm>
            <a:off x="880685" y="886273"/>
            <a:ext cx="1169727" cy="833287"/>
            <a:chOff x="859838" y="881026"/>
            <a:chExt cx="1591222" cy="1133551"/>
          </a:xfrm>
        </p:grpSpPr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1EF46744-0A82-4474-93CE-7D77B70587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 b="50000"/>
            <a:stretch/>
          </p:blipFill>
          <p:spPr>
            <a:xfrm>
              <a:off x="859838" y="881026"/>
              <a:ext cx="680204" cy="680204"/>
            </a:xfrm>
            <a:prstGeom prst="rect">
              <a:avLst/>
            </a:prstGeom>
          </p:spPr>
        </p:pic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xmlns="" id="{E71C2FAE-B57F-42D8-87C4-A90E82C69A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00" t="41273" r="-695" b="-2669"/>
            <a:stretch/>
          </p:blipFill>
          <p:spPr>
            <a:xfrm>
              <a:off x="1465547" y="999289"/>
              <a:ext cx="985513" cy="1015288"/>
            </a:xfrm>
            <a:prstGeom prst="rect">
              <a:avLst/>
            </a:prstGeom>
          </p:spPr>
        </p:pic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F682BF91-8278-4A7B-A054-A965BEC9F4F6}"/>
              </a:ext>
            </a:extLst>
          </p:cNvPr>
          <p:cNvGrpSpPr/>
          <p:nvPr/>
        </p:nvGrpSpPr>
        <p:grpSpPr>
          <a:xfrm>
            <a:off x="3680999" y="1660827"/>
            <a:ext cx="5343351" cy="1026888"/>
            <a:chOff x="3664143" y="3904590"/>
            <a:chExt cx="5343350" cy="1239027"/>
          </a:xfrm>
        </p:grpSpPr>
        <p:sp>
          <p:nvSpPr>
            <p:cNvPr id="21" name="矩形: 圆角 20">
              <a:extLst>
                <a:ext uri="{FF2B5EF4-FFF2-40B4-BE49-F238E27FC236}">
                  <a16:creationId xmlns:a16="http://schemas.microsoft.com/office/drawing/2014/main" xmlns="" id="{CE44DCA7-B1C6-4315-B854-B0C40CF2C2BE}"/>
                </a:ext>
              </a:extLst>
            </p:cNvPr>
            <p:cNvSpPr/>
            <p:nvPr/>
          </p:nvSpPr>
          <p:spPr>
            <a:xfrm>
              <a:off x="3664143" y="3904590"/>
              <a:ext cx="5343350" cy="760411"/>
            </a:xfrm>
            <a:prstGeom prst="roundRect">
              <a:avLst>
                <a:gd name="adj" fmla="val 50000"/>
              </a:avLst>
            </a:prstGeom>
            <a:solidFill>
              <a:srgbClr val="FFF3C0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rgbClr val="BE0001"/>
                </a:solidFill>
                <a:latin typeface="阿里巴巴普惠体 Heavy" pitchFamily="18" charset="-122"/>
                <a:ea typeface="阿里巴巴普惠体 Heavy" pitchFamily="18" charset="-122"/>
                <a:cs typeface="阿里巴巴普惠体 Heavy" pitchFamily="18" charset="-122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7596D86B-49C6-4467-A99A-AF9DFF60EAC5}"/>
                </a:ext>
              </a:extLst>
            </p:cNvPr>
            <p:cNvSpPr/>
            <p:nvPr/>
          </p:nvSpPr>
          <p:spPr>
            <a:xfrm>
              <a:off x="4145546" y="3992406"/>
              <a:ext cx="4861947" cy="11512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2</a:t>
              </a:r>
              <a:r>
                <a:rPr lang="zh-CN" altLang="en-US" sz="2800" dirty="0" smtClean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、</a:t>
              </a:r>
              <a:r>
                <a:rPr lang="en-US" altLang="zh-CN" sz="2800" dirty="0" smtClean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20xx</a:t>
              </a:r>
              <a:r>
                <a:rPr lang="zh-CN" altLang="en-US" sz="2800" dirty="0" smtClean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年</a:t>
              </a:r>
              <a:r>
                <a:rPr lang="zh-CN" altLang="en-US" sz="2800" dirty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质量月活动主题</a:t>
              </a:r>
            </a:p>
            <a:p>
              <a:endParaRPr lang="zh-CN" altLang="en-US" sz="2800" dirty="0">
                <a:solidFill>
                  <a:srgbClr val="BE0001"/>
                </a:solidFill>
                <a:latin typeface="阿里巴巴普惠体 Heavy" pitchFamily="18" charset="-122"/>
                <a:ea typeface="阿里巴巴普惠体 Heavy" pitchFamily="18" charset="-122"/>
                <a:cs typeface="阿里巴巴普惠体 Heavy" pitchFamily="18" charset="-122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08578B5D-B3FF-4633-B04E-FC15C7590345}"/>
              </a:ext>
            </a:extLst>
          </p:cNvPr>
          <p:cNvGrpSpPr/>
          <p:nvPr/>
        </p:nvGrpSpPr>
        <p:grpSpPr>
          <a:xfrm>
            <a:off x="3680999" y="3304547"/>
            <a:ext cx="5487729" cy="630218"/>
            <a:chOff x="3664143" y="3904590"/>
            <a:chExt cx="5487729" cy="760411"/>
          </a:xfrm>
        </p:grpSpPr>
        <p:sp>
          <p:nvSpPr>
            <p:cNvPr id="24" name="矩形: 圆角 23">
              <a:extLst>
                <a:ext uri="{FF2B5EF4-FFF2-40B4-BE49-F238E27FC236}">
                  <a16:creationId xmlns:a16="http://schemas.microsoft.com/office/drawing/2014/main" xmlns="" id="{3A486E93-00D0-4D54-A0A1-6BEC95896B54}"/>
                </a:ext>
              </a:extLst>
            </p:cNvPr>
            <p:cNvSpPr/>
            <p:nvPr/>
          </p:nvSpPr>
          <p:spPr>
            <a:xfrm>
              <a:off x="3664143" y="3904590"/>
              <a:ext cx="5343350" cy="760411"/>
            </a:xfrm>
            <a:prstGeom prst="roundRect">
              <a:avLst>
                <a:gd name="adj" fmla="val 50000"/>
              </a:avLst>
            </a:prstGeom>
            <a:solidFill>
              <a:srgbClr val="FFF3C0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rgbClr val="BE0001"/>
                </a:solidFill>
                <a:latin typeface="阿里巴巴普惠体 Heavy" pitchFamily="18" charset="-122"/>
                <a:ea typeface="阿里巴巴普惠体 Heavy" pitchFamily="18" charset="-122"/>
                <a:cs typeface="阿里巴巴普惠体 Heavy" pitchFamily="18" charset="-122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AC27F3E6-70FA-4824-AB39-10547AEEC358}"/>
                </a:ext>
              </a:extLst>
            </p:cNvPr>
            <p:cNvSpPr/>
            <p:nvPr/>
          </p:nvSpPr>
          <p:spPr>
            <a:xfrm>
              <a:off x="4145546" y="3992406"/>
              <a:ext cx="5006326" cy="6313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4</a:t>
              </a:r>
              <a:r>
                <a:rPr lang="zh-CN" altLang="en-US" sz="2800" dirty="0" smtClean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、</a:t>
              </a:r>
              <a:r>
                <a:rPr lang="en-US" altLang="zh-CN" sz="2800" dirty="0" smtClean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20xx</a:t>
              </a:r>
              <a:r>
                <a:rPr lang="zh-CN" altLang="en-US" sz="2800" dirty="0" smtClean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年</a:t>
              </a:r>
              <a:r>
                <a:rPr lang="zh-CN" altLang="en-US" sz="2800" dirty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质量月活动要求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A42E3A7D-08FD-41B2-A60A-7DB79048A2C7}"/>
              </a:ext>
            </a:extLst>
          </p:cNvPr>
          <p:cNvGrpSpPr/>
          <p:nvPr/>
        </p:nvGrpSpPr>
        <p:grpSpPr>
          <a:xfrm>
            <a:off x="3680999" y="4126407"/>
            <a:ext cx="5343351" cy="630218"/>
            <a:chOff x="3664143" y="3904590"/>
            <a:chExt cx="5343350" cy="760411"/>
          </a:xfrm>
        </p:grpSpPr>
        <p:sp>
          <p:nvSpPr>
            <p:cNvPr id="27" name="矩形: 圆角 26">
              <a:extLst>
                <a:ext uri="{FF2B5EF4-FFF2-40B4-BE49-F238E27FC236}">
                  <a16:creationId xmlns:a16="http://schemas.microsoft.com/office/drawing/2014/main" xmlns="" id="{B45950B2-C1FA-4EDF-BCA6-A3247EABDCD7}"/>
                </a:ext>
              </a:extLst>
            </p:cNvPr>
            <p:cNvSpPr/>
            <p:nvPr/>
          </p:nvSpPr>
          <p:spPr>
            <a:xfrm>
              <a:off x="3664143" y="3904590"/>
              <a:ext cx="5343350" cy="760411"/>
            </a:xfrm>
            <a:prstGeom prst="roundRect">
              <a:avLst>
                <a:gd name="adj" fmla="val 50000"/>
              </a:avLst>
            </a:prstGeom>
            <a:solidFill>
              <a:srgbClr val="FFF3C0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rgbClr val="BE0001"/>
                </a:solidFill>
                <a:latin typeface="阿里巴巴普惠体 Heavy" pitchFamily="18" charset="-122"/>
                <a:ea typeface="阿里巴巴普惠体 Heavy" pitchFamily="18" charset="-122"/>
                <a:cs typeface="阿里巴巴普惠体 Heavy" pitchFamily="18" charset="-122"/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57365190-A113-4AF6-BAEB-B9FAEBDCFAF0}"/>
                </a:ext>
              </a:extLst>
            </p:cNvPr>
            <p:cNvSpPr/>
            <p:nvPr/>
          </p:nvSpPr>
          <p:spPr>
            <a:xfrm>
              <a:off x="4145546" y="3992406"/>
              <a:ext cx="4498519" cy="6313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5</a:t>
              </a:r>
              <a:r>
                <a:rPr lang="zh-CN" altLang="en-US" sz="2800" dirty="0" smtClean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、</a:t>
              </a:r>
              <a:r>
                <a:rPr lang="en-US" altLang="zh-CN" sz="2800" dirty="0" smtClean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20xx</a:t>
              </a:r>
              <a:r>
                <a:rPr lang="zh-CN" altLang="en-US" sz="2800" dirty="0" smtClean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年</a:t>
              </a:r>
              <a:r>
                <a:rPr lang="zh-CN" altLang="en-US" sz="2800" dirty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质量月宣传口号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4BC47653-9CEE-469A-BB1D-1559A2DA960F}"/>
              </a:ext>
            </a:extLst>
          </p:cNvPr>
          <p:cNvGrpSpPr/>
          <p:nvPr/>
        </p:nvGrpSpPr>
        <p:grpSpPr>
          <a:xfrm>
            <a:off x="3680999" y="4948269"/>
            <a:ext cx="5343351" cy="630218"/>
            <a:chOff x="3664143" y="3904590"/>
            <a:chExt cx="5343350" cy="760411"/>
          </a:xfrm>
        </p:grpSpPr>
        <p:sp>
          <p:nvSpPr>
            <p:cNvPr id="34" name="矩形: 圆角 33">
              <a:extLst>
                <a:ext uri="{FF2B5EF4-FFF2-40B4-BE49-F238E27FC236}">
                  <a16:creationId xmlns:a16="http://schemas.microsoft.com/office/drawing/2014/main" xmlns="" id="{4F9881FF-9AF7-4B98-9049-C44BF96BC2EC}"/>
                </a:ext>
              </a:extLst>
            </p:cNvPr>
            <p:cNvSpPr/>
            <p:nvPr/>
          </p:nvSpPr>
          <p:spPr>
            <a:xfrm>
              <a:off x="3664143" y="3904590"/>
              <a:ext cx="5343350" cy="760411"/>
            </a:xfrm>
            <a:prstGeom prst="roundRect">
              <a:avLst>
                <a:gd name="adj" fmla="val 50000"/>
              </a:avLst>
            </a:prstGeom>
            <a:solidFill>
              <a:srgbClr val="FFF3C0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rgbClr val="BE0001"/>
                </a:solidFill>
                <a:latin typeface="阿里巴巴普惠体 Heavy" pitchFamily="18" charset="-122"/>
                <a:ea typeface="阿里巴巴普惠体 Heavy" pitchFamily="18" charset="-122"/>
                <a:cs typeface="阿里巴巴普惠体 Heavy" pitchFamily="18" charset="-122"/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CA5B7C5D-2DA6-42F7-8D65-85BA5DE7B3AC}"/>
                </a:ext>
              </a:extLst>
            </p:cNvPr>
            <p:cNvSpPr/>
            <p:nvPr/>
          </p:nvSpPr>
          <p:spPr>
            <a:xfrm>
              <a:off x="4145546" y="3992408"/>
              <a:ext cx="4332557" cy="6313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6</a:t>
              </a:r>
              <a:r>
                <a:rPr lang="zh-CN" altLang="en-US" sz="2800" dirty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、全国质量月倡议书</a:t>
              </a:r>
            </a:p>
          </p:txBody>
        </p:sp>
      </p:grpSp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582D6F27-F5F2-43E1-B9E4-EC7CEEE87A8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saturation sat="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700" t="52493" r="69809" b="9301"/>
          <a:stretch/>
        </p:blipFill>
        <p:spPr>
          <a:xfrm>
            <a:off x="1311102" y="5119034"/>
            <a:ext cx="1937911" cy="1899049"/>
          </a:xfrm>
          <a:prstGeom prst="rect">
            <a:avLst/>
          </a:prstGeom>
        </p:spPr>
      </p:pic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B9CAC0BF-F398-4490-856E-0BE5CCE0F14B}"/>
              </a:ext>
            </a:extLst>
          </p:cNvPr>
          <p:cNvGrpSpPr/>
          <p:nvPr/>
        </p:nvGrpSpPr>
        <p:grpSpPr>
          <a:xfrm>
            <a:off x="3680999" y="2482687"/>
            <a:ext cx="5343351" cy="630218"/>
            <a:chOff x="3664143" y="3904590"/>
            <a:chExt cx="5343350" cy="760411"/>
          </a:xfrm>
        </p:grpSpPr>
        <p:sp>
          <p:nvSpPr>
            <p:cNvPr id="45" name="矩形: 圆角 44">
              <a:extLst>
                <a:ext uri="{FF2B5EF4-FFF2-40B4-BE49-F238E27FC236}">
                  <a16:creationId xmlns:a16="http://schemas.microsoft.com/office/drawing/2014/main" xmlns="" id="{739AE962-18D1-4C00-A0B1-564BD4B6A9A8}"/>
                </a:ext>
              </a:extLst>
            </p:cNvPr>
            <p:cNvSpPr/>
            <p:nvPr/>
          </p:nvSpPr>
          <p:spPr>
            <a:xfrm>
              <a:off x="3664143" y="3904590"/>
              <a:ext cx="5343350" cy="760411"/>
            </a:xfrm>
            <a:prstGeom prst="roundRect">
              <a:avLst>
                <a:gd name="adj" fmla="val 50000"/>
              </a:avLst>
            </a:prstGeom>
            <a:solidFill>
              <a:srgbClr val="FFF3C0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rgbClr val="BE0001"/>
                </a:solidFill>
                <a:latin typeface="阿里巴巴普惠体 Heavy" pitchFamily="18" charset="-122"/>
                <a:ea typeface="阿里巴巴普惠体 Heavy" pitchFamily="18" charset="-122"/>
                <a:cs typeface="阿里巴巴普惠体 Heavy" pitchFamily="18" charset="-122"/>
              </a:endParaRPr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xmlns="" id="{A5C6BDE7-FD9A-4B31-9724-9C2E010BFC49}"/>
                </a:ext>
              </a:extLst>
            </p:cNvPr>
            <p:cNvSpPr/>
            <p:nvPr/>
          </p:nvSpPr>
          <p:spPr>
            <a:xfrm>
              <a:off x="4145546" y="3992406"/>
              <a:ext cx="4861947" cy="6313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3</a:t>
              </a:r>
              <a:r>
                <a:rPr lang="zh-CN" altLang="en-US" sz="2800" dirty="0" smtClean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、</a:t>
              </a:r>
              <a:r>
                <a:rPr lang="en-US" altLang="zh-CN" sz="2800" dirty="0" smtClean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20xx</a:t>
              </a:r>
              <a:r>
                <a:rPr lang="zh-CN" altLang="en-US" sz="2800" dirty="0" smtClean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年</a:t>
              </a:r>
              <a:r>
                <a:rPr lang="zh-CN" altLang="en-US" sz="2800" dirty="0">
                  <a:solidFill>
                    <a:srgbClr val="BE0001"/>
                  </a:solidFill>
                  <a:latin typeface="阿里巴巴普惠体 Heavy" pitchFamily="18" charset="-122"/>
                  <a:ea typeface="阿里巴巴普惠体 Heavy" pitchFamily="18" charset="-122"/>
                  <a:cs typeface="阿里巴巴普惠体 Heavy" pitchFamily="18" charset="-122"/>
                </a:rPr>
                <a:t>质量月活动内容</a:t>
              </a:r>
            </a:p>
          </p:txBody>
        </p:sp>
      </p:grpSp>
      <p:sp>
        <p:nvSpPr>
          <p:cNvPr id="37" name="TextBox 9">
            <a:extLst>
              <a:ext uri="{FF2B5EF4-FFF2-40B4-BE49-F238E27FC236}">
                <a16:creationId xmlns:a16="http://schemas.microsoft.com/office/drawing/2014/main" xmlns="" id="{FF11A90E-4E60-197F-DCE6-A43776017FDA}"/>
              </a:ext>
            </a:extLst>
          </p:cNvPr>
          <p:cNvSpPr txBox="1"/>
          <p:nvPr/>
        </p:nvSpPr>
        <p:spPr>
          <a:xfrm>
            <a:off x="1" y="19806"/>
            <a:ext cx="453651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下载 </a:t>
            </a:r>
            <a:r>
              <a:rPr lang="en-US" altLang="zh-CN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241178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5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5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5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5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5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1D27FF8-4AB6-43B1-87F3-5E37F95E48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D199FC3-F47C-491C-8690-4388A0E7CB1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76"/>
          <a:stretch/>
        </p:blipFill>
        <p:spPr>
          <a:xfrm>
            <a:off x="-651" y="4058475"/>
            <a:ext cx="12192000" cy="280518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618905A-A02D-4F4D-BD57-E026276A2AD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99" t="66668" r="8900"/>
          <a:stretch/>
        </p:blipFill>
        <p:spPr>
          <a:xfrm>
            <a:off x="3048001" y="4481494"/>
            <a:ext cx="8058912" cy="234685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4698042-0937-4475-A8CD-314632AF944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309" b="65025"/>
          <a:stretch/>
        </p:blipFill>
        <p:spPr>
          <a:xfrm>
            <a:off x="1" y="4913377"/>
            <a:ext cx="6703511" cy="194462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DFBB0C9D-482A-4278-8BA2-FA67964137B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22" t="55728"/>
          <a:stretch/>
        </p:blipFill>
        <p:spPr>
          <a:xfrm>
            <a:off x="9500237" y="4207138"/>
            <a:ext cx="2691763" cy="270788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99F4EF2A-A4D1-48D7-B4BC-03816FB7658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saturation sat="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700" t="52493" r="69809" b="9301"/>
          <a:stretch/>
        </p:blipFill>
        <p:spPr>
          <a:xfrm>
            <a:off x="533149" y="4071999"/>
            <a:ext cx="3039107" cy="2978163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C666B5C9-1FE6-451D-B5E6-94AC90DB0A5C}"/>
              </a:ext>
            </a:extLst>
          </p:cNvPr>
          <p:cNvSpPr/>
          <p:nvPr/>
        </p:nvSpPr>
        <p:spPr>
          <a:xfrm>
            <a:off x="4114681" y="1057357"/>
            <a:ext cx="396134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solidFill>
                  <a:srgbClr val="FFF3C0"/>
                </a:solidFill>
                <a:effectLst>
                  <a:outerShdw blurRad="76200" dist="127000" dir="5400000" algn="ctr" rotWithShape="0">
                    <a:srgbClr val="A20000"/>
                  </a:outerShdw>
                </a:effectLst>
                <a:latin typeface="优设标题黑" panose="00000500000000000000" pitchFamily="2" charset="-122"/>
                <a:ea typeface="优设标题黑" panose="00000500000000000000" pitchFamily="2" charset="-122"/>
              </a:rPr>
              <a:t>第五部分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E24D988E-D307-41BE-8CEE-1B86D531070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100" t="41273" r="-695" b="-2669"/>
          <a:stretch/>
        </p:blipFill>
        <p:spPr>
          <a:xfrm>
            <a:off x="10547668" y="1719076"/>
            <a:ext cx="1118491" cy="1152284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0DD22E0A-E846-4FEC-8BBF-93D631ED8A62}"/>
              </a:ext>
            </a:extLst>
          </p:cNvPr>
          <p:cNvGrpSpPr/>
          <p:nvPr/>
        </p:nvGrpSpPr>
        <p:grpSpPr>
          <a:xfrm>
            <a:off x="880685" y="886273"/>
            <a:ext cx="1169727" cy="833287"/>
            <a:chOff x="859838" y="881026"/>
            <a:chExt cx="1591222" cy="1133551"/>
          </a:xfrm>
        </p:grpSpPr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1EF46744-0A82-4474-93CE-7D77B70587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 b="50000"/>
            <a:stretch/>
          </p:blipFill>
          <p:spPr>
            <a:xfrm>
              <a:off x="859838" y="881026"/>
              <a:ext cx="680204" cy="680204"/>
            </a:xfrm>
            <a:prstGeom prst="rect">
              <a:avLst/>
            </a:prstGeom>
          </p:spPr>
        </p:pic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xmlns="" id="{E71C2FAE-B57F-42D8-87C4-A90E82C69A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00" t="41273" r="-695" b="-2669"/>
            <a:stretch/>
          </p:blipFill>
          <p:spPr>
            <a:xfrm>
              <a:off x="1465547" y="999289"/>
              <a:ext cx="985513" cy="1015288"/>
            </a:xfrm>
            <a:prstGeom prst="rect">
              <a:avLst/>
            </a:prstGeom>
          </p:spPr>
        </p:pic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533B4F7E-2232-46BD-B039-939C1884ABC2}"/>
              </a:ext>
            </a:extLst>
          </p:cNvPr>
          <p:cNvGrpSpPr/>
          <p:nvPr/>
        </p:nvGrpSpPr>
        <p:grpSpPr>
          <a:xfrm>
            <a:off x="2240815" y="2514187"/>
            <a:ext cx="7198565" cy="1167578"/>
            <a:chOff x="3673956" y="3730395"/>
            <a:chExt cx="6271041" cy="1167578"/>
          </a:xfrm>
        </p:grpSpPr>
        <p:sp>
          <p:nvSpPr>
            <p:cNvPr id="19" name="矩形: 圆角 18">
              <a:extLst>
                <a:ext uri="{FF2B5EF4-FFF2-40B4-BE49-F238E27FC236}">
                  <a16:creationId xmlns:a16="http://schemas.microsoft.com/office/drawing/2014/main" xmlns="" id="{F95BEAAA-B6D5-4C3A-89F7-1D0B9F5E9CCA}"/>
                </a:ext>
              </a:extLst>
            </p:cNvPr>
            <p:cNvSpPr/>
            <p:nvPr/>
          </p:nvSpPr>
          <p:spPr>
            <a:xfrm>
              <a:off x="3673956" y="3730395"/>
              <a:ext cx="6271041" cy="1167578"/>
            </a:xfrm>
            <a:prstGeom prst="roundRect">
              <a:avLst>
                <a:gd name="adj" fmla="val 50000"/>
              </a:avLst>
            </a:prstGeom>
            <a:solidFill>
              <a:srgbClr val="FFF3C0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rgbClr val="BE0001"/>
                </a:solidFill>
                <a:latin typeface="+mn-ea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94ADA1EE-EBAA-49C1-9B22-B8832FFCD54C}"/>
                </a:ext>
              </a:extLst>
            </p:cNvPr>
            <p:cNvSpPr/>
            <p:nvPr/>
          </p:nvSpPr>
          <p:spPr>
            <a:xfrm>
              <a:off x="4134191" y="3913598"/>
              <a:ext cx="570291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BE0001"/>
                  </a:solidFill>
                  <a:latin typeface="+mn-ea"/>
                </a:rPr>
                <a:t>20xx</a:t>
              </a:r>
              <a:r>
                <a:rPr lang="zh-CN" altLang="en-US" sz="4800" b="1" dirty="0" smtClean="0">
                  <a:solidFill>
                    <a:srgbClr val="BE0001"/>
                  </a:solidFill>
                  <a:latin typeface="+mn-ea"/>
                </a:rPr>
                <a:t>年</a:t>
              </a:r>
              <a:r>
                <a:rPr lang="zh-CN" altLang="en-US" sz="4800" b="1" dirty="0">
                  <a:solidFill>
                    <a:srgbClr val="BE0001"/>
                  </a:solidFill>
                  <a:latin typeface="+mn-ea"/>
                </a:rPr>
                <a:t>质量月宣传口号</a:t>
              </a:r>
            </a:p>
          </p:txBody>
        </p:sp>
      </p:grp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25228430-9CD4-4DEC-845C-864ED3583803}"/>
              </a:ext>
            </a:extLst>
          </p:cNvPr>
          <p:cNvSpPr/>
          <p:nvPr/>
        </p:nvSpPr>
        <p:spPr>
          <a:xfrm>
            <a:off x="3042657" y="4071998"/>
            <a:ext cx="60050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dirty="0">
                <a:solidFill>
                  <a:srgbClr val="FFF3C0"/>
                </a:solidFill>
                <a:latin typeface="+mn-ea"/>
              </a:rPr>
              <a:t>创造质量价值 增强企业韧性 助力高质量发展</a:t>
            </a:r>
          </a:p>
        </p:txBody>
      </p:sp>
    </p:spTree>
    <p:extLst>
      <p:ext uri="{BB962C8B-B14F-4D97-AF65-F5344CB8AC3E}">
        <p14:creationId xmlns:p14="http://schemas.microsoft.com/office/powerpoint/2010/main" val="229442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245B5D45-413E-42FD-9E23-BE08B2669955}"/>
              </a:ext>
            </a:extLst>
          </p:cNvPr>
          <p:cNvGrpSpPr/>
          <p:nvPr/>
        </p:nvGrpSpPr>
        <p:grpSpPr>
          <a:xfrm>
            <a:off x="922876" y="673770"/>
            <a:ext cx="6969840" cy="741327"/>
            <a:chOff x="3673957" y="3730395"/>
            <a:chExt cx="7951511" cy="1167578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A6B56FC9-4000-4FE9-8FCE-1CFD816E4C32}"/>
                </a:ext>
              </a:extLst>
            </p:cNvPr>
            <p:cNvSpPr/>
            <p:nvPr/>
          </p:nvSpPr>
          <p:spPr>
            <a:xfrm>
              <a:off x="3673957" y="3730395"/>
              <a:ext cx="7951511" cy="1167578"/>
            </a:xfrm>
            <a:prstGeom prst="roundRect">
              <a:avLst>
                <a:gd name="adj" fmla="val 50000"/>
              </a:avLst>
            </a:prstGeom>
            <a:solidFill>
              <a:srgbClr val="BE0001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DECA3"/>
                </a:solidFill>
                <a:latin typeface="+mn-ea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5C79DC42-F1D2-4408-AD24-126F7D55A3EA}"/>
                </a:ext>
              </a:extLst>
            </p:cNvPr>
            <p:cNvSpPr/>
            <p:nvPr/>
          </p:nvSpPr>
          <p:spPr>
            <a:xfrm>
              <a:off x="4194307" y="3864050"/>
              <a:ext cx="6916455" cy="921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FDECA3"/>
                  </a:solidFill>
                  <a:latin typeface="+mn-ea"/>
                </a:rPr>
                <a:t>20xx</a:t>
              </a:r>
              <a:r>
                <a:rPr lang="zh-CN" altLang="en-US" sz="3200" b="1" dirty="0" smtClean="0">
                  <a:solidFill>
                    <a:srgbClr val="FDECA3"/>
                  </a:solidFill>
                  <a:latin typeface="+mn-ea"/>
                </a:rPr>
                <a:t>年</a:t>
              </a:r>
              <a:r>
                <a:rPr lang="zh-CN" altLang="en-US" sz="3200" b="1" dirty="0">
                  <a:solidFill>
                    <a:srgbClr val="FDECA3"/>
                  </a:solidFill>
                  <a:latin typeface="+mn-ea"/>
                </a:rPr>
                <a:t>全国质量月活动宣传口号</a:t>
              </a: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xmlns="" id="{8C655ABF-CFE8-4CCC-A1A3-CD72EC24EBFF}"/>
              </a:ext>
            </a:extLst>
          </p:cNvPr>
          <p:cNvGrpSpPr/>
          <p:nvPr/>
        </p:nvGrpSpPr>
        <p:grpSpPr>
          <a:xfrm>
            <a:off x="1530785" y="2503677"/>
            <a:ext cx="3885783" cy="654053"/>
            <a:chOff x="1835584" y="2086580"/>
            <a:chExt cx="3885782" cy="654053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6DE98883-CB21-4624-AEF4-DFEFF2B84847}"/>
                </a:ext>
              </a:extLst>
            </p:cNvPr>
            <p:cNvGrpSpPr/>
            <p:nvPr/>
          </p:nvGrpSpPr>
          <p:grpSpPr>
            <a:xfrm>
              <a:off x="2030529" y="2086580"/>
              <a:ext cx="3127487" cy="369332"/>
              <a:chOff x="2030529" y="2086580"/>
              <a:chExt cx="3127487" cy="369332"/>
            </a:xfrm>
          </p:grpSpPr>
          <p:grpSp>
            <p:nvGrpSpPr>
              <p:cNvPr id="14" name="组合 13">
                <a:extLst>
                  <a:ext uri="{FF2B5EF4-FFF2-40B4-BE49-F238E27FC236}">
                    <a16:creationId xmlns:a16="http://schemas.microsoft.com/office/drawing/2014/main" xmlns="" id="{5317A4F3-E0B1-447F-974D-B982EF326137}"/>
                  </a:ext>
                </a:extLst>
              </p:cNvPr>
              <p:cNvGrpSpPr/>
              <p:nvPr/>
            </p:nvGrpSpPr>
            <p:grpSpPr>
              <a:xfrm>
                <a:off x="2030529" y="2156827"/>
                <a:ext cx="445135" cy="299085"/>
                <a:chOff x="1504" y="5295"/>
                <a:chExt cx="701" cy="471"/>
              </a:xfrm>
              <a:solidFill>
                <a:srgbClr val="BE0001"/>
              </a:solidFill>
            </p:grpSpPr>
            <p:sp>
              <p:nvSpPr>
                <p:cNvPr id="15" name="燕尾形 2">
                  <a:extLst>
                    <a:ext uri="{FF2B5EF4-FFF2-40B4-BE49-F238E27FC236}">
                      <a16:creationId xmlns:a16="http://schemas.microsoft.com/office/drawing/2014/main" xmlns="" id="{E11FA8A8-DF77-410A-9F27-C6D2E6C7462D}"/>
                    </a:ext>
                  </a:extLst>
                </p:cNvPr>
                <p:cNvSpPr/>
                <p:nvPr/>
              </p:nvSpPr>
              <p:spPr>
                <a:xfrm>
                  <a:off x="1811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  <p:sp>
              <p:nvSpPr>
                <p:cNvPr id="16" name="燕尾形 3">
                  <a:extLst>
                    <a:ext uri="{FF2B5EF4-FFF2-40B4-BE49-F238E27FC236}">
                      <a16:creationId xmlns:a16="http://schemas.microsoft.com/office/drawing/2014/main" xmlns="" id="{3B1BE09D-2467-4014-B8B3-AB577FFB32F3}"/>
                    </a:ext>
                  </a:extLst>
                </p:cNvPr>
                <p:cNvSpPr/>
                <p:nvPr/>
              </p:nvSpPr>
              <p:spPr>
                <a:xfrm>
                  <a:off x="1504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</p:grp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6D901588-257B-4113-8015-5AD9218C774E}"/>
                  </a:ext>
                </a:extLst>
              </p:cNvPr>
              <p:cNvSpPr txBox="1"/>
              <p:nvPr/>
            </p:nvSpPr>
            <p:spPr>
              <a:xfrm>
                <a:off x="2604113" y="2086580"/>
                <a:ext cx="25539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kumimoji="0" lang="en-US" altLang="zh-C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1.</a:t>
                </a:r>
                <a:r>
                  <a:rPr lang="zh-CN" altLang="en-US" b="0" i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高质量 可持续 享未来</a:t>
                </a:r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xmlns="" id="{098A2D39-F3BE-40DF-8B5A-FC962A4212D9}"/>
                </a:ext>
              </a:extLst>
            </p:cNvPr>
            <p:cNvCxnSpPr/>
            <p:nvPr/>
          </p:nvCxnSpPr>
          <p:spPr>
            <a:xfrm>
              <a:off x="1835584" y="2740633"/>
              <a:ext cx="3885782" cy="0"/>
            </a:xfrm>
            <a:prstGeom prst="line">
              <a:avLst/>
            </a:prstGeom>
            <a:ln>
              <a:solidFill>
                <a:srgbClr val="BE00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3B970612-A8FC-46C2-908C-7B2985D92EBD}"/>
              </a:ext>
            </a:extLst>
          </p:cNvPr>
          <p:cNvGrpSpPr/>
          <p:nvPr/>
        </p:nvGrpSpPr>
        <p:grpSpPr>
          <a:xfrm>
            <a:off x="1530785" y="3693270"/>
            <a:ext cx="3885782" cy="699700"/>
            <a:chOff x="1835584" y="3276175"/>
            <a:chExt cx="3885782" cy="69970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C6F09A97-0632-483D-8C29-E25E3B419355}"/>
                </a:ext>
              </a:extLst>
            </p:cNvPr>
            <p:cNvGrpSpPr/>
            <p:nvPr/>
          </p:nvGrpSpPr>
          <p:grpSpPr>
            <a:xfrm>
              <a:off x="2030529" y="3276175"/>
              <a:ext cx="3236492" cy="369332"/>
              <a:chOff x="2030529" y="3276175"/>
              <a:chExt cx="3236492" cy="369332"/>
            </a:xfrm>
          </p:grpSpPr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B2D14513-D250-45AE-9B59-D63C8D1E8D9D}"/>
                  </a:ext>
                </a:extLst>
              </p:cNvPr>
              <p:cNvSpPr txBox="1"/>
              <p:nvPr/>
            </p:nvSpPr>
            <p:spPr>
              <a:xfrm>
                <a:off x="2604113" y="3276175"/>
                <a:ext cx="26629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kumimoji="0" lang="en-US" altLang="zh-C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2.</a:t>
                </a:r>
                <a:r>
                  <a:rPr lang="zh-CN" altLang="en-US" b="0" i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质量信得过班组在行动</a:t>
                </a:r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grpSp>
            <p:nvGrpSpPr>
              <p:cNvPr id="24" name="组合 23">
                <a:extLst>
                  <a:ext uri="{FF2B5EF4-FFF2-40B4-BE49-F238E27FC236}">
                    <a16:creationId xmlns:a16="http://schemas.microsoft.com/office/drawing/2014/main" xmlns="" id="{B8CC215B-D16B-485D-819D-A44FBD0D289F}"/>
                  </a:ext>
                </a:extLst>
              </p:cNvPr>
              <p:cNvGrpSpPr/>
              <p:nvPr/>
            </p:nvGrpSpPr>
            <p:grpSpPr>
              <a:xfrm>
                <a:off x="2030529" y="3296516"/>
                <a:ext cx="445135" cy="299085"/>
                <a:chOff x="1504" y="5295"/>
                <a:chExt cx="701" cy="471"/>
              </a:xfrm>
              <a:solidFill>
                <a:srgbClr val="BE0001"/>
              </a:solidFill>
            </p:grpSpPr>
            <p:sp>
              <p:nvSpPr>
                <p:cNvPr id="25" name="燕尾形 2">
                  <a:extLst>
                    <a:ext uri="{FF2B5EF4-FFF2-40B4-BE49-F238E27FC236}">
                      <a16:creationId xmlns:a16="http://schemas.microsoft.com/office/drawing/2014/main" xmlns="" id="{3FF2B790-B242-4C44-B537-D3D537B41093}"/>
                    </a:ext>
                  </a:extLst>
                </p:cNvPr>
                <p:cNvSpPr/>
                <p:nvPr/>
              </p:nvSpPr>
              <p:spPr>
                <a:xfrm>
                  <a:off x="1811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  <p:sp>
              <p:nvSpPr>
                <p:cNvPr id="26" name="燕尾形 3">
                  <a:extLst>
                    <a:ext uri="{FF2B5EF4-FFF2-40B4-BE49-F238E27FC236}">
                      <a16:creationId xmlns:a16="http://schemas.microsoft.com/office/drawing/2014/main" xmlns="" id="{53AE543D-D4B6-4629-A97D-761C34F7D4E7}"/>
                    </a:ext>
                  </a:extLst>
                </p:cNvPr>
                <p:cNvSpPr/>
                <p:nvPr/>
              </p:nvSpPr>
              <p:spPr>
                <a:xfrm>
                  <a:off x="1504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</p:grpSp>
        </p:grpSp>
        <p:cxnSp>
          <p:nvCxnSpPr>
            <p:cNvPr id="46" name="直接连接符 45">
              <a:extLst>
                <a:ext uri="{FF2B5EF4-FFF2-40B4-BE49-F238E27FC236}">
                  <a16:creationId xmlns:a16="http://schemas.microsoft.com/office/drawing/2014/main" xmlns="" id="{7CA3EA65-878D-409D-AB9B-0690E1D0353C}"/>
                </a:ext>
              </a:extLst>
            </p:cNvPr>
            <p:cNvCxnSpPr/>
            <p:nvPr/>
          </p:nvCxnSpPr>
          <p:spPr>
            <a:xfrm>
              <a:off x="1835584" y="3975875"/>
              <a:ext cx="3885782" cy="0"/>
            </a:xfrm>
            <a:prstGeom prst="line">
              <a:avLst/>
            </a:prstGeom>
            <a:ln>
              <a:solidFill>
                <a:srgbClr val="BE00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A247DDEB-8D91-434F-8C42-61B3310BAD21}"/>
              </a:ext>
            </a:extLst>
          </p:cNvPr>
          <p:cNvGrpSpPr/>
          <p:nvPr/>
        </p:nvGrpSpPr>
        <p:grpSpPr>
          <a:xfrm>
            <a:off x="1530784" y="4813057"/>
            <a:ext cx="3946002" cy="638692"/>
            <a:chOff x="1835584" y="4395962"/>
            <a:chExt cx="3946002" cy="638692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54D97BAB-A96C-4D64-A555-A87429F888BD}"/>
                </a:ext>
              </a:extLst>
            </p:cNvPr>
            <p:cNvGrpSpPr/>
            <p:nvPr/>
          </p:nvGrpSpPr>
          <p:grpSpPr>
            <a:xfrm>
              <a:off x="2030529" y="4395962"/>
              <a:ext cx="3751057" cy="369332"/>
              <a:chOff x="2030529" y="4395962"/>
              <a:chExt cx="3751057" cy="369332"/>
            </a:xfrm>
          </p:grpSpPr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xmlns="" id="{9651D3FD-F9C6-456C-BA0F-C5E4D7E98CFB}"/>
                  </a:ext>
                </a:extLst>
              </p:cNvPr>
              <p:cNvSpPr txBox="1"/>
              <p:nvPr/>
            </p:nvSpPr>
            <p:spPr>
              <a:xfrm>
                <a:off x="2604113" y="4395962"/>
                <a:ext cx="31774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kumimoji="0" lang="en-US" altLang="zh-C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3.</a:t>
                </a:r>
                <a:r>
                  <a:rPr lang="zh-CN" altLang="en-US" b="0" i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推动质量变革 建设质量强国</a:t>
                </a:r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grpSp>
            <p:nvGrpSpPr>
              <p:cNvPr id="27" name="组合 26">
                <a:extLst>
                  <a:ext uri="{FF2B5EF4-FFF2-40B4-BE49-F238E27FC236}">
                    <a16:creationId xmlns:a16="http://schemas.microsoft.com/office/drawing/2014/main" xmlns="" id="{38A3A810-0202-43A6-83EC-C5506F1EDA81}"/>
                  </a:ext>
                </a:extLst>
              </p:cNvPr>
              <p:cNvGrpSpPr/>
              <p:nvPr/>
            </p:nvGrpSpPr>
            <p:grpSpPr>
              <a:xfrm>
                <a:off x="2030529" y="4436204"/>
                <a:ext cx="445135" cy="299085"/>
                <a:chOff x="1504" y="5295"/>
                <a:chExt cx="701" cy="471"/>
              </a:xfrm>
              <a:solidFill>
                <a:srgbClr val="BE0001"/>
              </a:solidFill>
            </p:grpSpPr>
            <p:sp>
              <p:nvSpPr>
                <p:cNvPr id="28" name="燕尾形 2">
                  <a:extLst>
                    <a:ext uri="{FF2B5EF4-FFF2-40B4-BE49-F238E27FC236}">
                      <a16:creationId xmlns:a16="http://schemas.microsoft.com/office/drawing/2014/main" xmlns="" id="{15689B6E-4B8E-4193-A464-B744B1474676}"/>
                    </a:ext>
                  </a:extLst>
                </p:cNvPr>
                <p:cNvSpPr/>
                <p:nvPr/>
              </p:nvSpPr>
              <p:spPr>
                <a:xfrm>
                  <a:off x="1811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  <p:sp>
              <p:nvSpPr>
                <p:cNvPr id="29" name="燕尾形 3">
                  <a:extLst>
                    <a:ext uri="{FF2B5EF4-FFF2-40B4-BE49-F238E27FC236}">
                      <a16:creationId xmlns:a16="http://schemas.microsoft.com/office/drawing/2014/main" xmlns="" id="{4738AC16-CD97-434F-9455-3EEDBE5CE3BF}"/>
                    </a:ext>
                  </a:extLst>
                </p:cNvPr>
                <p:cNvSpPr/>
                <p:nvPr/>
              </p:nvSpPr>
              <p:spPr>
                <a:xfrm>
                  <a:off x="1504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</p:grpSp>
        </p:grp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xmlns="" id="{23061FB7-5CAD-4245-8CD3-EA305D59D36E}"/>
                </a:ext>
              </a:extLst>
            </p:cNvPr>
            <p:cNvCxnSpPr/>
            <p:nvPr/>
          </p:nvCxnSpPr>
          <p:spPr>
            <a:xfrm>
              <a:off x="1835584" y="5034654"/>
              <a:ext cx="3885782" cy="0"/>
            </a:xfrm>
            <a:prstGeom prst="line">
              <a:avLst/>
            </a:prstGeom>
            <a:ln>
              <a:solidFill>
                <a:srgbClr val="BE00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xmlns="" id="{51E0DD2B-5757-4F10-95A5-E77104B17E70}"/>
              </a:ext>
            </a:extLst>
          </p:cNvPr>
          <p:cNvGrpSpPr/>
          <p:nvPr/>
        </p:nvGrpSpPr>
        <p:grpSpPr>
          <a:xfrm>
            <a:off x="6345857" y="2516968"/>
            <a:ext cx="3885782" cy="640760"/>
            <a:chOff x="6650655" y="2099873"/>
            <a:chExt cx="3885782" cy="640760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591B123F-951C-409E-932E-4C029CC3C82D}"/>
                </a:ext>
              </a:extLst>
            </p:cNvPr>
            <p:cNvGrpSpPr/>
            <p:nvPr/>
          </p:nvGrpSpPr>
          <p:grpSpPr>
            <a:xfrm>
              <a:off x="6650655" y="2099873"/>
              <a:ext cx="3817553" cy="369332"/>
              <a:chOff x="6650655" y="2099873"/>
              <a:chExt cx="3817553" cy="369332"/>
            </a:xfrm>
          </p:grpSpPr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xmlns="" id="{83E76EC1-901C-4CFB-8E52-4050A3A5C3D4}"/>
                  </a:ext>
                </a:extLst>
              </p:cNvPr>
              <p:cNvSpPr txBox="1"/>
              <p:nvPr/>
            </p:nvSpPr>
            <p:spPr>
              <a:xfrm>
                <a:off x="7290735" y="2099873"/>
                <a:ext cx="31774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kumimoji="0" lang="en-US" altLang="zh-C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4.</a:t>
                </a:r>
                <a:r>
                  <a:rPr lang="zh-CN" altLang="en-US" b="0" i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铸造卓越产品 打造卓著品牌</a:t>
                </a:r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grpSp>
            <p:nvGrpSpPr>
              <p:cNvPr id="31" name="组合 30">
                <a:extLst>
                  <a:ext uri="{FF2B5EF4-FFF2-40B4-BE49-F238E27FC236}">
                    <a16:creationId xmlns:a16="http://schemas.microsoft.com/office/drawing/2014/main" xmlns="" id="{F5007914-AD10-4B22-8D38-25A562ECDD0D}"/>
                  </a:ext>
                </a:extLst>
              </p:cNvPr>
              <p:cNvGrpSpPr/>
              <p:nvPr/>
            </p:nvGrpSpPr>
            <p:grpSpPr>
              <a:xfrm>
                <a:off x="6650655" y="2156827"/>
                <a:ext cx="445135" cy="299085"/>
                <a:chOff x="1504" y="5295"/>
                <a:chExt cx="701" cy="471"/>
              </a:xfrm>
              <a:solidFill>
                <a:srgbClr val="BE0001"/>
              </a:solidFill>
            </p:grpSpPr>
            <p:sp>
              <p:nvSpPr>
                <p:cNvPr id="33" name="燕尾形 2">
                  <a:extLst>
                    <a:ext uri="{FF2B5EF4-FFF2-40B4-BE49-F238E27FC236}">
                      <a16:creationId xmlns:a16="http://schemas.microsoft.com/office/drawing/2014/main" xmlns="" id="{50D59640-8C7C-4F82-B3A0-9D21E26D823C}"/>
                    </a:ext>
                  </a:extLst>
                </p:cNvPr>
                <p:cNvSpPr/>
                <p:nvPr/>
              </p:nvSpPr>
              <p:spPr>
                <a:xfrm>
                  <a:off x="1811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  <p:sp>
              <p:nvSpPr>
                <p:cNvPr id="34" name="燕尾形 3">
                  <a:extLst>
                    <a:ext uri="{FF2B5EF4-FFF2-40B4-BE49-F238E27FC236}">
                      <a16:creationId xmlns:a16="http://schemas.microsoft.com/office/drawing/2014/main" xmlns="" id="{69BF6D9F-684F-45D8-8FFE-8CA3EC203FB2}"/>
                    </a:ext>
                  </a:extLst>
                </p:cNvPr>
                <p:cNvSpPr/>
                <p:nvPr/>
              </p:nvSpPr>
              <p:spPr>
                <a:xfrm>
                  <a:off x="1504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</p:grpSp>
        </p:grp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xmlns="" id="{F981261A-8DBE-4BF5-9A8B-3389842DC69C}"/>
                </a:ext>
              </a:extLst>
            </p:cNvPr>
            <p:cNvCxnSpPr/>
            <p:nvPr/>
          </p:nvCxnSpPr>
          <p:spPr>
            <a:xfrm>
              <a:off x="6650655" y="2740633"/>
              <a:ext cx="3885782" cy="0"/>
            </a:xfrm>
            <a:prstGeom prst="line">
              <a:avLst/>
            </a:prstGeom>
            <a:ln>
              <a:solidFill>
                <a:srgbClr val="BE00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715654B0-1119-4488-8362-C711A6D0C987}"/>
              </a:ext>
            </a:extLst>
          </p:cNvPr>
          <p:cNvGrpSpPr/>
          <p:nvPr/>
        </p:nvGrpSpPr>
        <p:grpSpPr>
          <a:xfrm>
            <a:off x="6345857" y="3695140"/>
            <a:ext cx="3885782" cy="697831"/>
            <a:chOff x="6650655" y="3278044"/>
            <a:chExt cx="3885782" cy="697831"/>
          </a:xfrm>
        </p:grpSpPr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xmlns="" id="{138BA819-6B3A-4FC2-A58A-A86AE2CD456C}"/>
                </a:ext>
              </a:extLst>
            </p:cNvPr>
            <p:cNvGrpSpPr/>
            <p:nvPr/>
          </p:nvGrpSpPr>
          <p:grpSpPr>
            <a:xfrm>
              <a:off x="6650655" y="3278044"/>
              <a:ext cx="3785468" cy="369332"/>
              <a:chOff x="6650655" y="3278044"/>
              <a:chExt cx="3785468" cy="369332"/>
            </a:xfrm>
          </p:grpSpPr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xmlns="" id="{BBA6AB3C-DD89-4CC7-9EEB-3897A1C4B7D7}"/>
                  </a:ext>
                </a:extLst>
              </p:cNvPr>
              <p:cNvSpPr txBox="1"/>
              <p:nvPr/>
            </p:nvSpPr>
            <p:spPr>
              <a:xfrm>
                <a:off x="7258650" y="3278044"/>
                <a:ext cx="31774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kumimoji="0" lang="en-US" altLang="zh-C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5.</a:t>
                </a:r>
                <a:r>
                  <a:rPr lang="zh-CN" altLang="en-US" b="0" i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共创一流品牌 共享美好生活</a:t>
                </a:r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xmlns="" id="{FF2C49C6-E657-4639-BB91-04CD0761E43C}"/>
                  </a:ext>
                </a:extLst>
              </p:cNvPr>
              <p:cNvGrpSpPr/>
              <p:nvPr/>
            </p:nvGrpSpPr>
            <p:grpSpPr>
              <a:xfrm>
                <a:off x="6650655" y="3296515"/>
                <a:ext cx="445135" cy="299085"/>
                <a:chOff x="1504" y="5295"/>
                <a:chExt cx="701" cy="471"/>
              </a:xfrm>
              <a:solidFill>
                <a:srgbClr val="BE0001"/>
              </a:solidFill>
            </p:grpSpPr>
            <p:sp>
              <p:nvSpPr>
                <p:cNvPr id="36" name="燕尾形 2">
                  <a:extLst>
                    <a:ext uri="{FF2B5EF4-FFF2-40B4-BE49-F238E27FC236}">
                      <a16:creationId xmlns:a16="http://schemas.microsoft.com/office/drawing/2014/main" xmlns="" id="{71AB1F2C-0C50-4D76-B8FF-F4590F2A6E67}"/>
                    </a:ext>
                  </a:extLst>
                </p:cNvPr>
                <p:cNvSpPr/>
                <p:nvPr/>
              </p:nvSpPr>
              <p:spPr>
                <a:xfrm>
                  <a:off x="1811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  <p:sp>
              <p:nvSpPr>
                <p:cNvPr id="37" name="燕尾形 3">
                  <a:extLst>
                    <a:ext uri="{FF2B5EF4-FFF2-40B4-BE49-F238E27FC236}">
                      <a16:creationId xmlns:a16="http://schemas.microsoft.com/office/drawing/2014/main" xmlns="" id="{89F0F5BA-2730-4D4D-907B-CDF42FFCE8C6}"/>
                    </a:ext>
                  </a:extLst>
                </p:cNvPr>
                <p:cNvSpPr/>
                <p:nvPr/>
              </p:nvSpPr>
              <p:spPr>
                <a:xfrm>
                  <a:off x="1504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</p:grpSp>
        </p:grpSp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xmlns="" id="{ABDEBF56-07CA-4B66-A0EA-79DDD6F887D6}"/>
                </a:ext>
              </a:extLst>
            </p:cNvPr>
            <p:cNvCxnSpPr/>
            <p:nvPr/>
          </p:nvCxnSpPr>
          <p:spPr>
            <a:xfrm>
              <a:off x="6650655" y="3975875"/>
              <a:ext cx="3885782" cy="0"/>
            </a:xfrm>
            <a:prstGeom prst="line">
              <a:avLst/>
            </a:prstGeom>
            <a:ln>
              <a:solidFill>
                <a:srgbClr val="BE00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4681D91B-68F5-41F7-8CCF-37B3DD1B488B}"/>
              </a:ext>
            </a:extLst>
          </p:cNvPr>
          <p:cNvGrpSpPr/>
          <p:nvPr/>
        </p:nvGrpSpPr>
        <p:grpSpPr>
          <a:xfrm>
            <a:off x="6345856" y="4813057"/>
            <a:ext cx="3885782" cy="638692"/>
            <a:chOff x="6650655" y="4395962"/>
            <a:chExt cx="3885782" cy="638692"/>
          </a:xfrm>
        </p:grpSpPr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xmlns="" id="{D5A610F7-C5EC-48F6-823C-B606D13143D3}"/>
                </a:ext>
              </a:extLst>
            </p:cNvPr>
            <p:cNvGrpSpPr/>
            <p:nvPr/>
          </p:nvGrpSpPr>
          <p:grpSpPr>
            <a:xfrm>
              <a:off x="6650655" y="4395962"/>
              <a:ext cx="3817552" cy="369332"/>
              <a:chOff x="6650655" y="4395962"/>
              <a:chExt cx="3817552" cy="369332"/>
            </a:xfrm>
          </p:grpSpPr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xmlns="" id="{4A8B446A-B0D8-49F3-B3A7-943C2A60CC0F}"/>
                  </a:ext>
                </a:extLst>
              </p:cNvPr>
              <p:cNvSpPr txBox="1"/>
              <p:nvPr/>
            </p:nvSpPr>
            <p:spPr>
              <a:xfrm>
                <a:off x="7290734" y="4395962"/>
                <a:ext cx="31774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kumimoji="0" lang="en-US" altLang="zh-C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6.</a:t>
                </a:r>
                <a:r>
                  <a:rPr lang="zh-CN" altLang="en-US" b="0" i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厚植质量文化 弘扬工匠精神</a:t>
                </a:r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grpSp>
            <p:nvGrpSpPr>
              <p:cNvPr id="38" name="组合 37">
                <a:extLst>
                  <a:ext uri="{FF2B5EF4-FFF2-40B4-BE49-F238E27FC236}">
                    <a16:creationId xmlns:a16="http://schemas.microsoft.com/office/drawing/2014/main" xmlns="" id="{5BD91D9E-4D83-4D69-B149-668F1D87DD90}"/>
                  </a:ext>
                </a:extLst>
              </p:cNvPr>
              <p:cNvGrpSpPr/>
              <p:nvPr/>
            </p:nvGrpSpPr>
            <p:grpSpPr>
              <a:xfrm>
                <a:off x="6650655" y="4435503"/>
                <a:ext cx="445135" cy="299085"/>
                <a:chOff x="1504" y="5295"/>
                <a:chExt cx="701" cy="471"/>
              </a:xfrm>
              <a:solidFill>
                <a:srgbClr val="BE0001"/>
              </a:solidFill>
            </p:grpSpPr>
            <p:sp>
              <p:nvSpPr>
                <p:cNvPr id="39" name="燕尾形 2">
                  <a:extLst>
                    <a:ext uri="{FF2B5EF4-FFF2-40B4-BE49-F238E27FC236}">
                      <a16:creationId xmlns:a16="http://schemas.microsoft.com/office/drawing/2014/main" xmlns="" id="{5F80502F-4B9F-4410-B19D-184D8BC2AC20}"/>
                    </a:ext>
                  </a:extLst>
                </p:cNvPr>
                <p:cNvSpPr/>
                <p:nvPr/>
              </p:nvSpPr>
              <p:spPr>
                <a:xfrm>
                  <a:off x="1811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  <p:sp>
              <p:nvSpPr>
                <p:cNvPr id="40" name="燕尾形 3">
                  <a:extLst>
                    <a:ext uri="{FF2B5EF4-FFF2-40B4-BE49-F238E27FC236}">
                      <a16:creationId xmlns:a16="http://schemas.microsoft.com/office/drawing/2014/main" xmlns="" id="{38B60515-BCDA-4BC3-ABBB-1B28FF5C7434}"/>
                    </a:ext>
                  </a:extLst>
                </p:cNvPr>
                <p:cNvSpPr/>
                <p:nvPr/>
              </p:nvSpPr>
              <p:spPr>
                <a:xfrm>
                  <a:off x="1504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</p:grpSp>
        </p:grp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39A29509-C947-497A-B388-6B8ACCA2AE7F}"/>
                </a:ext>
              </a:extLst>
            </p:cNvPr>
            <p:cNvCxnSpPr/>
            <p:nvPr/>
          </p:nvCxnSpPr>
          <p:spPr>
            <a:xfrm>
              <a:off x="6650655" y="5034654"/>
              <a:ext cx="3885782" cy="0"/>
            </a:xfrm>
            <a:prstGeom prst="line">
              <a:avLst/>
            </a:prstGeom>
            <a:ln>
              <a:solidFill>
                <a:srgbClr val="BE00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6680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245B5D45-413E-42FD-9E23-BE08B2669955}"/>
              </a:ext>
            </a:extLst>
          </p:cNvPr>
          <p:cNvGrpSpPr/>
          <p:nvPr/>
        </p:nvGrpSpPr>
        <p:grpSpPr>
          <a:xfrm>
            <a:off x="922876" y="673770"/>
            <a:ext cx="6969840" cy="741327"/>
            <a:chOff x="3673957" y="3730395"/>
            <a:chExt cx="7951511" cy="1167578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A6B56FC9-4000-4FE9-8FCE-1CFD816E4C32}"/>
                </a:ext>
              </a:extLst>
            </p:cNvPr>
            <p:cNvSpPr/>
            <p:nvPr/>
          </p:nvSpPr>
          <p:spPr>
            <a:xfrm>
              <a:off x="3673957" y="3730395"/>
              <a:ext cx="7951511" cy="1167578"/>
            </a:xfrm>
            <a:prstGeom prst="roundRect">
              <a:avLst>
                <a:gd name="adj" fmla="val 50000"/>
              </a:avLst>
            </a:prstGeom>
            <a:solidFill>
              <a:srgbClr val="BE0001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DECA3"/>
                </a:solidFill>
                <a:latin typeface="+mn-ea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5C79DC42-F1D2-4408-AD24-126F7D55A3EA}"/>
                </a:ext>
              </a:extLst>
            </p:cNvPr>
            <p:cNvSpPr/>
            <p:nvPr/>
          </p:nvSpPr>
          <p:spPr>
            <a:xfrm>
              <a:off x="4194307" y="3864050"/>
              <a:ext cx="6916455" cy="921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FDECA3"/>
                  </a:solidFill>
                  <a:latin typeface="+mn-ea"/>
                </a:rPr>
                <a:t>20xx</a:t>
              </a:r>
              <a:r>
                <a:rPr lang="zh-CN" altLang="en-US" sz="3200" b="1" dirty="0" smtClean="0">
                  <a:solidFill>
                    <a:srgbClr val="FDECA3"/>
                  </a:solidFill>
                  <a:latin typeface="+mn-ea"/>
                </a:rPr>
                <a:t>年</a:t>
              </a:r>
              <a:r>
                <a:rPr lang="zh-CN" altLang="en-US" sz="3200" b="1" dirty="0">
                  <a:solidFill>
                    <a:srgbClr val="FDECA3"/>
                  </a:solidFill>
                  <a:latin typeface="+mn-ea"/>
                </a:rPr>
                <a:t>全国质量月活动宣传口号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0BE782C6-98CA-46BF-892D-06C26BB29446}"/>
              </a:ext>
            </a:extLst>
          </p:cNvPr>
          <p:cNvGrpSpPr/>
          <p:nvPr/>
        </p:nvGrpSpPr>
        <p:grpSpPr>
          <a:xfrm>
            <a:off x="1530785" y="2573922"/>
            <a:ext cx="3886482" cy="583806"/>
            <a:chOff x="1530784" y="2573922"/>
            <a:chExt cx="3886482" cy="583806"/>
          </a:xfrm>
        </p:grpSpPr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xmlns="" id="{8C655ABF-CFE8-4CCC-A1A3-CD72EC24EBFF}"/>
                </a:ext>
              </a:extLst>
            </p:cNvPr>
            <p:cNvGrpSpPr/>
            <p:nvPr/>
          </p:nvGrpSpPr>
          <p:grpSpPr>
            <a:xfrm>
              <a:off x="1530784" y="2573922"/>
              <a:ext cx="3885782" cy="583806"/>
              <a:chOff x="1835584" y="2156827"/>
              <a:chExt cx="3885782" cy="583806"/>
            </a:xfrm>
          </p:grpSpPr>
          <p:grpSp>
            <p:nvGrpSpPr>
              <p:cNvPr id="14" name="组合 13">
                <a:extLst>
                  <a:ext uri="{FF2B5EF4-FFF2-40B4-BE49-F238E27FC236}">
                    <a16:creationId xmlns:a16="http://schemas.microsoft.com/office/drawing/2014/main" xmlns="" id="{5317A4F3-E0B1-447F-974D-B982EF326137}"/>
                  </a:ext>
                </a:extLst>
              </p:cNvPr>
              <p:cNvGrpSpPr/>
              <p:nvPr/>
            </p:nvGrpSpPr>
            <p:grpSpPr>
              <a:xfrm>
                <a:off x="2030529" y="2156827"/>
                <a:ext cx="445135" cy="299085"/>
                <a:chOff x="1504" y="5295"/>
                <a:chExt cx="701" cy="471"/>
              </a:xfrm>
              <a:solidFill>
                <a:srgbClr val="BE0001"/>
              </a:solidFill>
            </p:grpSpPr>
            <p:sp>
              <p:nvSpPr>
                <p:cNvPr id="15" name="燕尾形 2">
                  <a:extLst>
                    <a:ext uri="{FF2B5EF4-FFF2-40B4-BE49-F238E27FC236}">
                      <a16:creationId xmlns:a16="http://schemas.microsoft.com/office/drawing/2014/main" xmlns="" id="{E11FA8A8-DF77-410A-9F27-C6D2E6C7462D}"/>
                    </a:ext>
                  </a:extLst>
                </p:cNvPr>
                <p:cNvSpPr/>
                <p:nvPr/>
              </p:nvSpPr>
              <p:spPr>
                <a:xfrm>
                  <a:off x="1811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  <p:sp>
              <p:nvSpPr>
                <p:cNvPr id="16" name="燕尾形 3">
                  <a:extLst>
                    <a:ext uri="{FF2B5EF4-FFF2-40B4-BE49-F238E27FC236}">
                      <a16:creationId xmlns:a16="http://schemas.microsoft.com/office/drawing/2014/main" xmlns="" id="{3B1BE09D-2467-4014-B8B3-AB577FFB32F3}"/>
                    </a:ext>
                  </a:extLst>
                </p:cNvPr>
                <p:cNvSpPr/>
                <p:nvPr/>
              </p:nvSpPr>
              <p:spPr>
                <a:xfrm>
                  <a:off x="1504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</p:grpSp>
          <p:cxnSp>
            <p:nvCxnSpPr>
              <p:cNvPr id="45" name="直接连接符 44">
                <a:extLst>
                  <a:ext uri="{FF2B5EF4-FFF2-40B4-BE49-F238E27FC236}">
                    <a16:creationId xmlns:a16="http://schemas.microsoft.com/office/drawing/2014/main" xmlns="" id="{098A2D39-F3BE-40DF-8B5A-FC962A4212D9}"/>
                  </a:ext>
                </a:extLst>
              </p:cNvPr>
              <p:cNvCxnSpPr/>
              <p:nvPr/>
            </p:nvCxnSpPr>
            <p:spPr>
              <a:xfrm>
                <a:off x="1835584" y="2740633"/>
                <a:ext cx="3885782" cy="0"/>
              </a:xfrm>
              <a:prstGeom prst="line">
                <a:avLst/>
              </a:prstGeom>
              <a:ln>
                <a:solidFill>
                  <a:srgbClr val="BE00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xmlns="" id="{5A6EAE2A-E971-472C-9B3C-FC0ABD3C60E9}"/>
                </a:ext>
              </a:extLst>
            </p:cNvPr>
            <p:cNvSpPr txBox="1"/>
            <p:nvPr/>
          </p:nvSpPr>
          <p:spPr>
            <a:xfrm>
              <a:off x="2239793" y="2573922"/>
              <a:ext cx="3177473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/>
              <a:r>
                <a:rPr kumimoji="0" lang="en-US" altLang="zh-CN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7.</a:t>
              </a:r>
              <a:r>
                <a: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传递质量信任 追求用户满意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71790E63-A124-4172-8CBE-F55DB5C99713}"/>
              </a:ext>
            </a:extLst>
          </p:cNvPr>
          <p:cNvGrpSpPr/>
          <p:nvPr/>
        </p:nvGrpSpPr>
        <p:grpSpPr>
          <a:xfrm>
            <a:off x="1530784" y="3678486"/>
            <a:ext cx="4064312" cy="714484"/>
            <a:chOff x="1530784" y="3678486"/>
            <a:chExt cx="4064311" cy="714484"/>
          </a:xfrm>
        </p:grpSpPr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xmlns="" id="{3B970612-A8FC-46C2-908C-7B2985D92EBD}"/>
                </a:ext>
              </a:extLst>
            </p:cNvPr>
            <p:cNvGrpSpPr/>
            <p:nvPr/>
          </p:nvGrpSpPr>
          <p:grpSpPr>
            <a:xfrm>
              <a:off x="1530784" y="3713611"/>
              <a:ext cx="3885782" cy="679359"/>
              <a:chOff x="1835584" y="3296516"/>
              <a:chExt cx="3885782" cy="679359"/>
            </a:xfrm>
          </p:grpSpPr>
          <p:grpSp>
            <p:nvGrpSpPr>
              <p:cNvPr id="24" name="组合 23">
                <a:extLst>
                  <a:ext uri="{FF2B5EF4-FFF2-40B4-BE49-F238E27FC236}">
                    <a16:creationId xmlns:a16="http://schemas.microsoft.com/office/drawing/2014/main" xmlns="" id="{B8CC215B-D16B-485D-819D-A44FBD0D289F}"/>
                  </a:ext>
                </a:extLst>
              </p:cNvPr>
              <p:cNvGrpSpPr/>
              <p:nvPr/>
            </p:nvGrpSpPr>
            <p:grpSpPr>
              <a:xfrm>
                <a:off x="2030529" y="3296516"/>
                <a:ext cx="445135" cy="299085"/>
                <a:chOff x="1504" y="5295"/>
                <a:chExt cx="701" cy="471"/>
              </a:xfrm>
              <a:solidFill>
                <a:srgbClr val="BE0001"/>
              </a:solidFill>
            </p:grpSpPr>
            <p:sp>
              <p:nvSpPr>
                <p:cNvPr id="25" name="燕尾形 2">
                  <a:extLst>
                    <a:ext uri="{FF2B5EF4-FFF2-40B4-BE49-F238E27FC236}">
                      <a16:creationId xmlns:a16="http://schemas.microsoft.com/office/drawing/2014/main" xmlns="" id="{3FF2B790-B242-4C44-B537-D3D537B41093}"/>
                    </a:ext>
                  </a:extLst>
                </p:cNvPr>
                <p:cNvSpPr/>
                <p:nvPr/>
              </p:nvSpPr>
              <p:spPr>
                <a:xfrm>
                  <a:off x="1811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  <p:sp>
              <p:nvSpPr>
                <p:cNvPr id="26" name="燕尾形 3">
                  <a:extLst>
                    <a:ext uri="{FF2B5EF4-FFF2-40B4-BE49-F238E27FC236}">
                      <a16:creationId xmlns:a16="http://schemas.microsoft.com/office/drawing/2014/main" xmlns="" id="{53AE543D-D4B6-4629-A97D-761C34F7D4E7}"/>
                    </a:ext>
                  </a:extLst>
                </p:cNvPr>
                <p:cNvSpPr/>
                <p:nvPr/>
              </p:nvSpPr>
              <p:spPr>
                <a:xfrm>
                  <a:off x="1504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</p:grpSp>
          <p:cxnSp>
            <p:nvCxnSpPr>
              <p:cNvPr id="46" name="直接连接符 45">
                <a:extLst>
                  <a:ext uri="{FF2B5EF4-FFF2-40B4-BE49-F238E27FC236}">
                    <a16:creationId xmlns:a16="http://schemas.microsoft.com/office/drawing/2014/main" xmlns="" id="{7CA3EA65-878D-409D-AB9B-0690E1D0353C}"/>
                  </a:ext>
                </a:extLst>
              </p:cNvPr>
              <p:cNvCxnSpPr/>
              <p:nvPr/>
            </p:nvCxnSpPr>
            <p:spPr>
              <a:xfrm>
                <a:off x="1835584" y="3975875"/>
                <a:ext cx="3885782" cy="0"/>
              </a:xfrm>
              <a:prstGeom prst="line">
                <a:avLst/>
              </a:prstGeom>
              <a:ln>
                <a:solidFill>
                  <a:srgbClr val="BE00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xmlns="" id="{D43D5E2D-739C-46E5-A13F-6869A4F2CCBE}"/>
                </a:ext>
              </a:extLst>
            </p:cNvPr>
            <p:cNvSpPr txBox="1"/>
            <p:nvPr/>
          </p:nvSpPr>
          <p:spPr>
            <a:xfrm>
              <a:off x="2299001" y="3678486"/>
              <a:ext cx="3296094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/>
              <a:r>
                <a:rPr kumimoji="0" lang="en-US" altLang="zh-CN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8.</a:t>
              </a:r>
              <a:r>
                <a: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强能力 激活力 聚合力 提效能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21A70DE9-6EDE-49F4-B83A-C765C884212E}"/>
              </a:ext>
            </a:extLst>
          </p:cNvPr>
          <p:cNvGrpSpPr/>
          <p:nvPr/>
        </p:nvGrpSpPr>
        <p:grpSpPr>
          <a:xfrm>
            <a:off x="1530785" y="4817361"/>
            <a:ext cx="3885782" cy="634388"/>
            <a:chOff x="1530784" y="4817361"/>
            <a:chExt cx="3885782" cy="634388"/>
          </a:xfrm>
        </p:grpSpPr>
        <p:grpSp>
          <p:nvGrpSpPr>
            <p:cNvPr id="53" name="组合 52">
              <a:extLst>
                <a:ext uri="{FF2B5EF4-FFF2-40B4-BE49-F238E27FC236}">
                  <a16:creationId xmlns:a16="http://schemas.microsoft.com/office/drawing/2014/main" xmlns="" id="{A247DDEB-8D91-434F-8C42-61B3310BAD21}"/>
                </a:ext>
              </a:extLst>
            </p:cNvPr>
            <p:cNvGrpSpPr/>
            <p:nvPr/>
          </p:nvGrpSpPr>
          <p:grpSpPr>
            <a:xfrm>
              <a:off x="1530784" y="4853299"/>
              <a:ext cx="3885782" cy="598450"/>
              <a:chOff x="1835584" y="4436204"/>
              <a:chExt cx="3885782" cy="598450"/>
            </a:xfrm>
          </p:grpSpPr>
          <p:grpSp>
            <p:nvGrpSpPr>
              <p:cNvPr id="27" name="组合 26">
                <a:extLst>
                  <a:ext uri="{FF2B5EF4-FFF2-40B4-BE49-F238E27FC236}">
                    <a16:creationId xmlns:a16="http://schemas.microsoft.com/office/drawing/2014/main" xmlns="" id="{38A3A810-0202-43A6-83EC-C5506F1EDA81}"/>
                  </a:ext>
                </a:extLst>
              </p:cNvPr>
              <p:cNvGrpSpPr/>
              <p:nvPr/>
            </p:nvGrpSpPr>
            <p:grpSpPr>
              <a:xfrm>
                <a:off x="2030529" y="4436204"/>
                <a:ext cx="445135" cy="299085"/>
                <a:chOff x="1504" y="5295"/>
                <a:chExt cx="701" cy="471"/>
              </a:xfrm>
              <a:solidFill>
                <a:srgbClr val="BE0001"/>
              </a:solidFill>
            </p:grpSpPr>
            <p:sp>
              <p:nvSpPr>
                <p:cNvPr id="28" name="燕尾形 2">
                  <a:extLst>
                    <a:ext uri="{FF2B5EF4-FFF2-40B4-BE49-F238E27FC236}">
                      <a16:creationId xmlns:a16="http://schemas.microsoft.com/office/drawing/2014/main" xmlns="" id="{15689B6E-4B8E-4193-A464-B744B1474676}"/>
                    </a:ext>
                  </a:extLst>
                </p:cNvPr>
                <p:cNvSpPr/>
                <p:nvPr/>
              </p:nvSpPr>
              <p:spPr>
                <a:xfrm>
                  <a:off x="1811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  <p:sp>
              <p:nvSpPr>
                <p:cNvPr id="29" name="燕尾形 3">
                  <a:extLst>
                    <a:ext uri="{FF2B5EF4-FFF2-40B4-BE49-F238E27FC236}">
                      <a16:creationId xmlns:a16="http://schemas.microsoft.com/office/drawing/2014/main" xmlns="" id="{4738AC16-CD97-434F-9455-3EEDBE5CE3BF}"/>
                    </a:ext>
                  </a:extLst>
                </p:cNvPr>
                <p:cNvSpPr/>
                <p:nvPr/>
              </p:nvSpPr>
              <p:spPr>
                <a:xfrm>
                  <a:off x="1504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</p:grpSp>
          <p:cxnSp>
            <p:nvCxnSpPr>
              <p:cNvPr id="47" name="直接连接符 46">
                <a:extLst>
                  <a:ext uri="{FF2B5EF4-FFF2-40B4-BE49-F238E27FC236}">
                    <a16:creationId xmlns:a16="http://schemas.microsoft.com/office/drawing/2014/main" xmlns="" id="{23061FB7-5CAD-4245-8CD3-EA305D59D36E}"/>
                  </a:ext>
                </a:extLst>
              </p:cNvPr>
              <p:cNvCxnSpPr/>
              <p:nvPr/>
            </p:nvCxnSpPr>
            <p:spPr>
              <a:xfrm>
                <a:off x="1835584" y="5034654"/>
                <a:ext cx="3885782" cy="0"/>
              </a:xfrm>
              <a:prstGeom prst="line">
                <a:avLst/>
              </a:prstGeom>
              <a:ln>
                <a:solidFill>
                  <a:srgbClr val="BE00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xmlns="" id="{6272DC98-51B1-4E6D-9F2E-C68A94285E68}"/>
                </a:ext>
              </a:extLst>
            </p:cNvPr>
            <p:cNvSpPr txBox="1"/>
            <p:nvPr/>
          </p:nvSpPr>
          <p:spPr>
            <a:xfrm>
              <a:off x="2170864" y="4817361"/>
              <a:ext cx="3236784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/>
              <a:r>
                <a:rPr kumimoji="0" lang="en-US" altLang="zh-CN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9.</a:t>
              </a:r>
              <a:r>
                <a: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精益求精 守正创新 追求卓越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84FB8B3A-4CB2-4378-8994-430E0224AD06}"/>
              </a:ext>
            </a:extLst>
          </p:cNvPr>
          <p:cNvGrpSpPr/>
          <p:nvPr/>
        </p:nvGrpSpPr>
        <p:grpSpPr>
          <a:xfrm>
            <a:off x="6345855" y="2573922"/>
            <a:ext cx="4486626" cy="583806"/>
            <a:chOff x="6345855" y="2573922"/>
            <a:chExt cx="4486626" cy="583806"/>
          </a:xfrm>
        </p:grpSpPr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xmlns="" id="{51E0DD2B-5757-4F10-95A5-E77104B17E70}"/>
                </a:ext>
              </a:extLst>
            </p:cNvPr>
            <p:cNvGrpSpPr/>
            <p:nvPr/>
          </p:nvGrpSpPr>
          <p:grpSpPr>
            <a:xfrm>
              <a:off x="6345855" y="2573922"/>
              <a:ext cx="4486626" cy="583806"/>
              <a:chOff x="6650655" y="2156827"/>
              <a:chExt cx="4486626" cy="583806"/>
            </a:xfrm>
          </p:grpSpPr>
          <p:grpSp>
            <p:nvGrpSpPr>
              <p:cNvPr id="31" name="组合 30">
                <a:extLst>
                  <a:ext uri="{FF2B5EF4-FFF2-40B4-BE49-F238E27FC236}">
                    <a16:creationId xmlns:a16="http://schemas.microsoft.com/office/drawing/2014/main" xmlns="" id="{F5007914-AD10-4B22-8D38-25A562ECDD0D}"/>
                  </a:ext>
                </a:extLst>
              </p:cNvPr>
              <p:cNvGrpSpPr/>
              <p:nvPr/>
            </p:nvGrpSpPr>
            <p:grpSpPr>
              <a:xfrm>
                <a:off x="6650655" y="2156827"/>
                <a:ext cx="445135" cy="299085"/>
                <a:chOff x="1504" y="5295"/>
                <a:chExt cx="701" cy="471"/>
              </a:xfrm>
              <a:solidFill>
                <a:srgbClr val="BE0001"/>
              </a:solidFill>
            </p:grpSpPr>
            <p:sp>
              <p:nvSpPr>
                <p:cNvPr id="33" name="燕尾形 2">
                  <a:extLst>
                    <a:ext uri="{FF2B5EF4-FFF2-40B4-BE49-F238E27FC236}">
                      <a16:creationId xmlns:a16="http://schemas.microsoft.com/office/drawing/2014/main" xmlns="" id="{50D59640-8C7C-4F82-B3A0-9D21E26D823C}"/>
                    </a:ext>
                  </a:extLst>
                </p:cNvPr>
                <p:cNvSpPr/>
                <p:nvPr/>
              </p:nvSpPr>
              <p:spPr>
                <a:xfrm>
                  <a:off x="1811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  <p:sp>
              <p:nvSpPr>
                <p:cNvPr id="34" name="燕尾形 3">
                  <a:extLst>
                    <a:ext uri="{FF2B5EF4-FFF2-40B4-BE49-F238E27FC236}">
                      <a16:creationId xmlns:a16="http://schemas.microsoft.com/office/drawing/2014/main" xmlns="" id="{69BF6D9F-684F-45D8-8FFE-8CA3EC203FB2}"/>
                    </a:ext>
                  </a:extLst>
                </p:cNvPr>
                <p:cNvSpPr/>
                <p:nvPr/>
              </p:nvSpPr>
              <p:spPr>
                <a:xfrm>
                  <a:off x="1504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</p:grpSp>
          <p:cxnSp>
            <p:nvCxnSpPr>
              <p:cNvPr id="48" name="直接连接符 47">
                <a:extLst>
                  <a:ext uri="{FF2B5EF4-FFF2-40B4-BE49-F238E27FC236}">
                    <a16:creationId xmlns:a16="http://schemas.microsoft.com/office/drawing/2014/main" xmlns="" id="{F981261A-8DBE-4BF5-9A8B-3389842DC6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50655" y="2740633"/>
                <a:ext cx="4486626" cy="0"/>
              </a:xfrm>
              <a:prstGeom prst="line">
                <a:avLst/>
              </a:prstGeom>
              <a:ln>
                <a:solidFill>
                  <a:srgbClr val="BE00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xmlns="" id="{509DBFB4-2E23-4C05-8CD0-C3CC7F3D5175}"/>
                </a:ext>
              </a:extLst>
            </p:cNvPr>
            <p:cNvSpPr txBox="1"/>
            <p:nvPr/>
          </p:nvSpPr>
          <p:spPr>
            <a:xfrm>
              <a:off x="6790990" y="2573922"/>
              <a:ext cx="3369833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/>
              <a:r>
                <a:rPr kumimoji="0" lang="en-US" altLang="zh-CN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10.</a:t>
              </a:r>
              <a:r>
                <a: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质量先行 用户至上 追求卓越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C3EA1126-FE74-47A7-8BAD-D48ED6E79B74}"/>
              </a:ext>
            </a:extLst>
          </p:cNvPr>
          <p:cNvGrpSpPr/>
          <p:nvPr/>
        </p:nvGrpSpPr>
        <p:grpSpPr>
          <a:xfrm>
            <a:off x="6345855" y="3700654"/>
            <a:ext cx="4486627" cy="692316"/>
            <a:chOff x="6345855" y="3700654"/>
            <a:chExt cx="4486626" cy="692316"/>
          </a:xfrm>
        </p:grpSpPr>
        <p:grpSp>
          <p:nvGrpSpPr>
            <p:cNvPr id="55" name="组合 54">
              <a:extLst>
                <a:ext uri="{FF2B5EF4-FFF2-40B4-BE49-F238E27FC236}">
                  <a16:creationId xmlns:a16="http://schemas.microsoft.com/office/drawing/2014/main" xmlns="" id="{715654B0-1119-4488-8362-C711A6D0C987}"/>
                </a:ext>
              </a:extLst>
            </p:cNvPr>
            <p:cNvGrpSpPr/>
            <p:nvPr/>
          </p:nvGrpSpPr>
          <p:grpSpPr>
            <a:xfrm>
              <a:off x="6345855" y="3713610"/>
              <a:ext cx="4486626" cy="679360"/>
              <a:chOff x="6650655" y="3296515"/>
              <a:chExt cx="4486626" cy="679360"/>
            </a:xfrm>
          </p:grpSpPr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xmlns="" id="{FF2C49C6-E657-4639-BB91-04CD0761E43C}"/>
                  </a:ext>
                </a:extLst>
              </p:cNvPr>
              <p:cNvGrpSpPr/>
              <p:nvPr/>
            </p:nvGrpSpPr>
            <p:grpSpPr>
              <a:xfrm>
                <a:off x="6650655" y="3296515"/>
                <a:ext cx="445135" cy="299085"/>
                <a:chOff x="1504" y="5295"/>
                <a:chExt cx="701" cy="471"/>
              </a:xfrm>
              <a:solidFill>
                <a:srgbClr val="BE0001"/>
              </a:solidFill>
            </p:grpSpPr>
            <p:sp>
              <p:nvSpPr>
                <p:cNvPr id="36" name="燕尾形 2">
                  <a:extLst>
                    <a:ext uri="{FF2B5EF4-FFF2-40B4-BE49-F238E27FC236}">
                      <a16:creationId xmlns:a16="http://schemas.microsoft.com/office/drawing/2014/main" xmlns="" id="{71AB1F2C-0C50-4D76-B8FF-F4590F2A6E67}"/>
                    </a:ext>
                  </a:extLst>
                </p:cNvPr>
                <p:cNvSpPr/>
                <p:nvPr/>
              </p:nvSpPr>
              <p:spPr>
                <a:xfrm>
                  <a:off x="1811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  <p:sp>
              <p:nvSpPr>
                <p:cNvPr id="37" name="燕尾形 3">
                  <a:extLst>
                    <a:ext uri="{FF2B5EF4-FFF2-40B4-BE49-F238E27FC236}">
                      <a16:creationId xmlns:a16="http://schemas.microsoft.com/office/drawing/2014/main" xmlns="" id="{89F0F5BA-2730-4D4D-907B-CDF42FFCE8C6}"/>
                    </a:ext>
                  </a:extLst>
                </p:cNvPr>
                <p:cNvSpPr/>
                <p:nvPr/>
              </p:nvSpPr>
              <p:spPr>
                <a:xfrm>
                  <a:off x="1504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</p:grpSp>
          <p:cxnSp>
            <p:nvCxnSpPr>
              <p:cNvPr id="49" name="直接连接符 48">
                <a:extLst>
                  <a:ext uri="{FF2B5EF4-FFF2-40B4-BE49-F238E27FC236}">
                    <a16:creationId xmlns:a16="http://schemas.microsoft.com/office/drawing/2014/main" xmlns="" id="{ABDEBF56-07CA-4B66-A0EA-79DDD6F887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50655" y="3975875"/>
                <a:ext cx="4486626" cy="0"/>
              </a:xfrm>
              <a:prstGeom prst="line">
                <a:avLst/>
              </a:prstGeom>
              <a:ln>
                <a:solidFill>
                  <a:srgbClr val="BE00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D64563E8-69CE-4DEB-B203-BC6D08A3D26A}"/>
                </a:ext>
              </a:extLst>
            </p:cNvPr>
            <p:cNvSpPr txBox="1"/>
            <p:nvPr/>
          </p:nvSpPr>
          <p:spPr>
            <a:xfrm>
              <a:off x="6861292" y="3700654"/>
              <a:ext cx="3765773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/>
              <a:r>
                <a:rPr kumimoji="0" lang="en-US" altLang="zh-CN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11.</a:t>
              </a:r>
              <a:r>
                <a: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坚持质量为本 提升产业发展质量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6D96F2D6-D3D0-41CF-B65D-5D5623733A35}"/>
              </a:ext>
            </a:extLst>
          </p:cNvPr>
          <p:cNvGrpSpPr/>
          <p:nvPr/>
        </p:nvGrpSpPr>
        <p:grpSpPr>
          <a:xfrm>
            <a:off x="6345855" y="4808777"/>
            <a:ext cx="4508838" cy="642972"/>
            <a:chOff x="6345855" y="4808777"/>
            <a:chExt cx="4508838" cy="642972"/>
          </a:xfrm>
        </p:grpSpPr>
        <p:grpSp>
          <p:nvGrpSpPr>
            <p:cNvPr id="56" name="组合 55">
              <a:extLst>
                <a:ext uri="{FF2B5EF4-FFF2-40B4-BE49-F238E27FC236}">
                  <a16:creationId xmlns:a16="http://schemas.microsoft.com/office/drawing/2014/main" xmlns="" id="{4681D91B-68F5-41F7-8CCF-37B3DD1B488B}"/>
                </a:ext>
              </a:extLst>
            </p:cNvPr>
            <p:cNvGrpSpPr/>
            <p:nvPr/>
          </p:nvGrpSpPr>
          <p:grpSpPr>
            <a:xfrm>
              <a:off x="6345855" y="4852598"/>
              <a:ext cx="4486626" cy="599151"/>
              <a:chOff x="6650655" y="4435503"/>
              <a:chExt cx="4486626" cy="599151"/>
            </a:xfrm>
          </p:grpSpPr>
          <p:grpSp>
            <p:nvGrpSpPr>
              <p:cNvPr id="38" name="组合 37">
                <a:extLst>
                  <a:ext uri="{FF2B5EF4-FFF2-40B4-BE49-F238E27FC236}">
                    <a16:creationId xmlns:a16="http://schemas.microsoft.com/office/drawing/2014/main" xmlns="" id="{5BD91D9E-4D83-4D69-B149-668F1D87DD90}"/>
                  </a:ext>
                </a:extLst>
              </p:cNvPr>
              <p:cNvGrpSpPr/>
              <p:nvPr/>
            </p:nvGrpSpPr>
            <p:grpSpPr>
              <a:xfrm>
                <a:off x="6650655" y="4435503"/>
                <a:ext cx="445135" cy="299085"/>
                <a:chOff x="1504" y="5295"/>
                <a:chExt cx="701" cy="471"/>
              </a:xfrm>
              <a:solidFill>
                <a:srgbClr val="BE0001"/>
              </a:solidFill>
            </p:grpSpPr>
            <p:sp>
              <p:nvSpPr>
                <p:cNvPr id="39" name="燕尾形 2">
                  <a:extLst>
                    <a:ext uri="{FF2B5EF4-FFF2-40B4-BE49-F238E27FC236}">
                      <a16:creationId xmlns:a16="http://schemas.microsoft.com/office/drawing/2014/main" xmlns="" id="{5F80502F-4B9F-4410-B19D-184D8BC2AC20}"/>
                    </a:ext>
                  </a:extLst>
                </p:cNvPr>
                <p:cNvSpPr/>
                <p:nvPr/>
              </p:nvSpPr>
              <p:spPr>
                <a:xfrm>
                  <a:off x="1811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  <p:sp>
              <p:nvSpPr>
                <p:cNvPr id="40" name="燕尾形 3">
                  <a:extLst>
                    <a:ext uri="{FF2B5EF4-FFF2-40B4-BE49-F238E27FC236}">
                      <a16:creationId xmlns:a16="http://schemas.microsoft.com/office/drawing/2014/main" xmlns="" id="{38B60515-BCDA-4BC3-ABBB-1B28FF5C7434}"/>
                    </a:ext>
                  </a:extLst>
                </p:cNvPr>
                <p:cNvSpPr/>
                <p:nvPr/>
              </p:nvSpPr>
              <p:spPr>
                <a:xfrm>
                  <a:off x="1504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</p:grpSp>
          <p:cxnSp>
            <p:nvCxnSpPr>
              <p:cNvPr id="50" name="直接连接符 49">
                <a:extLst>
                  <a:ext uri="{FF2B5EF4-FFF2-40B4-BE49-F238E27FC236}">
                    <a16:creationId xmlns:a16="http://schemas.microsoft.com/office/drawing/2014/main" xmlns="" id="{39A29509-C947-497A-B388-6B8ACCA2AE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50655" y="5034654"/>
                <a:ext cx="4486626" cy="0"/>
              </a:xfrm>
              <a:prstGeom prst="line">
                <a:avLst/>
              </a:prstGeom>
              <a:ln>
                <a:solidFill>
                  <a:srgbClr val="BE00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="" id="{038F4E33-EF8A-4BDA-92A9-EE467A99998C}"/>
                </a:ext>
              </a:extLst>
            </p:cNvPr>
            <p:cNvSpPr txBox="1"/>
            <p:nvPr/>
          </p:nvSpPr>
          <p:spPr>
            <a:xfrm>
              <a:off x="6861292" y="4808777"/>
              <a:ext cx="3993401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/>
              <a:r>
                <a:rPr kumimoji="0" lang="en-US" altLang="zh-CN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12.</a:t>
              </a:r>
              <a:r>
                <a: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夯实数字化根基 推动质量技术创新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5949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245B5D45-413E-42FD-9E23-BE08B2669955}"/>
              </a:ext>
            </a:extLst>
          </p:cNvPr>
          <p:cNvGrpSpPr/>
          <p:nvPr/>
        </p:nvGrpSpPr>
        <p:grpSpPr>
          <a:xfrm>
            <a:off x="922876" y="673770"/>
            <a:ext cx="6969840" cy="741327"/>
            <a:chOff x="3673957" y="3730395"/>
            <a:chExt cx="7951511" cy="1167578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A6B56FC9-4000-4FE9-8FCE-1CFD816E4C32}"/>
                </a:ext>
              </a:extLst>
            </p:cNvPr>
            <p:cNvSpPr/>
            <p:nvPr/>
          </p:nvSpPr>
          <p:spPr>
            <a:xfrm>
              <a:off x="3673957" y="3730395"/>
              <a:ext cx="7951511" cy="1167578"/>
            </a:xfrm>
            <a:prstGeom prst="roundRect">
              <a:avLst>
                <a:gd name="adj" fmla="val 50000"/>
              </a:avLst>
            </a:prstGeom>
            <a:solidFill>
              <a:srgbClr val="BE0001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DECA3"/>
                </a:solidFill>
                <a:latin typeface="+mn-ea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5C79DC42-F1D2-4408-AD24-126F7D55A3EA}"/>
                </a:ext>
              </a:extLst>
            </p:cNvPr>
            <p:cNvSpPr/>
            <p:nvPr/>
          </p:nvSpPr>
          <p:spPr>
            <a:xfrm>
              <a:off x="4194307" y="3864050"/>
              <a:ext cx="6916455" cy="921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FDECA3"/>
                  </a:solidFill>
                  <a:latin typeface="+mn-ea"/>
                </a:rPr>
                <a:t>20xx</a:t>
              </a:r>
              <a:r>
                <a:rPr lang="zh-CN" altLang="en-US" sz="3200" b="1" dirty="0" smtClean="0">
                  <a:solidFill>
                    <a:srgbClr val="FDECA3"/>
                  </a:solidFill>
                  <a:latin typeface="+mn-ea"/>
                </a:rPr>
                <a:t>年</a:t>
              </a:r>
              <a:r>
                <a:rPr lang="zh-CN" altLang="en-US" sz="3200" b="1" dirty="0">
                  <a:solidFill>
                    <a:srgbClr val="FDECA3"/>
                  </a:solidFill>
                  <a:latin typeface="+mn-ea"/>
                </a:rPr>
                <a:t>全国质量月活动宣传口号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77470038-8BA1-428A-9D1A-145E453A63D8}"/>
              </a:ext>
            </a:extLst>
          </p:cNvPr>
          <p:cNvGrpSpPr/>
          <p:nvPr/>
        </p:nvGrpSpPr>
        <p:grpSpPr>
          <a:xfrm>
            <a:off x="3081143" y="2095246"/>
            <a:ext cx="6029715" cy="619233"/>
            <a:chOff x="2170864" y="1890186"/>
            <a:chExt cx="6029714" cy="619233"/>
          </a:xfrm>
        </p:grpSpPr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xmlns="" id="{8C655ABF-CFE8-4CCC-A1A3-CD72EC24EBFF}"/>
                </a:ext>
              </a:extLst>
            </p:cNvPr>
            <p:cNvGrpSpPr/>
            <p:nvPr/>
          </p:nvGrpSpPr>
          <p:grpSpPr>
            <a:xfrm>
              <a:off x="2170864" y="1925613"/>
              <a:ext cx="6029714" cy="583806"/>
              <a:chOff x="1835584" y="2156827"/>
              <a:chExt cx="6029714" cy="583806"/>
            </a:xfrm>
          </p:grpSpPr>
          <p:grpSp>
            <p:nvGrpSpPr>
              <p:cNvPr id="14" name="组合 13">
                <a:extLst>
                  <a:ext uri="{FF2B5EF4-FFF2-40B4-BE49-F238E27FC236}">
                    <a16:creationId xmlns:a16="http://schemas.microsoft.com/office/drawing/2014/main" xmlns="" id="{5317A4F3-E0B1-447F-974D-B982EF326137}"/>
                  </a:ext>
                </a:extLst>
              </p:cNvPr>
              <p:cNvGrpSpPr/>
              <p:nvPr/>
            </p:nvGrpSpPr>
            <p:grpSpPr>
              <a:xfrm>
                <a:off x="2030529" y="2156827"/>
                <a:ext cx="445135" cy="299085"/>
                <a:chOff x="1504" y="5295"/>
                <a:chExt cx="701" cy="471"/>
              </a:xfrm>
              <a:solidFill>
                <a:srgbClr val="BE0001"/>
              </a:solidFill>
            </p:grpSpPr>
            <p:sp>
              <p:nvSpPr>
                <p:cNvPr id="15" name="燕尾形 2">
                  <a:extLst>
                    <a:ext uri="{FF2B5EF4-FFF2-40B4-BE49-F238E27FC236}">
                      <a16:creationId xmlns:a16="http://schemas.microsoft.com/office/drawing/2014/main" xmlns="" id="{E11FA8A8-DF77-410A-9F27-C6D2E6C7462D}"/>
                    </a:ext>
                  </a:extLst>
                </p:cNvPr>
                <p:cNvSpPr/>
                <p:nvPr/>
              </p:nvSpPr>
              <p:spPr>
                <a:xfrm>
                  <a:off x="1811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  <p:sp>
              <p:nvSpPr>
                <p:cNvPr id="16" name="燕尾形 3">
                  <a:extLst>
                    <a:ext uri="{FF2B5EF4-FFF2-40B4-BE49-F238E27FC236}">
                      <a16:creationId xmlns:a16="http://schemas.microsoft.com/office/drawing/2014/main" xmlns="" id="{3B1BE09D-2467-4014-B8B3-AB577FFB32F3}"/>
                    </a:ext>
                  </a:extLst>
                </p:cNvPr>
                <p:cNvSpPr/>
                <p:nvPr/>
              </p:nvSpPr>
              <p:spPr>
                <a:xfrm>
                  <a:off x="1504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</p:grpSp>
          <p:cxnSp>
            <p:nvCxnSpPr>
              <p:cNvPr id="45" name="直接连接符 44">
                <a:extLst>
                  <a:ext uri="{FF2B5EF4-FFF2-40B4-BE49-F238E27FC236}">
                    <a16:creationId xmlns:a16="http://schemas.microsoft.com/office/drawing/2014/main" xmlns="" id="{098A2D39-F3BE-40DF-8B5A-FC962A4212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35584" y="2740633"/>
                <a:ext cx="6029714" cy="0"/>
              </a:xfrm>
              <a:prstGeom prst="line">
                <a:avLst/>
              </a:prstGeom>
              <a:ln>
                <a:solidFill>
                  <a:srgbClr val="BE00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xmlns="" id="{1C2F01D3-4E69-48D5-949C-0C462CAA11AD}"/>
                </a:ext>
              </a:extLst>
            </p:cNvPr>
            <p:cNvSpPr txBox="1"/>
            <p:nvPr/>
          </p:nvSpPr>
          <p:spPr>
            <a:xfrm>
              <a:off x="3005889" y="1890186"/>
              <a:ext cx="4221026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/>
              <a:r>
                <a:rPr kumimoji="0" lang="en-US" altLang="zh-CN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13.</a:t>
              </a:r>
              <a:r>
                <a: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深入推行卓越绩效 全面对标世界一流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65D46FAB-F095-43B7-8FA7-5295A3379D24}"/>
              </a:ext>
            </a:extLst>
          </p:cNvPr>
          <p:cNvGrpSpPr/>
          <p:nvPr/>
        </p:nvGrpSpPr>
        <p:grpSpPr>
          <a:xfrm>
            <a:off x="3081143" y="2963803"/>
            <a:ext cx="6029715" cy="588237"/>
            <a:chOff x="2170864" y="2767405"/>
            <a:chExt cx="6029714" cy="588237"/>
          </a:xfrm>
        </p:grpSpPr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xmlns="" id="{B94EEBAF-E175-4A19-AAB1-C5977CBCBDDC}"/>
                </a:ext>
              </a:extLst>
            </p:cNvPr>
            <p:cNvSpPr txBox="1"/>
            <p:nvPr/>
          </p:nvSpPr>
          <p:spPr>
            <a:xfrm>
              <a:off x="2927895" y="2767405"/>
              <a:ext cx="4221026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/>
              <a:r>
                <a:rPr kumimoji="0" lang="en-US" altLang="zh-CN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14.</a:t>
              </a:r>
              <a:r>
                <a: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加强全面质量管理 提升价值创造能力</a:t>
              </a:r>
            </a:p>
          </p:txBody>
        </p:sp>
        <p:grpSp>
          <p:nvGrpSpPr>
            <p:cNvPr id="65" name="组合 64">
              <a:extLst>
                <a:ext uri="{FF2B5EF4-FFF2-40B4-BE49-F238E27FC236}">
                  <a16:creationId xmlns:a16="http://schemas.microsoft.com/office/drawing/2014/main" xmlns="" id="{8EE83424-5A96-43AB-A9A2-51CD2161A0C0}"/>
                </a:ext>
              </a:extLst>
            </p:cNvPr>
            <p:cNvGrpSpPr/>
            <p:nvPr/>
          </p:nvGrpSpPr>
          <p:grpSpPr>
            <a:xfrm>
              <a:off x="2170864" y="2771836"/>
              <a:ext cx="6029714" cy="583806"/>
              <a:chOff x="1835584" y="2156827"/>
              <a:chExt cx="6029714" cy="583806"/>
            </a:xfrm>
          </p:grpSpPr>
          <p:grpSp>
            <p:nvGrpSpPr>
              <p:cNvPr id="66" name="组合 65">
                <a:extLst>
                  <a:ext uri="{FF2B5EF4-FFF2-40B4-BE49-F238E27FC236}">
                    <a16:creationId xmlns:a16="http://schemas.microsoft.com/office/drawing/2014/main" xmlns="" id="{6C40E270-EAD1-4B70-B05C-FF33131A775D}"/>
                  </a:ext>
                </a:extLst>
              </p:cNvPr>
              <p:cNvGrpSpPr/>
              <p:nvPr/>
            </p:nvGrpSpPr>
            <p:grpSpPr>
              <a:xfrm>
                <a:off x="2030529" y="2156827"/>
                <a:ext cx="445135" cy="299085"/>
                <a:chOff x="1504" y="5295"/>
                <a:chExt cx="701" cy="471"/>
              </a:xfrm>
              <a:solidFill>
                <a:srgbClr val="BE0001"/>
              </a:solidFill>
            </p:grpSpPr>
            <p:sp>
              <p:nvSpPr>
                <p:cNvPr id="68" name="燕尾形 2">
                  <a:extLst>
                    <a:ext uri="{FF2B5EF4-FFF2-40B4-BE49-F238E27FC236}">
                      <a16:creationId xmlns:a16="http://schemas.microsoft.com/office/drawing/2014/main" xmlns="" id="{8D648512-4B81-4E94-9C6D-88386C29370C}"/>
                    </a:ext>
                  </a:extLst>
                </p:cNvPr>
                <p:cNvSpPr/>
                <p:nvPr/>
              </p:nvSpPr>
              <p:spPr>
                <a:xfrm>
                  <a:off x="1811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  <p:sp>
              <p:nvSpPr>
                <p:cNvPr id="69" name="燕尾形 3">
                  <a:extLst>
                    <a:ext uri="{FF2B5EF4-FFF2-40B4-BE49-F238E27FC236}">
                      <a16:creationId xmlns:a16="http://schemas.microsoft.com/office/drawing/2014/main" xmlns="" id="{FD1BB8FB-8F5D-4974-95B8-5388A77F2C3B}"/>
                    </a:ext>
                  </a:extLst>
                </p:cNvPr>
                <p:cNvSpPr/>
                <p:nvPr/>
              </p:nvSpPr>
              <p:spPr>
                <a:xfrm>
                  <a:off x="1504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</p:grpSp>
          <p:cxnSp>
            <p:nvCxnSpPr>
              <p:cNvPr id="67" name="直接连接符 66">
                <a:extLst>
                  <a:ext uri="{FF2B5EF4-FFF2-40B4-BE49-F238E27FC236}">
                    <a16:creationId xmlns:a16="http://schemas.microsoft.com/office/drawing/2014/main" xmlns="" id="{B3CF84A8-9D30-4746-8A6E-291CD205F4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35584" y="2740633"/>
                <a:ext cx="6029714" cy="0"/>
              </a:xfrm>
              <a:prstGeom prst="line">
                <a:avLst/>
              </a:prstGeom>
              <a:ln>
                <a:solidFill>
                  <a:srgbClr val="BE00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4E7EC869-0DD3-472D-AA77-FC4A813ADF59}"/>
              </a:ext>
            </a:extLst>
          </p:cNvPr>
          <p:cNvGrpSpPr/>
          <p:nvPr/>
        </p:nvGrpSpPr>
        <p:grpSpPr>
          <a:xfrm>
            <a:off x="3081143" y="3801362"/>
            <a:ext cx="6029714" cy="583806"/>
            <a:chOff x="2170864" y="3618060"/>
            <a:chExt cx="6029714" cy="583806"/>
          </a:xfrm>
        </p:grpSpPr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xmlns="" id="{B64EF9E0-8A05-4175-B913-5D4B8E537F76}"/>
                </a:ext>
              </a:extLst>
            </p:cNvPr>
            <p:cNvSpPr txBox="1"/>
            <p:nvPr/>
          </p:nvSpPr>
          <p:spPr>
            <a:xfrm>
              <a:off x="2961395" y="3619619"/>
              <a:ext cx="4280339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/>
              <a:r>
                <a:rPr kumimoji="0" lang="en-US" altLang="zh-CN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15.</a:t>
              </a:r>
              <a:r>
                <a: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协同创新 质量联动 推动管理体系升级</a:t>
              </a:r>
            </a:p>
          </p:txBody>
        </p:sp>
        <p:grpSp>
          <p:nvGrpSpPr>
            <p:cNvPr id="70" name="组合 69">
              <a:extLst>
                <a:ext uri="{FF2B5EF4-FFF2-40B4-BE49-F238E27FC236}">
                  <a16:creationId xmlns:a16="http://schemas.microsoft.com/office/drawing/2014/main" xmlns="" id="{083D5ED7-F993-40AB-9236-6819A24D5090}"/>
                </a:ext>
              </a:extLst>
            </p:cNvPr>
            <p:cNvGrpSpPr/>
            <p:nvPr/>
          </p:nvGrpSpPr>
          <p:grpSpPr>
            <a:xfrm>
              <a:off x="2170864" y="3618060"/>
              <a:ext cx="6029714" cy="583806"/>
              <a:chOff x="1835584" y="2156827"/>
              <a:chExt cx="6029714" cy="583806"/>
            </a:xfrm>
          </p:grpSpPr>
          <p:grpSp>
            <p:nvGrpSpPr>
              <p:cNvPr id="71" name="组合 70">
                <a:extLst>
                  <a:ext uri="{FF2B5EF4-FFF2-40B4-BE49-F238E27FC236}">
                    <a16:creationId xmlns:a16="http://schemas.microsoft.com/office/drawing/2014/main" xmlns="" id="{C62B99B9-F1B2-414C-A6CE-C88B9DCC1D45}"/>
                  </a:ext>
                </a:extLst>
              </p:cNvPr>
              <p:cNvGrpSpPr/>
              <p:nvPr/>
            </p:nvGrpSpPr>
            <p:grpSpPr>
              <a:xfrm>
                <a:off x="2030529" y="2156827"/>
                <a:ext cx="445135" cy="299085"/>
                <a:chOff x="1504" y="5295"/>
                <a:chExt cx="701" cy="471"/>
              </a:xfrm>
              <a:solidFill>
                <a:srgbClr val="BE0001"/>
              </a:solidFill>
            </p:grpSpPr>
            <p:sp>
              <p:nvSpPr>
                <p:cNvPr id="73" name="燕尾形 2">
                  <a:extLst>
                    <a:ext uri="{FF2B5EF4-FFF2-40B4-BE49-F238E27FC236}">
                      <a16:creationId xmlns:a16="http://schemas.microsoft.com/office/drawing/2014/main" xmlns="" id="{26CE3982-4C05-40A7-83A3-DEBD2545008F}"/>
                    </a:ext>
                  </a:extLst>
                </p:cNvPr>
                <p:cNvSpPr/>
                <p:nvPr/>
              </p:nvSpPr>
              <p:spPr>
                <a:xfrm>
                  <a:off x="1811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  <p:sp>
              <p:nvSpPr>
                <p:cNvPr id="74" name="燕尾形 3">
                  <a:extLst>
                    <a:ext uri="{FF2B5EF4-FFF2-40B4-BE49-F238E27FC236}">
                      <a16:creationId xmlns:a16="http://schemas.microsoft.com/office/drawing/2014/main" xmlns="" id="{06A2589D-BB6D-4F62-8854-C5DE716397C0}"/>
                    </a:ext>
                  </a:extLst>
                </p:cNvPr>
                <p:cNvSpPr/>
                <p:nvPr/>
              </p:nvSpPr>
              <p:spPr>
                <a:xfrm>
                  <a:off x="1504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</p:grpSp>
          <p:cxnSp>
            <p:nvCxnSpPr>
              <p:cNvPr id="72" name="直接连接符 71">
                <a:extLst>
                  <a:ext uri="{FF2B5EF4-FFF2-40B4-BE49-F238E27FC236}">
                    <a16:creationId xmlns:a16="http://schemas.microsoft.com/office/drawing/2014/main" xmlns="" id="{9DC26D94-FB2D-4EAD-8AF0-7BEE1DE9F0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35584" y="2740633"/>
                <a:ext cx="6029714" cy="0"/>
              </a:xfrm>
              <a:prstGeom prst="line">
                <a:avLst/>
              </a:prstGeom>
              <a:ln>
                <a:solidFill>
                  <a:srgbClr val="BE00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1F53723-1CCD-41C6-92B1-C66F614C613B}"/>
              </a:ext>
            </a:extLst>
          </p:cNvPr>
          <p:cNvGrpSpPr/>
          <p:nvPr/>
        </p:nvGrpSpPr>
        <p:grpSpPr>
          <a:xfrm>
            <a:off x="3081143" y="4634494"/>
            <a:ext cx="6029715" cy="627317"/>
            <a:chOff x="2170864" y="4420772"/>
            <a:chExt cx="6029714" cy="627317"/>
          </a:xfrm>
        </p:grpSpPr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xmlns="" id="{F5E1F78E-65BC-4126-B7EF-2EDF45B80BCA}"/>
                </a:ext>
              </a:extLst>
            </p:cNvPr>
            <p:cNvSpPr txBox="1"/>
            <p:nvPr/>
          </p:nvSpPr>
          <p:spPr>
            <a:xfrm>
              <a:off x="2961395" y="4420772"/>
              <a:ext cx="4676279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/>
              <a:r>
                <a:rPr kumimoji="0" lang="en-US" altLang="zh-CN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16.</a:t>
              </a:r>
              <a:r>
                <a: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强化企业现场管理 实现“一心二效三节”</a:t>
              </a:r>
            </a:p>
          </p:txBody>
        </p:sp>
        <p:grpSp>
          <p:nvGrpSpPr>
            <p:cNvPr id="75" name="组合 74">
              <a:extLst>
                <a:ext uri="{FF2B5EF4-FFF2-40B4-BE49-F238E27FC236}">
                  <a16:creationId xmlns:a16="http://schemas.microsoft.com/office/drawing/2014/main" xmlns="" id="{3F4B9116-B8C3-452B-9F40-D96282256704}"/>
                </a:ext>
              </a:extLst>
            </p:cNvPr>
            <p:cNvGrpSpPr/>
            <p:nvPr/>
          </p:nvGrpSpPr>
          <p:grpSpPr>
            <a:xfrm>
              <a:off x="2170864" y="4464283"/>
              <a:ext cx="6029714" cy="583806"/>
              <a:chOff x="1835584" y="2156827"/>
              <a:chExt cx="6029714" cy="583806"/>
            </a:xfrm>
          </p:grpSpPr>
          <p:grpSp>
            <p:nvGrpSpPr>
              <p:cNvPr id="76" name="组合 75">
                <a:extLst>
                  <a:ext uri="{FF2B5EF4-FFF2-40B4-BE49-F238E27FC236}">
                    <a16:creationId xmlns:a16="http://schemas.microsoft.com/office/drawing/2014/main" xmlns="" id="{64F148C9-2B98-46A3-8529-267FA5B9AD73}"/>
                  </a:ext>
                </a:extLst>
              </p:cNvPr>
              <p:cNvGrpSpPr/>
              <p:nvPr/>
            </p:nvGrpSpPr>
            <p:grpSpPr>
              <a:xfrm>
                <a:off x="2030529" y="2156827"/>
                <a:ext cx="445135" cy="299085"/>
                <a:chOff x="1504" y="5295"/>
                <a:chExt cx="701" cy="471"/>
              </a:xfrm>
              <a:solidFill>
                <a:srgbClr val="BE0001"/>
              </a:solidFill>
            </p:grpSpPr>
            <p:sp>
              <p:nvSpPr>
                <p:cNvPr id="78" name="燕尾形 2">
                  <a:extLst>
                    <a:ext uri="{FF2B5EF4-FFF2-40B4-BE49-F238E27FC236}">
                      <a16:creationId xmlns:a16="http://schemas.microsoft.com/office/drawing/2014/main" xmlns="" id="{31B31476-C3EF-4C34-BD64-FA76190441B2}"/>
                    </a:ext>
                  </a:extLst>
                </p:cNvPr>
                <p:cNvSpPr/>
                <p:nvPr/>
              </p:nvSpPr>
              <p:spPr>
                <a:xfrm>
                  <a:off x="1811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  <p:sp>
              <p:nvSpPr>
                <p:cNvPr id="79" name="燕尾形 3">
                  <a:extLst>
                    <a:ext uri="{FF2B5EF4-FFF2-40B4-BE49-F238E27FC236}">
                      <a16:creationId xmlns:a16="http://schemas.microsoft.com/office/drawing/2014/main" xmlns="" id="{47FEDEC9-82B4-4FA0-8DDA-2C35458D3A7B}"/>
                    </a:ext>
                  </a:extLst>
                </p:cNvPr>
                <p:cNvSpPr/>
                <p:nvPr/>
              </p:nvSpPr>
              <p:spPr>
                <a:xfrm>
                  <a:off x="1504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</p:grpSp>
          <p:cxnSp>
            <p:nvCxnSpPr>
              <p:cNvPr id="77" name="直接连接符 76">
                <a:extLst>
                  <a:ext uri="{FF2B5EF4-FFF2-40B4-BE49-F238E27FC236}">
                    <a16:creationId xmlns:a16="http://schemas.microsoft.com/office/drawing/2014/main" xmlns="" id="{12C3E0D5-DB95-4968-9B04-97877A67AF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35584" y="2740633"/>
                <a:ext cx="6029714" cy="0"/>
              </a:xfrm>
              <a:prstGeom prst="line">
                <a:avLst/>
              </a:prstGeom>
              <a:ln>
                <a:solidFill>
                  <a:srgbClr val="BE00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40CC0CA1-C170-4122-ADC5-E8D5A7E041BB}"/>
              </a:ext>
            </a:extLst>
          </p:cNvPr>
          <p:cNvGrpSpPr/>
          <p:nvPr/>
        </p:nvGrpSpPr>
        <p:grpSpPr>
          <a:xfrm>
            <a:off x="3081143" y="5511136"/>
            <a:ext cx="6029714" cy="588237"/>
            <a:chOff x="2170864" y="5306076"/>
            <a:chExt cx="6029714" cy="588237"/>
          </a:xfrm>
        </p:grpSpPr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xmlns="" id="{9CB3BE51-DDB8-4256-80E3-2620DE462B7D}"/>
                </a:ext>
              </a:extLst>
            </p:cNvPr>
            <p:cNvSpPr txBox="1"/>
            <p:nvPr/>
          </p:nvSpPr>
          <p:spPr>
            <a:xfrm>
              <a:off x="2927895" y="5306076"/>
              <a:ext cx="4903907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/>
              <a:r>
                <a:rPr kumimoji="0" lang="en-US" altLang="zh-CN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17.</a:t>
              </a:r>
              <a:r>
                <a: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把握数字时代新机遇 构建高质量发展新格局</a:t>
              </a:r>
            </a:p>
          </p:txBody>
        </p:sp>
        <p:grpSp>
          <p:nvGrpSpPr>
            <p:cNvPr id="81" name="组合 80">
              <a:extLst>
                <a:ext uri="{FF2B5EF4-FFF2-40B4-BE49-F238E27FC236}">
                  <a16:creationId xmlns:a16="http://schemas.microsoft.com/office/drawing/2014/main" xmlns="" id="{948AE613-54C9-4F66-9A26-D4BFF89C4372}"/>
                </a:ext>
              </a:extLst>
            </p:cNvPr>
            <p:cNvGrpSpPr/>
            <p:nvPr/>
          </p:nvGrpSpPr>
          <p:grpSpPr>
            <a:xfrm>
              <a:off x="2170864" y="5310507"/>
              <a:ext cx="6029714" cy="583806"/>
              <a:chOff x="1835584" y="2156827"/>
              <a:chExt cx="6029714" cy="583806"/>
            </a:xfrm>
          </p:grpSpPr>
          <p:grpSp>
            <p:nvGrpSpPr>
              <p:cNvPr id="82" name="组合 81">
                <a:extLst>
                  <a:ext uri="{FF2B5EF4-FFF2-40B4-BE49-F238E27FC236}">
                    <a16:creationId xmlns:a16="http://schemas.microsoft.com/office/drawing/2014/main" xmlns="" id="{A0430FEC-F166-4900-B575-D0DCC75D3D44}"/>
                  </a:ext>
                </a:extLst>
              </p:cNvPr>
              <p:cNvGrpSpPr/>
              <p:nvPr/>
            </p:nvGrpSpPr>
            <p:grpSpPr>
              <a:xfrm>
                <a:off x="2030529" y="2156827"/>
                <a:ext cx="445135" cy="299085"/>
                <a:chOff x="1504" y="5295"/>
                <a:chExt cx="701" cy="471"/>
              </a:xfrm>
              <a:solidFill>
                <a:srgbClr val="BE0001"/>
              </a:solidFill>
            </p:grpSpPr>
            <p:sp>
              <p:nvSpPr>
                <p:cNvPr id="84" name="燕尾形 2">
                  <a:extLst>
                    <a:ext uri="{FF2B5EF4-FFF2-40B4-BE49-F238E27FC236}">
                      <a16:creationId xmlns:a16="http://schemas.microsoft.com/office/drawing/2014/main" xmlns="" id="{6293A543-18C4-49A4-B995-B1AE1F58DF82}"/>
                    </a:ext>
                  </a:extLst>
                </p:cNvPr>
                <p:cNvSpPr/>
                <p:nvPr/>
              </p:nvSpPr>
              <p:spPr>
                <a:xfrm>
                  <a:off x="1811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  <p:sp>
              <p:nvSpPr>
                <p:cNvPr id="85" name="燕尾形 3">
                  <a:extLst>
                    <a:ext uri="{FF2B5EF4-FFF2-40B4-BE49-F238E27FC236}">
                      <a16:creationId xmlns:a16="http://schemas.microsoft.com/office/drawing/2014/main" xmlns="" id="{D65D6F46-B061-4E73-B9F1-C04660F48841}"/>
                    </a:ext>
                  </a:extLst>
                </p:cNvPr>
                <p:cNvSpPr/>
                <p:nvPr/>
              </p:nvSpPr>
              <p:spPr>
                <a:xfrm>
                  <a:off x="1504" y="5295"/>
                  <a:ext cx="394" cy="471"/>
                </a:xfrm>
                <a:prstGeom prst="chevron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+mn-ea"/>
                  </a:endParaRPr>
                </a:p>
              </p:txBody>
            </p:sp>
          </p:grpSp>
          <p:cxnSp>
            <p:nvCxnSpPr>
              <p:cNvPr id="83" name="直接连接符 82">
                <a:extLst>
                  <a:ext uri="{FF2B5EF4-FFF2-40B4-BE49-F238E27FC236}">
                    <a16:creationId xmlns:a16="http://schemas.microsoft.com/office/drawing/2014/main" xmlns="" id="{2B7EAB9A-0BBF-400C-877B-CBCA8C4175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35584" y="2740633"/>
                <a:ext cx="6029714" cy="0"/>
              </a:xfrm>
              <a:prstGeom prst="line">
                <a:avLst/>
              </a:prstGeom>
              <a:ln>
                <a:solidFill>
                  <a:srgbClr val="BE00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506112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1D27FF8-4AB6-43B1-87F3-5E37F95E48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D199FC3-F47C-491C-8690-4388A0E7CB1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76"/>
          <a:stretch/>
        </p:blipFill>
        <p:spPr>
          <a:xfrm>
            <a:off x="-651" y="4058475"/>
            <a:ext cx="12192000" cy="280518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618905A-A02D-4F4D-BD57-E026276A2AD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99" t="66668" r="8900"/>
          <a:stretch/>
        </p:blipFill>
        <p:spPr>
          <a:xfrm>
            <a:off x="3048001" y="4481494"/>
            <a:ext cx="8058912" cy="234685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4698042-0937-4475-A8CD-314632AF944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309" b="65025"/>
          <a:stretch/>
        </p:blipFill>
        <p:spPr>
          <a:xfrm>
            <a:off x="1" y="4913377"/>
            <a:ext cx="6703511" cy="194462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DFBB0C9D-482A-4278-8BA2-FA67964137B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22" t="55728"/>
          <a:stretch/>
        </p:blipFill>
        <p:spPr>
          <a:xfrm>
            <a:off x="9500237" y="4207138"/>
            <a:ext cx="2691763" cy="270788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99F4EF2A-A4D1-48D7-B4BC-03816FB7658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saturation sat="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700" t="52493" r="69809" b="9301"/>
          <a:stretch/>
        </p:blipFill>
        <p:spPr>
          <a:xfrm>
            <a:off x="533149" y="4071999"/>
            <a:ext cx="3039107" cy="2978163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C666B5C9-1FE6-451D-B5E6-94AC90DB0A5C}"/>
              </a:ext>
            </a:extLst>
          </p:cNvPr>
          <p:cNvSpPr/>
          <p:nvPr/>
        </p:nvSpPr>
        <p:spPr>
          <a:xfrm>
            <a:off x="4114681" y="1057357"/>
            <a:ext cx="396134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solidFill>
                  <a:srgbClr val="FFF3C0"/>
                </a:solidFill>
                <a:effectLst>
                  <a:outerShdw blurRad="76200" dist="127000" dir="5400000" algn="ctr" rotWithShape="0">
                    <a:srgbClr val="A20000"/>
                  </a:outerShdw>
                </a:effectLst>
                <a:latin typeface="优设标题黑" panose="00000500000000000000" pitchFamily="2" charset="-122"/>
                <a:ea typeface="优设标题黑" panose="00000500000000000000" pitchFamily="2" charset="-122"/>
              </a:rPr>
              <a:t>第六部分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E24D988E-D307-41BE-8CEE-1B86D531070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100" t="41273" r="-695" b="-2669"/>
          <a:stretch/>
        </p:blipFill>
        <p:spPr>
          <a:xfrm>
            <a:off x="10547668" y="1719076"/>
            <a:ext cx="1118491" cy="1152284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0DD22E0A-E846-4FEC-8BBF-93D631ED8A62}"/>
              </a:ext>
            </a:extLst>
          </p:cNvPr>
          <p:cNvGrpSpPr/>
          <p:nvPr/>
        </p:nvGrpSpPr>
        <p:grpSpPr>
          <a:xfrm>
            <a:off x="880685" y="886273"/>
            <a:ext cx="1169727" cy="833287"/>
            <a:chOff x="859838" y="881026"/>
            <a:chExt cx="1591222" cy="1133551"/>
          </a:xfrm>
        </p:grpSpPr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1EF46744-0A82-4474-93CE-7D77B70587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 b="50000"/>
            <a:stretch/>
          </p:blipFill>
          <p:spPr>
            <a:xfrm>
              <a:off x="859838" y="881026"/>
              <a:ext cx="680204" cy="680204"/>
            </a:xfrm>
            <a:prstGeom prst="rect">
              <a:avLst/>
            </a:prstGeom>
          </p:spPr>
        </p:pic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xmlns="" id="{E71C2FAE-B57F-42D8-87C4-A90E82C69A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00" t="41273" r="-695" b="-2669"/>
            <a:stretch/>
          </p:blipFill>
          <p:spPr>
            <a:xfrm>
              <a:off x="1465547" y="999289"/>
              <a:ext cx="985513" cy="1015288"/>
            </a:xfrm>
            <a:prstGeom prst="rect">
              <a:avLst/>
            </a:prstGeom>
          </p:spPr>
        </p:pic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533B4F7E-2232-46BD-B039-939C1884ABC2}"/>
              </a:ext>
            </a:extLst>
          </p:cNvPr>
          <p:cNvGrpSpPr/>
          <p:nvPr/>
        </p:nvGrpSpPr>
        <p:grpSpPr>
          <a:xfrm>
            <a:off x="2240815" y="2514187"/>
            <a:ext cx="7198565" cy="1167578"/>
            <a:chOff x="3673956" y="3730395"/>
            <a:chExt cx="6271041" cy="1167578"/>
          </a:xfrm>
        </p:grpSpPr>
        <p:sp>
          <p:nvSpPr>
            <p:cNvPr id="19" name="矩形: 圆角 18">
              <a:extLst>
                <a:ext uri="{FF2B5EF4-FFF2-40B4-BE49-F238E27FC236}">
                  <a16:creationId xmlns:a16="http://schemas.microsoft.com/office/drawing/2014/main" xmlns="" id="{F95BEAAA-B6D5-4C3A-89F7-1D0B9F5E9CCA}"/>
                </a:ext>
              </a:extLst>
            </p:cNvPr>
            <p:cNvSpPr/>
            <p:nvPr/>
          </p:nvSpPr>
          <p:spPr>
            <a:xfrm>
              <a:off x="3673956" y="3730395"/>
              <a:ext cx="6271041" cy="1167578"/>
            </a:xfrm>
            <a:prstGeom prst="roundRect">
              <a:avLst>
                <a:gd name="adj" fmla="val 50000"/>
              </a:avLst>
            </a:prstGeom>
            <a:solidFill>
              <a:srgbClr val="FFF3C0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rgbClr val="BE0001"/>
                </a:solidFill>
                <a:latin typeface="+mn-ea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94ADA1EE-EBAA-49C1-9B22-B8832FFCD54C}"/>
                </a:ext>
              </a:extLst>
            </p:cNvPr>
            <p:cNvSpPr/>
            <p:nvPr/>
          </p:nvSpPr>
          <p:spPr>
            <a:xfrm>
              <a:off x="4176116" y="3913598"/>
              <a:ext cx="512025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BE0001"/>
                  </a:solidFill>
                  <a:latin typeface="+mn-ea"/>
                </a:rPr>
                <a:t>20xx</a:t>
              </a:r>
              <a:r>
                <a:rPr lang="zh-CN" altLang="en-US" sz="4800" b="1" dirty="0" smtClean="0">
                  <a:solidFill>
                    <a:srgbClr val="BE0001"/>
                  </a:solidFill>
                  <a:latin typeface="+mn-ea"/>
                </a:rPr>
                <a:t>年</a:t>
              </a:r>
              <a:r>
                <a:rPr lang="zh-CN" altLang="en-US" sz="4800" b="1" dirty="0">
                  <a:solidFill>
                    <a:srgbClr val="BE0001"/>
                  </a:solidFill>
                  <a:latin typeface="+mn-ea"/>
                </a:rPr>
                <a:t>质量月倡议书</a:t>
              </a:r>
            </a:p>
          </p:txBody>
        </p:sp>
      </p:grp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25228430-9CD4-4DEC-845C-864ED3583803}"/>
              </a:ext>
            </a:extLst>
          </p:cNvPr>
          <p:cNvSpPr/>
          <p:nvPr/>
        </p:nvSpPr>
        <p:spPr>
          <a:xfrm>
            <a:off x="3042657" y="4071998"/>
            <a:ext cx="60050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dirty="0">
                <a:solidFill>
                  <a:srgbClr val="FFF3C0"/>
                </a:solidFill>
                <a:latin typeface="+mn-ea"/>
              </a:rPr>
              <a:t>创造质量价值 增强企业韧性 助力高质量发展</a:t>
            </a:r>
          </a:p>
        </p:txBody>
      </p:sp>
    </p:spTree>
    <p:extLst>
      <p:ext uri="{BB962C8B-B14F-4D97-AF65-F5344CB8AC3E}">
        <p14:creationId xmlns:p14="http://schemas.microsoft.com/office/powerpoint/2010/main" val="481094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245B5D45-413E-42FD-9E23-BE08B2669955}"/>
              </a:ext>
            </a:extLst>
          </p:cNvPr>
          <p:cNvGrpSpPr/>
          <p:nvPr/>
        </p:nvGrpSpPr>
        <p:grpSpPr>
          <a:xfrm>
            <a:off x="922876" y="673770"/>
            <a:ext cx="2702640" cy="741327"/>
            <a:chOff x="3673957" y="3730395"/>
            <a:chExt cx="3083295" cy="1167578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A6B56FC9-4000-4FE9-8FCE-1CFD816E4C32}"/>
                </a:ext>
              </a:extLst>
            </p:cNvPr>
            <p:cNvSpPr/>
            <p:nvPr/>
          </p:nvSpPr>
          <p:spPr>
            <a:xfrm>
              <a:off x="3673957" y="3730395"/>
              <a:ext cx="3083295" cy="1167578"/>
            </a:xfrm>
            <a:prstGeom prst="roundRect">
              <a:avLst>
                <a:gd name="adj" fmla="val 50000"/>
              </a:avLst>
            </a:prstGeom>
            <a:solidFill>
              <a:srgbClr val="BE0001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DECA3"/>
                </a:solidFill>
                <a:latin typeface="+mn-ea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5C79DC42-F1D2-4408-AD24-126F7D55A3EA}"/>
                </a:ext>
              </a:extLst>
            </p:cNvPr>
            <p:cNvSpPr/>
            <p:nvPr/>
          </p:nvSpPr>
          <p:spPr>
            <a:xfrm>
              <a:off x="4194307" y="3864050"/>
              <a:ext cx="2288421" cy="921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b="1" dirty="0">
                  <a:solidFill>
                    <a:srgbClr val="FDECA3"/>
                  </a:solidFill>
                  <a:latin typeface="+mn-ea"/>
                </a:rPr>
                <a:t>倡议如下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62B24DE-4D21-4F7F-9B60-BA406C7E7462}"/>
              </a:ext>
            </a:extLst>
          </p:cNvPr>
          <p:cNvGrpSpPr/>
          <p:nvPr/>
        </p:nvGrpSpPr>
        <p:grpSpPr>
          <a:xfrm>
            <a:off x="1933024" y="2115026"/>
            <a:ext cx="8807216" cy="3403459"/>
            <a:chOff x="1692392" y="1922520"/>
            <a:chExt cx="8807216" cy="3403459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70AC0F8C-85BC-401E-AB01-052314CFF8BC}"/>
                </a:ext>
              </a:extLst>
            </p:cNvPr>
            <p:cNvGrpSpPr/>
            <p:nvPr/>
          </p:nvGrpSpPr>
          <p:grpSpPr>
            <a:xfrm>
              <a:off x="1692392" y="1922520"/>
              <a:ext cx="8807216" cy="3403459"/>
              <a:chOff x="802006" y="1874393"/>
              <a:chExt cx="8807216" cy="3403459"/>
            </a:xfrm>
          </p:grpSpPr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xmlns="" id="{36BA7BBE-CCCB-4EF4-BE38-B23F85FA62FD}"/>
                  </a:ext>
                </a:extLst>
              </p:cNvPr>
              <p:cNvSpPr/>
              <p:nvPr/>
            </p:nvSpPr>
            <p:spPr bwMode="auto">
              <a:xfrm>
                <a:off x="802006" y="1874519"/>
                <a:ext cx="8807216" cy="3403333"/>
              </a:xfrm>
              <a:prstGeom prst="rect">
                <a:avLst/>
              </a:prstGeom>
              <a:noFill/>
              <a:ln w="12700">
                <a:solidFill>
                  <a:srgbClr val="C0000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3568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42" name="等腰三角形 219">
                <a:extLst>
                  <a:ext uri="{FF2B5EF4-FFF2-40B4-BE49-F238E27FC236}">
                    <a16:creationId xmlns:a16="http://schemas.microsoft.com/office/drawing/2014/main" xmlns="" id="{710EEE8F-B4FC-416F-B2C8-CD5404D32C9B}"/>
                  </a:ext>
                </a:extLst>
              </p:cNvPr>
              <p:cNvSpPr/>
              <p:nvPr/>
            </p:nvSpPr>
            <p:spPr bwMode="auto">
              <a:xfrm rot="5400000" flipV="1">
                <a:off x="1141864" y="1929719"/>
                <a:ext cx="703686" cy="593033"/>
              </a:xfrm>
              <a:custGeom>
                <a:avLst/>
                <a:gdLst/>
                <a:ahLst/>
                <a:cxnLst/>
                <a:rect l="l" t="t" r="r" b="b"/>
                <a:pathLst>
                  <a:path w="563124" h="628267">
                    <a:moveTo>
                      <a:pt x="0" y="3978"/>
                    </a:moveTo>
                    <a:lnTo>
                      <a:pt x="0" y="628267"/>
                    </a:lnTo>
                    <a:lnTo>
                      <a:pt x="303862" y="628267"/>
                    </a:lnTo>
                    <a:lnTo>
                      <a:pt x="447878" y="628267"/>
                    </a:lnTo>
                    <a:lnTo>
                      <a:pt x="559744" y="628267"/>
                    </a:lnTo>
                    <a:lnTo>
                      <a:pt x="476615" y="351159"/>
                    </a:lnTo>
                    <a:lnTo>
                      <a:pt x="563124" y="0"/>
                    </a:lnTo>
                    <a:lnTo>
                      <a:pt x="352994" y="0"/>
                    </a:lnTo>
                    <a:lnTo>
                      <a:pt x="353974" y="3978"/>
                    </a:ln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313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125" b="1" dirty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43" name="任意多边形">
                <a:extLst>
                  <a:ext uri="{FF2B5EF4-FFF2-40B4-BE49-F238E27FC236}">
                    <a16:creationId xmlns:a16="http://schemas.microsoft.com/office/drawing/2014/main" xmlns="" id="{CC3E6627-D41D-408C-9190-112FCE212CE1}"/>
                  </a:ext>
                </a:extLst>
              </p:cNvPr>
              <p:cNvSpPr/>
              <p:nvPr/>
            </p:nvSpPr>
            <p:spPr bwMode="auto">
              <a:xfrm>
                <a:off x="1289795" y="1895622"/>
                <a:ext cx="403010" cy="489486"/>
              </a:xfrm>
              <a:custGeom>
                <a:avLst/>
                <a:gdLst>
                  <a:gd name="T0" fmla="*/ 440790 w 2792413"/>
                  <a:gd name="T1" fmla="*/ 2575798 h 3389313"/>
                  <a:gd name="T2" fmla="*/ 1147253 w 2792413"/>
                  <a:gd name="T3" fmla="*/ 1201035 h 3389313"/>
                  <a:gd name="T4" fmla="*/ 1223433 w 2792413"/>
                  <a:gd name="T5" fmla="*/ 1473921 h 3389313"/>
                  <a:gd name="T6" fmla="*/ 1315165 w 2792413"/>
                  <a:gd name="T7" fmla="*/ 1458373 h 3389313"/>
                  <a:gd name="T8" fmla="*/ 1462128 w 2792413"/>
                  <a:gd name="T9" fmla="*/ 1368574 h 3389313"/>
                  <a:gd name="T10" fmla="*/ 1552274 w 2792413"/>
                  <a:gd name="T11" fmla="*/ 1517392 h 3389313"/>
                  <a:gd name="T12" fmla="*/ 1632262 w 2792413"/>
                  <a:gd name="T13" fmla="*/ 1262910 h 3389313"/>
                  <a:gd name="T14" fmla="*/ 1689714 w 2792413"/>
                  <a:gd name="T15" fmla="*/ 1093784 h 3389313"/>
                  <a:gd name="T16" fmla="*/ 1947454 w 2792413"/>
                  <a:gd name="T17" fmla="*/ 1176285 h 3389313"/>
                  <a:gd name="T18" fmla="*/ 2040457 w 2792413"/>
                  <a:gd name="T19" fmla="*/ 1240064 h 3389313"/>
                  <a:gd name="T20" fmla="*/ 2124889 w 2792413"/>
                  <a:gd name="T21" fmla="*/ 1394276 h 3389313"/>
                  <a:gd name="T22" fmla="*/ 2358823 w 2792413"/>
                  <a:gd name="T23" fmla="*/ 1575460 h 3389313"/>
                  <a:gd name="T24" fmla="*/ 2669254 w 2792413"/>
                  <a:gd name="T25" fmla="*/ 1240381 h 3389313"/>
                  <a:gd name="T26" fmla="*/ 2738767 w 2792413"/>
                  <a:gd name="T27" fmla="*/ 1227371 h 3389313"/>
                  <a:gd name="T28" fmla="*/ 2783840 w 2792413"/>
                  <a:gd name="T29" fmla="*/ 1283853 h 3389313"/>
                  <a:gd name="T30" fmla="*/ 2705122 w 2792413"/>
                  <a:gd name="T31" fmla="*/ 1422200 h 3389313"/>
                  <a:gd name="T32" fmla="*/ 2761621 w 2792413"/>
                  <a:gd name="T33" fmla="*/ 1492008 h 3389313"/>
                  <a:gd name="T34" fmla="*/ 2775270 w 2792413"/>
                  <a:gd name="T35" fmla="*/ 1582441 h 3389313"/>
                  <a:gd name="T36" fmla="*/ 2740355 w 2792413"/>
                  <a:gd name="T37" fmla="*/ 1669383 h 3389313"/>
                  <a:gd name="T38" fmla="*/ 2438811 w 2792413"/>
                  <a:gd name="T39" fmla="*/ 2001606 h 3389313"/>
                  <a:gd name="T40" fmla="*/ 2326447 w 2792413"/>
                  <a:gd name="T41" fmla="*/ 2083155 h 3389313"/>
                  <a:gd name="T42" fmla="*/ 2234397 w 2792413"/>
                  <a:gd name="T43" fmla="*/ 2095530 h 3389313"/>
                  <a:gd name="T44" fmla="*/ 2140759 w 2792413"/>
                  <a:gd name="T45" fmla="*/ 2059674 h 3389313"/>
                  <a:gd name="T46" fmla="*/ 2049979 w 2792413"/>
                  <a:gd name="T47" fmla="*/ 1965116 h 3389313"/>
                  <a:gd name="T48" fmla="*/ 1428165 w 2792413"/>
                  <a:gd name="T49" fmla="*/ 2143126 h 3389313"/>
                  <a:gd name="T50" fmla="*/ 1429434 w 2792413"/>
                  <a:gd name="T51" fmla="*/ 1759182 h 3389313"/>
                  <a:gd name="T52" fmla="*/ 1368174 w 2792413"/>
                  <a:gd name="T53" fmla="*/ 1755057 h 3389313"/>
                  <a:gd name="T54" fmla="*/ 1337384 w 2792413"/>
                  <a:gd name="T55" fmla="*/ 1826769 h 3389313"/>
                  <a:gd name="T56" fmla="*/ 852376 w 2792413"/>
                  <a:gd name="T57" fmla="*/ 1682710 h 3389313"/>
                  <a:gd name="T58" fmla="*/ 784766 w 2792413"/>
                  <a:gd name="T59" fmla="*/ 2018424 h 3389313"/>
                  <a:gd name="T60" fmla="*/ 485762 w 2792413"/>
                  <a:gd name="T61" fmla="*/ 1784884 h 3389313"/>
                  <a:gd name="T62" fmla="*/ 583526 w 2792413"/>
                  <a:gd name="T63" fmla="*/ 1432036 h 3389313"/>
                  <a:gd name="T64" fmla="*/ 667641 w 2792413"/>
                  <a:gd name="T65" fmla="*/ 1278141 h 3389313"/>
                  <a:gd name="T66" fmla="*/ 848249 w 2792413"/>
                  <a:gd name="T67" fmla="*/ 1188343 h 3389313"/>
                  <a:gd name="T68" fmla="*/ 1117099 w 2792413"/>
                  <a:gd name="T69" fmla="*/ 1090294 h 3389313"/>
                  <a:gd name="T70" fmla="*/ 1495426 w 2792413"/>
                  <a:gd name="T71" fmla="*/ 10798 h 3389313"/>
                  <a:gd name="T72" fmla="*/ 1596073 w 2792413"/>
                  <a:gd name="T73" fmla="*/ 50816 h 3389313"/>
                  <a:gd name="T74" fmla="*/ 1679258 w 2792413"/>
                  <a:gd name="T75" fmla="*/ 116241 h 3389313"/>
                  <a:gd name="T76" fmla="*/ 1743076 w 2792413"/>
                  <a:gd name="T77" fmla="*/ 203263 h 3389313"/>
                  <a:gd name="T78" fmla="*/ 1802448 w 2792413"/>
                  <a:gd name="T79" fmla="*/ 402397 h 3389313"/>
                  <a:gd name="T80" fmla="*/ 1849121 w 2792413"/>
                  <a:gd name="T81" fmla="*/ 458612 h 3389313"/>
                  <a:gd name="T82" fmla="*/ 1861186 w 2792413"/>
                  <a:gd name="T83" fmla="*/ 526260 h 3389313"/>
                  <a:gd name="T84" fmla="*/ 1823086 w 2792413"/>
                  <a:gd name="T85" fmla="*/ 626621 h 3389313"/>
                  <a:gd name="T86" fmla="*/ 1771651 w 2792413"/>
                  <a:gd name="T87" fmla="*/ 681248 h 3389313"/>
                  <a:gd name="T88" fmla="*/ 1688148 w 2792413"/>
                  <a:gd name="T89" fmla="*/ 863867 h 3389313"/>
                  <a:gd name="T90" fmla="*/ 1552576 w 2792413"/>
                  <a:gd name="T91" fmla="*/ 992176 h 3389313"/>
                  <a:gd name="T92" fmla="*/ 1464628 w 2792413"/>
                  <a:gd name="T93" fmla="*/ 1024254 h 3389313"/>
                  <a:gd name="T94" fmla="*/ 1364933 w 2792413"/>
                  <a:gd name="T95" fmla="*/ 1028383 h 3389313"/>
                  <a:gd name="T96" fmla="*/ 1273493 w 2792413"/>
                  <a:gd name="T97" fmla="*/ 1003928 h 3389313"/>
                  <a:gd name="T98" fmla="*/ 1136333 w 2792413"/>
                  <a:gd name="T99" fmla="*/ 893721 h 3389313"/>
                  <a:gd name="T100" fmla="*/ 1043305 w 2792413"/>
                  <a:gd name="T101" fmla="*/ 719677 h 3389313"/>
                  <a:gd name="T102" fmla="*/ 984250 w 2792413"/>
                  <a:gd name="T103" fmla="*/ 642183 h 3389313"/>
                  <a:gd name="T104" fmla="*/ 943610 w 2792413"/>
                  <a:gd name="T105" fmla="*/ 580887 h 3389313"/>
                  <a:gd name="T106" fmla="*/ 930275 w 2792413"/>
                  <a:gd name="T107" fmla="*/ 508792 h 3389313"/>
                  <a:gd name="T108" fmla="*/ 958215 w 2792413"/>
                  <a:gd name="T109" fmla="*/ 440826 h 3389313"/>
                  <a:gd name="T110" fmla="*/ 1010603 w 2792413"/>
                  <a:gd name="T111" fmla="*/ 336019 h 3389313"/>
                  <a:gd name="T112" fmla="*/ 1081405 w 2792413"/>
                  <a:gd name="T113" fmla="*/ 168327 h 3389313"/>
                  <a:gd name="T114" fmla="*/ 1152525 w 2792413"/>
                  <a:gd name="T115" fmla="*/ 89245 h 3389313"/>
                  <a:gd name="T116" fmla="*/ 1242060 w 2792413"/>
                  <a:gd name="T117" fmla="*/ 32713 h 3389313"/>
                  <a:gd name="T118" fmla="*/ 1348105 w 2792413"/>
                  <a:gd name="T119" fmla="*/ 3494 h 3389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92413" h="3389313">
                    <a:moveTo>
                      <a:pt x="520700" y="2665413"/>
                    </a:moveTo>
                    <a:lnTo>
                      <a:pt x="2271713" y="2665413"/>
                    </a:lnTo>
                    <a:lnTo>
                      <a:pt x="2258063" y="3389313"/>
                    </a:lnTo>
                    <a:lnTo>
                      <a:pt x="534985" y="3389313"/>
                    </a:lnTo>
                    <a:lnTo>
                      <a:pt x="520700" y="2665413"/>
                    </a:lnTo>
                    <a:close/>
                    <a:moveTo>
                      <a:pt x="0" y="2312988"/>
                    </a:moveTo>
                    <a:lnTo>
                      <a:pt x="2792413" y="2312988"/>
                    </a:lnTo>
                    <a:lnTo>
                      <a:pt x="2504058" y="3016251"/>
                    </a:lnTo>
                    <a:lnTo>
                      <a:pt x="2343366" y="3016251"/>
                    </a:lnTo>
                    <a:lnTo>
                      <a:pt x="2351623" y="2575798"/>
                    </a:lnTo>
                    <a:lnTo>
                      <a:pt x="440790" y="2575798"/>
                    </a:lnTo>
                    <a:lnTo>
                      <a:pt x="449047" y="3016251"/>
                    </a:lnTo>
                    <a:lnTo>
                      <a:pt x="288355" y="3016251"/>
                    </a:lnTo>
                    <a:lnTo>
                      <a:pt x="0" y="2312988"/>
                    </a:lnTo>
                    <a:close/>
                    <a:moveTo>
                      <a:pt x="1131065" y="1087438"/>
                    </a:moveTo>
                    <a:lnTo>
                      <a:pt x="1131065" y="1087755"/>
                    </a:lnTo>
                    <a:lnTo>
                      <a:pt x="1131700" y="1087438"/>
                    </a:lnTo>
                    <a:lnTo>
                      <a:pt x="1133287" y="1104890"/>
                    </a:lnTo>
                    <a:lnTo>
                      <a:pt x="1135826" y="1125198"/>
                    </a:lnTo>
                    <a:lnTo>
                      <a:pt x="1138683" y="1148044"/>
                    </a:lnTo>
                    <a:lnTo>
                      <a:pt x="1142492" y="1173112"/>
                    </a:lnTo>
                    <a:lnTo>
                      <a:pt x="1147253" y="1201035"/>
                    </a:lnTo>
                    <a:lnTo>
                      <a:pt x="1153284" y="1231179"/>
                    </a:lnTo>
                    <a:lnTo>
                      <a:pt x="1160267" y="1262910"/>
                    </a:lnTo>
                    <a:lnTo>
                      <a:pt x="1168520" y="1297180"/>
                    </a:lnTo>
                    <a:lnTo>
                      <a:pt x="1178042" y="1333670"/>
                    </a:lnTo>
                    <a:lnTo>
                      <a:pt x="1183439" y="1352074"/>
                    </a:lnTo>
                    <a:lnTo>
                      <a:pt x="1188835" y="1371430"/>
                    </a:lnTo>
                    <a:lnTo>
                      <a:pt x="1195183" y="1391103"/>
                    </a:lnTo>
                    <a:lnTo>
                      <a:pt x="1201531" y="1411094"/>
                    </a:lnTo>
                    <a:lnTo>
                      <a:pt x="1208514" y="1431719"/>
                    </a:lnTo>
                    <a:lnTo>
                      <a:pt x="1215497" y="1452344"/>
                    </a:lnTo>
                    <a:lnTo>
                      <a:pt x="1223433" y="1473921"/>
                    </a:lnTo>
                    <a:lnTo>
                      <a:pt x="1231685" y="1495498"/>
                    </a:lnTo>
                    <a:lnTo>
                      <a:pt x="1240573" y="1517392"/>
                    </a:lnTo>
                    <a:lnTo>
                      <a:pt x="1249461" y="1539604"/>
                    </a:lnTo>
                    <a:lnTo>
                      <a:pt x="1258983" y="1562450"/>
                    </a:lnTo>
                    <a:lnTo>
                      <a:pt x="1269458" y="1585296"/>
                    </a:lnTo>
                    <a:lnTo>
                      <a:pt x="1279932" y="1608460"/>
                    </a:lnTo>
                    <a:lnTo>
                      <a:pt x="1291359" y="1632258"/>
                    </a:lnTo>
                    <a:lnTo>
                      <a:pt x="1294851" y="1601162"/>
                    </a:lnTo>
                    <a:lnTo>
                      <a:pt x="1298977" y="1571018"/>
                    </a:lnTo>
                    <a:lnTo>
                      <a:pt x="1306913" y="1512315"/>
                    </a:lnTo>
                    <a:lnTo>
                      <a:pt x="1315165" y="1458373"/>
                    </a:lnTo>
                    <a:lnTo>
                      <a:pt x="1323101" y="1409824"/>
                    </a:lnTo>
                    <a:lnTo>
                      <a:pt x="1330084" y="1368574"/>
                    </a:lnTo>
                    <a:lnTo>
                      <a:pt x="1336115" y="1335574"/>
                    </a:lnTo>
                    <a:lnTo>
                      <a:pt x="1342780" y="1300670"/>
                    </a:lnTo>
                    <a:lnTo>
                      <a:pt x="1298025" y="1196275"/>
                    </a:lnTo>
                    <a:lnTo>
                      <a:pt x="1370395" y="1127736"/>
                    </a:lnTo>
                    <a:lnTo>
                      <a:pt x="1421817" y="1127736"/>
                    </a:lnTo>
                    <a:lnTo>
                      <a:pt x="1494187" y="1196275"/>
                    </a:lnTo>
                    <a:lnTo>
                      <a:pt x="1449749" y="1300670"/>
                    </a:lnTo>
                    <a:lnTo>
                      <a:pt x="1456415" y="1335574"/>
                    </a:lnTo>
                    <a:lnTo>
                      <a:pt x="1462128" y="1368574"/>
                    </a:lnTo>
                    <a:lnTo>
                      <a:pt x="1469746" y="1409824"/>
                    </a:lnTo>
                    <a:lnTo>
                      <a:pt x="1477364" y="1458373"/>
                    </a:lnTo>
                    <a:lnTo>
                      <a:pt x="1485617" y="1512315"/>
                    </a:lnTo>
                    <a:lnTo>
                      <a:pt x="1493869" y="1571018"/>
                    </a:lnTo>
                    <a:lnTo>
                      <a:pt x="1497678" y="1601162"/>
                    </a:lnTo>
                    <a:lnTo>
                      <a:pt x="1501170" y="1632258"/>
                    </a:lnTo>
                    <a:lnTo>
                      <a:pt x="1512279" y="1608460"/>
                    </a:lnTo>
                    <a:lnTo>
                      <a:pt x="1523072" y="1585296"/>
                    </a:lnTo>
                    <a:lnTo>
                      <a:pt x="1533229" y="1562450"/>
                    </a:lnTo>
                    <a:lnTo>
                      <a:pt x="1542751" y="1539604"/>
                    </a:lnTo>
                    <a:lnTo>
                      <a:pt x="1552274" y="1517392"/>
                    </a:lnTo>
                    <a:lnTo>
                      <a:pt x="1560844" y="1495498"/>
                    </a:lnTo>
                    <a:lnTo>
                      <a:pt x="1568779" y="1473921"/>
                    </a:lnTo>
                    <a:lnTo>
                      <a:pt x="1576715" y="1452344"/>
                    </a:lnTo>
                    <a:lnTo>
                      <a:pt x="1584015" y="1431719"/>
                    </a:lnTo>
                    <a:lnTo>
                      <a:pt x="1590681" y="1411094"/>
                    </a:lnTo>
                    <a:lnTo>
                      <a:pt x="1597346" y="1391103"/>
                    </a:lnTo>
                    <a:lnTo>
                      <a:pt x="1603377" y="1371430"/>
                    </a:lnTo>
                    <a:lnTo>
                      <a:pt x="1609408" y="1352074"/>
                    </a:lnTo>
                    <a:lnTo>
                      <a:pt x="1614487" y="1333670"/>
                    </a:lnTo>
                    <a:lnTo>
                      <a:pt x="1624327" y="1297180"/>
                    </a:lnTo>
                    <a:lnTo>
                      <a:pt x="1632262" y="1262910"/>
                    </a:lnTo>
                    <a:lnTo>
                      <a:pt x="1639563" y="1231179"/>
                    </a:lnTo>
                    <a:lnTo>
                      <a:pt x="1644959" y="1201035"/>
                    </a:lnTo>
                    <a:lnTo>
                      <a:pt x="1649720" y="1173112"/>
                    </a:lnTo>
                    <a:lnTo>
                      <a:pt x="1653846" y="1148044"/>
                    </a:lnTo>
                    <a:lnTo>
                      <a:pt x="1657020" y="1125198"/>
                    </a:lnTo>
                    <a:lnTo>
                      <a:pt x="1659242" y="1104890"/>
                    </a:lnTo>
                    <a:lnTo>
                      <a:pt x="1660829" y="1087438"/>
                    </a:lnTo>
                    <a:lnTo>
                      <a:pt x="1661464" y="1087755"/>
                    </a:lnTo>
                    <a:lnTo>
                      <a:pt x="1661464" y="1087438"/>
                    </a:lnTo>
                    <a:lnTo>
                      <a:pt x="1675430" y="1090294"/>
                    </a:lnTo>
                    <a:lnTo>
                      <a:pt x="1689714" y="1093784"/>
                    </a:lnTo>
                    <a:lnTo>
                      <a:pt x="1703998" y="1097592"/>
                    </a:lnTo>
                    <a:lnTo>
                      <a:pt x="1718916" y="1101400"/>
                    </a:lnTo>
                    <a:lnTo>
                      <a:pt x="1749705" y="1110919"/>
                    </a:lnTo>
                    <a:lnTo>
                      <a:pt x="1782399" y="1120756"/>
                    </a:lnTo>
                    <a:lnTo>
                      <a:pt x="1812871" y="1129640"/>
                    </a:lnTo>
                    <a:lnTo>
                      <a:pt x="1841120" y="1138208"/>
                    </a:lnTo>
                    <a:lnTo>
                      <a:pt x="1866831" y="1146458"/>
                    </a:lnTo>
                    <a:lnTo>
                      <a:pt x="1890002" y="1154390"/>
                    </a:lnTo>
                    <a:lnTo>
                      <a:pt x="1911269" y="1162006"/>
                    </a:lnTo>
                    <a:lnTo>
                      <a:pt x="1930314" y="1168987"/>
                    </a:lnTo>
                    <a:lnTo>
                      <a:pt x="1947454" y="1176285"/>
                    </a:lnTo>
                    <a:lnTo>
                      <a:pt x="1962690" y="1183266"/>
                    </a:lnTo>
                    <a:lnTo>
                      <a:pt x="1976021" y="1189612"/>
                    </a:lnTo>
                    <a:lnTo>
                      <a:pt x="1987766" y="1195958"/>
                    </a:lnTo>
                    <a:lnTo>
                      <a:pt x="1998240" y="1201670"/>
                    </a:lnTo>
                    <a:lnTo>
                      <a:pt x="2006811" y="1207381"/>
                    </a:lnTo>
                    <a:lnTo>
                      <a:pt x="2014111" y="1212775"/>
                    </a:lnTo>
                    <a:lnTo>
                      <a:pt x="2020142" y="1218487"/>
                    </a:lnTo>
                    <a:lnTo>
                      <a:pt x="2025221" y="1223564"/>
                    </a:lnTo>
                    <a:lnTo>
                      <a:pt x="2029030" y="1228641"/>
                    </a:lnTo>
                    <a:lnTo>
                      <a:pt x="2035061" y="1234035"/>
                    </a:lnTo>
                    <a:lnTo>
                      <a:pt x="2040457" y="1240064"/>
                    </a:lnTo>
                    <a:lnTo>
                      <a:pt x="2046170" y="1246410"/>
                    </a:lnTo>
                    <a:lnTo>
                      <a:pt x="2051249" y="1252756"/>
                    </a:lnTo>
                    <a:lnTo>
                      <a:pt x="2056010" y="1259420"/>
                    </a:lnTo>
                    <a:lnTo>
                      <a:pt x="2060771" y="1266401"/>
                    </a:lnTo>
                    <a:lnTo>
                      <a:pt x="2065215" y="1273699"/>
                    </a:lnTo>
                    <a:lnTo>
                      <a:pt x="2068706" y="1281631"/>
                    </a:lnTo>
                    <a:lnTo>
                      <a:pt x="2069976" y="1283535"/>
                    </a:lnTo>
                    <a:lnTo>
                      <a:pt x="2072833" y="1289564"/>
                    </a:lnTo>
                    <a:lnTo>
                      <a:pt x="2083942" y="1312410"/>
                    </a:lnTo>
                    <a:lnTo>
                      <a:pt x="2101717" y="1348584"/>
                    </a:lnTo>
                    <a:lnTo>
                      <a:pt x="2124889" y="1394276"/>
                    </a:lnTo>
                    <a:lnTo>
                      <a:pt x="2151869" y="1446950"/>
                    </a:lnTo>
                    <a:lnTo>
                      <a:pt x="2182341" y="1504382"/>
                    </a:lnTo>
                    <a:lnTo>
                      <a:pt x="2197894" y="1534210"/>
                    </a:lnTo>
                    <a:lnTo>
                      <a:pt x="2214399" y="1563719"/>
                    </a:lnTo>
                    <a:lnTo>
                      <a:pt x="2230588" y="1593229"/>
                    </a:lnTo>
                    <a:lnTo>
                      <a:pt x="2247093" y="1622104"/>
                    </a:lnTo>
                    <a:lnTo>
                      <a:pt x="2260742" y="1645902"/>
                    </a:lnTo>
                    <a:lnTo>
                      <a:pt x="2274073" y="1668431"/>
                    </a:lnTo>
                    <a:lnTo>
                      <a:pt x="2305497" y="1634479"/>
                    </a:lnTo>
                    <a:lnTo>
                      <a:pt x="2332478" y="1604652"/>
                    </a:lnTo>
                    <a:lnTo>
                      <a:pt x="2358823" y="1575460"/>
                    </a:lnTo>
                    <a:lnTo>
                      <a:pt x="2406752" y="1520883"/>
                    </a:lnTo>
                    <a:lnTo>
                      <a:pt x="2443572" y="1478046"/>
                    </a:lnTo>
                    <a:lnTo>
                      <a:pt x="2465157" y="1453296"/>
                    </a:lnTo>
                    <a:lnTo>
                      <a:pt x="2468013" y="1449805"/>
                    </a:lnTo>
                    <a:lnTo>
                      <a:pt x="2471822" y="1445681"/>
                    </a:lnTo>
                    <a:lnTo>
                      <a:pt x="2475631" y="1441555"/>
                    </a:lnTo>
                    <a:lnTo>
                      <a:pt x="2483567" y="1434257"/>
                    </a:lnTo>
                    <a:lnTo>
                      <a:pt x="2491819" y="1427276"/>
                    </a:lnTo>
                    <a:lnTo>
                      <a:pt x="2500390" y="1420930"/>
                    </a:lnTo>
                    <a:lnTo>
                      <a:pt x="2664175" y="1245141"/>
                    </a:lnTo>
                    <a:lnTo>
                      <a:pt x="2669254" y="1240381"/>
                    </a:lnTo>
                    <a:lnTo>
                      <a:pt x="2674967" y="1235939"/>
                    </a:lnTo>
                    <a:lnTo>
                      <a:pt x="2680681" y="1232131"/>
                    </a:lnTo>
                    <a:lnTo>
                      <a:pt x="2686712" y="1229275"/>
                    </a:lnTo>
                    <a:lnTo>
                      <a:pt x="2693060" y="1227054"/>
                    </a:lnTo>
                    <a:lnTo>
                      <a:pt x="2699408" y="1225150"/>
                    </a:lnTo>
                    <a:lnTo>
                      <a:pt x="2706074" y="1224198"/>
                    </a:lnTo>
                    <a:lnTo>
                      <a:pt x="2712422" y="1223247"/>
                    </a:lnTo>
                    <a:lnTo>
                      <a:pt x="2719088" y="1223247"/>
                    </a:lnTo>
                    <a:lnTo>
                      <a:pt x="2725754" y="1224198"/>
                    </a:lnTo>
                    <a:lnTo>
                      <a:pt x="2732419" y="1225468"/>
                    </a:lnTo>
                    <a:lnTo>
                      <a:pt x="2738767" y="1227371"/>
                    </a:lnTo>
                    <a:lnTo>
                      <a:pt x="2745116" y="1229910"/>
                    </a:lnTo>
                    <a:lnTo>
                      <a:pt x="2751147" y="1233400"/>
                    </a:lnTo>
                    <a:lnTo>
                      <a:pt x="2757178" y="1237525"/>
                    </a:lnTo>
                    <a:lnTo>
                      <a:pt x="2762574" y="1241968"/>
                    </a:lnTo>
                    <a:lnTo>
                      <a:pt x="2767335" y="1247045"/>
                    </a:lnTo>
                    <a:lnTo>
                      <a:pt x="2771779" y="1252756"/>
                    </a:lnTo>
                    <a:lnTo>
                      <a:pt x="2775270" y="1258151"/>
                    </a:lnTo>
                    <a:lnTo>
                      <a:pt x="2778444" y="1264497"/>
                    </a:lnTo>
                    <a:lnTo>
                      <a:pt x="2780666" y="1270843"/>
                    </a:lnTo>
                    <a:lnTo>
                      <a:pt x="2782571" y="1277189"/>
                    </a:lnTo>
                    <a:lnTo>
                      <a:pt x="2783840" y="1283853"/>
                    </a:lnTo>
                    <a:lnTo>
                      <a:pt x="2784475" y="1290199"/>
                    </a:lnTo>
                    <a:lnTo>
                      <a:pt x="2784475" y="1296862"/>
                    </a:lnTo>
                    <a:lnTo>
                      <a:pt x="2783840" y="1303526"/>
                    </a:lnTo>
                    <a:lnTo>
                      <a:pt x="2782253" y="1310189"/>
                    </a:lnTo>
                    <a:lnTo>
                      <a:pt x="2780349" y="1316535"/>
                    </a:lnTo>
                    <a:lnTo>
                      <a:pt x="2777492" y="1322882"/>
                    </a:lnTo>
                    <a:lnTo>
                      <a:pt x="2774635" y="1328911"/>
                    </a:lnTo>
                    <a:lnTo>
                      <a:pt x="2770509" y="1334622"/>
                    </a:lnTo>
                    <a:lnTo>
                      <a:pt x="2766065" y="1340334"/>
                    </a:lnTo>
                    <a:lnTo>
                      <a:pt x="2694964" y="1416171"/>
                    </a:lnTo>
                    <a:lnTo>
                      <a:pt x="2705122" y="1422200"/>
                    </a:lnTo>
                    <a:lnTo>
                      <a:pt x="2709883" y="1426007"/>
                    </a:lnTo>
                    <a:lnTo>
                      <a:pt x="2714644" y="1429815"/>
                    </a:lnTo>
                    <a:lnTo>
                      <a:pt x="2721310" y="1435844"/>
                    </a:lnTo>
                    <a:lnTo>
                      <a:pt x="2727658" y="1441873"/>
                    </a:lnTo>
                    <a:lnTo>
                      <a:pt x="2733689" y="1448854"/>
                    </a:lnTo>
                    <a:lnTo>
                      <a:pt x="2739085" y="1455517"/>
                    </a:lnTo>
                    <a:lnTo>
                      <a:pt x="2744481" y="1462498"/>
                    </a:lnTo>
                    <a:lnTo>
                      <a:pt x="2749242" y="1469478"/>
                    </a:lnTo>
                    <a:lnTo>
                      <a:pt x="2753686" y="1476777"/>
                    </a:lnTo>
                    <a:lnTo>
                      <a:pt x="2757812" y="1484392"/>
                    </a:lnTo>
                    <a:lnTo>
                      <a:pt x="2761621" y="1492008"/>
                    </a:lnTo>
                    <a:lnTo>
                      <a:pt x="2764478" y="1499940"/>
                    </a:lnTo>
                    <a:lnTo>
                      <a:pt x="2767335" y="1507873"/>
                    </a:lnTo>
                    <a:lnTo>
                      <a:pt x="2770191" y="1515806"/>
                    </a:lnTo>
                    <a:lnTo>
                      <a:pt x="2771779" y="1524056"/>
                    </a:lnTo>
                    <a:lnTo>
                      <a:pt x="2773683" y="1532306"/>
                    </a:lnTo>
                    <a:lnTo>
                      <a:pt x="2774953" y="1540556"/>
                    </a:lnTo>
                    <a:lnTo>
                      <a:pt x="2775905" y="1548806"/>
                    </a:lnTo>
                    <a:lnTo>
                      <a:pt x="2776222" y="1557373"/>
                    </a:lnTo>
                    <a:lnTo>
                      <a:pt x="2776222" y="1565623"/>
                    </a:lnTo>
                    <a:lnTo>
                      <a:pt x="2775905" y="1574191"/>
                    </a:lnTo>
                    <a:lnTo>
                      <a:pt x="2775270" y="1582441"/>
                    </a:lnTo>
                    <a:lnTo>
                      <a:pt x="2774000" y="1591008"/>
                    </a:lnTo>
                    <a:lnTo>
                      <a:pt x="2772731" y="1598941"/>
                    </a:lnTo>
                    <a:lnTo>
                      <a:pt x="2770826" y="1607508"/>
                    </a:lnTo>
                    <a:lnTo>
                      <a:pt x="2768604" y="1615758"/>
                    </a:lnTo>
                    <a:lnTo>
                      <a:pt x="2765430" y="1623691"/>
                    </a:lnTo>
                    <a:lnTo>
                      <a:pt x="2762574" y="1631624"/>
                    </a:lnTo>
                    <a:lnTo>
                      <a:pt x="2758765" y="1639556"/>
                    </a:lnTo>
                    <a:lnTo>
                      <a:pt x="2754956" y="1647489"/>
                    </a:lnTo>
                    <a:lnTo>
                      <a:pt x="2750194" y="1654787"/>
                    </a:lnTo>
                    <a:lnTo>
                      <a:pt x="2745433" y="1662085"/>
                    </a:lnTo>
                    <a:lnTo>
                      <a:pt x="2740355" y="1669383"/>
                    </a:lnTo>
                    <a:lnTo>
                      <a:pt x="2734641" y="1676364"/>
                    </a:lnTo>
                    <a:lnTo>
                      <a:pt x="2716549" y="1697941"/>
                    </a:lnTo>
                    <a:lnTo>
                      <a:pt x="2670206" y="1751249"/>
                    </a:lnTo>
                    <a:lnTo>
                      <a:pt x="2639417" y="1786470"/>
                    </a:lnTo>
                    <a:lnTo>
                      <a:pt x="2605136" y="1824865"/>
                    </a:lnTo>
                    <a:lnTo>
                      <a:pt x="2569586" y="1864529"/>
                    </a:lnTo>
                    <a:lnTo>
                      <a:pt x="2532766" y="1904827"/>
                    </a:lnTo>
                    <a:lnTo>
                      <a:pt x="2508325" y="1930529"/>
                    </a:lnTo>
                    <a:lnTo>
                      <a:pt x="2484519" y="1955914"/>
                    </a:lnTo>
                    <a:lnTo>
                      <a:pt x="2461030" y="1979712"/>
                    </a:lnTo>
                    <a:lnTo>
                      <a:pt x="2438811" y="2001606"/>
                    </a:lnTo>
                    <a:lnTo>
                      <a:pt x="2426115" y="2013347"/>
                    </a:lnTo>
                    <a:lnTo>
                      <a:pt x="2413418" y="2025087"/>
                    </a:lnTo>
                    <a:lnTo>
                      <a:pt x="2400722" y="2035876"/>
                    </a:lnTo>
                    <a:lnTo>
                      <a:pt x="2387708" y="2046664"/>
                    </a:lnTo>
                    <a:lnTo>
                      <a:pt x="2380090" y="2052376"/>
                    </a:lnTo>
                    <a:lnTo>
                      <a:pt x="2371837" y="2058405"/>
                    </a:lnTo>
                    <a:lnTo>
                      <a:pt x="2362314" y="2064751"/>
                    </a:lnTo>
                    <a:lnTo>
                      <a:pt x="2351205" y="2071414"/>
                    </a:lnTo>
                    <a:lnTo>
                      <a:pt x="2343904" y="2075222"/>
                    </a:lnTo>
                    <a:lnTo>
                      <a:pt x="2335969" y="2079347"/>
                    </a:lnTo>
                    <a:lnTo>
                      <a:pt x="2326447" y="2083155"/>
                    </a:lnTo>
                    <a:lnTo>
                      <a:pt x="2315337" y="2087280"/>
                    </a:lnTo>
                    <a:lnTo>
                      <a:pt x="2307719" y="2089501"/>
                    </a:lnTo>
                    <a:lnTo>
                      <a:pt x="2300101" y="2091405"/>
                    </a:lnTo>
                    <a:lnTo>
                      <a:pt x="2292801" y="2093309"/>
                    </a:lnTo>
                    <a:lnTo>
                      <a:pt x="2284865" y="2094578"/>
                    </a:lnTo>
                    <a:lnTo>
                      <a:pt x="2277565" y="2095530"/>
                    </a:lnTo>
                    <a:lnTo>
                      <a:pt x="2270582" y="2096164"/>
                    </a:lnTo>
                    <a:lnTo>
                      <a:pt x="2262964" y="2096799"/>
                    </a:lnTo>
                    <a:lnTo>
                      <a:pt x="2255981" y="2097116"/>
                    </a:lnTo>
                    <a:lnTo>
                      <a:pt x="2244871" y="2096799"/>
                    </a:lnTo>
                    <a:lnTo>
                      <a:pt x="2234397" y="2095530"/>
                    </a:lnTo>
                    <a:lnTo>
                      <a:pt x="2224557" y="2093943"/>
                    </a:lnTo>
                    <a:lnTo>
                      <a:pt x="2215034" y="2092357"/>
                    </a:lnTo>
                    <a:lnTo>
                      <a:pt x="2206147" y="2090453"/>
                    </a:lnTo>
                    <a:lnTo>
                      <a:pt x="2197894" y="2087597"/>
                    </a:lnTo>
                    <a:lnTo>
                      <a:pt x="2190593" y="2085058"/>
                    </a:lnTo>
                    <a:lnTo>
                      <a:pt x="2183610" y="2082520"/>
                    </a:lnTo>
                    <a:lnTo>
                      <a:pt x="2176945" y="2079982"/>
                    </a:lnTo>
                    <a:lnTo>
                      <a:pt x="2170596" y="2077126"/>
                    </a:lnTo>
                    <a:lnTo>
                      <a:pt x="2159487" y="2071097"/>
                    </a:lnTo>
                    <a:lnTo>
                      <a:pt x="2149647" y="2065385"/>
                    </a:lnTo>
                    <a:lnTo>
                      <a:pt x="2140759" y="2059674"/>
                    </a:lnTo>
                    <a:lnTo>
                      <a:pt x="2133141" y="2053962"/>
                    </a:lnTo>
                    <a:lnTo>
                      <a:pt x="2125841" y="2048251"/>
                    </a:lnTo>
                    <a:lnTo>
                      <a:pt x="2119175" y="2043174"/>
                    </a:lnTo>
                    <a:lnTo>
                      <a:pt x="2113462" y="2037779"/>
                    </a:lnTo>
                    <a:lnTo>
                      <a:pt x="2102670" y="2027308"/>
                    </a:lnTo>
                    <a:lnTo>
                      <a:pt x="2092512" y="2017154"/>
                    </a:lnTo>
                    <a:lnTo>
                      <a:pt x="2083307" y="2006683"/>
                    </a:lnTo>
                    <a:lnTo>
                      <a:pt x="2074737" y="1996847"/>
                    </a:lnTo>
                    <a:lnTo>
                      <a:pt x="2066167" y="1986375"/>
                    </a:lnTo>
                    <a:lnTo>
                      <a:pt x="2057914" y="1975904"/>
                    </a:lnTo>
                    <a:lnTo>
                      <a:pt x="2049979" y="1965116"/>
                    </a:lnTo>
                    <a:lnTo>
                      <a:pt x="2042044" y="1954010"/>
                    </a:lnTo>
                    <a:lnTo>
                      <a:pt x="2026490" y="1931798"/>
                    </a:lnTo>
                    <a:lnTo>
                      <a:pt x="2013476" y="1912125"/>
                    </a:lnTo>
                    <a:lnTo>
                      <a:pt x="2000462" y="1891817"/>
                    </a:lnTo>
                    <a:lnTo>
                      <a:pt x="1987131" y="1870557"/>
                    </a:lnTo>
                    <a:lnTo>
                      <a:pt x="1974117" y="1848663"/>
                    </a:lnTo>
                    <a:lnTo>
                      <a:pt x="1961103" y="1826769"/>
                    </a:lnTo>
                    <a:lnTo>
                      <a:pt x="1948089" y="1803922"/>
                    </a:lnTo>
                    <a:lnTo>
                      <a:pt x="1922061" y="1758547"/>
                    </a:lnTo>
                    <a:lnTo>
                      <a:pt x="1922061" y="2143126"/>
                    </a:lnTo>
                    <a:lnTo>
                      <a:pt x="1428165" y="2143126"/>
                    </a:lnTo>
                    <a:lnTo>
                      <a:pt x="1455462" y="1826769"/>
                    </a:lnTo>
                    <a:lnTo>
                      <a:pt x="1455145" y="1818519"/>
                    </a:lnTo>
                    <a:lnTo>
                      <a:pt x="1454510" y="1810269"/>
                    </a:lnTo>
                    <a:lnTo>
                      <a:pt x="1452923" y="1802653"/>
                    </a:lnTo>
                    <a:lnTo>
                      <a:pt x="1450701" y="1795038"/>
                    </a:lnTo>
                    <a:lnTo>
                      <a:pt x="1448479" y="1788057"/>
                    </a:lnTo>
                    <a:lnTo>
                      <a:pt x="1445623" y="1781076"/>
                    </a:lnTo>
                    <a:lnTo>
                      <a:pt x="1441814" y="1774730"/>
                    </a:lnTo>
                    <a:lnTo>
                      <a:pt x="1438005" y="1769018"/>
                    </a:lnTo>
                    <a:lnTo>
                      <a:pt x="1433878" y="1763941"/>
                    </a:lnTo>
                    <a:lnTo>
                      <a:pt x="1429434" y="1759182"/>
                    </a:lnTo>
                    <a:lnTo>
                      <a:pt x="1424673" y="1755057"/>
                    </a:lnTo>
                    <a:lnTo>
                      <a:pt x="1419595" y="1751566"/>
                    </a:lnTo>
                    <a:lnTo>
                      <a:pt x="1413881" y="1748711"/>
                    </a:lnTo>
                    <a:lnTo>
                      <a:pt x="1408485" y="1746807"/>
                    </a:lnTo>
                    <a:lnTo>
                      <a:pt x="1402454" y="1745538"/>
                    </a:lnTo>
                    <a:lnTo>
                      <a:pt x="1396423" y="1744903"/>
                    </a:lnTo>
                    <a:lnTo>
                      <a:pt x="1390710" y="1745538"/>
                    </a:lnTo>
                    <a:lnTo>
                      <a:pt x="1384679" y="1746807"/>
                    </a:lnTo>
                    <a:lnTo>
                      <a:pt x="1378966" y="1748711"/>
                    </a:lnTo>
                    <a:lnTo>
                      <a:pt x="1373570" y="1751566"/>
                    </a:lnTo>
                    <a:lnTo>
                      <a:pt x="1368174" y="1755057"/>
                    </a:lnTo>
                    <a:lnTo>
                      <a:pt x="1363412" y="1759182"/>
                    </a:lnTo>
                    <a:lnTo>
                      <a:pt x="1358969" y="1763941"/>
                    </a:lnTo>
                    <a:lnTo>
                      <a:pt x="1354842" y="1769018"/>
                    </a:lnTo>
                    <a:lnTo>
                      <a:pt x="1351351" y="1774730"/>
                    </a:lnTo>
                    <a:lnTo>
                      <a:pt x="1347542" y="1781076"/>
                    </a:lnTo>
                    <a:lnTo>
                      <a:pt x="1344367" y="1788057"/>
                    </a:lnTo>
                    <a:lnTo>
                      <a:pt x="1342146" y="1795038"/>
                    </a:lnTo>
                    <a:lnTo>
                      <a:pt x="1339924" y="1802653"/>
                    </a:lnTo>
                    <a:lnTo>
                      <a:pt x="1338971" y="1810269"/>
                    </a:lnTo>
                    <a:lnTo>
                      <a:pt x="1337702" y="1818519"/>
                    </a:lnTo>
                    <a:lnTo>
                      <a:pt x="1337384" y="1826769"/>
                    </a:lnTo>
                    <a:lnTo>
                      <a:pt x="1364999" y="2143126"/>
                    </a:lnTo>
                    <a:lnTo>
                      <a:pt x="870151" y="2143126"/>
                    </a:lnTo>
                    <a:lnTo>
                      <a:pt x="870151" y="1651297"/>
                    </a:lnTo>
                    <a:lnTo>
                      <a:pt x="869833" y="1651297"/>
                    </a:lnTo>
                    <a:lnTo>
                      <a:pt x="868881" y="1652249"/>
                    </a:lnTo>
                    <a:lnTo>
                      <a:pt x="867294" y="1653201"/>
                    </a:lnTo>
                    <a:lnTo>
                      <a:pt x="864755" y="1656691"/>
                    </a:lnTo>
                    <a:lnTo>
                      <a:pt x="861581" y="1661133"/>
                    </a:lnTo>
                    <a:lnTo>
                      <a:pt x="858724" y="1667162"/>
                    </a:lnTo>
                    <a:lnTo>
                      <a:pt x="855867" y="1674143"/>
                    </a:lnTo>
                    <a:lnTo>
                      <a:pt x="852376" y="1682710"/>
                    </a:lnTo>
                    <a:lnTo>
                      <a:pt x="848884" y="1691912"/>
                    </a:lnTo>
                    <a:lnTo>
                      <a:pt x="845710" y="1702701"/>
                    </a:lnTo>
                    <a:lnTo>
                      <a:pt x="839044" y="1726816"/>
                    </a:lnTo>
                    <a:lnTo>
                      <a:pt x="832061" y="1755057"/>
                    </a:lnTo>
                    <a:lnTo>
                      <a:pt x="824443" y="1786153"/>
                    </a:lnTo>
                    <a:lnTo>
                      <a:pt x="817460" y="1820423"/>
                    </a:lnTo>
                    <a:lnTo>
                      <a:pt x="810477" y="1856913"/>
                    </a:lnTo>
                    <a:lnTo>
                      <a:pt x="803811" y="1895308"/>
                    </a:lnTo>
                    <a:lnTo>
                      <a:pt x="797145" y="1935606"/>
                    </a:lnTo>
                    <a:lnTo>
                      <a:pt x="790797" y="1976221"/>
                    </a:lnTo>
                    <a:lnTo>
                      <a:pt x="784766" y="2018424"/>
                    </a:lnTo>
                    <a:lnTo>
                      <a:pt x="779688" y="2060308"/>
                    </a:lnTo>
                    <a:lnTo>
                      <a:pt x="774609" y="2101876"/>
                    </a:lnTo>
                    <a:lnTo>
                      <a:pt x="771118" y="2143126"/>
                    </a:lnTo>
                    <a:lnTo>
                      <a:pt x="438150" y="2143126"/>
                    </a:lnTo>
                    <a:lnTo>
                      <a:pt x="443864" y="2084741"/>
                    </a:lnTo>
                    <a:lnTo>
                      <a:pt x="449894" y="2028577"/>
                    </a:lnTo>
                    <a:lnTo>
                      <a:pt x="455925" y="1975269"/>
                    </a:lnTo>
                    <a:lnTo>
                      <a:pt x="463226" y="1923865"/>
                    </a:lnTo>
                    <a:lnTo>
                      <a:pt x="470209" y="1875317"/>
                    </a:lnTo>
                    <a:lnTo>
                      <a:pt x="478144" y="1828990"/>
                    </a:lnTo>
                    <a:lnTo>
                      <a:pt x="485762" y="1784884"/>
                    </a:lnTo>
                    <a:lnTo>
                      <a:pt x="494015" y="1742682"/>
                    </a:lnTo>
                    <a:lnTo>
                      <a:pt x="502585" y="1702701"/>
                    </a:lnTo>
                    <a:lnTo>
                      <a:pt x="511155" y="1665258"/>
                    </a:lnTo>
                    <a:lnTo>
                      <a:pt x="520043" y="1629085"/>
                    </a:lnTo>
                    <a:lnTo>
                      <a:pt x="528931" y="1595450"/>
                    </a:lnTo>
                    <a:lnTo>
                      <a:pt x="537818" y="1563719"/>
                    </a:lnTo>
                    <a:lnTo>
                      <a:pt x="547023" y="1533892"/>
                    </a:lnTo>
                    <a:lnTo>
                      <a:pt x="556228" y="1505969"/>
                    </a:lnTo>
                    <a:lnTo>
                      <a:pt x="565116" y="1479632"/>
                    </a:lnTo>
                    <a:lnTo>
                      <a:pt x="574638" y="1454882"/>
                    </a:lnTo>
                    <a:lnTo>
                      <a:pt x="583526" y="1432036"/>
                    </a:lnTo>
                    <a:lnTo>
                      <a:pt x="592413" y="1410777"/>
                    </a:lnTo>
                    <a:lnTo>
                      <a:pt x="601301" y="1391420"/>
                    </a:lnTo>
                    <a:lnTo>
                      <a:pt x="609871" y="1373334"/>
                    </a:lnTo>
                    <a:lnTo>
                      <a:pt x="618124" y="1356516"/>
                    </a:lnTo>
                    <a:lnTo>
                      <a:pt x="626059" y="1341920"/>
                    </a:lnTo>
                    <a:lnTo>
                      <a:pt x="633995" y="1327959"/>
                    </a:lnTo>
                    <a:lnTo>
                      <a:pt x="641930" y="1315266"/>
                    </a:lnTo>
                    <a:lnTo>
                      <a:pt x="648913" y="1304160"/>
                    </a:lnTo>
                    <a:lnTo>
                      <a:pt x="655579" y="1294324"/>
                    </a:lnTo>
                    <a:lnTo>
                      <a:pt x="661927" y="1285756"/>
                    </a:lnTo>
                    <a:lnTo>
                      <a:pt x="667641" y="1278141"/>
                    </a:lnTo>
                    <a:lnTo>
                      <a:pt x="673037" y="1271478"/>
                    </a:lnTo>
                    <a:lnTo>
                      <a:pt x="677798" y="1266083"/>
                    </a:lnTo>
                    <a:lnTo>
                      <a:pt x="681924" y="1261641"/>
                    </a:lnTo>
                    <a:lnTo>
                      <a:pt x="699065" y="1252756"/>
                    </a:lnTo>
                    <a:lnTo>
                      <a:pt x="717475" y="1243237"/>
                    </a:lnTo>
                    <a:lnTo>
                      <a:pt x="737154" y="1234035"/>
                    </a:lnTo>
                    <a:lnTo>
                      <a:pt x="758104" y="1224833"/>
                    </a:lnTo>
                    <a:lnTo>
                      <a:pt x="779688" y="1215948"/>
                    </a:lnTo>
                    <a:lnTo>
                      <a:pt x="801907" y="1206746"/>
                    </a:lnTo>
                    <a:lnTo>
                      <a:pt x="824761" y="1197227"/>
                    </a:lnTo>
                    <a:lnTo>
                      <a:pt x="848249" y="1188343"/>
                    </a:lnTo>
                    <a:lnTo>
                      <a:pt x="895544" y="1170891"/>
                    </a:lnTo>
                    <a:lnTo>
                      <a:pt x="942204" y="1154390"/>
                    </a:lnTo>
                    <a:lnTo>
                      <a:pt x="987594" y="1138525"/>
                    </a:lnTo>
                    <a:lnTo>
                      <a:pt x="1030445" y="1124564"/>
                    </a:lnTo>
                    <a:lnTo>
                      <a:pt x="1041554" y="1118217"/>
                    </a:lnTo>
                    <a:lnTo>
                      <a:pt x="1053299" y="1112188"/>
                    </a:lnTo>
                    <a:lnTo>
                      <a:pt x="1065678" y="1107111"/>
                    </a:lnTo>
                    <a:lnTo>
                      <a:pt x="1077740" y="1102352"/>
                    </a:lnTo>
                    <a:lnTo>
                      <a:pt x="1090754" y="1097909"/>
                    </a:lnTo>
                    <a:lnTo>
                      <a:pt x="1103768" y="1094102"/>
                    </a:lnTo>
                    <a:lnTo>
                      <a:pt x="1117099" y="1090294"/>
                    </a:lnTo>
                    <a:lnTo>
                      <a:pt x="1131065" y="1087438"/>
                    </a:lnTo>
                    <a:close/>
                    <a:moveTo>
                      <a:pt x="1401445" y="0"/>
                    </a:moveTo>
                    <a:lnTo>
                      <a:pt x="1412240" y="318"/>
                    </a:lnTo>
                    <a:lnTo>
                      <a:pt x="1423353" y="635"/>
                    </a:lnTo>
                    <a:lnTo>
                      <a:pt x="1433513" y="1588"/>
                    </a:lnTo>
                    <a:lnTo>
                      <a:pt x="1444308" y="2223"/>
                    </a:lnTo>
                    <a:lnTo>
                      <a:pt x="1454786" y="3494"/>
                    </a:lnTo>
                    <a:lnTo>
                      <a:pt x="1465263" y="4764"/>
                    </a:lnTo>
                    <a:lnTo>
                      <a:pt x="1475423" y="6670"/>
                    </a:lnTo>
                    <a:lnTo>
                      <a:pt x="1485266" y="8575"/>
                    </a:lnTo>
                    <a:lnTo>
                      <a:pt x="1495426" y="10798"/>
                    </a:lnTo>
                    <a:lnTo>
                      <a:pt x="1505268" y="13339"/>
                    </a:lnTo>
                    <a:lnTo>
                      <a:pt x="1515111" y="15880"/>
                    </a:lnTo>
                    <a:lnTo>
                      <a:pt x="1524636" y="19056"/>
                    </a:lnTo>
                    <a:lnTo>
                      <a:pt x="1533843" y="22232"/>
                    </a:lnTo>
                    <a:lnTo>
                      <a:pt x="1543368" y="25726"/>
                    </a:lnTo>
                    <a:lnTo>
                      <a:pt x="1552576" y="29219"/>
                    </a:lnTo>
                    <a:lnTo>
                      <a:pt x="1561466" y="33030"/>
                    </a:lnTo>
                    <a:lnTo>
                      <a:pt x="1570356" y="37159"/>
                    </a:lnTo>
                    <a:lnTo>
                      <a:pt x="1578928" y="41605"/>
                    </a:lnTo>
                    <a:lnTo>
                      <a:pt x="1587818" y="46052"/>
                    </a:lnTo>
                    <a:lnTo>
                      <a:pt x="1596073" y="50816"/>
                    </a:lnTo>
                    <a:lnTo>
                      <a:pt x="1604646" y="55897"/>
                    </a:lnTo>
                    <a:lnTo>
                      <a:pt x="1612583" y="60979"/>
                    </a:lnTo>
                    <a:lnTo>
                      <a:pt x="1620521" y="66378"/>
                    </a:lnTo>
                    <a:lnTo>
                      <a:pt x="1628776" y="72095"/>
                    </a:lnTo>
                    <a:lnTo>
                      <a:pt x="1636078" y="77812"/>
                    </a:lnTo>
                    <a:lnTo>
                      <a:pt x="1644016" y="83528"/>
                    </a:lnTo>
                    <a:lnTo>
                      <a:pt x="1651318" y="89880"/>
                    </a:lnTo>
                    <a:lnTo>
                      <a:pt x="1658303" y="96232"/>
                    </a:lnTo>
                    <a:lnTo>
                      <a:pt x="1665606" y="102902"/>
                    </a:lnTo>
                    <a:lnTo>
                      <a:pt x="1672591" y="109571"/>
                    </a:lnTo>
                    <a:lnTo>
                      <a:pt x="1679258" y="116241"/>
                    </a:lnTo>
                    <a:lnTo>
                      <a:pt x="1685926" y="123546"/>
                    </a:lnTo>
                    <a:lnTo>
                      <a:pt x="1692593" y="130851"/>
                    </a:lnTo>
                    <a:lnTo>
                      <a:pt x="1698943" y="138155"/>
                    </a:lnTo>
                    <a:lnTo>
                      <a:pt x="1704976" y="145778"/>
                    </a:lnTo>
                    <a:lnTo>
                      <a:pt x="1710691" y="153400"/>
                    </a:lnTo>
                    <a:lnTo>
                      <a:pt x="1716723" y="161658"/>
                    </a:lnTo>
                    <a:lnTo>
                      <a:pt x="1722438" y="169597"/>
                    </a:lnTo>
                    <a:lnTo>
                      <a:pt x="1727836" y="177537"/>
                    </a:lnTo>
                    <a:lnTo>
                      <a:pt x="1733233" y="186113"/>
                    </a:lnTo>
                    <a:lnTo>
                      <a:pt x="1738313" y="194688"/>
                    </a:lnTo>
                    <a:lnTo>
                      <a:pt x="1743076" y="203263"/>
                    </a:lnTo>
                    <a:lnTo>
                      <a:pt x="1747838" y="212156"/>
                    </a:lnTo>
                    <a:lnTo>
                      <a:pt x="1752283" y="221048"/>
                    </a:lnTo>
                    <a:lnTo>
                      <a:pt x="1760856" y="239469"/>
                    </a:lnTo>
                    <a:lnTo>
                      <a:pt x="1768793" y="258207"/>
                    </a:lnTo>
                    <a:lnTo>
                      <a:pt x="1776096" y="277581"/>
                    </a:lnTo>
                    <a:lnTo>
                      <a:pt x="1782446" y="297272"/>
                    </a:lnTo>
                    <a:lnTo>
                      <a:pt x="1788161" y="317916"/>
                    </a:lnTo>
                    <a:lnTo>
                      <a:pt x="1792923" y="338560"/>
                    </a:lnTo>
                    <a:lnTo>
                      <a:pt x="1797051" y="359521"/>
                    </a:lnTo>
                    <a:lnTo>
                      <a:pt x="1799908" y="380800"/>
                    </a:lnTo>
                    <a:lnTo>
                      <a:pt x="1802448" y="402397"/>
                    </a:lnTo>
                    <a:lnTo>
                      <a:pt x="1804036" y="424946"/>
                    </a:lnTo>
                    <a:lnTo>
                      <a:pt x="1809751" y="426534"/>
                    </a:lnTo>
                    <a:lnTo>
                      <a:pt x="1815148" y="428758"/>
                    </a:lnTo>
                    <a:lnTo>
                      <a:pt x="1819911" y="431616"/>
                    </a:lnTo>
                    <a:lnTo>
                      <a:pt x="1825308" y="434474"/>
                    </a:lnTo>
                    <a:lnTo>
                      <a:pt x="1829753" y="437968"/>
                    </a:lnTo>
                    <a:lnTo>
                      <a:pt x="1834198" y="441144"/>
                    </a:lnTo>
                    <a:lnTo>
                      <a:pt x="1838326" y="445273"/>
                    </a:lnTo>
                    <a:lnTo>
                      <a:pt x="1842453" y="449401"/>
                    </a:lnTo>
                    <a:lnTo>
                      <a:pt x="1845628" y="453848"/>
                    </a:lnTo>
                    <a:lnTo>
                      <a:pt x="1849121" y="458612"/>
                    </a:lnTo>
                    <a:lnTo>
                      <a:pt x="1851978" y="463693"/>
                    </a:lnTo>
                    <a:lnTo>
                      <a:pt x="1854201" y="469728"/>
                    </a:lnTo>
                    <a:lnTo>
                      <a:pt x="1856423" y="475762"/>
                    </a:lnTo>
                    <a:lnTo>
                      <a:pt x="1858328" y="482114"/>
                    </a:lnTo>
                    <a:lnTo>
                      <a:pt x="1859916" y="488784"/>
                    </a:lnTo>
                    <a:lnTo>
                      <a:pt x="1860868" y="496088"/>
                    </a:lnTo>
                    <a:lnTo>
                      <a:pt x="1861503" y="502123"/>
                    </a:lnTo>
                    <a:lnTo>
                      <a:pt x="1862138" y="507839"/>
                    </a:lnTo>
                    <a:lnTo>
                      <a:pt x="1862138" y="513874"/>
                    </a:lnTo>
                    <a:lnTo>
                      <a:pt x="1861503" y="519908"/>
                    </a:lnTo>
                    <a:lnTo>
                      <a:pt x="1861186" y="526260"/>
                    </a:lnTo>
                    <a:lnTo>
                      <a:pt x="1860868" y="532294"/>
                    </a:lnTo>
                    <a:lnTo>
                      <a:pt x="1858963" y="544998"/>
                    </a:lnTo>
                    <a:lnTo>
                      <a:pt x="1856106" y="557385"/>
                    </a:lnTo>
                    <a:lnTo>
                      <a:pt x="1852296" y="569771"/>
                    </a:lnTo>
                    <a:lnTo>
                      <a:pt x="1847851" y="582157"/>
                    </a:lnTo>
                    <a:lnTo>
                      <a:pt x="1842771" y="593908"/>
                    </a:lnTo>
                    <a:lnTo>
                      <a:pt x="1836738" y="605342"/>
                    </a:lnTo>
                    <a:lnTo>
                      <a:pt x="1833881" y="611059"/>
                    </a:lnTo>
                    <a:lnTo>
                      <a:pt x="1830071" y="616140"/>
                    </a:lnTo>
                    <a:lnTo>
                      <a:pt x="1826578" y="621540"/>
                    </a:lnTo>
                    <a:lnTo>
                      <a:pt x="1823086" y="626621"/>
                    </a:lnTo>
                    <a:lnTo>
                      <a:pt x="1818958" y="631385"/>
                    </a:lnTo>
                    <a:lnTo>
                      <a:pt x="1814831" y="635831"/>
                    </a:lnTo>
                    <a:lnTo>
                      <a:pt x="1810703" y="640278"/>
                    </a:lnTo>
                    <a:lnTo>
                      <a:pt x="1806258" y="644407"/>
                    </a:lnTo>
                    <a:lnTo>
                      <a:pt x="1801813" y="648218"/>
                    </a:lnTo>
                    <a:lnTo>
                      <a:pt x="1797051" y="652029"/>
                    </a:lnTo>
                    <a:lnTo>
                      <a:pt x="1792288" y="655205"/>
                    </a:lnTo>
                    <a:lnTo>
                      <a:pt x="1787208" y="658063"/>
                    </a:lnTo>
                    <a:lnTo>
                      <a:pt x="1782128" y="660922"/>
                    </a:lnTo>
                    <a:lnTo>
                      <a:pt x="1777048" y="663145"/>
                    </a:lnTo>
                    <a:lnTo>
                      <a:pt x="1771651" y="681248"/>
                    </a:lnTo>
                    <a:lnTo>
                      <a:pt x="1766571" y="699033"/>
                    </a:lnTo>
                    <a:lnTo>
                      <a:pt x="1760538" y="716501"/>
                    </a:lnTo>
                    <a:lnTo>
                      <a:pt x="1754188" y="733969"/>
                    </a:lnTo>
                    <a:lnTo>
                      <a:pt x="1747521" y="751437"/>
                    </a:lnTo>
                    <a:lnTo>
                      <a:pt x="1740218" y="768587"/>
                    </a:lnTo>
                    <a:lnTo>
                      <a:pt x="1732598" y="785420"/>
                    </a:lnTo>
                    <a:lnTo>
                      <a:pt x="1724661" y="801618"/>
                    </a:lnTo>
                    <a:lnTo>
                      <a:pt x="1716406" y="817497"/>
                    </a:lnTo>
                    <a:lnTo>
                      <a:pt x="1707516" y="833695"/>
                    </a:lnTo>
                    <a:lnTo>
                      <a:pt x="1698308" y="848940"/>
                    </a:lnTo>
                    <a:lnTo>
                      <a:pt x="1688148" y="863867"/>
                    </a:lnTo>
                    <a:lnTo>
                      <a:pt x="1677988" y="878159"/>
                    </a:lnTo>
                    <a:lnTo>
                      <a:pt x="1667511" y="892451"/>
                    </a:lnTo>
                    <a:lnTo>
                      <a:pt x="1656716" y="905790"/>
                    </a:lnTo>
                    <a:lnTo>
                      <a:pt x="1644968" y="918811"/>
                    </a:lnTo>
                    <a:lnTo>
                      <a:pt x="1633221" y="931515"/>
                    </a:lnTo>
                    <a:lnTo>
                      <a:pt x="1620838" y="943266"/>
                    </a:lnTo>
                    <a:lnTo>
                      <a:pt x="1607821" y="954382"/>
                    </a:lnTo>
                    <a:lnTo>
                      <a:pt x="1594803" y="964863"/>
                    </a:lnTo>
                    <a:lnTo>
                      <a:pt x="1581151" y="974709"/>
                    </a:lnTo>
                    <a:lnTo>
                      <a:pt x="1567181" y="983919"/>
                    </a:lnTo>
                    <a:lnTo>
                      <a:pt x="1552576" y="992176"/>
                    </a:lnTo>
                    <a:lnTo>
                      <a:pt x="1545273" y="996305"/>
                    </a:lnTo>
                    <a:lnTo>
                      <a:pt x="1537336" y="1000116"/>
                    </a:lnTo>
                    <a:lnTo>
                      <a:pt x="1530033" y="1003610"/>
                    </a:lnTo>
                    <a:lnTo>
                      <a:pt x="1522096" y="1006786"/>
                    </a:lnTo>
                    <a:lnTo>
                      <a:pt x="1513841" y="1010279"/>
                    </a:lnTo>
                    <a:lnTo>
                      <a:pt x="1506221" y="1012820"/>
                    </a:lnTo>
                    <a:lnTo>
                      <a:pt x="1497966" y="1015679"/>
                    </a:lnTo>
                    <a:lnTo>
                      <a:pt x="1489711" y="1017902"/>
                    </a:lnTo>
                    <a:lnTo>
                      <a:pt x="1481456" y="1020443"/>
                    </a:lnTo>
                    <a:lnTo>
                      <a:pt x="1473201" y="1022348"/>
                    </a:lnTo>
                    <a:lnTo>
                      <a:pt x="1464628" y="1024254"/>
                    </a:lnTo>
                    <a:lnTo>
                      <a:pt x="1455738" y="1025842"/>
                    </a:lnTo>
                    <a:lnTo>
                      <a:pt x="1447166" y="1027112"/>
                    </a:lnTo>
                    <a:lnTo>
                      <a:pt x="1438276" y="1028383"/>
                    </a:lnTo>
                    <a:lnTo>
                      <a:pt x="1429068" y="1029018"/>
                    </a:lnTo>
                    <a:lnTo>
                      <a:pt x="1419860" y="1029971"/>
                    </a:lnTo>
                    <a:lnTo>
                      <a:pt x="1410653" y="1030288"/>
                    </a:lnTo>
                    <a:lnTo>
                      <a:pt x="1401445" y="1030288"/>
                    </a:lnTo>
                    <a:lnTo>
                      <a:pt x="1391920" y="1030288"/>
                    </a:lnTo>
                    <a:lnTo>
                      <a:pt x="1382713" y="1029971"/>
                    </a:lnTo>
                    <a:lnTo>
                      <a:pt x="1373823" y="1029018"/>
                    </a:lnTo>
                    <a:lnTo>
                      <a:pt x="1364933" y="1028383"/>
                    </a:lnTo>
                    <a:lnTo>
                      <a:pt x="1356043" y="1027112"/>
                    </a:lnTo>
                    <a:lnTo>
                      <a:pt x="1347153" y="1025842"/>
                    </a:lnTo>
                    <a:lnTo>
                      <a:pt x="1338580" y="1024254"/>
                    </a:lnTo>
                    <a:lnTo>
                      <a:pt x="1330008" y="1022348"/>
                    </a:lnTo>
                    <a:lnTo>
                      <a:pt x="1321753" y="1020443"/>
                    </a:lnTo>
                    <a:lnTo>
                      <a:pt x="1313180" y="1018219"/>
                    </a:lnTo>
                    <a:lnTo>
                      <a:pt x="1305243" y="1015679"/>
                    </a:lnTo>
                    <a:lnTo>
                      <a:pt x="1297305" y="1013138"/>
                    </a:lnTo>
                    <a:lnTo>
                      <a:pt x="1289050" y="1010279"/>
                    </a:lnTo>
                    <a:lnTo>
                      <a:pt x="1281430" y="1007104"/>
                    </a:lnTo>
                    <a:lnTo>
                      <a:pt x="1273493" y="1003928"/>
                    </a:lnTo>
                    <a:lnTo>
                      <a:pt x="1266190" y="1000434"/>
                    </a:lnTo>
                    <a:lnTo>
                      <a:pt x="1250950" y="992812"/>
                    </a:lnTo>
                    <a:lnTo>
                      <a:pt x="1236345" y="984554"/>
                    </a:lnTo>
                    <a:lnTo>
                      <a:pt x="1222693" y="975344"/>
                    </a:lnTo>
                    <a:lnTo>
                      <a:pt x="1209040" y="965498"/>
                    </a:lnTo>
                    <a:lnTo>
                      <a:pt x="1196023" y="955017"/>
                    </a:lnTo>
                    <a:lnTo>
                      <a:pt x="1183005" y="943901"/>
                    </a:lnTo>
                    <a:lnTo>
                      <a:pt x="1170623" y="932150"/>
                    </a:lnTo>
                    <a:lnTo>
                      <a:pt x="1158875" y="919764"/>
                    </a:lnTo>
                    <a:lnTo>
                      <a:pt x="1147128" y="907378"/>
                    </a:lnTo>
                    <a:lnTo>
                      <a:pt x="1136333" y="893721"/>
                    </a:lnTo>
                    <a:lnTo>
                      <a:pt x="1125538" y="879747"/>
                    </a:lnTo>
                    <a:lnTo>
                      <a:pt x="1115695" y="865455"/>
                    </a:lnTo>
                    <a:lnTo>
                      <a:pt x="1105853" y="850845"/>
                    </a:lnTo>
                    <a:lnTo>
                      <a:pt x="1096645" y="835601"/>
                    </a:lnTo>
                    <a:lnTo>
                      <a:pt x="1087755" y="820038"/>
                    </a:lnTo>
                    <a:lnTo>
                      <a:pt x="1079183" y="803841"/>
                    </a:lnTo>
                    <a:lnTo>
                      <a:pt x="1070928" y="787643"/>
                    </a:lnTo>
                    <a:lnTo>
                      <a:pt x="1063625" y="770811"/>
                    </a:lnTo>
                    <a:lnTo>
                      <a:pt x="1056323" y="753978"/>
                    </a:lnTo>
                    <a:lnTo>
                      <a:pt x="1049655" y="737145"/>
                    </a:lnTo>
                    <a:lnTo>
                      <a:pt x="1043305" y="719677"/>
                    </a:lnTo>
                    <a:lnTo>
                      <a:pt x="1037273" y="702209"/>
                    </a:lnTo>
                    <a:lnTo>
                      <a:pt x="1031558" y="684106"/>
                    </a:lnTo>
                    <a:lnTo>
                      <a:pt x="1026795" y="666321"/>
                    </a:lnTo>
                    <a:lnTo>
                      <a:pt x="1020763" y="664415"/>
                    </a:lnTo>
                    <a:lnTo>
                      <a:pt x="1015365" y="662827"/>
                    </a:lnTo>
                    <a:lnTo>
                      <a:pt x="1009650" y="659969"/>
                    </a:lnTo>
                    <a:lnTo>
                      <a:pt x="1004253" y="657110"/>
                    </a:lnTo>
                    <a:lnTo>
                      <a:pt x="998855" y="653617"/>
                    </a:lnTo>
                    <a:lnTo>
                      <a:pt x="993775" y="650441"/>
                    </a:lnTo>
                    <a:lnTo>
                      <a:pt x="989013" y="646312"/>
                    </a:lnTo>
                    <a:lnTo>
                      <a:pt x="984250" y="642183"/>
                    </a:lnTo>
                    <a:lnTo>
                      <a:pt x="979805" y="637737"/>
                    </a:lnTo>
                    <a:lnTo>
                      <a:pt x="975360" y="632973"/>
                    </a:lnTo>
                    <a:lnTo>
                      <a:pt x="970598" y="627891"/>
                    </a:lnTo>
                    <a:lnTo>
                      <a:pt x="966788" y="622492"/>
                    </a:lnTo>
                    <a:lnTo>
                      <a:pt x="962978" y="617411"/>
                    </a:lnTo>
                    <a:lnTo>
                      <a:pt x="959168" y="611376"/>
                    </a:lnTo>
                    <a:lnTo>
                      <a:pt x="955358" y="605660"/>
                    </a:lnTo>
                    <a:lnTo>
                      <a:pt x="952500" y="599625"/>
                    </a:lnTo>
                    <a:lnTo>
                      <a:pt x="949325" y="593591"/>
                    </a:lnTo>
                    <a:lnTo>
                      <a:pt x="946468" y="587239"/>
                    </a:lnTo>
                    <a:lnTo>
                      <a:pt x="943610" y="580887"/>
                    </a:lnTo>
                    <a:lnTo>
                      <a:pt x="941388" y="574535"/>
                    </a:lnTo>
                    <a:lnTo>
                      <a:pt x="939165" y="567865"/>
                    </a:lnTo>
                    <a:lnTo>
                      <a:pt x="937260" y="561196"/>
                    </a:lnTo>
                    <a:lnTo>
                      <a:pt x="935355" y="554526"/>
                    </a:lnTo>
                    <a:lnTo>
                      <a:pt x="934085" y="547857"/>
                    </a:lnTo>
                    <a:lnTo>
                      <a:pt x="932815" y="541505"/>
                    </a:lnTo>
                    <a:lnTo>
                      <a:pt x="931863" y="534835"/>
                    </a:lnTo>
                    <a:lnTo>
                      <a:pt x="930910" y="528166"/>
                    </a:lnTo>
                    <a:lnTo>
                      <a:pt x="930593" y="521496"/>
                    </a:lnTo>
                    <a:lnTo>
                      <a:pt x="930275" y="515144"/>
                    </a:lnTo>
                    <a:lnTo>
                      <a:pt x="930275" y="508792"/>
                    </a:lnTo>
                    <a:lnTo>
                      <a:pt x="930593" y="502440"/>
                    </a:lnTo>
                    <a:lnTo>
                      <a:pt x="931228" y="496088"/>
                    </a:lnTo>
                    <a:lnTo>
                      <a:pt x="932498" y="488148"/>
                    </a:lnTo>
                    <a:lnTo>
                      <a:pt x="934403" y="480526"/>
                    </a:lnTo>
                    <a:lnTo>
                      <a:pt x="936625" y="473539"/>
                    </a:lnTo>
                    <a:lnTo>
                      <a:pt x="939165" y="466869"/>
                    </a:lnTo>
                    <a:lnTo>
                      <a:pt x="942023" y="460835"/>
                    </a:lnTo>
                    <a:lnTo>
                      <a:pt x="945515" y="455436"/>
                    </a:lnTo>
                    <a:lnTo>
                      <a:pt x="949325" y="450037"/>
                    </a:lnTo>
                    <a:lnTo>
                      <a:pt x="953770" y="445273"/>
                    </a:lnTo>
                    <a:lnTo>
                      <a:pt x="958215" y="440826"/>
                    </a:lnTo>
                    <a:lnTo>
                      <a:pt x="962978" y="437015"/>
                    </a:lnTo>
                    <a:lnTo>
                      <a:pt x="968058" y="433204"/>
                    </a:lnTo>
                    <a:lnTo>
                      <a:pt x="973773" y="430345"/>
                    </a:lnTo>
                    <a:lnTo>
                      <a:pt x="979805" y="427805"/>
                    </a:lnTo>
                    <a:lnTo>
                      <a:pt x="985520" y="425264"/>
                    </a:lnTo>
                    <a:lnTo>
                      <a:pt x="992188" y="423358"/>
                    </a:lnTo>
                    <a:lnTo>
                      <a:pt x="998855" y="421453"/>
                    </a:lnTo>
                    <a:lnTo>
                      <a:pt x="1000443" y="399538"/>
                    </a:lnTo>
                    <a:lnTo>
                      <a:pt x="1002983" y="377942"/>
                    </a:lnTo>
                    <a:lnTo>
                      <a:pt x="1006475" y="356663"/>
                    </a:lnTo>
                    <a:lnTo>
                      <a:pt x="1010603" y="336019"/>
                    </a:lnTo>
                    <a:lnTo>
                      <a:pt x="1015365" y="315057"/>
                    </a:lnTo>
                    <a:lnTo>
                      <a:pt x="1020763" y="295049"/>
                    </a:lnTo>
                    <a:lnTo>
                      <a:pt x="1027748" y="275358"/>
                    </a:lnTo>
                    <a:lnTo>
                      <a:pt x="1034733" y="256302"/>
                    </a:lnTo>
                    <a:lnTo>
                      <a:pt x="1042353" y="237564"/>
                    </a:lnTo>
                    <a:lnTo>
                      <a:pt x="1051243" y="219143"/>
                    </a:lnTo>
                    <a:lnTo>
                      <a:pt x="1060768" y="201675"/>
                    </a:lnTo>
                    <a:lnTo>
                      <a:pt x="1065530" y="193417"/>
                    </a:lnTo>
                    <a:lnTo>
                      <a:pt x="1070610" y="184842"/>
                    </a:lnTo>
                    <a:lnTo>
                      <a:pt x="1076008" y="176585"/>
                    </a:lnTo>
                    <a:lnTo>
                      <a:pt x="1081405" y="168327"/>
                    </a:lnTo>
                    <a:lnTo>
                      <a:pt x="1087120" y="160070"/>
                    </a:lnTo>
                    <a:lnTo>
                      <a:pt x="1092835" y="152447"/>
                    </a:lnTo>
                    <a:lnTo>
                      <a:pt x="1098868" y="144507"/>
                    </a:lnTo>
                    <a:lnTo>
                      <a:pt x="1104900" y="137202"/>
                    </a:lnTo>
                    <a:lnTo>
                      <a:pt x="1111250" y="129580"/>
                    </a:lnTo>
                    <a:lnTo>
                      <a:pt x="1117600" y="122593"/>
                    </a:lnTo>
                    <a:lnTo>
                      <a:pt x="1124268" y="115606"/>
                    </a:lnTo>
                    <a:lnTo>
                      <a:pt x="1131253" y="108619"/>
                    </a:lnTo>
                    <a:lnTo>
                      <a:pt x="1137920" y="101949"/>
                    </a:lnTo>
                    <a:lnTo>
                      <a:pt x="1144905" y="95597"/>
                    </a:lnTo>
                    <a:lnTo>
                      <a:pt x="1152525" y="89245"/>
                    </a:lnTo>
                    <a:lnTo>
                      <a:pt x="1159828" y="82893"/>
                    </a:lnTo>
                    <a:lnTo>
                      <a:pt x="1167130" y="76859"/>
                    </a:lnTo>
                    <a:lnTo>
                      <a:pt x="1175068" y="71460"/>
                    </a:lnTo>
                    <a:lnTo>
                      <a:pt x="1183005" y="65743"/>
                    </a:lnTo>
                    <a:lnTo>
                      <a:pt x="1190943" y="60661"/>
                    </a:lnTo>
                    <a:lnTo>
                      <a:pt x="1198880" y="55262"/>
                    </a:lnTo>
                    <a:lnTo>
                      <a:pt x="1207453" y="50498"/>
                    </a:lnTo>
                    <a:lnTo>
                      <a:pt x="1216025" y="45734"/>
                    </a:lnTo>
                    <a:lnTo>
                      <a:pt x="1224598" y="41288"/>
                    </a:lnTo>
                    <a:lnTo>
                      <a:pt x="1233170" y="36841"/>
                    </a:lnTo>
                    <a:lnTo>
                      <a:pt x="1242060" y="32713"/>
                    </a:lnTo>
                    <a:lnTo>
                      <a:pt x="1250950" y="28902"/>
                    </a:lnTo>
                    <a:lnTo>
                      <a:pt x="1260158" y="25408"/>
                    </a:lnTo>
                    <a:lnTo>
                      <a:pt x="1269365" y="21914"/>
                    </a:lnTo>
                    <a:lnTo>
                      <a:pt x="1278890" y="19056"/>
                    </a:lnTo>
                    <a:lnTo>
                      <a:pt x="1288415" y="15880"/>
                    </a:lnTo>
                    <a:lnTo>
                      <a:pt x="1297940" y="13339"/>
                    </a:lnTo>
                    <a:lnTo>
                      <a:pt x="1307783" y="10798"/>
                    </a:lnTo>
                    <a:lnTo>
                      <a:pt x="1317625" y="8575"/>
                    </a:lnTo>
                    <a:lnTo>
                      <a:pt x="1327785" y="6670"/>
                    </a:lnTo>
                    <a:lnTo>
                      <a:pt x="1337945" y="4764"/>
                    </a:lnTo>
                    <a:lnTo>
                      <a:pt x="1348105" y="3494"/>
                    </a:lnTo>
                    <a:lnTo>
                      <a:pt x="1358583" y="2223"/>
                    </a:lnTo>
                    <a:lnTo>
                      <a:pt x="1369060" y="1588"/>
                    </a:lnTo>
                    <a:lnTo>
                      <a:pt x="1379855" y="635"/>
                    </a:lnTo>
                    <a:lnTo>
                      <a:pt x="1390650" y="318"/>
                    </a:lnTo>
                    <a:lnTo>
                      <a:pt x="1401445" y="0"/>
                    </a:lnTo>
                    <a:close/>
                  </a:path>
                </a:pathLst>
              </a:custGeom>
              <a:solidFill>
                <a:srgbClr val="FDECA3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 dirty="0">
                  <a:solidFill>
                    <a:srgbClr val="A11752"/>
                  </a:solidFill>
                  <a:latin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="" id="{775F68EE-DD29-4E83-B107-FE8C427ADD56}"/>
                </a:ext>
              </a:extLst>
            </p:cNvPr>
            <p:cNvSpPr txBox="1"/>
            <p:nvPr/>
          </p:nvSpPr>
          <p:spPr>
            <a:xfrm>
              <a:off x="3044235" y="2345305"/>
              <a:ext cx="358196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rgbClr val="BE0001"/>
                  </a:solidFill>
                  <a:effectLst/>
                </a:rPr>
                <a:t>一、提高认识，视质如命。</a:t>
              </a:r>
              <a:endParaRPr lang="zh-CN" altLang="en-US" sz="2000" b="1" dirty="0">
                <a:solidFill>
                  <a:srgbClr val="BE0001"/>
                </a:solidFill>
              </a:endParaRP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="" id="{3F5EBB7D-E518-4ECA-BACD-FB977C26B2E6}"/>
                </a:ext>
              </a:extLst>
            </p:cNvPr>
            <p:cNvSpPr txBox="1"/>
            <p:nvPr/>
          </p:nvSpPr>
          <p:spPr>
            <a:xfrm>
              <a:off x="2583191" y="3083853"/>
              <a:ext cx="7297579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</a:rPr>
                <a:t>质量是企业的生命，质量是形象的内涵，员工必须时刻把质量装在心中，视质量为自己眼睛，视质量如自己生命，以实际行动投身于质量活动月中，层层制订措施，个个把控质量，做到精细操作，养成习惯。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5876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245B5D45-413E-42FD-9E23-BE08B2669955}"/>
              </a:ext>
            </a:extLst>
          </p:cNvPr>
          <p:cNvGrpSpPr/>
          <p:nvPr/>
        </p:nvGrpSpPr>
        <p:grpSpPr>
          <a:xfrm>
            <a:off x="922876" y="673770"/>
            <a:ext cx="2702640" cy="741327"/>
            <a:chOff x="3673957" y="3730395"/>
            <a:chExt cx="3083295" cy="1167578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A6B56FC9-4000-4FE9-8FCE-1CFD816E4C32}"/>
                </a:ext>
              </a:extLst>
            </p:cNvPr>
            <p:cNvSpPr/>
            <p:nvPr/>
          </p:nvSpPr>
          <p:spPr>
            <a:xfrm>
              <a:off x="3673957" y="3730395"/>
              <a:ext cx="3083295" cy="1167578"/>
            </a:xfrm>
            <a:prstGeom prst="roundRect">
              <a:avLst>
                <a:gd name="adj" fmla="val 50000"/>
              </a:avLst>
            </a:prstGeom>
            <a:solidFill>
              <a:srgbClr val="BE0001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DECA3"/>
                </a:solidFill>
                <a:latin typeface="+mn-ea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5C79DC42-F1D2-4408-AD24-126F7D55A3EA}"/>
                </a:ext>
              </a:extLst>
            </p:cNvPr>
            <p:cNvSpPr/>
            <p:nvPr/>
          </p:nvSpPr>
          <p:spPr>
            <a:xfrm>
              <a:off x="4194307" y="3864050"/>
              <a:ext cx="2288421" cy="921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b="1" dirty="0">
                  <a:solidFill>
                    <a:srgbClr val="FDECA3"/>
                  </a:solidFill>
                  <a:latin typeface="+mn-ea"/>
                </a:rPr>
                <a:t>倡议如下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62B24DE-4D21-4F7F-9B60-BA406C7E7462}"/>
              </a:ext>
            </a:extLst>
          </p:cNvPr>
          <p:cNvGrpSpPr/>
          <p:nvPr/>
        </p:nvGrpSpPr>
        <p:grpSpPr>
          <a:xfrm>
            <a:off x="1933024" y="2115026"/>
            <a:ext cx="8807216" cy="3403459"/>
            <a:chOff x="1692392" y="1922520"/>
            <a:chExt cx="8807216" cy="3403459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70AC0F8C-85BC-401E-AB01-052314CFF8BC}"/>
                </a:ext>
              </a:extLst>
            </p:cNvPr>
            <p:cNvGrpSpPr/>
            <p:nvPr/>
          </p:nvGrpSpPr>
          <p:grpSpPr>
            <a:xfrm>
              <a:off x="1692392" y="1922520"/>
              <a:ext cx="8807216" cy="3403459"/>
              <a:chOff x="802006" y="1874393"/>
              <a:chExt cx="8807216" cy="3403459"/>
            </a:xfrm>
          </p:grpSpPr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xmlns="" id="{36BA7BBE-CCCB-4EF4-BE38-B23F85FA62FD}"/>
                  </a:ext>
                </a:extLst>
              </p:cNvPr>
              <p:cNvSpPr/>
              <p:nvPr/>
            </p:nvSpPr>
            <p:spPr bwMode="auto">
              <a:xfrm>
                <a:off x="802006" y="1874519"/>
                <a:ext cx="8807216" cy="3403333"/>
              </a:xfrm>
              <a:prstGeom prst="rect">
                <a:avLst/>
              </a:prstGeom>
              <a:noFill/>
              <a:ln w="12700">
                <a:solidFill>
                  <a:srgbClr val="C0000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3568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42" name="等腰三角形 219">
                <a:extLst>
                  <a:ext uri="{FF2B5EF4-FFF2-40B4-BE49-F238E27FC236}">
                    <a16:creationId xmlns:a16="http://schemas.microsoft.com/office/drawing/2014/main" xmlns="" id="{710EEE8F-B4FC-416F-B2C8-CD5404D32C9B}"/>
                  </a:ext>
                </a:extLst>
              </p:cNvPr>
              <p:cNvSpPr/>
              <p:nvPr/>
            </p:nvSpPr>
            <p:spPr bwMode="auto">
              <a:xfrm rot="5400000" flipV="1">
                <a:off x="1141864" y="1929719"/>
                <a:ext cx="703686" cy="593033"/>
              </a:xfrm>
              <a:custGeom>
                <a:avLst/>
                <a:gdLst/>
                <a:ahLst/>
                <a:cxnLst/>
                <a:rect l="l" t="t" r="r" b="b"/>
                <a:pathLst>
                  <a:path w="563124" h="628267">
                    <a:moveTo>
                      <a:pt x="0" y="3978"/>
                    </a:moveTo>
                    <a:lnTo>
                      <a:pt x="0" y="628267"/>
                    </a:lnTo>
                    <a:lnTo>
                      <a:pt x="303862" y="628267"/>
                    </a:lnTo>
                    <a:lnTo>
                      <a:pt x="447878" y="628267"/>
                    </a:lnTo>
                    <a:lnTo>
                      <a:pt x="559744" y="628267"/>
                    </a:lnTo>
                    <a:lnTo>
                      <a:pt x="476615" y="351159"/>
                    </a:lnTo>
                    <a:lnTo>
                      <a:pt x="563124" y="0"/>
                    </a:lnTo>
                    <a:lnTo>
                      <a:pt x="352994" y="0"/>
                    </a:lnTo>
                    <a:lnTo>
                      <a:pt x="353974" y="3978"/>
                    </a:ln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313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125" b="1" dirty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43" name="任意多边形">
                <a:extLst>
                  <a:ext uri="{FF2B5EF4-FFF2-40B4-BE49-F238E27FC236}">
                    <a16:creationId xmlns:a16="http://schemas.microsoft.com/office/drawing/2014/main" xmlns="" id="{CC3E6627-D41D-408C-9190-112FCE212CE1}"/>
                  </a:ext>
                </a:extLst>
              </p:cNvPr>
              <p:cNvSpPr/>
              <p:nvPr/>
            </p:nvSpPr>
            <p:spPr bwMode="auto">
              <a:xfrm>
                <a:off x="1289795" y="1895622"/>
                <a:ext cx="403010" cy="489486"/>
              </a:xfrm>
              <a:custGeom>
                <a:avLst/>
                <a:gdLst>
                  <a:gd name="T0" fmla="*/ 440790 w 2792413"/>
                  <a:gd name="T1" fmla="*/ 2575798 h 3389313"/>
                  <a:gd name="T2" fmla="*/ 1147253 w 2792413"/>
                  <a:gd name="T3" fmla="*/ 1201035 h 3389313"/>
                  <a:gd name="T4" fmla="*/ 1223433 w 2792413"/>
                  <a:gd name="T5" fmla="*/ 1473921 h 3389313"/>
                  <a:gd name="T6" fmla="*/ 1315165 w 2792413"/>
                  <a:gd name="T7" fmla="*/ 1458373 h 3389313"/>
                  <a:gd name="T8" fmla="*/ 1462128 w 2792413"/>
                  <a:gd name="T9" fmla="*/ 1368574 h 3389313"/>
                  <a:gd name="T10" fmla="*/ 1552274 w 2792413"/>
                  <a:gd name="T11" fmla="*/ 1517392 h 3389313"/>
                  <a:gd name="T12" fmla="*/ 1632262 w 2792413"/>
                  <a:gd name="T13" fmla="*/ 1262910 h 3389313"/>
                  <a:gd name="T14" fmla="*/ 1689714 w 2792413"/>
                  <a:gd name="T15" fmla="*/ 1093784 h 3389313"/>
                  <a:gd name="T16" fmla="*/ 1947454 w 2792413"/>
                  <a:gd name="T17" fmla="*/ 1176285 h 3389313"/>
                  <a:gd name="T18" fmla="*/ 2040457 w 2792413"/>
                  <a:gd name="T19" fmla="*/ 1240064 h 3389313"/>
                  <a:gd name="T20" fmla="*/ 2124889 w 2792413"/>
                  <a:gd name="T21" fmla="*/ 1394276 h 3389313"/>
                  <a:gd name="T22" fmla="*/ 2358823 w 2792413"/>
                  <a:gd name="T23" fmla="*/ 1575460 h 3389313"/>
                  <a:gd name="T24" fmla="*/ 2669254 w 2792413"/>
                  <a:gd name="T25" fmla="*/ 1240381 h 3389313"/>
                  <a:gd name="T26" fmla="*/ 2738767 w 2792413"/>
                  <a:gd name="T27" fmla="*/ 1227371 h 3389313"/>
                  <a:gd name="T28" fmla="*/ 2783840 w 2792413"/>
                  <a:gd name="T29" fmla="*/ 1283853 h 3389313"/>
                  <a:gd name="T30" fmla="*/ 2705122 w 2792413"/>
                  <a:gd name="T31" fmla="*/ 1422200 h 3389313"/>
                  <a:gd name="T32" fmla="*/ 2761621 w 2792413"/>
                  <a:gd name="T33" fmla="*/ 1492008 h 3389313"/>
                  <a:gd name="T34" fmla="*/ 2775270 w 2792413"/>
                  <a:gd name="T35" fmla="*/ 1582441 h 3389313"/>
                  <a:gd name="T36" fmla="*/ 2740355 w 2792413"/>
                  <a:gd name="T37" fmla="*/ 1669383 h 3389313"/>
                  <a:gd name="T38" fmla="*/ 2438811 w 2792413"/>
                  <a:gd name="T39" fmla="*/ 2001606 h 3389313"/>
                  <a:gd name="T40" fmla="*/ 2326447 w 2792413"/>
                  <a:gd name="T41" fmla="*/ 2083155 h 3389313"/>
                  <a:gd name="T42" fmla="*/ 2234397 w 2792413"/>
                  <a:gd name="T43" fmla="*/ 2095530 h 3389313"/>
                  <a:gd name="T44" fmla="*/ 2140759 w 2792413"/>
                  <a:gd name="T45" fmla="*/ 2059674 h 3389313"/>
                  <a:gd name="T46" fmla="*/ 2049979 w 2792413"/>
                  <a:gd name="T47" fmla="*/ 1965116 h 3389313"/>
                  <a:gd name="T48" fmla="*/ 1428165 w 2792413"/>
                  <a:gd name="T49" fmla="*/ 2143126 h 3389313"/>
                  <a:gd name="T50" fmla="*/ 1429434 w 2792413"/>
                  <a:gd name="T51" fmla="*/ 1759182 h 3389313"/>
                  <a:gd name="T52" fmla="*/ 1368174 w 2792413"/>
                  <a:gd name="T53" fmla="*/ 1755057 h 3389313"/>
                  <a:gd name="T54" fmla="*/ 1337384 w 2792413"/>
                  <a:gd name="T55" fmla="*/ 1826769 h 3389313"/>
                  <a:gd name="T56" fmla="*/ 852376 w 2792413"/>
                  <a:gd name="T57" fmla="*/ 1682710 h 3389313"/>
                  <a:gd name="T58" fmla="*/ 784766 w 2792413"/>
                  <a:gd name="T59" fmla="*/ 2018424 h 3389313"/>
                  <a:gd name="T60" fmla="*/ 485762 w 2792413"/>
                  <a:gd name="T61" fmla="*/ 1784884 h 3389313"/>
                  <a:gd name="T62" fmla="*/ 583526 w 2792413"/>
                  <a:gd name="T63" fmla="*/ 1432036 h 3389313"/>
                  <a:gd name="T64" fmla="*/ 667641 w 2792413"/>
                  <a:gd name="T65" fmla="*/ 1278141 h 3389313"/>
                  <a:gd name="T66" fmla="*/ 848249 w 2792413"/>
                  <a:gd name="T67" fmla="*/ 1188343 h 3389313"/>
                  <a:gd name="T68" fmla="*/ 1117099 w 2792413"/>
                  <a:gd name="T69" fmla="*/ 1090294 h 3389313"/>
                  <a:gd name="T70" fmla="*/ 1495426 w 2792413"/>
                  <a:gd name="T71" fmla="*/ 10798 h 3389313"/>
                  <a:gd name="T72" fmla="*/ 1596073 w 2792413"/>
                  <a:gd name="T73" fmla="*/ 50816 h 3389313"/>
                  <a:gd name="T74" fmla="*/ 1679258 w 2792413"/>
                  <a:gd name="T75" fmla="*/ 116241 h 3389313"/>
                  <a:gd name="T76" fmla="*/ 1743076 w 2792413"/>
                  <a:gd name="T77" fmla="*/ 203263 h 3389313"/>
                  <a:gd name="T78" fmla="*/ 1802448 w 2792413"/>
                  <a:gd name="T79" fmla="*/ 402397 h 3389313"/>
                  <a:gd name="T80" fmla="*/ 1849121 w 2792413"/>
                  <a:gd name="T81" fmla="*/ 458612 h 3389313"/>
                  <a:gd name="T82" fmla="*/ 1861186 w 2792413"/>
                  <a:gd name="T83" fmla="*/ 526260 h 3389313"/>
                  <a:gd name="T84" fmla="*/ 1823086 w 2792413"/>
                  <a:gd name="T85" fmla="*/ 626621 h 3389313"/>
                  <a:gd name="T86" fmla="*/ 1771651 w 2792413"/>
                  <a:gd name="T87" fmla="*/ 681248 h 3389313"/>
                  <a:gd name="T88" fmla="*/ 1688148 w 2792413"/>
                  <a:gd name="T89" fmla="*/ 863867 h 3389313"/>
                  <a:gd name="T90" fmla="*/ 1552576 w 2792413"/>
                  <a:gd name="T91" fmla="*/ 992176 h 3389313"/>
                  <a:gd name="T92" fmla="*/ 1464628 w 2792413"/>
                  <a:gd name="T93" fmla="*/ 1024254 h 3389313"/>
                  <a:gd name="T94" fmla="*/ 1364933 w 2792413"/>
                  <a:gd name="T95" fmla="*/ 1028383 h 3389313"/>
                  <a:gd name="T96" fmla="*/ 1273493 w 2792413"/>
                  <a:gd name="T97" fmla="*/ 1003928 h 3389313"/>
                  <a:gd name="T98" fmla="*/ 1136333 w 2792413"/>
                  <a:gd name="T99" fmla="*/ 893721 h 3389313"/>
                  <a:gd name="T100" fmla="*/ 1043305 w 2792413"/>
                  <a:gd name="T101" fmla="*/ 719677 h 3389313"/>
                  <a:gd name="T102" fmla="*/ 984250 w 2792413"/>
                  <a:gd name="T103" fmla="*/ 642183 h 3389313"/>
                  <a:gd name="T104" fmla="*/ 943610 w 2792413"/>
                  <a:gd name="T105" fmla="*/ 580887 h 3389313"/>
                  <a:gd name="T106" fmla="*/ 930275 w 2792413"/>
                  <a:gd name="T107" fmla="*/ 508792 h 3389313"/>
                  <a:gd name="T108" fmla="*/ 958215 w 2792413"/>
                  <a:gd name="T109" fmla="*/ 440826 h 3389313"/>
                  <a:gd name="T110" fmla="*/ 1010603 w 2792413"/>
                  <a:gd name="T111" fmla="*/ 336019 h 3389313"/>
                  <a:gd name="T112" fmla="*/ 1081405 w 2792413"/>
                  <a:gd name="T113" fmla="*/ 168327 h 3389313"/>
                  <a:gd name="T114" fmla="*/ 1152525 w 2792413"/>
                  <a:gd name="T115" fmla="*/ 89245 h 3389313"/>
                  <a:gd name="T116" fmla="*/ 1242060 w 2792413"/>
                  <a:gd name="T117" fmla="*/ 32713 h 3389313"/>
                  <a:gd name="T118" fmla="*/ 1348105 w 2792413"/>
                  <a:gd name="T119" fmla="*/ 3494 h 3389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92413" h="3389313">
                    <a:moveTo>
                      <a:pt x="520700" y="2665413"/>
                    </a:moveTo>
                    <a:lnTo>
                      <a:pt x="2271713" y="2665413"/>
                    </a:lnTo>
                    <a:lnTo>
                      <a:pt x="2258063" y="3389313"/>
                    </a:lnTo>
                    <a:lnTo>
                      <a:pt x="534985" y="3389313"/>
                    </a:lnTo>
                    <a:lnTo>
                      <a:pt x="520700" y="2665413"/>
                    </a:lnTo>
                    <a:close/>
                    <a:moveTo>
                      <a:pt x="0" y="2312988"/>
                    </a:moveTo>
                    <a:lnTo>
                      <a:pt x="2792413" y="2312988"/>
                    </a:lnTo>
                    <a:lnTo>
                      <a:pt x="2504058" y="3016251"/>
                    </a:lnTo>
                    <a:lnTo>
                      <a:pt x="2343366" y="3016251"/>
                    </a:lnTo>
                    <a:lnTo>
                      <a:pt x="2351623" y="2575798"/>
                    </a:lnTo>
                    <a:lnTo>
                      <a:pt x="440790" y="2575798"/>
                    </a:lnTo>
                    <a:lnTo>
                      <a:pt x="449047" y="3016251"/>
                    </a:lnTo>
                    <a:lnTo>
                      <a:pt x="288355" y="3016251"/>
                    </a:lnTo>
                    <a:lnTo>
                      <a:pt x="0" y="2312988"/>
                    </a:lnTo>
                    <a:close/>
                    <a:moveTo>
                      <a:pt x="1131065" y="1087438"/>
                    </a:moveTo>
                    <a:lnTo>
                      <a:pt x="1131065" y="1087755"/>
                    </a:lnTo>
                    <a:lnTo>
                      <a:pt x="1131700" y="1087438"/>
                    </a:lnTo>
                    <a:lnTo>
                      <a:pt x="1133287" y="1104890"/>
                    </a:lnTo>
                    <a:lnTo>
                      <a:pt x="1135826" y="1125198"/>
                    </a:lnTo>
                    <a:lnTo>
                      <a:pt x="1138683" y="1148044"/>
                    </a:lnTo>
                    <a:lnTo>
                      <a:pt x="1142492" y="1173112"/>
                    </a:lnTo>
                    <a:lnTo>
                      <a:pt x="1147253" y="1201035"/>
                    </a:lnTo>
                    <a:lnTo>
                      <a:pt x="1153284" y="1231179"/>
                    </a:lnTo>
                    <a:lnTo>
                      <a:pt x="1160267" y="1262910"/>
                    </a:lnTo>
                    <a:lnTo>
                      <a:pt x="1168520" y="1297180"/>
                    </a:lnTo>
                    <a:lnTo>
                      <a:pt x="1178042" y="1333670"/>
                    </a:lnTo>
                    <a:lnTo>
                      <a:pt x="1183439" y="1352074"/>
                    </a:lnTo>
                    <a:lnTo>
                      <a:pt x="1188835" y="1371430"/>
                    </a:lnTo>
                    <a:lnTo>
                      <a:pt x="1195183" y="1391103"/>
                    </a:lnTo>
                    <a:lnTo>
                      <a:pt x="1201531" y="1411094"/>
                    </a:lnTo>
                    <a:lnTo>
                      <a:pt x="1208514" y="1431719"/>
                    </a:lnTo>
                    <a:lnTo>
                      <a:pt x="1215497" y="1452344"/>
                    </a:lnTo>
                    <a:lnTo>
                      <a:pt x="1223433" y="1473921"/>
                    </a:lnTo>
                    <a:lnTo>
                      <a:pt x="1231685" y="1495498"/>
                    </a:lnTo>
                    <a:lnTo>
                      <a:pt x="1240573" y="1517392"/>
                    </a:lnTo>
                    <a:lnTo>
                      <a:pt x="1249461" y="1539604"/>
                    </a:lnTo>
                    <a:lnTo>
                      <a:pt x="1258983" y="1562450"/>
                    </a:lnTo>
                    <a:lnTo>
                      <a:pt x="1269458" y="1585296"/>
                    </a:lnTo>
                    <a:lnTo>
                      <a:pt x="1279932" y="1608460"/>
                    </a:lnTo>
                    <a:lnTo>
                      <a:pt x="1291359" y="1632258"/>
                    </a:lnTo>
                    <a:lnTo>
                      <a:pt x="1294851" y="1601162"/>
                    </a:lnTo>
                    <a:lnTo>
                      <a:pt x="1298977" y="1571018"/>
                    </a:lnTo>
                    <a:lnTo>
                      <a:pt x="1306913" y="1512315"/>
                    </a:lnTo>
                    <a:lnTo>
                      <a:pt x="1315165" y="1458373"/>
                    </a:lnTo>
                    <a:lnTo>
                      <a:pt x="1323101" y="1409824"/>
                    </a:lnTo>
                    <a:lnTo>
                      <a:pt x="1330084" y="1368574"/>
                    </a:lnTo>
                    <a:lnTo>
                      <a:pt x="1336115" y="1335574"/>
                    </a:lnTo>
                    <a:lnTo>
                      <a:pt x="1342780" y="1300670"/>
                    </a:lnTo>
                    <a:lnTo>
                      <a:pt x="1298025" y="1196275"/>
                    </a:lnTo>
                    <a:lnTo>
                      <a:pt x="1370395" y="1127736"/>
                    </a:lnTo>
                    <a:lnTo>
                      <a:pt x="1421817" y="1127736"/>
                    </a:lnTo>
                    <a:lnTo>
                      <a:pt x="1494187" y="1196275"/>
                    </a:lnTo>
                    <a:lnTo>
                      <a:pt x="1449749" y="1300670"/>
                    </a:lnTo>
                    <a:lnTo>
                      <a:pt x="1456415" y="1335574"/>
                    </a:lnTo>
                    <a:lnTo>
                      <a:pt x="1462128" y="1368574"/>
                    </a:lnTo>
                    <a:lnTo>
                      <a:pt x="1469746" y="1409824"/>
                    </a:lnTo>
                    <a:lnTo>
                      <a:pt x="1477364" y="1458373"/>
                    </a:lnTo>
                    <a:lnTo>
                      <a:pt x="1485617" y="1512315"/>
                    </a:lnTo>
                    <a:lnTo>
                      <a:pt x="1493869" y="1571018"/>
                    </a:lnTo>
                    <a:lnTo>
                      <a:pt x="1497678" y="1601162"/>
                    </a:lnTo>
                    <a:lnTo>
                      <a:pt x="1501170" y="1632258"/>
                    </a:lnTo>
                    <a:lnTo>
                      <a:pt x="1512279" y="1608460"/>
                    </a:lnTo>
                    <a:lnTo>
                      <a:pt x="1523072" y="1585296"/>
                    </a:lnTo>
                    <a:lnTo>
                      <a:pt x="1533229" y="1562450"/>
                    </a:lnTo>
                    <a:lnTo>
                      <a:pt x="1542751" y="1539604"/>
                    </a:lnTo>
                    <a:lnTo>
                      <a:pt x="1552274" y="1517392"/>
                    </a:lnTo>
                    <a:lnTo>
                      <a:pt x="1560844" y="1495498"/>
                    </a:lnTo>
                    <a:lnTo>
                      <a:pt x="1568779" y="1473921"/>
                    </a:lnTo>
                    <a:lnTo>
                      <a:pt x="1576715" y="1452344"/>
                    </a:lnTo>
                    <a:lnTo>
                      <a:pt x="1584015" y="1431719"/>
                    </a:lnTo>
                    <a:lnTo>
                      <a:pt x="1590681" y="1411094"/>
                    </a:lnTo>
                    <a:lnTo>
                      <a:pt x="1597346" y="1391103"/>
                    </a:lnTo>
                    <a:lnTo>
                      <a:pt x="1603377" y="1371430"/>
                    </a:lnTo>
                    <a:lnTo>
                      <a:pt x="1609408" y="1352074"/>
                    </a:lnTo>
                    <a:lnTo>
                      <a:pt x="1614487" y="1333670"/>
                    </a:lnTo>
                    <a:lnTo>
                      <a:pt x="1624327" y="1297180"/>
                    </a:lnTo>
                    <a:lnTo>
                      <a:pt x="1632262" y="1262910"/>
                    </a:lnTo>
                    <a:lnTo>
                      <a:pt x="1639563" y="1231179"/>
                    </a:lnTo>
                    <a:lnTo>
                      <a:pt x="1644959" y="1201035"/>
                    </a:lnTo>
                    <a:lnTo>
                      <a:pt x="1649720" y="1173112"/>
                    </a:lnTo>
                    <a:lnTo>
                      <a:pt x="1653846" y="1148044"/>
                    </a:lnTo>
                    <a:lnTo>
                      <a:pt x="1657020" y="1125198"/>
                    </a:lnTo>
                    <a:lnTo>
                      <a:pt x="1659242" y="1104890"/>
                    </a:lnTo>
                    <a:lnTo>
                      <a:pt x="1660829" y="1087438"/>
                    </a:lnTo>
                    <a:lnTo>
                      <a:pt x="1661464" y="1087755"/>
                    </a:lnTo>
                    <a:lnTo>
                      <a:pt x="1661464" y="1087438"/>
                    </a:lnTo>
                    <a:lnTo>
                      <a:pt x="1675430" y="1090294"/>
                    </a:lnTo>
                    <a:lnTo>
                      <a:pt x="1689714" y="1093784"/>
                    </a:lnTo>
                    <a:lnTo>
                      <a:pt x="1703998" y="1097592"/>
                    </a:lnTo>
                    <a:lnTo>
                      <a:pt x="1718916" y="1101400"/>
                    </a:lnTo>
                    <a:lnTo>
                      <a:pt x="1749705" y="1110919"/>
                    </a:lnTo>
                    <a:lnTo>
                      <a:pt x="1782399" y="1120756"/>
                    </a:lnTo>
                    <a:lnTo>
                      <a:pt x="1812871" y="1129640"/>
                    </a:lnTo>
                    <a:lnTo>
                      <a:pt x="1841120" y="1138208"/>
                    </a:lnTo>
                    <a:lnTo>
                      <a:pt x="1866831" y="1146458"/>
                    </a:lnTo>
                    <a:lnTo>
                      <a:pt x="1890002" y="1154390"/>
                    </a:lnTo>
                    <a:lnTo>
                      <a:pt x="1911269" y="1162006"/>
                    </a:lnTo>
                    <a:lnTo>
                      <a:pt x="1930314" y="1168987"/>
                    </a:lnTo>
                    <a:lnTo>
                      <a:pt x="1947454" y="1176285"/>
                    </a:lnTo>
                    <a:lnTo>
                      <a:pt x="1962690" y="1183266"/>
                    </a:lnTo>
                    <a:lnTo>
                      <a:pt x="1976021" y="1189612"/>
                    </a:lnTo>
                    <a:lnTo>
                      <a:pt x="1987766" y="1195958"/>
                    </a:lnTo>
                    <a:lnTo>
                      <a:pt x="1998240" y="1201670"/>
                    </a:lnTo>
                    <a:lnTo>
                      <a:pt x="2006811" y="1207381"/>
                    </a:lnTo>
                    <a:lnTo>
                      <a:pt x="2014111" y="1212775"/>
                    </a:lnTo>
                    <a:lnTo>
                      <a:pt x="2020142" y="1218487"/>
                    </a:lnTo>
                    <a:lnTo>
                      <a:pt x="2025221" y="1223564"/>
                    </a:lnTo>
                    <a:lnTo>
                      <a:pt x="2029030" y="1228641"/>
                    </a:lnTo>
                    <a:lnTo>
                      <a:pt x="2035061" y="1234035"/>
                    </a:lnTo>
                    <a:lnTo>
                      <a:pt x="2040457" y="1240064"/>
                    </a:lnTo>
                    <a:lnTo>
                      <a:pt x="2046170" y="1246410"/>
                    </a:lnTo>
                    <a:lnTo>
                      <a:pt x="2051249" y="1252756"/>
                    </a:lnTo>
                    <a:lnTo>
                      <a:pt x="2056010" y="1259420"/>
                    </a:lnTo>
                    <a:lnTo>
                      <a:pt x="2060771" y="1266401"/>
                    </a:lnTo>
                    <a:lnTo>
                      <a:pt x="2065215" y="1273699"/>
                    </a:lnTo>
                    <a:lnTo>
                      <a:pt x="2068706" y="1281631"/>
                    </a:lnTo>
                    <a:lnTo>
                      <a:pt x="2069976" y="1283535"/>
                    </a:lnTo>
                    <a:lnTo>
                      <a:pt x="2072833" y="1289564"/>
                    </a:lnTo>
                    <a:lnTo>
                      <a:pt x="2083942" y="1312410"/>
                    </a:lnTo>
                    <a:lnTo>
                      <a:pt x="2101717" y="1348584"/>
                    </a:lnTo>
                    <a:lnTo>
                      <a:pt x="2124889" y="1394276"/>
                    </a:lnTo>
                    <a:lnTo>
                      <a:pt x="2151869" y="1446950"/>
                    </a:lnTo>
                    <a:lnTo>
                      <a:pt x="2182341" y="1504382"/>
                    </a:lnTo>
                    <a:lnTo>
                      <a:pt x="2197894" y="1534210"/>
                    </a:lnTo>
                    <a:lnTo>
                      <a:pt x="2214399" y="1563719"/>
                    </a:lnTo>
                    <a:lnTo>
                      <a:pt x="2230588" y="1593229"/>
                    </a:lnTo>
                    <a:lnTo>
                      <a:pt x="2247093" y="1622104"/>
                    </a:lnTo>
                    <a:lnTo>
                      <a:pt x="2260742" y="1645902"/>
                    </a:lnTo>
                    <a:lnTo>
                      <a:pt x="2274073" y="1668431"/>
                    </a:lnTo>
                    <a:lnTo>
                      <a:pt x="2305497" y="1634479"/>
                    </a:lnTo>
                    <a:lnTo>
                      <a:pt x="2332478" y="1604652"/>
                    </a:lnTo>
                    <a:lnTo>
                      <a:pt x="2358823" y="1575460"/>
                    </a:lnTo>
                    <a:lnTo>
                      <a:pt x="2406752" y="1520883"/>
                    </a:lnTo>
                    <a:lnTo>
                      <a:pt x="2443572" y="1478046"/>
                    </a:lnTo>
                    <a:lnTo>
                      <a:pt x="2465157" y="1453296"/>
                    </a:lnTo>
                    <a:lnTo>
                      <a:pt x="2468013" y="1449805"/>
                    </a:lnTo>
                    <a:lnTo>
                      <a:pt x="2471822" y="1445681"/>
                    </a:lnTo>
                    <a:lnTo>
                      <a:pt x="2475631" y="1441555"/>
                    </a:lnTo>
                    <a:lnTo>
                      <a:pt x="2483567" y="1434257"/>
                    </a:lnTo>
                    <a:lnTo>
                      <a:pt x="2491819" y="1427276"/>
                    </a:lnTo>
                    <a:lnTo>
                      <a:pt x="2500390" y="1420930"/>
                    </a:lnTo>
                    <a:lnTo>
                      <a:pt x="2664175" y="1245141"/>
                    </a:lnTo>
                    <a:lnTo>
                      <a:pt x="2669254" y="1240381"/>
                    </a:lnTo>
                    <a:lnTo>
                      <a:pt x="2674967" y="1235939"/>
                    </a:lnTo>
                    <a:lnTo>
                      <a:pt x="2680681" y="1232131"/>
                    </a:lnTo>
                    <a:lnTo>
                      <a:pt x="2686712" y="1229275"/>
                    </a:lnTo>
                    <a:lnTo>
                      <a:pt x="2693060" y="1227054"/>
                    </a:lnTo>
                    <a:lnTo>
                      <a:pt x="2699408" y="1225150"/>
                    </a:lnTo>
                    <a:lnTo>
                      <a:pt x="2706074" y="1224198"/>
                    </a:lnTo>
                    <a:lnTo>
                      <a:pt x="2712422" y="1223247"/>
                    </a:lnTo>
                    <a:lnTo>
                      <a:pt x="2719088" y="1223247"/>
                    </a:lnTo>
                    <a:lnTo>
                      <a:pt x="2725754" y="1224198"/>
                    </a:lnTo>
                    <a:lnTo>
                      <a:pt x="2732419" y="1225468"/>
                    </a:lnTo>
                    <a:lnTo>
                      <a:pt x="2738767" y="1227371"/>
                    </a:lnTo>
                    <a:lnTo>
                      <a:pt x="2745116" y="1229910"/>
                    </a:lnTo>
                    <a:lnTo>
                      <a:pt x="2751147" y="1233400"/>
                    </a:lnTo>
                    <a:lnTo>
                      <a:pt x="2757178" y="1237525"/>
                    </a:lnTo>
                    <a:lnTo>
                      <a:pt x="2762574" y="1241968"/>
                    </a:lnTo>
                    <a:lnTo>
                      <a:pt x="2767335" y="1247045"/>
                    </a:lnTo>
                    <a:lnTo>
                      <a:pt x="2771779" y="1252756"/>
                    </a:lnTo>
                    <a:lnTo>
                      <a:pt x="2775270" y="1258151"/>
                    </a:lnTo>
                    <a:lnTo>
                      <a:pt x="2778444" y="1264497"/>
                    </a:lnTo>
                    <a:lnTo>
                      <a:pt x="2780666" y="1270843"/>
                    </a:lnTo>
                    <a:lnTo>
                      <a:pt x="2782571" y="1277189"/>
                    </a:lnTo>
                    <a:lnTo>
                      <a:pt x="2783840" y="1283853"/>
                    </a:lnTo>
                    <a:lnTo>
                      <a:pt x="2784475" y="1290199"/>
                    </a:lnTo>
                    <a:lnTo>
                      <a:pt x="2784475" y="1296862"/>
                    </a:lnTo>
                    <a:lnTo>
                      <a:pt x="2783840" y="1303526"/>
                    </a:lnTo>
                    <a:lnTo>
                      <a:pt x="2782253" y="1310189"/>
                    </a:lnTo>
                    <a:lnTo>
                      <a:pt x="2780349" y="1316535"/>
                    </a:lnTo>
                    <a:lnTo>
                      <a:pt x="2777492" y="1322882"/>
                    </a:lnTo>
                    <a:lnTo>
                      <a:pt x="2774635" y="1328911"/>
                    </a:lnTo>
                    <a:lnTo>
                      <a:pt x="2770509" y="1334622"/>
                    </a:lnTo>
                    <a:lnTo>
                      <a:pt x="2766065" y="1340334"/>
                    </a:lnTo>
                    <a:lnTo>
                      <a:pt x="2694964" y="1416171"/>
                    </a:lnTo>
                    <a:lnTo>
                      <a:pt x="2705122" y="1422200"/>
                    </a:lnTo>
                    <a:lnTo>
                      <a:pt x="2709883" y="1426007"/>
                    </a:lnTo>
                    <a:lnTo>
                      <a:pt x="2714644" y="1429815"/>
                    </a:lnTo>
                    <a:lnTo>
                      <a:pt x="2721310" y="1435844"/>
                    </a:lnTo>
                    <a:lnTo>
                      <a:pt x="2727658" y="1441873"/>
                    </a:lnTo>
                    <a:lnTo>
                      <a:pt x="2733689" y="1448854"/>
                    </a:lnTo>
                    <a:lnTo>
                      <a:pt x="2739085" y="1455517"/>
                    </a:lnTo>
                    <a:lnTo>
                      <a:pt x="2744481" y="1462498"/>
                    </a:lnTo>
                    <a:lnTo>
                      <a:pt x="2749242" y="1469478"/>
                    </a:lnTo>
                    <a:lnTo>
                      <a:pt x="2753686" y="1476777"/>
                    </a:lnTo>
                    <a:lnTo>
                      <a:pt x="2757812" y="1484392"/>
                    </a:lnTo>
                    <a:lnTo>
                      <a:pt x="2761621" y="1492008"/>
                    </a:lnTo>
                    <a:lnTo>
                      <a:pt x="2764478" y="1499940"/>
                    </a:lnTo>
                    <a:lnTo>
                      <a:pt x="2767335" y="1507873"/>
                    </a:lnTo>
                    <a:lnTo>
                      <a:pt x="2770191" y="1515806"/>
                    </a:lnTo>
                    <a:lnTo>
                      <a:pt x="2771779" y="1524056"/>
                    </a:lnTo>
                    <a:lnTo>
                      <a:pt x="2773683" y="1532306"/>
                    </a:lnTo>
                    <a:lnTo>
                      <a:pt x="2774953" y="1540556"/>
                    </a:lnTo>
                    <a:lnTo>
                      <a:pt x="2775905" y="1548806"/>
                    </a:lnTo>
                    <a:lnTo>
                      <a:pt x="2776222" y="1557373"/>
                    </a:lnTo>
                    <a:lnTo>
                      <a:pt x="2776222" y="1565623"/>
                    </a:lnTo>
                    <a:lnTo>
                      <a:pt x="2775905" y="1574191"/>
                    </a:lnTo>
                    <a:lnTo>
                      <a:pt x="2775270" y="1582441"/>
                    </a:lnTo>
                    <a:lnTo>
                      <a:pt x="2774000" y="1591008"/>
                    </a:lnTo>
                    <a:lnTo>
                      <a:pt x="2772731" y="1598941"/>
                    </a:lnTo>
                    <a:lnTo>
                      <a:pt x="2770826" y="1607508"/>
                    </a:lnTo>
                    <a:lnTo>
                      <a:pt x="2768604" y="1615758"/>
                    </a:lnTo>
                    <a:lnTo>
                      <a:pt x="2765430" y="1623691"/>
                    </a:lnTo>
                    <a:lnTo>
                      <a:pt x="2762574" y="1631624"/>
                    </a:lnTo>
                    <a:lnTo>
                      <a:pt x="2758765" y="1639556"/>
                    </a:lnTo>
                    <a:lnTo>
                      <a:pt x="2754956" y="1647489"/>
                    </a:lnTo>
                    <a:lnTo>
                      <a:pt x="2750194" y="1654787"/>
                    </a:lnTo>
                    <a:lnTo>
                      <a:pt x="2745433" y="1662085"/>
                    </a:lnTo>
                    <a:lnTo>
                      <a:pt x="2740355" y="1669383"/>
                    </a:lnTo>
                    <a:lnTo>
                      <a:pt x="2734641" y="1676364"/>
                    </a:lnTo>
                    <a:lnTo>
                      <a:pt x="2716549" y="1697941"/>
                    </a:lnTo>
                    <a:lnTo>
                      <a:pt x="2670206" y="1751249"/>
                    </a:lnTo>
                    <a:lnTo>
                      <a:pt x="2639417" y="1786470"/>
                    </a:lnTo>
                    <a:lnTo>
                      <a:pt x="2605136" y="1824865"/>
                    </a:lnTo>
                    <a:lnTo>
                      <a:pt x="2569586" y="1864529"/>
                    </a:lnTo>
                    <a:lnTo>
                      <a:pt x="2532766" y="1904827"/>
                    </a:lnTo>
                    <a:lnTo>
                      <a:pt x="2508325" y="1930529"/>
                    </a:lnTo>
                    <a:lnTo>
                      <a:pt x="2484519" y="1955914"/>
                    </a:lnTo>
                    <a:lnTo>
                      <a:pt x="2461030" y="1979712"/>
                    </a:lnTo>
                    <a:lnTo>
                      <a:pt x="2438811" y="2001606"/>
                    </a:lnTo>
                    <a:lnTo>
                      <a:pt x="2426115" y="2013347"/>
                    </a:lnTo>
                    <a:lnTo>
                      <a:pt x="2413418" y="2025087"/>
                    </a:lnTo>
                    <a:lnTo>
                      <a:pt x="2400722" y="2035876"/>
                    </a:lnTo>
                    <a:lnTo>
                      <a:pt x="2387708" y="2046664"/>
                    </a:lnTo>
                    <a:lnTo>
                      <a:pt x="2380090" y="2052376"/>
                    </a:lnTo>
                    <a:lnTo>
                      <a:pt x="2371837" y="2058405"/>
                    </a:lnTo>
                    <a:lnTo>
                      <a:pt x="2362314" y="2064751"/>
                    </a:lnTo>
                    <a:lnTo>
                      <a:pt x="2351205" y="2071414"/>
                    </a:lnTo>
                    <a:lnTo>
                      <a:pt x="2343904" y="2075222"/>
                    </a:lnTo>
                    <a:lnTo>
                      <a:pt x="2335969" y="2079347"/>
                    </a:lnTo>
                    <a:lnTo>
                      <a:pt x="2326447" y="2083155"/>
                    </a:lnTo>
                    <a:lnTo>
                      <a:pt x="2315337" y="2087280"/>
                    </a:lnTo>
                    <a:lnTo>
                      <a:pt x="2307719" y="2089501"/>
                    </a:lnTo>
                    <a:lnTo>
                      <a:pt x="2300101" y="2091405"/>
                    </a:lnTo>
                    <a:lnTo>
                      <a:pt x="2292801" y="2093309"/>
                    </a:lnTo>
                    <a:lnTo>
                      <a:pt x="2284865" y="2094578"/>
                    </a:lnTo>
                    <a:lnTo>
                      <a:pt x="2277565" y="2095530"/>
                    </a:lnTo>
                    <a:lnTo>
                      <a:pt x="2270582" y="2096164"/>
                    </a:lnTo>
                    <a:lnTo>
                      <a:pt x="2262964" y="2096799"/>
                    </a:lnTo>
                    <a:lnTo>
                      <a:pt x="2255981" y="2097116"/>
                    </a:lnTo>
                    <a:lnTo>
                      <a:pt x="2244871" y="2096799"/>
                    </a:lnTo>
                    <a:lnTo>
                      <a:pt x="2234397" y="2095530"/>
                    </a:lnTo>
                    <a:lnTo>
                      <a:pt x="2224557" y="2093943"/>
                    </a:lnTo>
                    <a:lnTo>
                      <a:pt x="2215034" y="2092357"/>
                    </a:lnTo>
                    <a:lnTo>
                      <a:pt x="2206147" y="2090453"/>
                    </a:lnTo>
                    <a:lnTo>
                      <a:pt x="2197894" y="2087597"/>
                    </a:lnTo>
                    <a:lnTo>
                      <a:pt x="2190593" y="2085058"/>
                    </a:lnTo>
                    <a:lnTo>
                      <a:pt x="2183610" y="2082520"/>
                    </a:lnTo>
                    <a:lnTo>
                      <a:pt x="2176945" y="2079982"/>
                    </a:lnTo>
                    <a:lnTo>
                      <a:pt x="2170596" y="2077126"/>
                    </a:lnTo>
                    <a:lnTo>
                      <a:pt x="2159487" y="2071097"/>
                    </a:lnTo>
                    <a:lnTo>
                      <a:pt x="2149647" y="2065385"/>
                    </a:lnTo>
                    <a:lnTo>
                      <a:pt x="2140759" y="2059674"/>
                    </a:lnTo>
                    <a:lnTo>
                      <a:pt x="2133141" y="2053962"/>
                    </a:lnTo>
                    <a:lnTo>
                      <a:pt x="2125841" y="2048251"/>
                    </a:lnTo>
                    <a:lnTo>
                      <a:pt x="2119175" y="2043174"/>
                    </a:lnTo>
                    <a:lnTo>
                      <a:pt x="2113462" y="2037779"/>
                    </a:lnTo>
                    <a:lnTo>
                      <a:pt x="2102670" y="2027308"/>
                    </a:lnTo>
                    <a:lnTo>
                      <a:pt x="2092512" y="2017154"/>
                    </a:lnTo>
                    <a:lnTo>
                      <a:pt x="2083307" y="2006683"/>
                    </a:lnTo>
                    <a:lnTo>
                      <a:pt x="2074737" y="1996847"/>
                    </a:lnTo>
                    <a:lnTo>
                      <a:pt x="2066167" y="1986375"/>
                    </a:lnTo>
                    <a:lnTo>
                      <a:pt x="2057914" y="1975904"/>
                    </a:lnTo>
                    <a:lnTo>
                      <a:pt x="2049979" y="1965116"/>
                    </a:lnTo>
                    <a:lnTo>
                      <a:pt x="2042044" y="1954010"/>
                    </a:lnTo>
                    <a:lnTo>
                      <a:pt x="2026490" y="1931798"/>
                    </a:lnTo>
                    <a:lnTo>
                      <a:pt x="2013476" y="1912125"/>
                    </a:lnTo>
                    <a:lnTo>
                      <a:pt x="2000462" y="1891817"/>
                    </a:lnTo>
                    <a:lnTo>
                      <a:pt x="1987131" y="1870557"/>
                    </a:lnTo>
                    <a:lnTo>
                      <a:pt x="1974117" y="1848663"/>
                    </a:lnTo>
                    <a:lnTo>
                      <a:pt x="1961103" y="1826769"/>
                    </a:lnTo>
                    <a:lnTo>
                      <a:pt x="1948089" y="1803922"/>
                    </a:lnTo>
                    <a:lnTo>
                      <a:pt x="1922061" y="1758547"/>
                    </a:lnTo>
                    <a:lnTo>
                      <a:pt x="1922061" y="2143126"/>
                    </a:lnTo>
                    <a:lnTo>
                      <a:pt x="1428165" y="2143126"/>
                    </a:lnTo>
                    <a:lnTo>
                      <a:pt x="1455462" y="1826769"/>
                    </a:lnTo>
                    <a:lnTo>
                      <a:pt x="1455145" y="1818519"/>
                    </a:lnTo>
                    <a:lnTo>
                      <a:pt x="1454510" y="1810269"/>
                    </a:lnTo>
                    <a:lnTo>
                      <a:pt x="1452923" y="1802653"/>
                    </a:lnTo>
                    <a:lnTo>
                      <a:pt x="1450701" y="1795038"/>
                    </a:lnTo>
                    <a:lnTo>
                      <a:pt x="1448479" y="1788057"/>
                    </a:lnTo>
                    <a:lnTo>
                      <a:pt x="1445623" y="1781076"/>
                    </a:lnTo>
                    <a:lnTo>
                      <a:pt x="1441814" y="1774730"/>
                    </a:lnTo>
                    <a:lnTo>
                      <a:pt x="1438005" y="1769018"/>
                    </a:lnTo>
                    <a:lnTo>
                      <a:pt x="1433878" y="1763941"/>
                    </a:lnTo>
                    <a:lnTo>
                      <a:pt x="1429434" y="1759182"/>
                    </a:lnTo>
                    <a:lnTo>
                      <a:pt x="1424673" y="1755057"/>
                    </a:lnTo>
                    <a:lnTo>
                      <a:pt x="1419595" y="1751566"/>
                    </a:lnTo>
                    <a:lnTo>
                      <a:pt x="1413881" y="1748711"/>
                    </a:lnTo>
                    <a:lnTo>
                      <a:pt x="1408485" y="1746807"/>
                    </a:lnTo>
                    <a:lnTo>
                      <a:pt x="1402454" y="1745538"/>
                    </a:lnTo>
                    <a:lnTo>
                      <a:pt x="1396423" y="1744903"/>
                    </a:lnTo>
                    <a:lnTo>
                      <a:pt x="1390710" y="1745538"/>
                    </a:lnTo>
                    <a:lnTo>
                      <a:pt x="1384679" y="1746807"/>
                    </a:lnTo>
                    <a:lnTo>
                      <a:pt x="1378966" y="1748711"/>
                    </a:lnTo>
                    <a:lnTo>
                      <a:pt x="1373570" y="1751566"/>
                    </a:lnTo>
                    <a:lnTo>
                      <a:pt x="1368174" y="1755057"/>
                    </a:lnTo>
                    <a:lnTo>
                      <a:pt x="1363412" y="1759182"/>
                    </a:lnTo>
                    <a:lnTo>
                      <a:pt x="1358969" y="1763941"/>
                    </a:lnTo>
                    <a:lnTo>
                      <a:pt x="1354842" y="1769018"/>
                    </a:lnTo>
                    <a:lnTo>
                      <a:pt x="1351351" y="1774730"/>
                    </a:lnTo>
                    <a:lnTo>
                      <a:pt x="1347542" y="1781076"/>
                    </a:lnTo>
                    <a:lnTo>
                      <a:pt x="1344367" y="1788057"/>
                    </a:lnTo>
                    <a:lnTo>
                      <a:pt x="1342146" y="1795038"/>
                    </a:lnTo>
                    <a:lnTo>
                      <a:pt x="1339924" y="1802653"/>
                    </a:lnTo>
                    <a:lnTo>
                      <a:pt x="1338971" y="1810269"/>
                    </a:lnTo>
                    <a:lnTo>
                      <a:pt x="1337702" y="1818519"/>
                    </a:lnTo>
                    <a:lnTo>
                      <a:pt x="1337384" y="1826769"/>
                    </a:lnTo>
                    <a:lnTo>
                      <a:pt x="1364999" y="2143126"/>
                    </a:lnTo>
                    <a:lnTo>
                      <a:pt x="870151" y="2143126"/>
                    </a:lnTo>
                    <a:lnTo>
                      <a:pt x="870151" y="1651297"/>
                    </a:lnTo>
                    <a:lnTo>
                      <a:pt x="869833" y="1651297"/>
                    </a:lnTo>
                    <a:lnTo>
                      <a:pt x="868881" y="1652249"/>
                    </a:lnTo>
                    <a:lnTo>
                      <a:pt x="867294" y="1653201"/>
                    </a:lnTo>
                    <a:lnTo>
                      <a:pt x="864755" y="1656691"/>
                    </a:lnTo>
                    <a:lnTo>
                      <a:pt x="861581" y="1661133"/>
                    </a:lnTo>
                    <a:lnTo>
                      <a:pt x="858724" y="1667162"/>
                    </a:lnTo>
                    <a:lnTo>
                      <a:pt x="855867" y="1674143"/>
                    </a:lnTo>
                    <a:lnTo>
                      <a:pt x="852376" y="1682710"/>
                    </a:lnTo>
                    <a:lnTo>
                      <a:pt x="848884" y="1691912"/>
                    </a:lnTo>
                    <a:lnTo>
                      <a:pt x="845710" y="1702701"/>
                    </a:lnTo>
                    <a:lnTo>
                      <a:pt x="839044" y="1726816"/>
                    </a:lnTo>
                    <a:lnTo>
                      <a:pt x="832061" y="1755057"/>
                    </a:lnTo>
                    <a:lnTo>
                      <a:pt x="824443" y="1786153"/>
                    </a:lnTo>
                    <a:lnTo>
                      <a:pt x="817460" y="1820423"/>
                    </a:lnTo>
                    <a:lnTo>
                      <a:pt x="810477" y="1856913"/>
                    </a:lnTo>
                    <a:lnTo>
                      <a:pt x="803811" y="1895308"/>
                    </a:lnTo>
                    <a:lnTo>
                      <a:pt x="797145" y="1935606"/>
                    </a:lnTo>
                    <a:lnTo>
                      <a:pt x="790797" y="1976221"/>
                    </a:lnTo>
                    <a:lnTo>
                      <a:pt x="784766" y="2018424"/>
                    </a:lnTo>
                    <a:lnTo>
                      <a:pt x="779688" y="2060308"/>
                    </a:lnTo>
                    <a:lnTo>
                      <a:pt x="774609" y="2101876"/>
                    </a:lnTo>
                    <a:lnTo>
                      <a:pt x="771118" y="2143126"/>
                    </a:lnTo>
                    <a:lnTo>
                      <a:pt x="438150" y="2143126"/>
                    </a:lnTo>
                    <a:lnTo>
                      <a:pt x="443864" y="2084741"/>
                    </a:lnTo>
                    <a:lnTo>
                      <a:pt x="449894" y="2028577"/>
                    </a:lnTo>
                    <a:lnTo>
                      <a:pt x="455925" y="1975269"/>
                    </a:lnTo>
                    <a:lnTo>
                      <a:pt x="463226" y="1923865"/>
                    </a:lnTo>
                    <a:lnTo>
                      <a:pt x="470209" y="1875317"/>
                    </a:lnTo>
                    <a:lnTo>
                      <a:pt x="478144" y="1828990"/>
                    </a:lnTo>
                    <a:lnTo>
                      <a:pt x="485762" y="1784884"/>
                    </a:lnTo>
                    <a:lnTo>
                      <a:pt x="494015" y="1742682"/>
                    </a:lnTo>
                    <a:lnTo>
                      <a:pt x="502585" y="1702701"/>
                    </a:lnTo>
                    <a:lnTo>
                      <a:pt x="511155" y="1665258"/>
                    </a:lnTo>
                    <a:lnTo>
                      <a:pt x="520043" y="1629085"/>
                    </a:lnTo>
                    <a:lnTo>
                      <a:pt x="528931" y="1595450"/>
                    </a:lnTo>
                    <a:lnTo>
                      <a:pt x="537818" y="1563719"/>
                    </a:lnTo>
                    <a:lnTo>
                      <a:pt x="547023" y="1533892"/>
                    </a:lnTo>
                    <a:lnTo>
                      <a:pt x="556228" y="1505969"/>
                    </a:lnTo>
                    <a:lnTo>
                      <a:pt x="565116" y="1479632"/>
                    </a:lnTo>
                    <a:lnTo>
                      <a:pt x="574638" y="1454882"/>
                    </a:lnTo>
                    <a:lnTo>
                      <a:pt x="583526" y="1432036"/>
                    </a:lnTo>
                    <a:lnTo>
                      <a:pt x="592413" y="1410777"/>
                    </a:lnTo>
                    <a:lnTo>
                      <a:pt x="601301" y="1391420"/>
                    </a:lnTo>
                    <a:lnTo>
                      <a:pt x="609871" y="1373334"/>
                    </a:lnTo>
                    <a:lnTo>
                      <a:pt x="618124" y="1356516"/>
                    </a:lnTo>
                    <a:lnTo>
                      <a:pt x="626059" y="1341920"/>
                    </a:lnTo>
                    <a:lnTo>
                      <a:pt x="633995" y="1327959"/>
                    </a:lnTo>
                    <a:lnTo>
                      <a:pt x="641930" y="1315266"/>
                    </a:lnTo>
                    <a:lnTo>
                      <a:pt x="648913" y="1304160"/>
                    </a:lnTo>
                    <a:lnTo>
                      <a:pt x="655579" y="1294324"/>
                    </a:lnTo>
                    <a:lnTo>
                      <a:pt x="661927" y="1285756"/>
                    </a:lnTo>
                    <a:lnTo>
                      <a:pt x="667641" y="1278141"/>
                    </a:lnTo>
                    <a:lnTo>
                      <a:pt x="673037" y="1271478"/>
                    </a:lnTo>
                    <a:lnTo>
                      <a:pt x="677798" y="1266083"/>
                    </a:lnTo>
                    <a:lnTo>
                      <a:pt x="681924" y="1261641"/>
                    </a:lnTo>
                    <a:lnTo>
                      <a:pt x="699065" y="1252756"/>
                    </a:lnTo>
                    <a:lnTo>
                      <a:pt x="717475" y="1243237"/>
                    </a:lnTo>
                    <a:lnTo>
                      <a:pt x="737154" y="1234035"/>
                    </a:lnTo>
                    <a:lnTo>
                      <a:pt x="758104" y="1224833"/>
                    </a:lnTo>
                    <a:lnTo>
                      <a:pt x="779688" y="1215948"/>
                    </a:lnTo>
                    <a:lnTo>
                      <a:pt x="801907" y="1206746"/>
                    </a:lnTo>
                    <a:lnTo>
                      <a:pt x="824761" y="1197227"/>
                    </a:lnTo>
                    <a:lnTo>
                      <a:pt x="848249" y="1188343"/>
                    </a:lnTo>
                    <a:lnTo>
                      <a:pt x="895544" y="1170891"/>
                    </a:lnTo>
                    <a:lnTo>
                      <a:pt x="942204" y="1154390"/>
                    </a:lnTo>
                    <a:lnTo>
                      <a:pt x="987594" y="1138525"/>
                    </a:lnTo>
                    <a:lnTo>
                      <a:pt x="1030445" y="1124564"/>
                    </a:lnTo>
                    <a:lnTo>
                      <a:pt x="1041554" y="1118217"/>
                    </a:lnTo>
                    <a:lnTo>
                      <a:pt x="1053299" y="1112188"/>
                    </a:lnTo>
                    <a:lnTo>
                      <a:pt x="1065678" y="1107111"/>
                    </a:lnTo>
                    <a:lnTo>
                      <a:pt x="1077740" y="1102352"/>
                    </a:lnTo>
                    <a:lnTo>
                      <a:pt x="1090754" y="1097909"/>
                    </a:lnTo>
                    <a:lnTo>
                      <a:pt x="1103768" y="1094102"/>
                    </a:lnTo>
                    <a:lnTo>
                      <a:pt x="1117099" y="1090294"/>
                    </a:lnTo>
                    <a:lnTo>
                      <a:pt x="1131065" y="1087438"/>
                    </a:lnTo>
                    <a:close/>
                    <a:moveTo>
                      <a:pt x="1401445" y="0"/>
                    </a:moveTo>
                    <a:lnTo>
                      <a:pt x="1412240" y="318"/>
                    </a:lnTo>
                    <a:lnTo>
                      <a:pt x="1423353" y="635"/>
                    </a:lnTo>
                    <a:lnTo>
                      <a:pt x="1433513" y="1588"/>
                    </a:lnTo>
                    <a:lnTo>
                      <a:pt x="1444308" y="2223"/>
                    </a:lnTo>
                    <a:lnTo>
                      <a:pt x="1454786" y="3494"/>
                    </a:lnTo>
                    <a:lnTo>
                      <a:pt x="1465263" y="4764"/>
                    </a:lnTo>
                    <a:lnTo>
                      <a:pt x="1475423" y="6670"/>
                    </a:lnTo>
                    <a:lnTo>
                      <a:pt x="1485266" y="8575"/>
                    </a:lnTo>
                    <a:lnTo>
                      <a:pt x="1495426" y="10798"/>
                    </a:lnTo>
                    <a:lnTo>
                      <a:pt x="1505268" y="13339"/>
                    </a:lnTo>
                    <a:lnTo>
                      <a:pt x="1515111" y="15880"/>
                    </a:lnTo>
                    <a:lnTo>
                      <a:pt x="1524636" y="19056"/>
                    </a:lnTo>
                    <a:lnTo>
                      <a:pt x="1533843" y="22232"/>
                    </a:lnTo>
                    <a:lnTo>
                      <a:pt x="1543368" y="25726"/>
                    </a:lnTo>
                    <a:lnTo>
                      <a:pt x="1552576" y="29219"/>
                    </a:lnTo>
                    <a:lnTo>
                      <a:pt x="1561466" y="33030"/>
                    </a:lnTo>
                    <a:lnTo>
                      <a:pt x="1570356" y="37159"/>
                    </a:lnTo>
                    <a:lnTo>
                      <a:pt x="1578928" y="41605"/>
                    </a:lnTo>
                    <a:lnTo>
                      <a:pt x="1587818" y="46052"/>
                    </a:lnTo>
                    <a:lnTo>
                      <a:pt x="1596073" y="50816"/>
                    </a:lnTo>
                    <a:lnTo>
                      <a:pt x="1604646" y="55897"/>
                    </a:lnTo>
                    <a:lnTo>
                      <a:pt x="1612583" y="60979"/>
                    </a:lnTo>
                    <a:lnTo>
                      <a:pt x="1620521" y="66378"/>
                    </a:lnTo>
                    <a:lnTo>
                      <a:pt x="1628776" y="72095"/>
                    </a:lnTo>
                    <a:lnTo>
                      <a:pt x="1636078" y="77812"/>
                    </a:lnTo>
                    <a:lnTo>
                      <a:pt x="1644016" y="83528"/>
                    </a:lnTo>
                    <a:lnTo>
                      <a:pt x="1651318" y="89880"/>
                    </a:lnTo>
                    <a:lnTo>
                      <a:pt x="1658303" y="96232"/>
                    </a:lnTo>
                    <a:lnTo>
                      <a:pt x="1665606" y="102902"/>
                    </a:lnTo>
                    <a:lnTo>
                      <a:pt x="1672591" y="109571"/>
                    </a:lnTo>
                    <a:lnTo>
                      <a:pt x="1679258" y="116241"/>
                    </a:lnTo>
                    <a:lnTo>
                      <a:pt x="1685926" y="123546"/>
                    </a:lnTo>
                    <a:lnTo>
                      <a:pt x="1692593" y="130851"/>
                    </a:lnTo>
                    <a:lnTo>
                      <a:pt x="1698943" y="138155"/>
                    </a:lnTo>
                    <a:lnTo>
                      <a:pt x="1704976" y="145778"/>
                    </a:lnTo>
                    <a:lnTo>
                      <a:pt x="1710691" y="153400"/>
                    </a:lnTo>
                    <a:lnTo>
                      <a:pt x="1716723" y="161658"/>
                    </a:lnTo>
                    <a:lnTo>
                      <a:pt x="1722438" y="169597"/>
                    </a:lnTo>
                    <a:lnTo>
                      <a:pt x="1727836" y="177537"/>
                    </a:lnTo>
                    <a:lnTo>
                      <a:pt x="1733233" y="186113"/>
                    </a:lnTo>
                    <a:lnTo>
                      <a:pt x="1738313" y="194688"/>
                    </a:lnTo>
                    <a:lnTo>
                      <a:pt x="1743076" y="203263"/>
                    </a:lnTo>
                    <a:lnTo>
                      <a:pt x="1747838" y="212156"/>
                    </a:lnTo>
                    <a:lnTo>
                      <a:pt x="1752283" y="221048"/>
                    </a:lnTo>
                    <a:lnTo>
                      <a:pt x="1760856" y="239469"/>
                    </a:lnTo>
                    <a:lnTo>
                      <a:pt x="1768793" y="258207"/>
                    </a:lnTo>
                    <a:lnTo>
                      <a:pt x="1776096" y="277581"/>
                    </a:lnTo>
                    <a:lnTo>
                      <a:pt x="1782446" y="297272"/>
                    </a:lnTo>
                    <a:lnTo>
                      <a:pt x="1788161" y="317916"/>
                    </a:lnTo>
                    <a:lnTo>
                      <a:pt x="1792923" y="338560"/>
                    </a:lnTo>
                    <a:lnTo>
                      <a:pt x="1797051" y="359521"/>
                    </a:lnTo>
                    <a:lnTo>
                      <a:pt x="1799908" y="380800"/>
                    </a:lnTo>
                    <a:lnTo>
                      <a:pt x="1802448" y="402397"/>
                    </a:lnTo>
                    <a:lnTo>
                      <a:pt x="1804036" y="424946"/>
                    </a:lnTo>
                    <a:lnTo>
                      <a:pt x="1809751" y="426534"/>
                    </a:lnTo>
                    <a:lnTo>
                      <a:pt x="1815148" y="428758"/>
                    </a:lnTo>
                    <a:lnTo>
                      <a:pt x="1819911" y="431616"/>
                    </a:lnTo>
                    <a:lnTo>
                      <a:pt x="1825308" y="434474"/>
                    </a:lnTo>
                    <a:lnTo>
                      <a:pt x="1829753" y="437968"/>
                    </a:lnTo>
                    <a:lnTo>
                      <a:pt x="1834198" y="441144"/>
                    </a:lnTo>
                    <a:lnTo>
                      <a:pt x="1838326" y="445273"/>
                    </a:lnTo>
                    <a:lnTo>
                      <a:pt x="1842453" y="449401"/>
                    </a:lnTo>
                    <a:lnTo>
                      <a:pt x="1845628" y="453848"/>
                    </a:lnTo>
                    <a:lnTo>
                      <a:pt x="1849121" y="458612"/>
                    </a:lnTo>
                    <a:lnTo>
                      <a:pt x="1851978" y="463693"/>
                    </a:lnTo>
                    <a:lnTo>
                      <a:pt x="1854201" y="469728"/>
                    </a:lnTo>
                    <a:lnTo>
                      <a:pt x="1856423" y="475762"/>
                    </a:lnTo>
                    <a:lnTo>
                      <a:pt x="1858328" y="482114"/>
                    </a:lnTo>
                    <a:lnTo>
                      <a:pt x="1859916" y="488784"/>
                    </a:lnTo>
                    <a:lnTo>
                      <a:pt x="1860868" y="496088"/>
                    </a:lnTo>
                    <a:lnTo>
                      <a:pt x="1861503" y="502123"/>
                    </a:lnTo>
                    <a:lnTo>
                      <a:pt x="1862138" y="507839"/>
                    </a:lnTo>
                    <a:lnTo>
                      <a:pt x="1862138" y="513874"/>
                    </a:lnTo>
                    <a:lnTo>
                      <a:pt x="1861503" y="519908"/>
                    </a:lnTo>
                    <a:lnTo>
                      <a:pt x="1861186" y="526260"/>
                    </a:lnTo>
                    <a:lnTo>
                      <a:pt x="1860868" y="532294"/>
                    </a:lnTo>
                    <a:lnTo>
                      <a:pt x="1858963" y="544998"/>
                    </a:lnTo>
                    <a:lnTo>
                      <a:pt x="1856106" y="557385"/>
                    </a:lnTo>
                    <a:lnTo>
                      <a:pt x="1852296" y="569771"/>
                    </a:lnTo>
                    <a:lnTo>
                      <a:pt x="1847851" y="582157"/>
                    </a:lnTo>
                    <a:lnTo>
                      <a:pt x="1842771" y="593908"/>
                    </a:lnTo>
                    <a:lnTo>
                      <a:pt x="1836738" y="605342"/>
                    </a:lnTo>
                    <a:lnTo>
                      <a:pt x="1833881" y="611059"/>
                    </a:lnTo>
                    <a:lnTo>
                      <a:pt x="1830071" y="616140"/>
                    </a:lnTo>
                    <a:lnTo>
                      <a:pt x="1826578" y="621540"/>
                    </a:lnTo>
                    <a:lnTo>
                      <a:pt x="1823086" y="626621"/>
                    </a:lnTo>
                    <a:lnTo>
                      <a:pt x="1818958" y="631385"/>
                    </a:lnTo>
                    <a:lnTo>
                      <a:pt x="1814831" y="635831"/>
                    </a:lnTo>
                    <a:lnTo>
                      <a:pt x="1810703" y="640278"/>
                    </a:lnTo>
                    <a:lnTo>
                      <a:pt x="1806258" y="644407"/>
                    </a:lnTo>
                    <a:lnTo>
                      <a:pt x="1801813" y="648218"/>
                    </a:lnTo>
                    <a:lnTo>
                      <a:pt x="1797051" y="652029"/>
                    </a:lnTo>
                    <a:lnTo>
                      <a:pt x="1792288" y="655205"/>
                    </a:lnTo>
                    <a:lnTo>
                      <a:pt x="1787208" y="658063"/>
                    </a:lnTo>
                    <a:lnTo>
                      <a:pt x="1782128" y="660922"/>
                    </a:lnTo>
                    <a:lnTo>
                      <a:pt x="1777048" y="663145"/>
                    </a:lnTo>
                    <a:lnTo>
                      <a:pt x="1771651" y="681248"/>
                    </a:lnTo>
                    <a:lnTo>
                      <a:pt x="1766571" y="699033"/>
                    </a:lnTo>
                    <a:lnTo>
                      <a:pt x="1760538" y="716501"/>
                    </a:lnTo>
                    <a:lnTo>
                      <a:pt x="1754188" y="733969"/>
                    </a:lnTo>
                    <a:lnTo>
                      <a:pt x="1747521" y="751437"/>
                    </a:lnTo>
                    <a:lnTo>
                      <a:pt x="1740218" y="768587"/>
                    </a:lnTo>
                    <a:lnTo>
                      <a:pt x="1732598" y="785420"/>
                    </a:lnTo>
                    <a:lnTo>
                      <a:pt x="1724661" y="801618"/>
                    </a:lnTo>
                    <a:lnTo>
                      <a:pt x="1716406" y="817497"/>
                    </a:lnTo>
                    <a:lnTo>
                      <a:pt x="1707516" y="833695"/>
                    </a:lnTo>
                    <a:lnTo>
                      <a:pt x="1698308" y="848940"/>
                    </a:lnTo>
                    <a:lnTo>
                      <a:pt x="1688148" y="863867"/>
                    </a:lnTo>
                    <a:lnTo>
                      <a:pt x="1677988" y="878159"/>
                    </a:lnTo>
                    <a:lnTo>
                      <a:pt x="1667511" y="892451"/>
                    </a:lnTo>
                    <a:lnTo>
                      <a:pt x="1656716" y="905790"/>
                    </a:lnTo>
                    <a:lnTo>
                      <a:pt x="1644968" y="918811"/>
                    </a:lnTo>
                    <a:lnTo>
                      <a:pt x="1633221" y="931515"/>
                    </a:lnTo>
                    <a:lnTo>
                      <a:pt x="1620838" y="943266"/>
                    </a:lnTo>
                    <a:lnTo>
                      <a:pt x="1607821" y="954382"/>
                    </a:lnTo>
                    <a:lnTo>
                      <a:pt x="1594803" y="964863"/>
                    </a:lnTo>
                    <a:lnTo>
                      <a:pt x="1581151" y="974709"/>
                    </a:lnTo>
                    <a:lnTo>
                      <a:pt x="1567181" y="983919"/>
                    </a:lnTo>
                    <a:lnTo>
                      <a:pt x="1552576" y="992176"/>
                    </a:lnTo>
                    <a:lnTo>
                      <a:pt x="1545273" y="996305"/>
                    </a:lnTo>
                    <a:lnTo>
                      <a:pt x="1537336" y="1000116"/>
                    </a:lnTo>
                    <a:lnTo>
                      <a:pt x="1530033" y="1003610"/>
                    </a:lnTo>
                    <a:lnTo>
                      <a:pt x="1522096" y="1006786"/>
                    </a:lnTo>
                    <a:lnTo>
                      <a:pt x="1513841" y="1010279"/>
                    </a:lnTo>
                    <a:lnTo>
                      <a:pt x="1506221" y="1012820"/>
                    </a:lnTo>
                    <a:lnTo>
                      <a:pt x="1497966" y="1015679"/>
                    </a:lnTo>
                    <a:lnTo>
                      <a:pt x="1489711" y="1017902"/>
                    </a:lnTo>
                    <a:lnTo>
                      <a:pt x="1481456" y="1020443"/>
                    </a:lnTo>
                    <a:lnTo>
                      <a:pt x="1473201" y="1022348"/>
                    </a:lnTo>
                    <a:lnTo>
                      <a:pt x="1464628" y="1024254"/>
                    </a:lnTo>
                    <a:lnTo>
                      <a:pt x="1455738" y="1025842"/>
                    </a:lnTo>
                    <a:lnTo>
                      <a:pt x="1447166" y="1027112"/>
                    </a:lnTo>
                    <a:lnTo>
                      <a:pt x="1438276" y="1028383"/>
                    </a:lnTo>
                    <a:lnTo>
                      <a:pt x="1429068" y="1029018"/>
                    </a:lnTo>
                    <a:lnTo>
                      <a:pt x="1419860" y="1029971"/>
                    </a:lnTo>
                    <a:lnTo>
                      <a:pt x="1410653" y="1030288"/>
                    </a:lnTo>
                    <a:lnTo>
                      <a:pt x="1401445" y="1030288"/>
                    </a:lnTo>
                    <a:lnTo>
                      <a:pt x="1391920" y="1030288"/>
                    </a:lnTo>
                    <a:lnTo>
                      <a:pt x="1382713" y="1029971"/>
                    </a:lnTo>
                    <a:lnTo>
                      <a:pt x="1373823" y="1029018"/>
                    </a:lnTo>
                    <a:lnTo>
                      <a:pt x="1364933" y="1028383"/>
                    </a:lnTo>
                    <a:lnTo>
                      <a:pt x="1356043" y="1027112"/>
                    </a:lnTo>
                    <a:lnTo>
                      <a:pt x="1347153" y="1025842"/>
                    </a:lnTo>
                    <a:lnTo>
                      <a:pt x="1338580" y="1024254"/>
                    </a:lnTo>
                    <a:lnTo>
                      <a:pt x="1330008" y="1022348"/>
                    </a:lnTo>
                    <a:lnTo>
                      <a:pt x="1321753" y="1020443"/>
                    </a:lnTo>
                    <a:lnTo>
                      <a:pt x="1313180" y="1018219"/>
                    </a:lnTo>
                    <a:lnTo>
                      <a:pt x="1305243" y="1015679"/>
                    </a:lnTo>
                    <a:lnTo>
                      <a:pt x="1297305" y="1013138"/>
                    </a:lnTo>
                    <a:lnTo>
                      <a:pt x="1289050" y="1010279"/>
                    </a:lnTo>
                    <a:lnTo>
                      <a:pt x="1281430" y="1007104"/>
                    </a:lnTo>
                    <a:lnTo>
                      <a:pt x="1273493" y="1003928"/>
                    </a:lnTo>
                    <a:lnTo>
                      <a:pt x="1266190" y="1000434"/>
                    </a:lnTo>
                    <a:lnTo>
                      <a:pt x="1250950" y="992812"/>
                    </a:lnTo>
                    <a:lnTo>
                      <a:pt x="1236345" y="984554"/>
                    </a:lnTo>
                    <a:lnTo>
                      <a:pt x="1222693" y="975344"/>
                    </a:lnTo>
                    <a:lnTo>
                      <a:pt x="1209040" y="965498"/>
                    </a:lnTo>
                    <a:lnTo>
                      <a:pt x="1196023" y="955017"/>
                    </a:lnTo>
                    <a:lnTo>
                      <a:pt x="1183005" y="943901"/>
                    </a:lnTo>
                    <a:lnTo>
                      <a:pt x="1170623" y="932150"/>
                    </a:lnTo>
                    <a:lnTo>
                      <a:pt x="1158875" y="919764"/>
                    </a:lnTo>
                    <a:lnTo>
                      <a:pt x="1147128" y="907378"/>
                    </a:lnTo>
                    <a:lnTo>
                      <a:pt x="1136333" y="893721"/>
                    </a:lnTo>
                    <a:lnTo>
                      <a:pt x="1125538" y="879747"/>
                    </a:lnTo>
                    <a:lnTo>
                      <a:pt x="1115695" y="865455"/>
                    </a:lnTo>
                    <a:lnTo>
                      <a:pt x="1105853" y="850845"/>
                    </a:lnTo>
                    <a:lnTo>
                      <a:pt x="1096645" y="835601"/>
                    </a:lnTo>
                    <a:lnTo>
                      <a:pt x="1087755" y="820038"/>
                    </a:lnTo>
                    <a:lnTo>
                      <a:pt x="1079183" y="803841"/>
                    </a:lnTo>
                    <a:lnTo>
                      <a:pt x="1070928" y="787643"/>
                    </a:lnTo>
                    <a:lnTo>
                      <a:pt x="1063625" y="770811"/>
                    </a:lnTo>
                    <a:lnTo>
                      <a:pt x="1056323" y="753978"/>
                    </a:lnTo>
                    <a:lnTo>
                      <a:pt x="1049655" y="737145"/>
                    </a:lnTo>
                    <a:lnTo>
                      <a:pt x="1043305" y="719677"/>
                    </a:lnTo>
                    <a:lnTo>
                      <a:pt x="1037273" y="702209"/>
                    </a:lnTo>
                    <a:lnTo>
                      <a:pt x="1031558" y="684106"/>
                    </a:lnTo>
                    <a:lnTo>
                      <a:pt x="1026795" y="666321"/>
                    </a:lnTo>
                    <a:lnTo>
                      <a:pt x="1020763" y="664415"/>
                    </a:lnTo>
                    <a:lnTo>
                      <a:pt x="1015365" y="662827"/>
                    </a:lnTo>
                    <a:lnTo>
                      <a:pt x="1009650" y="659969"/>
                    </a:lnTo>
                    <a:lnTo>
                      <a:pt x="1004253" y="657110"/>
                    </a:lnTo>
                    <a:lnTo>
                      <a:pt x="998855" y="653617"/>
                    </a:lnTo>
                    <a:lnTo>
                      <a:pt x="993775" y="650441"/>
                    </a:lnTo>
                    <a:lnTo>
                      <a:pt x="989013" y="646312"/>
                    </a:lnTo>
                    <a:lnTo>
                      <a:pt x="984250" y="642183"/>
                    </a:lnTo>
                    <a:lnTo>
                      <a:pt x="979805" y="637737"/>
                    </a:lnTo>
                    <a:lnTo>
                      <a:pt x="975360" y="632973"/>
                    </a:lnTo>
                    <a:lnTo>
                      <a:pt x="970598" y="627891"/>
                    </a:lnTo>
                    <a:lnTo>
                      <a:pt x="966788" y="622492"/>
                    </a:lnTo>
                    <a:lnTo>
                      <a:pt x="962978" y="617411"/>
                    </a:lnTo>
                    <a:lnTo>
                      <a:pt x="959168" y="611376"/>
                    </a:lnTo>
                    <a:lnTo>
                      <a:pt x="955358" y="605660"/>
                    </a:lnTo>
                    <a:lnTo>
                      <a:pt x="952500" y="599625"/>
                    </a:lnTo>
                    <a:lnTo>
                      <a:pt x="949325" y="593591"/>
                    </a:lnTo>
                    <a:lnTo>
                      <a:pt x="946468" y="587239"/>
                    </a:lnTo>
                    <a:lnTo>
                      <a:pt x="943610" y="580887"/>
                    </a:lnTo>
                    <a:lnTo>
                      <a:pt x="941388" y="574535"/>
                    </a:lnTo>
                    <a:lnTo>
                      <a:pt x="939165" y="567865"/>
                    </a:lnTo>
                    <a:lnTo>
                      <a:pt x="937260" y="561196"/>
                    </a:lnTo>
                    <a:lnTo>
                      <a:pt x="935355" y="554526"/>
                    </a:lnTo>
                    <a:lnTo>
                      <a:pt x="934085" y="547857"/>
                    </a:lnTo>
                    <a:lnTo>
                      <a:pt x="932815" y="541505"/>
                    </a:lnTo>
                    <a:lnTo>
                      <a:pt x="931863" y="534835"/>
                    </a:lnTo>
                    <a:lnTo>
                      <a:pt x="930910" y="528166"/>
                    </a:lnTo>
                    <a:lnTo>
                      <a:pt x="930593" y="521496"/>
                    </a:lnTo>
                    <a:lnTo>
                      <a:pt x="930275" y="515144"/>
                    </a:lnTo>
                    <a:lnTo>
                      <a:pt x="930275" y="508792"/>
                    </a:lnTo>
                    <a:lnTo>
                      <a:pt x="930593" y="502440"/>
                    </a:lnTo>
                    <a:lnTo>
                      <a:pt x="931228" y="496088"/>
                    </a:lnTo>
                    <a:lnTo>
                      <a:pt x="932498" y="488148"/>
                    </a:lnTo>
                    <a:lnTo>
                      <a:pt x="934403" y="480526"/>
                    </a:lnTo>
                    <a:lnTo>
                      <a:pt x="936625" y="473539"/>
                    </a:lnTo>
                    <a:lnTo>
                      <a:pt x="939165" y="466869"/>
                    </a:lnTo>
                    <a:lnTo>
                      <a:pt x="942023" y="460835"/>
                    </a:lnTo>
                    <a:lnTo>
                      <a:pt x="945515" y="455436"/>
                    </a:lnTo>
                    <a:lnTo>
                      <a:pt x="949325" y="450037"/>
                    </a:lnTo>
                    <a:lnTo>
                      <a:pt x="953770" y="445273"/>
                    </a:lnTo>
                    <a:lnTo>
                      <a:pt x="958215" y="440826"/>
                    </a:lnTo>
                    <a:lnTo>
                      <a:pt x="962978" y="437015"/>
                    </a:lnTo>
                    <a:lnTo>
                      <a:pt x="968058" y="433204"/>
                    </a:lnTo>
                    <a:lnTo>
                      <a:pt x="973773" y="430345"/>
                    </a:lnTo>
                    <a:lnTo>
                      <a:pt x="979805" y="427805"/>
                    </a:lnTo>
                    <a:lnTo>
                      <a:pt x="985520" y="425264"/>
                    </a:lnTo>
                    <a:lnTo>
                      <a:pt x="992188" y="423358"/>
                    </a:lnTo>
                    <a:lnTo>
                      <a:pt x="998855" y="421453"/>
                    </a:lnTo>
                    <a:lnTo>
                      <a:pt x="1000443" y="399538"/>
                    </a:lnTo>
                    <a:lnTo>
                      <a:pt x="1002983" y="377942"/>
                    </a:lnTo>
                    <a:lnTo>
                      <a:pt x="1006475" y="356663"/>
                    </a:lnTo>
                    <a:lnTo>
                      <a:pt x="1010603" y="336019"/>
                    </a:lnTo>
                    <a:lnTo>
                      <a:pt x="1015365" y="315057"/>
                    </a:lnTo>
                    <a:lnTo>
                      <a:pt x="1020763" y="295049"/>
                    </a:lnTo>
                    <a:lnTo>
                      <a:pt x="1027748" y="275358"/>
                    </a:lnTo>
                    <a:lnTo>
                      <a:pt x="1034733" y="256302"/>
                    </a:lnTo>
                    <a:lnTo>
                      <a:pt x="1042353" y="237564"/>
                    </a:lnTo>
                    <a:lnTo>
                      <a:pt x="1051243" y="219143"/>
                    </a:lnTo>
                    <a:lnTo>
                      <a:pt x="1060768" y="201675"/>
                    </a:lnTo>
                    <a:lnTo>
                      <a:pt x="1065530" y="193417"/>
                    </a:lnTo>
                    <a:lnTo>
                      <a:pt x="1070610" y="184842"/>
                    </a:lnTo>
                    <a:lnTo>
                      <a:pt x="1076008" y="176585"/>
                    </a:lnTo>
                    <a:lnTo>
                      <a:pt x="1081405" y="168327"/>
                    </a:lnTo>
                    <a:lnTo>
                      <a:pt x="1087120" y="160070"/>
                    </a:lnTo>
                    <a:lnTo>
                      <a:pt x="1092835" y="152447"/>
                    </a:lnTo>
                    <a:lnTo>
                      <a:pt x="1098868" y="144507"/>
                    </a:lnTo>
                    <a:lnTo>
                      <a:pt x="1104900" y="137202"/>
                    </a:lnTo>
                    <a:lnTo>
                      <a:pt x="1111250" y="129580"/>
                    </a:lnTo>
                    <a:lnTo>
                      <a:pt x="1117600" y="122593"/>
                    </a:lnTo>
                    <a:lnTo>
                      <a:pt x="1124268" y="115606"/>
                    </a:lnTo>
                    <a:lnTo>
                      <a:pt x="1131253" y="108619"/>
                    </a:lnTo>
                    <a:lnTo>
                      <a:pt x="1137920" y="101949"/>
                    </a:lnTo>
                    <a:lnTo>
                      <a:pt x="1144905" y="95597"/>
                    </a:lnTo>
                    <a:lnTo>
                      <a:pt x="1152525" y="89245"/>
                    </a:lnTo>
                    <a:lnTo>
                      <a:pt x="1159828" y="82893"/>
                    </a:lnTo>
                    <a:lnTo>
                      <a:pt x="1167130" y="76859"/>
                    </a:lnTo>
                    <a:lnTo>
                      <a:pt x="1175068" y="71460"/>
                    </a:lnTo>
                    <a:lnTo>
                      <a:pt x="1183005" y="65743"/>
                    </a:lnTo>
                    <a:lnTo>
                      <a:pt x="1190943" y="60661"/>
                    </a:lnTo>
                    <a:lnTo>
                      <a:pt x="1198880" y="55262"/>
                    </a:lnTo>
                    <a:lnTo>
                      <a:pt x="1207453" y="50498"/>
                    </a:lnTo>
                    <a:lnTo>
                      <a:pt x="1216025" y="45734"/>
                    </a:lnTo>
                    <a:lnTo>
                      <a:pt x="1224598" y="41288"/>
                    </a:lnTo>
                    <a:lnTo>
                      <a:pt x="1233170" y="36841"/>
                    </a:lnTo>
                    <a:lnTo>
                      <a:pt x="1242060" y="32713"/>
                    </a:lnTo>
                    <a:lnTo>
                      <a:pt x="1250950" y="28902"/>
                    </a:lnTo>
                    <a:lnTo>
                      <a:pt x="1260158" y="25408"/>
                    </a:lnTo>
                    <a:lnTo>
                      <a:pt x="1269365" y="21914"/>
                    </a:lnTo>
                    <a:lnTo>
                      <a:pt x="1278890" y="19056"/>
                    </a:lnTo>
                    <a:lnTo>
                      <a:pt x="1288415" y="15880"/>
                    </a:lnTo>
                    <a:lnTo>
                      <a:pt x="1297940" y="13339"/>
                    </a:lnTo>
                    <a:lnTo>
                      <a:pt x="1307783" y="10798"/>
                    </a:lnTo>
                    <a:lnTo>
                      <a:pt x="1317625" y="8575"/>
                    </a:lnTo>
                    <a:lnTo>
                      <a:pt x="1327785" y="6670"/>
                    </a:lnTo>
                    <a:lnTo>
                      <a:pt x="1337945" y="4764"/>
                    </a:lnTo>
                    <a:lnTo>
                      <a:pt x="1348105" y="3494"/>
                    </a:lnTo>
                    <a:lnTo>
                      <a:pt x="1358583" y="2223"/>
                    </a:lnTo>
                    <a:lnTo>
                      <a:pt x="1369060" y="1588"/>
                    </a:lnTo>
                    <a:lnTo>
                      <a:pt x="1379855" y="635"/>
                    </a:lnTo>
                    <a:lnTo>
                      <a:pt x="1390650" y="318"/>
                    </a:lnTo>
                    <a:lnTo>
                      <a:pt x="1401445" y="0"/>
                    </a:lnTo>
                    <a:close/>
                  </a:path>
                </a:pathLst>
              </a:custGeom>
              <a:solidFill>
                <a:srgbClr val="FDECA3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 dirty="0">
                  <a:solidFill>
                    <a:srgbClr val="A11752"/>
                  </a:solidFill>
                  <a:latin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="" id="{775F68EE-DD29-4E83-B107-FE8C427ADD56}"/>
                </a:ext>
              </a:extLst>
            </p:cNvPr>
            <p:cNvSpPr txBox="1"/>
            <p:nvPr/>
          </p:nvSpPr>
          <p:spPr>
            <a:xfrm>
              <a:off x="3044235" y="2345305"/>
              <a:ext cx="358196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rgbClr val="BE0001"/>
                  </a:solidFill>
                </a:rPr>
                <a:t>二、严格规程，事故为零。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="" id="{3F5EBB7D-E518-4ECA-BACD-FB977C26B2E6}"/>
                </a:ext>
              </a:extLst>
            </p:cNvPr>
            <p:cNvSpPr txBox="1"/>
            <p:nvPr/>
          </p:nvSpPr>
          <p:spPr>
            <a:xfrm>
              <a:off x="2583191" y="3083853"/>
              <a:ext cx="7297579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没有规矩，不成方圆，要提高产品质量，必须从严格规章制度，办事程序入手，用制度和流程规范员工的操作，</a:t>
              </a:r>
            </a:p>
            <a:p>
              <a:pPr>
                <a:lnSpc>
                  <a:spcPct val="20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以此，把质量事故控制在发生之前，做到事故为零。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428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245B5D45-413E-42FD-9E23-BE08B2669955}"/>
              </a:ext>
            </a:extLst>
          </p:cNvPr>
          <p:cNvGrpSpPr/>
          <p:nvPr/>
        </p:nvGrpSpPr>
        <p:grpSpPr>
          <a:xfrm>
            <a:off x="922876" y="673770"/>
            <a:ext cx="2702640" cy="741327"/>
            <a:chOff x="3673957" y="3730395"/>
            <a:chExt cx="3083295" cy="1167578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A6B56FC9-4000-4FE9-8FCE-1CFD816E4C32}"/>
                </a:ext>
              </a:extLst>
            </p:cNvPr>
            <p:cNvSpPr/>
            <p:nvPr/>
          </p:nvSpPr>
          <p:spPr>
            <a:xfrm>
              <a:off x="3673957" y="3730395"/>
              <a:ext cx="3083295" cy="1167578"/>
            </a:xfrm>
            <a:prstGeom prst="roundRect">
              <a:avLst>
                <a:gd name="adj" fmla="val 50000"/>
              </a:avLst>
            </a:prstGeom>
            <a:solidFill>
              <a:srgbClr val="BE0001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DECA3"/>
                </a:solidFill>
                <a:latin typeface="+mn-ea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5C79DC42-F1D2-4408-AD24-126F7D55A3EA}"/>
                </a:ext>
              </a:extLst>
            </p:cNvPr>
            <p:cNvSpPr/>
            <p:nvPr/>
          </p:nvSpPr>
          <p:spPr>
            <a:xfrm>
              <a:off x="4194307" y="3864050"/>
              <a:ext cx="2288421" cy="921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b="1" dirty="0">
                  <a:solidFill>
                    <a:srgbClr val="FDECA3"/>
                  </a:solidFill>
                  <a:latin typeface="+mn-ea"/>
                </a:rPr>
                <a:t>倡议如下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9FB33635-CE95-4EB0-A6F7-C63655DF91B2}"/>
              </a:ext>
            </a:extLst>
          </p:cNvPr>
          <p:cNvGrpSpPr/>
          <p:nvPr/>
        </p:nvGrpSpPr>
        <p:grpSpPr>
          <a:xfrm>
            <a:off x="1933024" y="2115025"/>
            <a:ext cx="8807216" cy="3579922"/>
            <a:chOff x="1933024" y="2115025"/>
            <a:chExt cx="8807216" cy="3579922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062B24DE-4D21-4F7F-9B60-BA406C7E7462}"/>
                </a:ext>
              </a:extLst>
            </p:cNvPr>
            <p:cNvGrpSpPr/>
            <p:nvPr/>
          </p:nvGrpSpPr>
          <p:grpSpPr>
            <a:xfrm>
              <a:off x="1933024" y="2115025"/>
              <a:ext cx="8807216" cy="3579922"/>
              <a:chOff x="1692392" y="1922520"/>
              <a:chExt cx="8807216" cy="3579922"/>
            </a:xfrm>
          </p:grpSpPr>
          <p:grpSp>
            <p:nvGrpSpPr>
              <p:cNvPr id="40" name="组合 39">
                <a:extLst>
                  <a:ext uri="{FF2B5EF4-FFF2-40B4-BE49-F238E27FC236}">
                    <a16:creationId xmlns:a16="http://schemas.microsoft.com/office/drawing/2014/main" xmlns="" id="{70AC0F8C-85BC-401E-AB01-052314CFF8BC}"/>
                  </a:ext>
                </a:extLst>
              </p:cNvPr>
              <p:cNvGrpSpPr/>
              <p:nvPr/>
            </p:nvGrpSpPr>
            <p:grpSpPr>
              <a:xfrm>
                <a:off x="1692392" y="1922520"/>
                <a:ext cx="8807216" cy="3579922"/>
                <a:chOff x="802006" y="1874393"/>
                <a:chExt cx="8807216" cy="3579922"/>
              </a:xfrm>
            </p:grpSpPr>
            <p:sp>
              <p:nvSpPr>
                <p:cNvPr id="41" name="矩形 40">
                  <a:extLst>
                    <a:ext uri="{FF2B5EF4-FFF2-40B4-BE49-F238E27FC236}">
                      <a16:creationId xmlns:a16="http://schemas.microsoft.com/office/drawing/2014/main" xmlns="" id="{36BA7BBE-CCCB-4EF4-BE38-B23F85FA62FD}"/>
                    </a:ext>
                  </a:extLst>
                </p:cNvPr>
                <p:cNvSpPr/>
                <p:nvPr/>
              </p:nvSpPr>
              <p:spPr bwMode="auto">
                <a:xfrm>
                  <a:off x="802006" y="1874519"/>
                  <a:ext cx="8807216" cy="3579796"/>
                </a:xfrm>
                <a:prstGeom prst="rect">
                  <a:avLst/>
                </a:prstGeom>
                <a:noFill/>
                <a:ln w="12700">
                  <a:solidFill>
                    <a:srgbClr val="C00000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anchor="ctr"/>
                <a:lstStyle>
                  <a:defPPr>
                    <a:defRPr lang="zh-CN"/>
                  </a:defPPr>
                  <a:lvl1pPr marL="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45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74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4003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32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03568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2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endParaRPr>
                </a:p>
              </p:txBody>
            </p:sp>
            <p:sp>
              <p:nvSpPr>
                <p:cNvPr id="42" name="等腰三角形 219">
                  <a:extLst>
                    <a:ext uri="{FF2B5EF4-FFF2-40B4-BE49-F238E27FC236}">
                      <a16:creationId xmlns:a16="http://schemas.microsoft.com/office/drawing/2014/main" xmlns="" id="{710EEE8F-B4FC-416F-B2C8-CD5404D32C9B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141864" y="1929719"/>
                  <a:ext cx="703686" cy="5930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3124" h="628267">
                      <a:moveTo>
                        <a:pt x="0" y="3978"/>
                      </a:moveTo>
                      <a:lnTo>
                        <a:pt x="0" y="628267"/>
                      </a:lnTo>
                      <a:lnTo>
                        <a:pt x="303862" y="628267"/>
                      </a:lnTo>
                      <a:lnTo>
                        <a:pt x="447878" y="628267"/>
                      </a:lnTo>
                      <a:lnTo>
                        <a:pt x="559744" y="628267"/>
                      </a:lnTo>
                      <a:lnTo>
                        <a:pt x="476615" y="351159"/>
                      </a:lnTo>
                      <a:lnTo>
                        <a:pt x="563124" y="0"/>
                      </a:lnTo>
                      <a:lnTo>
                        <a:pt x="352994" y="0"/>
                      </a:lnTo>
                      <a:lnTo>
                        <a:pt x="353974" y="3978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45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74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4003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32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313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125" b="1" dirty="0">
                    <a:solidFill>
                      <a:schemeClr val="bg1"/>
                    </a:solidFill>
                    <a:latin typeface="+mn-ea"/>
                  </a:endParaRPr>
                </a:p>
              </p:txBody>
            </p:sp>
            <p:sp>
              <p:nvSpPr>
                <p:cNvPr id="43" name="任意多边形">
                  <a:extLst>
                    <a:ext uri="{FF2B5EF4-FFF2-40B4-BE49-F238E27FC236}">
                      <a16:creationId xmlns:a16="http://schemas.microsoft.com/office/drawing/2014/main" xmlns="" id="{CC3E6627-D41D-408C-9190-112FCE212CE1}"/>
                    </a:ext>
                  </a:extLst>
                </p:cNvPr>
                <p:cNvSpPr/>
                <p:nvPr/>
              </p:nvSpPr>
              <p:spPr bwMode="auto">
                <a:xfrm>
                  <a:off x="1289795" y="1895622"/>
                  <a:ext cx="403010" cy="489486"/>
                </a:xfrm>
                <a:custGeom>
                  <a:avLst/>
                  <a:gdLst>
                    <a:gd name="T0" fmla="*/ 440790 w 2792413"/>
                    <a:gd name="T1" fmla="*/ 2575798 h 3389313"/>
                    <a:gd name="T2" fmla="*/ 1147253 w 2792413"/>
                    <a:gd name="T3" fmla="*/ 1201035 h 3389313"/>
                    <a:gd name="T4" fmla="*/ 1223433 w 2792413"/>
                    <a:gd name="T5" fmla="*/ 1473921 h 3389313"/>
                    <a:gd name="T6" fmla="*/ 1315165 w 2792413"/>
                    <a:gd name="T7" fmla="*/ 1458373 h 3389313"/>
                    <a:gd name="T8" fmla="*/ 1462128 w 2792413"/>
                    <a:gd name="T9" fmla="*/ 1368574 h 3389313"/>
                    <a:gd name="T10" fmla="*/ 1552274 w 2792413"/>
                    <a:gd name="T11" fmla="*/ 1517392 h 3389313"/>
                    <a:gd name="T12" fmla="*/ 1632262 w 2792413"/>
                    <a:gd name="T13" fmla="*/ 1262910 h 3389313"/>
                    <a:gd name="T14" fmla="*/ 1689714 w 2792413"/>
                    <a:gd name="T15" fmla="*/ 1093784 h 3389313"/>
                    <a:gd name="T16" fmla="*/ 1947454 w 2792413"/>
                    <a:gd name="T17" fmla="*/ 1176285 h 3389313"/>
                    <a:gd name="T18" fmla="*/ 2040457 w 2792413"/>
                    <a:gd name="T19" fmla="*/ 1240064 h 3389313"/>
                    <a:gd name="T20" fmla="*/ 2124889 w 2792413"/>
                    <a:gd name="T21" fmla="*/ 1394276 h 3389313"/>
                    <a:gd name="T22" fmla="*/ 2358823 w 2792413"/>
                    <a:gd name="T23" fmla="*/ 1575460 h 3389313"/>
                    <a:gd name="T24" fmla="*/ 2669254 w 2792413"/>
                    <a:gd name="T25" fmla="*/ 1240381 h 3389313"/>
                    <a:gd name="T26" fmla="*/ 2738767 w 2792413"/>
                    <a:gd name="T27" fmla="*/ 1227371 h 3389313"/>
                    <a:gd name="T28" fmla="*/ 2783840 w 2792413"/>
                    <a:gd name="T29" fmla="*/ 1283853 h 3389313"/>
                    <a:gd name="T30" fmla="*/ 2705122 w 2792413"/>
                    <a:gd name="T31" fmla="*/ 1422200 h 3389313"/>
                    <a:gd name="T32" fmla="*/ 2761621 w 2792413"/>
                    <a:gd name="T33" fmla="*/ 1492008 h 3389313"/>
                    <a:gd name="T34" fmla="*/ 2775270 w 2792413"/>
                    <a:gd name="T35" fmla="*/ 1582441 h 3389313"/>
                    <a:gd name="T36" fmla="*/ 2740355 w 2792413"/>
                    <a:gd name="T37" fmla="*/ 1669383 h 3389313"/>
                    <a:gd name="T38" fmla="*/ 2438811 w 2792413"/>
                    <a:gd name="T39" fmla="*/ 2001606 h 3389313"/>
                    <a:gd name="T40" fmla="*/ 2326447 w 2792413"/>
                    <a:gd name="T41" fmla="*/ 2083155 h 3389313"/>
                    <a:gd name="T42" fmla="*/ 2234397 w 2792413"/>
                    <a:gd name="T43" fmla="*/ 2095530 h 3389313"/>
                    <a:gd name="T44" fmla="*/ 2140759 w 2792413"/>
                    <a:gd name="T45" fmla="*/ 2059674 h 3389313"/>
                    <a:gd name="T46" fmla="*/ 2049979 w 2792413"/>
                    <a:gd name="T47" fmla="*/ 1965116 h 3389313"/>
                    <a:gd name="T48" fmla="*/ 1428165 w 2792413"/>
                    <a:gd name="T49" fmla="*/ 2143126 h 3389313"/>
                    <a:gd name="T50" fmla="*/ 1429434 w 2792413"/>
                    <a:gd name="T51" fmla="*/ 1759182 h 3389313"/>
                    <a:gd name="T52" fmla="*/ 1368174 w 2792413"/>
                    <a:gd name="T53" fmla="*/ 1755057 h 3389313"/>
                    <a:gd name="T54" fmla="*/ 1337384 w 2792413"/>
                    <a:gd name="T55" fmla="*/ 1826769 h 3389313"/>
                    <a:gd name="T56" fmla="*/ 852376 w 2792413"/>
                    <a:gd name="T57" fmla="*/ 1682710 h 3389313"/>
                    <a:gd name="T58" fmla="*/ 784766 w 2792413"/>
                    <a:gd name="T59" fmla="*/ 2018424 h 3389313"/>
                    <a:gd name="T60" fmla="*/ 485762 w 2792413"/>
                    <a:gd name="T61" fmla="*/ 1784884 h 3389313"/>
                    <a:gd name="T62" fmla="*/ 583526 w 2792413"/>
                    <a:gd name="T63" fmla="*/ 1432036 h 3389313"/>
                    <a:gd name="T64" fmla="*/ 667641 w 2792413"/>
                    <a:gd name="T65" fmla="*/ 1278141 h 3389313"/>
                    <a:gd name="T66" fmla="*/ 848249 w 2792413"/>
                    <a:gd name="T67" fmla="*/ 1188343 h 3389313"/>
                    <a:gd name="T68" fmla="*/ 1117099 w 2792413"/>
                    <a:gd name="T69" fmla="*/ 1090294 h 3389313"/>
                    <a:gd name="T70" fmla="*/ 1495426 w 2792413"/>
                    <a:gd name="T71" fmla="*/ 10798 h 3389313"/>
                    <a:gd name="T72" fmla="*/ 1596073 w 2792413"/>
                    <a:gd name="T73" fmla="*/ 50816 h 3389313"/>
                    <a:gd name="T74" fmla="*/ 1679258 w 2792413"/>
                    <a:gd name="T75" fmla="*/ 116241 h 3389313"/>
                    <a:gd name="T76" fmla="*/ 1743076 w 2792413"/>
                    <a:gd name="T77" fmla="*/ 203263 h 3389313"/>
                    <a:gd name="T78" fmla="*/ 1802448 w 2792413"/>
                    <a:gd name="T79" fmla="*/ 402397 h 3389313"/>
                    <a:gd name="T80" fmla="*/ 1849121 w 2792413"/>
                    <a:gd name="T81" fmla="*/ 458612 h 3389313"/>
                    <a:gd name="T82" fmla="*/ 1861186 w 2792413"/>
                    <a:gd name="T83" fmla="*/ 526260 h 3389313"/>
                    <a:gd name="T84" fmla="*/ 1823086 w 2792413"/>
                    <a:gd name="T85" fmla="*/ 626621 h 3389313"/>
                    <a:gd name="T86" fmla="*/ 1771651 w 2792413"/>
                    <a:gd name="T87" fmla="*/ 681248 h 3389313"/>
                    <a:gd name="T88" fmla="*/ 1688148 w 2792413"/>
                    <a:gd name="T89" fmla="*/ 863867 h 3389313"/>
                    <a:gd name="T90" fmla="*/ 1552576 w 2792413"/>
                    <a:gd name="T91" fmla="*/ 992176 h 3389313"/>
                    <a:gd name="T92" fmla="*/ 1464628 w 2792413"/>
                    <a:gd name="T93" fmla="*/ 1024254 h 3389313"/>
                    <a:gd name="T94" fmla="*/ 1364933 w 2792413"/>
                    <a:gd name="T95" fmla="*/ 1028383 h 3389313"/>
                    <a:gd name="T96" fmla="*/ 1273493 w 2792413"/>
                    <a:gd name="T97" fmla="*/ 1003928 h 3389313"/>
                    <a:gd name="T98" fmla="*/ 1136333 w 2792413"/>
                    <a:gd name="T99" fmla="*/ 893721 h 3389313"/>
                    <a:gd name="T100" fmla="*/ 1043305 w 2792413"/>
                    <a:gd name="T101" fmla="*/ 719677 h 3389313"/>
                    <a:gd name="T102" fmla="*/ 984250 w 2792413"/>
                    <a:gd name="T103" fmla="*/ 642183 h 3389313"/>
                    <a:gd name="T104" fmla="*/ 943610 w 2792413"/>
                    <a:gd name="T105" fmla="*/ 580887 h 3389313"/>
                    <a:gd name="T106" fmla="*/ 930275 w 2792413"/>
                    <a:gd name="T107" fmla="*/ 508792 h 3389313"/>
                    <a:gd name="T108" fmla="*/ 958215 w 2792413"/>
                    <a:gd name="T109" fmla="*/ 440826 h 3389313"/>
                    <a:gd name="T110" fmla="*/ 1010603 w 2792413"/>
                    <a:gd name="T111" fmla="*/ 336019 h 3389313"/>
                    <a:gd name="T112" fmla="*/ 1081405 w 2792413"/>
                    <a:gd name="T113" fmla="*/ 168327 h 3389313"/>
                    <a:gd name="T114" fmla="*/ 1152525 w 2792413"/>
                    <a:gd name="T115" fmla="*/ 89245 h 3389313"/>
                    <a:gd name="T116" fmla="*/ 1242060 w 2792413"/>
                    <a:gd name="T117" fmla="*/ 32713 h 3389313"/>
                    <a:gd name="T118" fmla="*/ 1348105 w 2792413"/>
                    <a:gd name="T119" fmla="*/ 3494 h 3389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792413" h="3389313">
                      <a:moveTo>
                        <a:pt x="520700" y="2665413"/>
                      </a:moveTo>
                      <a:lnTo>
                        <a:pt x="2271713" y="2665413"/>
                      </a:lnTo>
                      <a:lnTo>
                        <a:pt x="2258063" y="3389313"/>
                      </a:lnTo>
                      <a:lnTo>
                        <a:pt x="534985" y="3389313"/>
                      </a:lnTo>
                      <a:lnTo>
                        <a:pt x="520700" y="2665413"/>
                      </a:lnTo>
                      <a:close/>
                      <a:moveTo>
                        <a:pt x="0" y="2312988"/>
                      </a:moveTo>
                      <a:lnTo>
                        <a:pt x="2792413" y="2312988"/>
                      </a:lnTo>
                      <a:lnTo>
                        <a:pt x="2504058" y="3016251"/>
                      </a:lnTo>
                      <a:lnTo>
                        <a:pt x="2343366" y="3016251"/>
                      </a:lnTo>
                      <a:lnTo>
                        <a:pt x="2351623" y="2575798"/>
                      </a:lnTo>
                      <a:lnTo>
                        <a:pt x="440790" y="2575798"/>
                      </a:lnTo>
                      <a:lnTo>
                        <a:pt x="449047" y="3016251"/>
                      </a:lnTo>
                      <a:lnTo>
                        <a:pt x="288355" y="3016251"/>
                      </a:lnTo>
                      <a:lnTo>
                        <a:pt x="0" y="2312988"/>
                      </a:lnTo>
                      <a:close/>
                      <a:moveTo>
                        <a:pt x="1131065" y="1087438"/>
                      </a:moveTo>
                      <a:lnTo>
                        <a:pt x="1131065" y="1087755"/>
                      </a:lnTo>
                      <a:lnTo>
                        <a:pt x="1131700" y="1087438"/>
                      </a:lnTo>
                      <a:lnTo>
                        <a:pt x="1133287" y="1104890"/>
                      </a:lnTo>
                      <a:lnTo>
                        <a:pt x="1135826" y="1125198"/>
                      </a:lnTo>
                      <a:lnTo>
                        <a:pt x="1138683" y="1148044"/>
                      </a:lnTo>
                      <a:lnTo>
                        <a:pt x="1142492" y="1173112"/>
                      </a:lnTo>
                      <a:lnTo>
                        <a:pt x="1147253" y="1201035"/>
                      </a:lnTo>
                      <a:lnTo>
                        <a:pt x="1153284" y="1231179"/>
                      </a:lnTo>
                      <a:lnTo>
                        <a:pt x="1160267" y="1262910"/>
                      </a:lnTo>
                      <a:lnTo>
                        <a:pt x="1168520" y="1297180"/>
                      </a:lnTo>
                      <a:lnTo>
                        <a:pt x="1178042" y="1333670"/>
                      </a:lnTo>
                      <a:lnTo>
                        <a:pt x="1183439" y="1352074"/>
                      </a:lnTo>
                      <a:lnTo>
                        <a:pt x="1188835" y="1371430"/>
                      </a:lnTo>
                      <a:lnTo>
                        <a:pt x="1195183" y="1391103"/>
                      </a:lnTo>
                      <a:lnTo>
                        <a:pt x="1201531" y="1411094"/>
                      </a:lnTo>
                      <a:lnTo>
                        <a:pt x="1208514" y="1431719"/>
                      </a:lnTo>
                      <a:lnTo>
                        <a:pt x="1215497" y="1452344"/>
                      </a:lnTo>
                      <a:lnTo>
                        <a:pt x="1223433" y="1473921"/>
                      </a:lnTo>
                      <a:lnTo>
                        <a:pt x="1231685" y="1495498"/>
                      </a:lnTo>
                      <a:lnTo>
                        <a:pt x="1240573" y="1517392"/>
                      </a:lnTo>
                      <a:lnTo>
                        <a:pt x="1249461" y="1539604"/>
                      </a:lnTo>
                      <a:lnTo>
                        <a:pt x="1258983" y="1562450"/>
                      </a:lnTo>
                      <a:lnTo>
                        <a:pt x="1269458" y="1585296"/>
                      </a:lnTo>
                      <a:lnTo>
                        <a:pt x="1279932" y="1608460"/>
                      </a:lnTo>
                      <a:lnTo>
                        <a:pt x="1291359" y="1632258"/>
                      </a:lnTo>
                      <a:lnTo>
                        <a:pt x="1294851" y="1601162"/>
                      </a:lnTo>
                      <a:lnTo>
                        <a:pt x="1298977" y="1571018"/>
                      </a:lnTo>
                      <a:lnTo>
                        <a:pt x="1306913" y="1512315"/>
                      </a:lnTo>
                      <a:lnTo>
                        <a:pt x="1315165" y="1458373"/>
                      </a:lnTo>
                      <a:lnTo>
                        <a:pt x="1323101" y="1409824"/>
                      </a:lnTo>
                      <a:lnTo>
                        <a:pt x="1330084" y="1368574"/>
                      </a:lnTo>
                      <a:lnTo>
                        <a:pt x="1336115" y="1335574"/>
                      </a:lnTo>
                      <a:lnTo>
                        <a:pt x="1342780" y="1300670"/>
                      </a:lnTo>
                      <a:lnTo>
                        <a:pt x="1298025" y="1196275"/>
                      </a:lnTo>
                      <a:lnTo>
                        <a:pt x="1370395" y="1127736"/>
                      </a:lnTo>
                      <a:lnTo>
                        <a:pt x="1421817" y="1127736"/>
                      </a:lnTo>
                      <a:lnTo>
                        <a:pt x="1494187" y="1196275"/>
                      </a:lnTo>
                      <a:lnTo>
                        <a:pt x="1449749" y="1300670"/>
                      </a:lnTo>
                      <a:lnTo>
                        <a:pt x="1456415" y="1335574"/>
                      </a:lnTo>
                      <a:lnTo>
                        <a:pt x="1462128" y="1368574"/>
                      </a:lnTo>
                      <a:lnTo>
                        <a:pt x="1469746" y="1409824"/>
                      </a:lnTo>
                      <a:lnTo>
                        <a:pt x="1477364" y="1458373"/>
                      </a:lnTo>
                      <a:lnTo>
                        <a:pt x="1485617" y="1512315"/>
                      </a:lnTo>
                      <a:lnTo>
                        <a:pt x="1493869" y="1571018"/>
                      </a:lnTo>
                      <a:lnTo>
                        <a:pt x="1497678" y="1601162"/>
                      </a:lnTo>
                      <a:lnTo>
                        <a:pt x="1501170" y="1632258"/>
                      </a:lnTo>
                      <a:lnTo>
                        <a:pt x="1512279" y="1608460"/>
                      </a:lnTo>
                      <a:lnTo>
                        <a:pt x="1523072" y="1585296"/>
                      </a:lnTo>
                      <a:lnTo>
                        <a:pt x="1533229" y="1562450"/>
                      </a:lnTo>
                      <a:lnTo>
                        <a:pt x="1542751" y="1539604"/>
                      </a:lnTo>
                      <a:lnTo>
                        <a:pt x="1552274" y="1517392"/>
                      </a:lnTo>
                      <a:lnTo>
                        <a:pt x="1560844" y="1495498"/>
                      </a:lnTo>
                      <a:lnTo>
                        <a:pt x="1568779" y="1473921"/>
                      </a:lnTo>
                      <a:lnTo>
                        <a:pt x="1576715" y="1452344"/>
                      </a:lnTo>
                      <a:lnTo>
                        <a:pt x="1584015" y="1431719"/>
                      </a:lnTo>
                      <a:lnTo>
                        <a:pt x="1590681" y="1411094"/>
                      </a:lnTo>
                      <a:lnTo>
                        <a:pt x="1597346" y="1391103"/>
                      </a:lnTo>
                      <a:lnTo>
                        <a:pt x="1603377" y="1371430"/>
                      </a:lnTo>
                      <a:lnTo>
                        <a:pt x="1609408" y="1352074"/>
                      </a:lnTo>
                      <a:lnTo>
                        <a:pt x="1614487" y="1333670"/>
                      </a:lnTo>
                      <a:lnTo>
                        <a:pt x="1624327" y="1297180"/>
                      </a:lnTo>
                      <a:lnTo>
                        <a:pt x="1632262" y="1262910"/>
                      </a:lnTo>
                      <a:lnTo>
                        <a:pt x="1639563" y="1231179"/>
                      </a:lnTo>
                      <a:lnTo>
                        <a:pt x="1644959" y="1201035"/>
                      </a:lnTo>
                      <a:lnTo>
                        <a:pt x="1649720" y="1173112"/>
                      </a:lnTo>
                      <a:lnTo>
                        <a:pt x="1653846" y="1148044"/>
                      </a:lnTo>
                      <a:lnTo>
                        <a:pt x="1657020" y="1125198"/>
                      </a:lnTo>
                      <a:lnTo>
                        <a:pt x="1659242" y="1104890"/>
                      </a:lnTo>
                      <a:lnTo>
                        <a:pt x="1660829" y="1087438"/>
                      </a:lnTo>
                      <a:lnTo>
                        <a:pt x="1661464" y="1087755"/>
                      </a:lnTo>
                      <a:lnTo>
                        <a:pt x="1661464" y="1087438"/>
                      </a:lnTo>
                      <a:lnTo>
                        <a:pt x="1675430" y="1090294"/>
                      </a:lnTo>
                      <a:lnTo>
                        <a:pt x="1689714" y="1093784"/>
                      </a:lnTo>
                      <a:lnTo>
                        <a:pt x="1703998" y="1097592"/>
                      </a:lnTo>
                      <a:lnTo>
                        <a:pt x="1718916" y="1101400"/>
                      </a:lnTo>
                      <a:lnTo>
                        <a:pt x="1749705" y="1110919"/>
                      </a:lnTo>
                      <a:lnTo>
                        <a:pt x="1782399" y="1120756"/>
                      </a:lnTo>
                      <a:lnTo>
                        <a:pt x="1812871" y="1129640"/>
                      </a:lnTo>
                      <a:lnTo>
                        <a:pt x="1841120" y="1138208"/>
                      </a:lnTo>
                      <a:lnTo>
                        <a:pt x="1866831" y="1146458"/>
                      </a:lnTo>
                      <a:lnTo>
                        <a:pt x="1890002" y="1154390"/>
                      </a:lnTo>
                      <a:lnTo>
                        <a:pt x="1911269" y="1162006"/>
                      </a:lnTo>
                      <a:lnTo>
                        <a:pt x="1930314" y="1168987"/>
                      </a:lnTo>
                      <a:lnTo>
                        <a:pt x="1947454" y="1176285"/>
                      </a:lnTo>
                      <a:lnTo>
                        <a:pt x="1962690" y="1183266"/>
                      </a:lnTo>
                      <a:lnTo>
                        <a:pt x="1976021" y="1189612"/>
                      </a:lnTo>
                      <a:lnTo>
                        <a:pt x="1987766" y="1195958"/>
                      </a:lnTo>
                      <a:lnTo>
                        <a:pt x="1998240" y="1201670"/>
                      </a:lnTo>
                      <a:lnTo>
                        <a:pt x="2006811" y="1207381"/>
                      </a:lnTo>
                      <a:lnTo>
                        <a:pt x="2014111" y="1212775"/>
                      </a:lnTo>
                      <a:lnTo>
                        <a:pt x="2020142" y="1218487"/>
                      </a:lnTo>
                      <a:lnTo>
                        <a:pt x="2025221" y="1223564"/>
                      </a:lnTo>
                      <a:lnTo>
                        <a:pt x="2029030" y="1228641"/>
                      </a:lnTo>
                      <a:lnTo>
                        <a:pt x="2035061" y="1234035"/>
                      </a:lnTo>
                      <a:lnTo>
                        <a:pt x="2040457" y="1240064"/>
                      </a:lnTo>
                      <a:lnTo>
                        <a:pt x="2046170" y="1246410"/>
                      </a:lnTo>
                      <a:lnTo>
                        <a:pt x="2051249" y="1252756"/>
                      </a:lnTo>
                      <a:lnTo>
                        <a:pt x="2056010" y="1259420"/>
                      </a:lnTo>
                      <a:lnTo>
                        <a:pt x="2060771" y="1266401"/>
                      </a:lnTo>
                      <a:lnTo>
                        <a:pt x="2065215" y="1273699"/>
                      </a:lnTo>
                      <a:lnTo>
                        <a:pt x="2068706" y="1281631"/>
                      </a:lnTo>
                      <a:lnTo>
                        <a:pt x="2069976" y="1283535"/>
                      </a:lnTo>
                      <a:lnTo>
                        <a:pt x="2072833" y="1289564"/>
                      </a:lnTo>
                      <a:lnTo>
                        <a:pt x="2083942" y="1312410"/>
                      </a:lnTo>
                      <a:lnTo>
                        <a:pt x="2101717" y="1348584"/>
                      </a:lnTo>
                      <a:lnTo>
                        <a:pt x="2124889" y="1394276"/>
                      </a:lnTo>
                      <a:lnTo>
                        <a:pt x="2151869" y="1446950"/>
                      </a:lnTo>
                      <a:lnTo>
                        <a:pt x="2182341" y="1504382"/>
                      </a:lnTo>
                      <a:lnTo>
                        <a:pt x="2197894" y="1534210"/>
                      </a:lnTo>
                      <a:lnTo>
                        <a:pt x="2214399" y="1563719"/>
                      </a:lnTo>
                      <a:lnTo>
                        <a:pt x="2230588" y="1593229"/>
                      </a:lnTo>
                      <a:lnTo>
                        <a:pt x="2247093" y="1622104"/>
                      </a:lnTo>
                      <a:lnTo>
                        <a:pt x="2260742" y="1645902"/>
                      </a:lnTo>
                      <a:lnTo>
                        <a:pt x="2274073" y="1668431"/>
                      </a:lnTo>
                      <a:lnTo>
                        <a:pt x="2305497" y="1634479"/>
                      </a:lnTo>
                      <a:lnTo>
                        <a:pt x="2332478" y="1604652"/>
                      </a:lnTo>
                      <a:lnTo>
                        <a:pt x="2358823" y="1575460"/>
                      </a:lnTo>
                      <a:lnTo>
                        <a:pt x="2406752" y="1520883"/>
                      </a:lnTo>
                      <a:lnTo>
                        <a:pt x="2443572" y="1478046"/>
                      </a:lnTo>
                      <a:lnTo>
                        <a:pt x="2465157" y="1453296"/>
                      </a:lnTo>
                      <a:lnTo>
                        <a:pt x="2468013" y="1449805"/>
                      </a:lnTo>
                      <a:lnTo>
                        <a:pt x="2471822" y="1445681"/>
                      </a:lnTo>
                      <a:lnTo>
                        <a:pt x="2475631" y="1441555"/>
                      </a:lnTo>
                      <a:lnTo>
                        <a:pt x="2483567" y="1434257"/>
                      </a:lnTo>
                      <a:lnTo>
                        <a:pt x="2491819" y="1427276"/>
                      </a:lnTo>
                      <a:lnTo>
                        <a:pt x="2500390" y="1420930"/>
                      </a:lnTo>
                      <a:lnTo>
                        <a:pt x="2664175" y="1245141"/>
                      </a:lnTo>
                      <a:lnTo>
                        <a:pt x="2669254" y="1240381"/>
                      </a:lnTo>
                      <a:lnTo>
                        <a:pt x="2674967" y="1235939"/>
                      </a:lnTo>
                      <a:lnTo>
                        <a:pt x="2680681" y="1232131"/>
                      </a:lnTo>
                      <a:lnTo>
                        <a:pt x="2686712" y="1229275"/>
                      </a:lnTo>
                      <a:lnTo>
                        <a:pt x="2693060" y="1227054"/>
                      </a:lnTo>
                      <a:lnTo>
                        <a:pt x="2699408" y="1225150"/>
                      </a:lnTo>
                      <a:lnTo>
                        <a:pt x="2706074" y="1224198"/>
                      </a:lnTo>
                      <a:lnTo>
                        <a:pt x="2712422" y="1223247"/>
                      </a:lnTo>
                      <a:lnTo>
                        <a:pt x="2719088" y="1223247"/>
                      </a:lnTo>
                      <a:lnTo>
                        <a:pt x="2725754" y="1224198"/>
                      </a:lnTo>
                      <a:lnTo>
                        <a:pt x="2732419" y="1225468"/>
                      </a:lnTo>
                      <a:lnTo>
                        <a:pt x="2738767" y="1227371"/>
                      </a:lnTo>
                      <a:lnTo>
                        <a:pt x="2745116" y="1229910"/>
                      </a:lnTo>
                      <a:lnTo>
                        <a:pt x="2751147" y="1233400"/>
                      </a:lnTo>
                      <a:lnTo>
                        <a:pt x="2757178" y="1237525"/>
                      </a:lnTo>
                      <a:lnTo>
                        <a:pt x="2762574" y="1241968"/>
                      </a:lnTo>
                      <a:lnTo>
                        <a:pt x="2767335" y="1247045"/>
                      </a:lnTo>
                      <a:lnTo>
                        <a:pt x="2771779" y="1252756"/>
                      </a:lnTo>
                      <a:lnTo>
                        <a:pt x="2775270" y="1258151"/>
                      </a:lnTo>
                      <a:lnTo>
                        <a:pt x="2778444" y="1264497"/>
                      </a:lnTo>
                      <a:lnTo>
                        <a:pt x="2780666" y="1270843"/>
                      </a:lnTo>
                      <a:lnTo>
                        <a:pt x="2782571" y="1277189"/>
                      </a:lnTo>
                      <a:lnTo>
                        <a:pt x="2783840" y="1283853"/>
                      </a:lnTo>
                      <a:lnTo>
                        <a:pt x="2784475" y="1290199"/>
                      </a:lnTo>
                      <a:lnTo>
                        <a:pt x="2784475" y="1296862"/>
                      </a:lnTo>
                      <a:lnTo>
                        <a:pt x="2783840" y="1303526"/>
                      </a:lnTo>
                      <a:lnTo>
                        <a:pt x="2782253" y="1310189"/>
                      </a:lnTo>
                      <a:lnTo>
                        <a:pt x="2780349" y="1316535"/>
                      </a:lnTo>
                      <a:lnTo>
                        <a:pt x="2777492" y="1322882"/>
                      </a:lnTo>
                      <a:lnTo>
                        <a:pt x="2774635" y="1328911"/>
                      </a:lnTo>
                      <a:lnTo>
                        <a:pt x="2770509" y="1334622"/>
                      </a:lnTo>
                      <a:lnTo>
                        <a:pt x="2766065" y="1340334"/>
                      </a:lnTo>
                      <a:lnTo>
                        <a:pt x="2694964" y="1416171"/>
                      </a:lnTo>
                      <a:lnTo>
                        <a:pt x="2705122" y="1422200"/>
                      </a:lnTo>
                      <a:lnTo>
                        <a:pt x="2709883" y="1426007"/>
                      </a:lnTo>
                      <a:lnTo>
                        <a:pt x="2714644" y="1429815"/>
                      </a:lnTo>
                      <a:lnTo>
                        <a:pt x="2721310" y="1435844"/>
                      </a:lnTo>
                      <a:lnTo>
                        <a:pt x="2727658" y="1441873"/>
                      </a:lnTo>
                      <a:lnTo>
                        <a:pt x="2733689" y="1448854"/>
                      </a:lnTo>
                      <a:lnTo>
                        <a:pt x="2739085" y="1455517"/>
                      </a:lnTo>
                      <a:lnTo>
                        <a:pt x="2744481" y="1462498"/>
                      </a:lnTo>
                      <a:lnTo>
                        <a:pt x="2749242" y="1469478"/>
                      </a:lnTo>
                      <a:lnTo>
                        <a:pt x="2753686" y="1476777"/>
                      </a:lnTo>
                      <a:lnTo>
                        <a:pt x="2757812" y="1484392"/>
                      </a:lnTo>
                      <a:lnTo>
                        <a:pt x="2761621" y="1492008"/>
                      </a:lnTo>
                      <a:lnTo>
                        <a:pt x="2764478" y="1499940"/>
                      </a:lnTo>
                      <a:lnTo>
                        <a:pt x="2767335" y="1507873"/>
                      </a:lnTo>
                      <a:lnTo>
                        <a:pt x="2770191" y="1515806"/>
                      </a:lnTo>
                      <a:lnTo>
                        <a:pt x="2771779" y="1524056"/>
                      </a:lnTo>
                      <a:lnTo>
                        <a:pt x="2773683" y="1532306"/>
                      </a:lnTo>
                      <a:lnTo>
                        <a:pt x="2774953" y="1540556"/>
                      </a:lnTo>
                      <a:lnTo>
                        <a:pt x="2775905" y="1548806"/>
                      </a:lnTo>
                      <a:lnTo>
                        <a:pt x="2776222" y="1557373"/>
                      </a:lnTo>
                      <a:lnTo>
                        <a:pt x="2776222" y="1565623"/>
                      </a:lnTo>
                      <a:lnTo>
                        <a:pt x="2775905" y="1574191"/>
                      </a:lnTo>
                      <a:lnTo>
                        <a:pt x="2775270" y="1582441"/>
                      </a:lnTo>
                      <a:lnTo>
                        <a:pt x="2774000" y="1591008"/>
                      </a:lnTo>
                      <a:lnTo>
                        <a:pt x="2772731" y="1598941"/>
                      </a:lnTo>
                      <a:lnTo>
                        <a:pt x="2770826" y="1607508"/>
                      </a:lnTo>
                      <a:lnTo>
                        <a:pt x="2768604" y="1615758"/>
                      </a:lnTo>
                      <a:lnTo>
                        <a:pt x="2765430" y="1623691"/>
                      </a:lnTo>
                      <a:lnTo>
                        <a:pt x="2762574" y="1631624"/>
                      </a:lnTo>
                      <a:lnTo>
                        <a:pt x="2758765" y="1639556"/>
                      </a:lnTo>
                      <a:lnTo>
                        <a:pt x="2754956" y="1647489"/>
                      </a:lnTo>
                      <a:lnTo>
                        <a:pt x="2750194" y="1654787"/>
                      </a:lnTo>
                      <a:lnTo>
                        <a:pt x="2745433" y="1662085"/>
                      </a:lnTo>
                      <a:lnTo>
                        <a:pt x="2740355" y="1669383"/>
                      </a:lnTo>
                      <a:lnTo>
                        <a:pt x="2734641" y="1676364"/>
                      </a:lnTo>
                      <a:lnTo>
                        <a:pt x="2716549" y="1697941"/>
                      </a:lnTo>
                      <a:lnTo>
                        <a:pt x="2670206" y="1751249"/>
                      </a:lnTo>
                      <a:lnTo>
                        <a:pt x="2639417" y="1786470"/>
                      </a:lnTo>
                      <a:lnTo>
                        <a:pt x="2605136" y="1824865"/>
                      </a:lnTo>
                      <a:lnTo>
                        <a:pt x="2569586" y="1864529"/>
                      </a:lnTo>
                      <a:lnTo>
                        <a:pt x="2532766" y="1904827"/>
                      </a:lnTo>
                      <a:lnTo>
                        <a:pt x="2508325" y="1930529"/>
                      </a:lnTo>
                      <a:lnTo>
                        <a:pt x="2484519" y="1955914"/>
                      </a:lnTo>
                      <a:lnTo>
                        <a:pt x="2461030" y="1979712"/>
                      </a:lnTo>
                      <a:lnTo>
                        <a:pt x="2438811" y="2001606"/>
                      </a:lnTo>
                      <a:lnTo>
                        <a:pt x="2426115" y="2013347"/>
                      </a:lnTo>
                      <a:lnTo>
                        <a:pt x="2413418" y="2025087"/>
                      </a:lnTo>
                      <a:lnTo>
                        <a:pt x="2400722" y="2035876"/>
                      </a:lnTo>
                      <a:lnTo>
                        <a:pt x="2387708" y="2046664"/>
                      </a:lnTo>
                      <a:lnTo>
                        <a:pt x="2380090" y="2052376"/>
                      </a:lnTo>
                      <a:lnTo>
                        <a:pt x="2371837" y="2058405"/>
                      </a:lnTo>
                      <a:lnTo>
                        <a:pt x="2362314" y="2064751"/>
                      </a:lnTo>
                      <a:lnTo>
                        <a:pt x="2351205" y="2071414"/>
                      </a:lnTo>
                      <a:lnTo>
                        <a:pt x="2343904" y="2075222"/>
                      </a:lnTo>
                      <a:lnTo>
                        <a:pt x="2335969" y="2079347"/>
                      </a:lnTo>
                      <a:lnTo>
                        <a:pt x="2326447" y="2083155"/>
                      </a:lnTo>
                      <a:lnTo>
                        <a:pt x="2315337" y="2087280"/>
                      </a:lnTo>
                      <a:lnTo>
                        <a:pt x="2307719" y="2089501"/>
                      </a:lnTo>
                      <a:lnTo>
                        <a:pt x="2300101" y="2091405"/>
                      </a:lnTo>
                      <a:lnTo>
                        <a:pt x="2292801" y="2093309"/>
                      </a:lnTo>
                      <a:lnTo>
                        <a:pt x="2284865" y="2094578"/>
                      </a:lnTo>
                      <a:lnTo>
                        <a:pt x="2277565" y="2095530"/>
                      </a:lnTo>
                      <a:lnTo>
                        <a:pt x="2270582" y="2096164"/>
                      </a:lnTo>
                      <a:lnTo>
                        <a:pt x="2262964" y="2096799"/>
                      </a:lnTo>
                      <a:lnTo>
                        <a:pt x="2255981" y="2097116"/>
                      </a:lnTo>
                      <a:lnTo>
                        <a:pt x="2244871" y="2096799"/>
                      </a:lnTo>
                      <a:lnTo>
                        <a:pt x="2234397" y="2095530"/>
                      </a:lnTo>
                      <a:lnTo>
                        <a:pt x="2224557" y="2093943"/>
                      </a:lnTo>
                      <a:lnTo>
                        <a:pt x="2215034" y="2092357"/>
                      </a:lnTo>
                      <a:lnTo>
                        <a:pt x="2206147" y="2090453"/>
                      </a:lnTo>
                      <a:lnTo>
                        <a:pt x="2197894" y="2087597"/>
                      </a:lnTo>
                      <a:lnTo>
                        <a:pt x="2190593" y="2085058"/>
                      </a:lnTo>
                      <a:lnTo>
                        <a:pt x="2183610" y="2082520"/>
                      </a:lnTo>
                      <a:lnTo>
                        <a:pt x="2176945" y="2079982"/>
                      </a:lnTo>
                      <a:lnTo>
                        <a:pt x="2170596" y="2077126"/>
                      </a:lnTo>
                      <a:lnTo>
                        <a:pt x="2159487" y="2071097"/>
                      </a:lnTo>
                      <a:lnTo>
                        <a:pt x="2149647" y="2065385"/>
                      </a:lnTo>
                      <a:lnTo>
                        <a:pt x="2140759" y="2059674"/>
                      </a:lnTo>
                      <a:lnTo>
                        <a:pt x="2133141" y="2053962"/>
                      </a:lnTo>
                      <a:lnTo>
                        <a:pt x="2125841" y="2048251"/>
                      </a:lnTo>
                      <a:lnTo>
                        <a:pt x="2119175" y="2043174"/>
                      </a:lnTo>
                      <a:lnTo>
                        <a:pt x="2113462" y="2037779"/>
                      </a:lnTo>
                      <a:lnTo>
                        <a:pt x="2102670" y="2027308"/>
                      </a:lnTo>
                      <a:lnTo>
                        <a:pt x="2092512" y="2017154"/>
                      </a:lnTo>
                      <a:lnTo>
                        <a:pt x="2083307" y="2006683"/>
                      </a:lnTo>
                      <a:lnTo>
                        <a:pt x="2074737" y="1996847"/>
                      </a:lnTo>
                      <a:lnTo>
                        <a:pt x="2066167" y="1986375"/>
                      </a:lnTo>
                      <a:lnTo>
                        <a:pt x="2057914" y="1975904"/>
                      </a:lnTo>
                      <a:lnTo>
                        <a:pt x="2049979" y="1965116"/>
                      </a:lnTo>
                      <a:lnTo>
                        <a:pt x="2042044" y="1954010"/>
                      </a:lnTo>
                      <a:lnTo>
                        <a:pt x="2026490" y="1931798"/>
                      </a:lnTo>
                      <a:lnTo>
                        <a:pt x="2013476" y="1912125"/>
                      </a:lnTo>
                      <a:lnTo>
                        <a:pt x="2000462" y="1891817"/>
                      </a:lnTo>
                      <a:lnTo>
                        <a:pt x="1987131" y="1870557"/>
                      </a:lnTo>
                      <a:lnTo>
                        <a:pt x="1974117" y="1848663"/>
                      </a:lnTo>
                      <a:lnTo>
                        <a:pt x="1961103" y="1826769"/>
                      </a:lnTo>
                      <a:lnTo>
                        <a:pt x="1948089" y="1803922"/>
                      </a:lnTo>
                      <a:lnTo>
                        <a:pt x="1922061" y="1758547"/>
                      </a:lnTo>
                      <a:lnTo>
                        <a:pt x="1922061" y="2143126"/>
                      </a:lnTo>
                      <a:lnTo>
                        <a:pt x="1428165" y="2143126"/>
                      </a:lnTo>
                      <a:lnTo>
                        <a:pt x="1455462" y="1826769"/>
                      </a:lnTo>
                      <a:lnTo>
                        <a:pt x="1455145" y="1818519"/>
                      </a:lnTo>
                      <a:lnTo>
                        <a:pt x="1454510" y="1810269"/>
                      </a:lnTo>
                      <a:lnTo>
                        <a:pt x="1452923" y="1802653"/>
                      </a:lnTo>
                      <a:lnTo>
                        <a:pt x="1450701" y="1795038"/>
                      </a:lnTo>
                      <a:lnTo>
                        <a:pt x="1448479" y="1788057"/>
                      </a:lnTo>
                      <a:lnTo>
                        <a:pt x="1445623" y="1781076"/>
                      </a:lnTo>
                      <a:lnTo>
                        <a:pt x="1441814" y="1774730"/>
                      </a:lnTo>
                      <a:lnTo>
                        <a:pt x="1438005" y="1769018"/>
                      </a:lnTo>
                      <a:lnTo>
                        <a:pt x="1433878" y="1763941"/>
                      </a:lnTo>
                      <a:lnTo>
                        <a:pt x="1429434" y="1759182"/>
                      </a:lnTo>
                      <a:lnTo>
                        <a:pt x="1424673" y="1755057"/>
                      </a:lnTo>
                      <a:lnTo>
                        <a:pt x="1419595" y="1751566"/>
                      </a:lnTo>
                      <a:lnTo>
                        <a:pt x="1413881" y="1748711"/>
                      </a:lnTo>
                      <a:lnTo>
                        <a:pt x="1408485" y="1746807"/>
                      </a:lnTo>
                      <a:lnTo>
                        <a:pt x="1402454" y="1745538"/>
                      </a:lnTo>
                      <a:lnTo>
                        <a:pt x="1396423" y="1744903"/>
                      </a:lnTo>
                      <a:lnTo>
                        <a:pt x="1390710" y="1745538"/>
                      </a:lnTo>
                      <a:lnTo>
                        <a:pt x="1384679" y="1746807"/>
                      </a:lnTo>
                      <a:lnTo>
                        <a:pt x="1378966" y="1748711"/>
                      </a:lnTo>
                      <a:lnTo>
                        <a:pt x="1373570" y="1751566"/>
                      </a:lnTo>
                      <a:lnTo>
                        <a:pt x="1368174" y="1755057"/>
                      </a:lnTo>
                      <a:lnTo>
                        <a:pt x="1363412" y="1759182"/>
                      </a:lnTo>
                      <a:lnTo>
                        <a:pt x="1358969" y="1763941"/>
                      </a:lnTo>
                      <a:lnTo>
                        <a:pt x="1354842" y="1769018"/>
                      </a:lnTo>
                      <a:lnTo>
                        <a:pt x="1351351" y="1774730"/>
                      </a:lnTo>
                      <a:lnTo>
                        <a:pt x="1347542" y="1781076"/>
                      </a:lnTo>
                      <a:lnTo>
                        <a:pt x="1344367" y="1788057"/>
                      </a:lnTo>
                      <a:lnTo>
                        <a:pt x="1342146" y="1795038"/>
                      </a:lnTo>
                      <a:lnTo>
                        <a:pt x="1339924" y="1802653"/>
                      </a:lnTo>
                      <a:lnTo>
                        <a:pt x="1338971" y="1810269"/>
                      </a:lnTo>
                      <a:lnTo>
                        <a:pt x="1337702" y="1818519"/>
                      </a:lnTo>
                      <a:lnTo>
                        <a:pt x="1337384" y="1826769"/>
                      </a:lnTo>
                      <a:lnTo>
                        <a:pt x="1364999" y="2143126"/>
                      </a:lnTo>
                      <a:lnTo>
                        <a:pt x="870151" y="2143126"/>
                      </a:lnTo>
                      <a:lnTo>
                        <a:pt x="870151" y="1651297"/>
                      </a:lnTo>
                      <a:lnTo>
                        <a:pt x="869833" y="1651297"/>
                      </a:lnTo>
                      <a:lnTo>
                        <a:pt x="868881" y="1652249"/>
                      </a:lnTo>
                      <a:lnTo>
                        <a:pt x="867294" y="1653201"/>
                      </a:lnTo>
                      <a:lnTo>
                        <a:pt x="864755" y="1656691"/>
                      </a:lnTo>
                      <a:lnTo>
                        <a:pt x="861581" y="1661133"/>
                      </a:lnTo>
                      <a:lnTo>
                        <a:pt x="858724" y="1667162"/>
                      </a:lnTo>
                      <a:lnTo>
                        <a:pt x="855867" y="1674143"/>
                      </a:lnTo>
                      <a:lnTo>
                        <a:pt x="852376" y="1682710"/>
                      </a:lnTo>
                      <a:lnTo>
                        <a:pt x="848884" y="1691912"/>
                      </a:lnTo>
                      <a:lnTo>
                        <a:pt x="845710" y="1702701"/>
                      </a:lnTo>
                      <a:lnTo>
                        <a:pt x="839044" y="1726816"/>
                      </a:lnTo>
                      <a:lnTo>
                        <a:pt x="832061" y="1755057"/>
                      </a:lnTo>
                      <a:lnTo>
                        <a:pt x="824443" y="1786153"/>
                      </a:lnTo>
                      <a:lnTo>
                        <a:pt x="817460" y="1820423"/>
                      </a:lnTo>
                      <a:lnTo>
                        <a:pt x="810477" y="1856913"/>
                      </a:lnTo>
                      <a:lnTo>
                        <a:pt x="803811" y="1895308"/>
                      </a:lnTo>
                      <a:lnTo>
                        <a:pt x="797145" y="1935606"/>
                      </a:lnTo>
                      <a:lnTo>
                        <a:pt x="790797" y="1976221"/>
                      </a:lnTo>
                      <a:lnTo>
                        <a:pt x="784766" y="2018424"/>
                      </a:lnTo>
                      <a:lnTo>
                        <a:pt x="779688" y="2060308"/>
                      </a:lnTo>
                      <a:lnTo>
                        <a:pt x="774609" y="2101876"/>
                      </a:lnTo>
                      <a:lnTo>
                        <a:pt x="771118" y="2143126"/>
                      </a:lnTo>
                      <a:lnTo>
                        <a:pt x="438150" y="2143126"/>
                      </a:lnTo>
                      <a:lnTo>
                        <a:pt x="443864" y="2084741"/>
                      </a:lnTo>
                      <a:lnTo>
                        <a:pt x="449894" y="2028577"/>
                      </a:lnTo>
                      <a:lnTo>
                        <a:pt x="455925" y="1975269"/>
                      </a:lnTo>
                      <a:lnTo>
                        <a:pt x="463226" y="1923865"/>
                      </a:lnTo>
                      <a:lnTo>
                        <a:pt x="470209" y="1875317"/>
                      </a:lnTo>
                      <a:lnTo>
                        <a:pt x="478144" y="1828990"/>
                      </a:lnTo>
                      <a:lnTo>
                        <a:pt x="485762" y="1784884"/>
                      </a:lnTo>
                      <a:lnTo>
                        <a:pt x="494015" y="1742682"/>
                      </a:lnTo>
                      <a:lnTo>
                        <a:pt x="502585" y="1702701"/>
                      </a:lnTo>
                      <a:lnTo>
                        <a:pt x="511155" y="1665258"/>
                      </a:lnTo>
                      <a:lnTo>
                        <a:pt x="520043" y="1629085"/>
                      </a:lnTo>
                      <a:lnTo>
                        <a:pt x="528931" y="1595450"/>
                      </a:lnTo>
                      <a:lnTo>
                        <a:pt x="537818" y="1563719"/>
                      </a:lnTo>
                      <a:lnTo>
                        <a:pt x="547023" y="1533892"/>
                      </a:lnTo>
                      <a:lnTo>
                        <a:pt x="556228" y="1505969"/>
                      </a:lnTo>
                      <a:lnTo>
                        <a:pt x="565116" y="1479632"/>
                      </a:lnTo>
                      <a:lnTo>
                        <a:pt x="574638" y="1454882"/>
                      </a:lnTo>
                      <a:lnTo>
                        <a:pt x="583526" y="1432036"/>
                      </a:lnTo>
                      <a:lnTo>
                        <a:pt x="592413" y="1410777"/>
                      </a:lnTo>
                      <a:lnTo>
                        <a:pt x="601301" y="1391420"/>
                      </a:lnTo>
                      <a:lnTo>
                        <a:pt x="609871" y="1373334"/>
                      </a:lnTo>
                      <a:lnTo>
                        <a:pt x="618124" y="1356516"/>
                      </a:lnTo>
                      <a:lnTo>
                        <a:pt x="626059" y="1341920"/>
                      </a:lnTo>
                      <a:lnTo>
                        <a:pt x="633995" y="1327959"/>
                      </a:lnTo>
                      <a:lnTo>
                        <a:pt x="641930" y="1315266"/>
                      </a:lnTo>
                      <a:lnTo>
                        <a:pt x="648913" y="1304160"/>
                      </a:lnTo>
                      <a:lnTo>
                        <a:pt x="655579" y="1294324"/>
                      </a:lnTo>
                      <a:lnTo>
                        <a:pt x="661927" y="1285756"/>
                      </a:lnTo>
                      <a:lnTo>
                        <a:pt x="667641" y="1278141"/>
                      </a:lnTo>
                      <a:lnTo>
                        <a:pt x="673037" y="1271478"/>
                      </a:lnTo>
                      <a:lnTo>
                        <a:pt x="677798" y="1266083"/>
                      </a:lnTo>
                      <a:lnTo>
                        <a:pt x="681924" y="1261641"/>
                      </a:lnTo>
                      <a:lnTo>
                        <a:pt x="699065" y="1252756"/>
                      </a:lnTo>
                      <a:lnTo>
                        <a:pt x="717475" y="1243237"/>
                      </a:lnTo>
                      <a:lnTo>
                        <a:pt x="737154" y="1234035"/>
                      </a:lnTo>
                      <a:lnTo>
                        <a:pt x="758104" y="1224833"/>
                      </a:lnTo>
                      <a:lnTo>
                        <a:pt x="779688" y="1215948"/>
                      </a:lnTo>
                      <a:lnTo>
                        <a:pt x="801907" y="1206746"/>
                      </a:lnTo>
                      <a:lnTo>
                        <a:pt x="824761" y="1197227"/>
                      </a:lnTo>
                      <a:lnTo>
                        <a:pt x="848249" y="1188343"/>
                      </a:lnTo>
                      <a:lnTo>
                        <a:pt x="895544" y="1170891"/>
                      </a:lnTo>
                      <a:lnTo>
                        <a:pt x="942204" y="1154390"/>
                      </a:lnTo>
                      <a:lnTo>
                        <a:pt x="987594" y="1138525"/>
                      </a:lnTo>
                      <a:lnTo>
                        <a:pt x="1030445" y="1124564"/>
                      </a:lnTo>
                      <a:lnTo>
                        <a:pt x="1041554" y="1118217"/>
                      </a:lnTo>
                      <a:lnTo>
                        <a:pt x="1053299" y="1112188"/>
                      </a:lnTo>
                      <a:lnTo>
                        <a:pt x="1065678" y="1107111"/>
                      </a:lnTo>
                      <a:lnTo>
                        <a:pt x="1077740" y="1102352"/>
                      </a:lnTo>
                      <a:lnTo>
                        <a:pt x="1090754" y="1097909"/>
                      </a:lnTo>
                      <a:lnTo>
                        <a:pt x="1103768" y="1094102"/>
                      </a:lnTo>
                      <a:lnTo>
                        <a:pt x="1117099" y="1090294"/>
                      </a:lnTo>
                      <a:lnTo>
                        <a:pt x="1131065" y="1087438"/>
                      </a:lnTo>
                      <a:close/>
                      <a:moveTo>
                        <a:pt x="1401445" y="0"/>
                      </a:moveTo>
                      <a:lnTo>
                        <a:pt x="1412240" y="318"/>
                      </a:lnTo>
                      <a:lnTo>
                        <a:pt x="1423353" y="635"/>
                      </a:lnTo>
                      <a:lnTo>
                        <a:pt x="1433513" y="1588"/>
                      </a:lnTo>
                      <a:lnTo>
                        <a:pt x="1444308" y="2223"/>
                      </a:lnTo>
                      <a:lnTo>
                        <a:pt x="1454786" y="3494"/>
                      </a:lnTo>
                      <a:lnTo>
                        <a:pt x="1465263" y="4764"/>
                      </a:lnTo>
                      <a:lnTo>
                        <a:pt x="1475423" y="6670"/>
                      </a:lnTo>
                      <a:lnTo>
                        <a:pt x="1485266" y="8575"/>
                      </a:lnTo>
                      <a:lnTo>
                        <a:pt x="1495426" y="10798"/>
                      </a:lnTo>
                      <a:lnTo>
                        <a:pt x="1505268" y="13339"/>
                      </a:lnTo>
                      <a:lnTo>
                        <a:pt x="1515111" y="15880"/>
                      </a:lnTo>
                      <a:lnTo>
                        <a:pt x="1524636" y="19056"/>
                      </a:lnTo>
                      <a:lnTo>
                        <a:pt x="1533843" y="22232"/>
                      </a:lnTo>
                      <a:lnTo>
                        <a:pt x="1543368" y="25726"/>
                      </a:lnTo>
                      <a:lnTo>
                        <a:pt x="1552576" y="29219"/>
                      </a:lnTo>
                      <a:lnTo>
                        <a:pt x="1561466" y="33030"/>
                      </a:lnTo>
                      <a:lnTo>
                        <a:pt x="1570356" y="37159"/>
                      </a:lnTo>
                      <a:lnTo>
                        <a:pt x="1578928" y="41605"/>
                      </a:lnTo>
                      <a:lnTo>
                        <a:pt x="1587818" y="46052"/>
                      </a:lnTo>
                      <a:lnTo>
                        <a:pt x="1596073" y="50816"/>
                      </a:lnTo>
                      <a:lnTo>
                        <a:pt x="1604646" y="55897"/>
                      </a:lnTo>
                      <a:lnTo>
                        <a:pt x="1612583" y="60979"/>
                      </a:lnTo>
                      <a:lnTo>
                        <a:pt x="1620521" y="66378"/>
                      </a:lnTo>
                      <a:lnTo>
                        <a:pt x="1628776" y="72095"/>
                      </a:lnTo>
                      <a:lnTo>
                        <a:pt x="1636078" y="77812"/>
                      </a:lnTo>
                      <a:lnTo>
                        <a:pt x="1644016" y="83528"/>
                      </a:lnTo>
                      <a:lnTo>
                        <a:pt x="1651318" y="89880"/>
                      </a:lnTo>
                      <a:lnTo>
                        <a:pt x="1658303" y="96232"/>
                      </a:lnTo>
                      <a:lnTo>
                        <a:pt x="1665606" y="102902"/>
                      </a:lnTo>
                      <a:lnTo>
                        <a:pt x="1672591" y="109571"/>
                      </a:lnTo>
                      <a:lnTo>
                        <a:pt x="1679258" y="116241"/>
                      </a:lnTo>
                      <a:lnTo>
                        <a:pt x="1685926" y="123546"/>
                      </a:lnTo>
                      <a:lnTo>
                        <a:pt x="1692593" y="130851"/>
                      </a:lnTo>
                      <a:lnTo>
                        <a:pt x="1698943" y="138155"/>
                      </a:lnTo>
                      <a:lnTo>
                        <a:pt x="1704976" y="145778"/>
                      </a:lnTo>
                      <a:lnTo>
                        <a:pt x="1710691" y="153400"/>
                      </a:lnTo>
                      <a:lnTo>
                        <a:pt x="1716723" y="161658"/>
                      </a:lnTo>
                      <a:lnTo>
                        <a:pt x="1722438" y="169597"/>
                      </a:lnTo>
                      <a:lnTo>
                        <a:pt x="1727836" y="177537"/>
                      </a:lnTo>
                      <a:lnTo>
                        <a:pt x="1733233" y="186113"/>
                      </a:lnTo>
                      <a:lnTo>
                        <a:pt x="1738313" y="194688"/>
                      </a:lnTo>
                      <a:lnTo>
                        <a:pt x="1743076" y="203263"/>
                      </a:lnTo>
                      <a:lnTo>
                        <a:pt x="1747838" y="212156"/>
                      </a:lnTo>
                      <a:lnTo>
                        <a:pt x="1752283" y="221048"/>
                      </a:lnTo>
                      <a:lnTo>
                        <a:pt x="1760856" y="239469"/>
                      </a:lnTo>
                      <a:lnTo>
                        <a:pt x="1768793" y="258207"/>
                      </a:lnTo>
                      <a:lnTo>
                        <a:pt x="1776096" y="277581"/>
                      </a:lnTo>
                      <a:lnTo>
                        <a:pt x="1782446" y="297272"/>
                      </a:lnTo>
                      <a:lnTo>
                        <a:pt x="1788161" y="317916"/>
                      </a:lnTo>
                      <a:lnTo>
                        <a:pt x="1792923" y="338560"/>
                      </a:lnTo>
                      <a:lnTo>
                        <a:pt x="1797051" y="359521"/>
                      </a:lnTo>
                      <a:lnTo>
                        <a:pt x="1799908" y="380800"/>
                      </a:lnTo>
                      <a:lnTo>
                        <a:pt x="1802448" y="402397"/>
                      </a:lnTo>
                      <a:lnTo>
                        <a:pt x="1804036" y="424946"/>
                      </a:lnTo>
                      <a:lnTo>
                        <a:pt x="1809751" y="426534"/>
                      </a:lnTo>
                      <a:lnTo>
                        <a:pt x="1815148" y="428758"/>
                      </a:lnTo>
                      <a:lnTo>
                        <a:pt x="1819911" y="431616"/>
                      </a:lnTo>
                      <a:lnTo>
                        <a:pt x="1825308" y="434474"/>
                      </a:lnTo>
                      <a:lnTo>
                        <a:pt x="1829753" y="437968"/>
                      </a:lnTo>
                      <a:lnTo>
                        <a:pt x="1834198" y="441144"/>
                      </a:lnTo>
                      <a:lnTo>
                        <a:pt x="1838326" y="445273"/>
                      </a:lnTo>
                      <a:lnTo>
                        <a:pt x="1842453" y="449401"/>
                      </a:lnTo>
                      <a:lnTo>
                        <a:pt x="1845628" y="453848"/>
                      </a:lnTo>
                      <a:lnTo>
                        <a:pt x="1849121" y="458612"/>
                      </a:lnTo>
                      <a:lnTo>
                        <a:pt x="1851978" y="463693"/>
                      </a:lnTo>
                      <a:lnTo>
                        <a:pt x="1854201" y="469728"/>
                      </a:lnTo>
                      <a:lnTo>
                        <a:pt x="1856423" y="475762"/>
                      </a:lnTo>
                      <a:lnTo>
                        <a:pt x="1858328" y="482114"/>
                      </a:lnTo>
                      <a:lnTo>
                        <a:pt x="1859916" y="488784"/>
                      </a:lnTo>
                      <a:lnTo>
                        <a:pt x="1860868" y="496088"/>
                      </a:lnTo>
                      <a:lnTo>
                        <a:pt x="1861503" y="502123"/>
                      </a:lnTo>
                      <a:lnTo>
                        <a:pt x="1862138" y="507839"/>
                      </a:lnTo>
                      <a:lnTo>
                        <a:pt x="1862138" y="513874"/>
                      </a:lnTo>
                      <a:lnTo>
                        <a:pt x="1861503" y="519908"/>
                      </a:lnTo>
                      <a:lnTo>
                        <a:pt x="1861186" y="526260"/>
                      </a:lnTo>
                      <a:lnTo>
                        <a:pt x="1860868" y="532294"/>
                      </a:lnTo>
                      <a:lnTo>
                        <a:pt x="1858963" y="544998"/>
                      </a:lnTo>
                      <a:lnTo>
                        <a:pt x="1856106" y="557385"/>
                      </a:lnTo>
                      <a:lnTo>
                        <a:pt x="1852296" y="569771"/>
                      </a:lnTo>
                      <a:lnTo>
                        <a:pt x="1847851" y="582157"/>
                      </a:lnTo>
                      <a:lnTo>
                        <a:pt x="1842771" y="593908"/>
                      </a:lnTo>
                      <a:lnTo>
                        <a:pt x="1836738" y="605342"/>
                      </a:lnTo>
                      <a:lnTo>
                        <a:pt x="1833881" y="611059"/>
                      </a:lnTo>
                      <a:lnTo>
                        <a:pt x="1830071" y="616140"/>
                      </a:lnTo>
                      <a:lnTo>
                        <a:pt x="1826578" y="621540"/>
                      </a:lnTo>
                      <a:lnTo>
                        <a:pt x="1823086" y="626621"/>
                      </a:lnTo>
                      <a:lnTo>
                        <a:pt x="1818958" y="631385"/>
                      </a:lnTo>
                      <a:lnTo>
                        <a:pt x="1814831" y="635831"/>
                      </a:lnTo>
                      <a:lnTo>
                        <a:pt x="1810703" y="640278"/>
                      </a:lnTo>
                      <a:lnTo>
                        <a:pt x="1806258" y="644407"/>
                      </a:lnTo>
                      <a:lnTo>
                        <a:pt x="1801813" y="648218"/>
                      </a:lnTo>
                      <a:lnTo>
                        <a:pt x="1797051" y="652029"/>
                      </a:lnTo>
                      <a:lnTo>
                        <a:pt x="1792288" y="655205"/>
                      </a:lnTo>
                      <a:lnTo>
                        <a:pt x="1787208" y="658063"/>
                      </a:lnTo>
                      <a:lnTo>
                        <a:pt x="1782128" y="660922"/>
                      </a:lnTo>
                      <a:lnTo>
                        <a:pt x="1777048" y="663145"/>
                      </a:lnTo>
                      <a:lnTo>
                        <a:pt x="1771651" y="681248"/>
                      </a:lnTo>
                      <a:lnTo>
                        <a:pt x="1766571" y="699033"/>
                      </a:lnTo>
                      <a:lnTo>
                        <a:pt x="1760538" y="716501"/>
                      </a:lnTo>
                      <a:lnTo>
                        <a:pt x="1754188" y="733969"/>
                      </a:lnTo>
                      <a:lnTo>
                        <a:pt x="1747521" y="751437"/>
                      </a:lnTo>
                      <a:lnTo>
                        <a:pt x="1740218" y="768587"/>
                      </a:lnTo>
                      <a:lnTo>
                        <a:pt x="1732598" y="785420"/>
                      </a:lnTo>
                      <a:lnTo>
                        <a:pt x="1724661" y="801618"/>
                      </a:lnTo>
                      <a:lnTo>
                        <a:pt x="1716406" y="817497"/>
                      </a:lnTo>
                      <a:lnTo>
                        <a:pt x="1707516" y="833695"/>
                      </a:lnTo>
                      <a:lnTo>
                        <a:pt x="1698308" y="848940"/>
                      </a:lnTo>
                      <a:lnTo>
                        <a:pt x="1688148" y="863867"/>
                      </a:lnTo>
                      <a:lnTo>
                        <a:pt x="1677988" y="878159"/>
                      </a:lnTo>
                      <a:lnTo>
                        <a:pt x="1667511" y="892451"/>
                      </a:lnTo>
                      <a:lnTo>
                        <a:pt x="1656716" y="905790"/>
                      </a:lnTo>
                      <a:lnTo>
                        <a:pt x="1644968" y="918811"/>
                      </a:lnTo>
                      <a:lnTo>
                        <a:pt x="1633221" y="931515"/>
                      </a:lnTo>
                      <a:lnTo>
                        <a:pt x="1620838" y="943266"/>
                      </a:lnTo>
                      <a:lnTo>
                        <a:pt x="1607821" y="954382"/>
                      </a:lnTo>
                      <a:lnTo>
                        <a:pt x="1594803" y="964863"/>
                      </a:lnTo>
                      <a:lnTo>
                        <a:pt x="1581151" y="974709"/>
                      </a:lnTo>
                      <a:lnTo>
                        <a:pt x="1567181" y="983919"/>
                      </a:lnTo>
                      <a:lnTo>
                        <a:pt x="1552576" y="992176"/>
                      </a:lnTo>
                      <a:lnTo>
                        <a:pt x="1545273" y="996305"/>
                      </a:lnTo>
                      <a:lnTo>
                        <a:pt x="1537336" y="1000116"/>
                      </a:lnTo>
                      <a:lnTo>
                        <a:pt x="1530033" y="1003610"/>
                      </a:lnTo>
                      <a:lnTo>
                        <a:pt x="1522096" y="1006786"/>
                      </a:lnTo>
                      <a:lnTo>
                        <a:pt x="1513841" y="1010279"/>
                      </a:lnTo>
                      <a:lnTo>
                        <a:pt x="1506221" y="1012820"/>
                      </a:lnTo>
                      <a:lnTo>
                        <a:pt x="1497966" y="1015679"/>
                      </a:lnTo>
                      <a:lnTo>
                        <a:pt x="1489711" y="1017902"/>
                      </a:lnTo>
                      <a:lnTo>
                        <a:pt x="1481456" y="1020443"/>
                      </a:lnTo>
                      <a:lnTo>
                        <a:pt x="1473201" y="1022348"/>
                      </a:lnTo>
                      <a:lnTo>
                        <a:pt x="1464628" y="1024254"/>
                      </a:lnTo>
                      <a:lnTo>
                        <a:pt x="1455738" y="1025842"/>
                      </a:lnTo>
                      <a:lnTo>
                        <a:pt x="1447166" y="1027112"/>
                      </a:lnTo>
                      <a:lnTo>
                        <a:pt x="1438276" y="1028383"/>
                      </a:lnTo>
                      <a:lnTo>
                        <a:pt x="1429068" y="1029018"/>
                      </a:lnTo>
                      <a:lnTo>
                        <a:pt x="1419860" y="1029971"/>
                      </a:lnTo>
                      <a:lnTo>
                        <a:pt x="1410653" y="1030288"/>
                      </a:lnTo>
                      <a:lnTo>
                        <a:pt x="1401445" y="1030288"/>
                      </a:lnTo>
                      <a:lnTo>
                        <a:pt x="1391920" y="1030288"/>
                      </a:lnTo>
                      <a:lnTo>
                        <a:pt x="1382713" y="1029971"/>
                      </a:lnTo>
                      <a:lnTo>
                        <a:pt x="1373823" y="1029018"/>
                      </a:lnTo>
                      <a:lnTo>
                        <a:pt x="1364933" y="1028383"/>
                      </a:lnTo>
                      <a:lnTo>
                        <a:pt x="1356043" y="1027112"/>
                      </a:lnTo>
                      <a:lnTo>
                        <a:pt x="1347153" y="1025842"/>
                      </a:lnTo>
                      <a:lnTo>
                        <a:pt x="1338580" y="1024254"/>
                      </a:lnTo>
                      <a:lnTo>
                        <a:pt x="1330008" y="1022348"/>
                      </a:lnTo>
                      <a:lnTo>
                        <a:pt x="1321753" y="1020443"/>
                      </a:lnTo>
                      <a:lnTo>
                        <a:pt x="1313180" y="1018219"/>
                      </a:lnTo>
                      <a:lnTo>
                        <a:pt x="1305243" y="1015679"/>
                      </a:lnTo>
                      <a:lnTo>
                        <a:pt x="1297305" y="1013138"/>
                      </a:lnTo>
                      <a:lnTo>
                        <a:pt x="1289050" y="1010279"/>
                      </a:lnTo>
                      <a:lnTo>
                        <a:pt x="1281430" y="1007104"/>
                      </a:lnTo>
                      <a:lnTo>
                        <a:pt x="1273493" y="1003928"/>
                      </a:lnTo>
                      <a:lnTo>
                        <a:pt x="1266190" y="1000434"/>
                      </a:lnTo>
                      <a:lnTo>
                        <a:pt x="1250950" y="992812"/>
                      </a:lnTo>
                      <a:lnTo>
                        <a:pt x="1236345" y="984554"/>
                      </a:lnTo>
                      <a:lnTo>
                        <a:pt x="1222693" y="975344"/>
                      </a:lnTo>
                      <a:lnTo>
                        <a:pt x="1209040" y="965498"/>
                      </a:lnTo>
                      <a:lnTo>
                        <a:pt x="1196023" y="955017"/>
                      </a:lnTo>
                      <a:lnTo>
                        <a:pt x="1183005" y="943901"/>
                      </a:lnTo>
                      <a:lnTo>
                        <a:pt x="1170623" y="932150"/>
                      </a:lnTo>
                      <a:lnTo>
                        <a:pt x="1158875" y="919764"/>
                      </a:lnTo>
                      <a:lnTo>
                        <a:pt x="1147128" y="907378"/>
                      </a:lnTo>
                      <a:lnTo>
                        <a:pt x="1136333" y="893721"/>
                      </a:lnTo>
                      <a:lnTo>
                        <a:pt x="1125538" y="879747"/>
                      </a:lnTo>
                      <a:lnTo>
                        <a:pt x="1115695" y="865455"/>
                      </a:lnTo>
                      <a:lnTo>
                        <a:pt x="1105853" y="850845"/>
                      </a:lnTo>
                      <a:lnTo>
                        <a:pt x="1096645" y="835601"/>
                      </a:lnTo>
                      <a:lnTo>
                        <a:pt x="1087755" y="820038"/>
                      </a:lnTo>
                      <a:lnTo>
                        <a:pt x="1079183" y="803841"/>
                      </a:lnTo>
                      <a:lnTo>
                        <a:pt x="1070928" y="787643"/>
                      </a:lnTo>
                      <a:lnTo>
                        <a:pt x="1063625" y="770811"/>
                      </a:lnTo>
                      <a:lnTo>
                        <a:pt x="1056323" y="753978"/>
                      </a:lnTo>
                      <a:lnTo>
                        <a:pt x="1049655" y="737145"/>
                      </a:lnTo>
                      <a:lnTo>
                        <a:pt x="1043305" y="719677"/>
                      </a:lnTo>
                      <a:lnTo>
                        <a:pt x="1037273" y="702209"/>
                      </a:lnTo>
                      <a:lnTo>
                        <a:pt x="1031558" y="684106"/>
                      </a:lnTo>
                      <a:lnTo>
                        <a:pt x="1026795" y="666321"/>
                      </a:lnTo>
                      <a:lnTo>
                        <a:pt x="1020763" y="664415"/>
                      </a:lnTo>
                      <a:lnTo>
                        <a:pt x="1015365" y="662827"/>
                      </a:lnTo>
                      <a:lnTo>
                        <a:pt x="1009650" y="659969"/>
                      </a:lnTo>
                      <a:lnTo>
                        <a:pt x="1004253" y="657110"/>
                      </a:lnTo>
                      <a:lnTo>
                        <a:pt x="998855" y="653617"/>
                      </a:lnTo>
                      <a:lnTo>
                        <a:pt x="993775" y="650441"/>
                      </a:lnTo>
                      <a:lnTo>
                        <a:pt x="989013" y="646312"/>
                      </a:lnTo>
                      <a:lnTo>
                        <a:pt x="984250" y="642183"/>
                      </a:lnTo>
                      <a:lnTo>
                        <a:pt x="979805" y="637737"/>
                      </a:lnTo>
                      <a:lnTo>
                        <a:pt x="975360" y="632973"/>
                      </a:lnTo>
                      <a:lnTo>
                        <a:pt x="970598" y="627891"/>
                      </a:lnTo>
                      <a:lnTo>
                        <a:pt x="966788" y="622492"/>
                      </a:lnTo>
                      <a:lnTo>
                        <a:pt x="962978" y="617411"/>
                      </a:lnTo>
                      <a:lnTo>
                        <a:pt x="959168" y="611376"/>
                      </a:lnTo>
                      <a:lnTo>
                        <a:pt x="955358" y="605660"/>
                      </a:lnTo>
                      <a:lnTo>
                        <a:pt x="952500" y="599625"/>
                      </a:lnTo>
                      <a:lnTo>
                        <a:pt x="949325" y="593591"/>
                      </a:lnTo>
                      <a:lnTo>
                        <a:pt x="946468" y="587239"/>
                      </a:lnTo>
                      <a:lnTo>
                        <a:pt x="943610" y="580887"/>
                      </a:lnTo>
                      <a:lnTo>
                        <a:pt x="941388" y="574535"/>
                      </a:lnTo>
                      <a:lnTo>
                        <a:pt x="939165" y="567865"/>
                      </a:lnTo>
                      <a:lnTo>
                        <a:pt x="937260" y="561196"/>
                      </a:lnTo>
                      <a:lnTo>
                        <a:pt x="935355" y="554526"/>
                      </a:lnTo>
                      <a:lnTo>
                        <a:pt x="934085" y="547857"/>
                      </a:lnTo>
                      <a:lnTo>
                        <a:pt x="932815" y="541505"/>
                      </a:lnTo>
                      <a:lnTo>
                        <a:pt x="931863" y="534835"/>
                      </a:lnTo>
                      <a:lnTo>
                        <a:pt x="930910" y="528166"/>
                      </a:lnTo>
                      <a:lnTo>
                        <a:pt x="930593" y="521496"/>
                      </a:lnTo>
                      <a:lnTo>
                        <a:pt x="930275" y="515144"/>
                      </a:lnTo>
                      <a:lnTo>
                        <a:pt x="930275" y="508792"/>
                      </a:lnTo>
                      <a:lnTo>
                        <a:pt x="930593" y="502440"/>
                      </a:lnTo>
                      <a:lnTo>
                        <a:pt x="931228" y="496088"/>
                      </a:lnTo>
                      <a:lnTo>
                        <a:pt x="932498" y="488148"/>
                      </a:lnTo>
                      <a:lnTo>
                        <a:pt x="934403" y="480526"/>
                      </a:lnTo>
                      <a:lnTo>
                        <a:pt x="936625" y="473539"/>
                      </a:lnTo>
                      <a:lnTo>
                        <a:pt x="939165" y="466869"/>
                      </a:lnTo>
                      <a:lnTo>
                        <a:pt x="942023" y="460835"/>
                      </a:lnTo>
                      <a:lnTo>
                        <a:pt x="945515" y="455436"/>
                      </a:lnTo>
                      <a:lnTo>
                        <a:pt x="949325" y="450037"/>
                      </a:lnTo>
                      <a:lnTo>
                        <a:pt x="953770" y="445273"/>
                      </a:lnTo>
                      <a:lnTo>
                        <a:pt x="958215" y="440826"/>
                      </a:lnTo>
                      <a:lnTo>
                        <a:pt x="962978" y="437015"/>
                      </a:lnTo>
                      <a:lnTo>
                        <a:pt x="968058" y="433204"/>
                      </a:lnTo>
                      <a:lnTo>
                        <a:pt x="973773" y="430345"/>
                      </a:lnTo>
                      <a:lnTo>
                        <a:pt x="979805" y="427805"/>
                      </a:lnTo>
                      <a:lnTo>
                        <a:pt x="985520" y="425264"/>
                      </a:lnTo>
                      <a:lnTo>
                        <a:pt x="992188" y="423358"/>
                      </a:lnTo>
                      <a:lnTo>
                        <a:pt x="998855" y="421453"/>
                      </a:lnTo>
                      <a:lnTo>
                        <a:pt x="1000443" y="399538"/>
                      </a:lnTo>
                      <a:lnTo>
                        <a:pt x="1002983" y="377942"/>
                      </a:lnTo>
                      <a:lnTo>
                        <a:pt x="1006475" y="356663"/>
                      </a:lnTo>
                      <a:lnTo>
                        <a:pt x="1010603" y="336019"/>
                      </a:lnTo>
                      <a:lnTo>
                        <a:pt x="1015365" y="315057"/>
                      </a:lnTo>
                      <a:lnTo>
                        <a:pt x="1020763" y="295049"/>
                      </a:lnTo>
                      <a:lnTo>
                        <a:pt x="1027748" y="275358"/>
                      </a:lnTo>
                      <a:lnTo>
                        <a:pt x="1034733" y="256302"/>
                      </a:lnTo>
                      <a:lnTo>
                        <a:pt x="1042353" y="237564"/>
                      </a:lnTo>
                      <a:lnTo>
                        <a:pt x="1051243" y="219143"/>
                      </a:lnTo>
                      <a:lnTo>
                        <a:pt x="1060768" y="201675"/>
                      </a:lnTo>
                      <a:lnTo>
                        <a:pt x="1065530" y="193417"/>
                      </a:lnTo>
                      <a:lnTo>
                        <a:pt x="1070610" y="184842"/>
                      </a:lnTo>
                      <a:lnTo>
                        <a:pt x="1076008" y="176585"/>
                      </a:lnTo>
                      <a:lnTo>
                        <a:pt x="1081405" y="168327"/>
                      </a:lnTo>
                      <a:lnTo>
                        <a:pt x="1087120" y="160070"/>
                      </a:lnTo>
                      <a:lnTo>
                        <a:pt x="1092835" y="152447"/>
                      </a:lnTo>
                      <a:lnTo>
                        <a:pt x="1098868" y="144507"/>
                      </a:lnTo>
                      <a:lnTo>
                        <a:pt x="1104900" y="137202"/>
                      </a:lnTo>
                      <a:lnTo>
                        <a:pt x="1111250" y="129580"/>
                      </a:lnTo>
                      <a:lnTo>
                        <a:pt x="1117600" y="122593"/>
                      </a:lnTo>
                      <a:lnTo>
                        <a:pt x="1124268" y="115606"/>
                      </a:lnTo>
                      <a:lnTo>
                        <a:pt x="1131253" y="108619"/>
                      </a:lnTo>
                      <a:lnTo>
                        <a:pt x="1137920" y="101949"/>
                      </a:lnTo>
                      <a:lnTo>
                        <a:pt x="1144905" y="95597"/>
                      </a:lnTo>
                      <a:lnTo>
                        <a:pt x="1152525" y="89245"/>
                      </a:lnTo>
                      <a:lnTo>
                        <a:pt x="1159828" y="82893"/>
                      </a:lnTo>
                      <a:lnTo>
                        <a:pt x="1167130" y="76859"/>
                      </a:lnTo>
                      <a:lnTo>
                        <a:pt x="1175068" y="71460"/>
                      </a:lnTo>
                      <a:lnTo>
                        <a:pt x="1183005" y="65743"/>
                      </a:lnTo>
                      <a:lnTo>
                        <a:pt x="1190943" y="60661"/>
                      </a:lnTo>
                      <a:lnTo>
                        <a:pt x="1198880" y="55262"/>
                      </a:lnTo>
                      <a:lnTo>
                        <a:pt x="1207453" y="50498"/>
                      </a:lnTo>
                      <a:lnTo>
                        <a:pt x="1216025" y="45734"/>
                      </a:lnTo>
                      <a:lnTo>
                        <a:pt x="1224598" y="41288"/>
                      </a:lnTo>
                      <a:lnTo>
                        <a:pt x="1233170" y="36841"/>
                      </a:lnTo>
                      <a:lnTo>
                        <a:pt x="1242060" y="32713"/>
                      </a:lnTo>
                      <a:lnTo>
                        <a:pt x="1250950" y="28902"/>
                      </a:lnTo>
                      <a:lnTo>
                        <a:pt x="1260158" y="25408"/>
                      </a:lnTo>
                      <a:lnTo>
                        <a:pt x="1269365" y="21914"/>
                      </a:lnTo>
                      <a:lnTo>
                        <a:pt x="1278890" y="19056"/>
                      </a:lnTo>
                      <a:lnTo>
                        <a:pt x="1288415" y="15880"/>
                      </a:lnTo>
                      <a:lnTo>
                        <a:pt x="1297940" y="13339"/>
                      </a:lnTo>
                      <a:lnTo>
                        <a:pt x="1307783" y="10798"/>
                      </a:lnTo>
                      <a:lnTo>
                        <a:pt x="1317625" y="8575"/>
                      </a:lnTo>
                      <a:lnTo>
                        <a:pt x="1327785" y="6670"/>
                      </a:lnTo>
                      <a:lnTo>
                        <a:pt x="1337945" y="4764"/>
                      </a:lnTo>
                      <a:lnTo>
                        <a:pt x="1348105" y="3494"/>
                      </a:lnTo>
                      <a:lnTo>
                        <a:pt x="1358583" y="2223"/>
                      </a:lnTo>
                      <a:lnTo>
                        <a:pt x="1369060" y="1588"/>
                      </a:lnTo>
                      <a:lnTo>
                        <a:pt x="1379855" y="635"/>
                      </a:lnTo>
                      <a:lnTo>
                        <a:pt x="1390650" y="318"/>
                      </a:lnTo>
                      <a:lnTo>
                        <a:pt x="1401445" y="0"/>
                      </a:lnTo>
                      <a:close/>
                    </a:path>
                  </a:pathLst>
                </a:custGeom>
                <a:solidFill>
                  <a:srgbClr val="FDECA3"/>
                </a:solidFill>
                <a:ln>
                  <a:noFill/>
                </a:ln>
              </p:spPr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>
                    <a:defRPr/>
                  </a:pPr>
                  <a:endParaRPr lang="zh-CN" altLang="en-US" dirty="0">
                    <a:solidFill>
                      <a:srgbClr val="A11752"/>
                    </a:solidFill>
                    <a:latin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xmlns="" id="{775F68EE-DD29-4E83-B107-FE8C427ADD56}"/>
                  </a:ext>
                </a:extLst>
              </p:cNvPr>
              <p:cNvSpPr txBox="1"/>
              <p:nvPr/>
            </p:nvSpPr>
            <p:spPr>
              <a:xfrm>
                <a:off x="3044235" y="2345305"/>
                <a:ext cx="3581968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BE0001"/>
                    </a:solidFill>
                  </a:rPr>
                  <a:t>三、强化监控，责任到人。</a:t>
                </a:r>
              </a:p>
            </p:txBody>
          </p:sp>
        </p:grp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2ED8CA5E-7232-4A18-95FE-90D06276A805}"/>
                </a:ext>
              </a:extLst>
            </p:cNvPr>
            <p:cNvSpPr txBox="1"/>
            <p:nvPr/>
          </p:nvSpPr>
          <p:spPr>
            <a:xfrm>
              <a:off x="2823823" y="3061608"/>
              <a:ext cx="7463972" cy="13388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</a:rPr>
                <a:t>必要的监控和责任到人是质量管理的重要手段，我们必须从材料进厂到加工制作再到检验合格后出厂，层层把关，全员参与，坚决杜绝不合格产品流入下道工序。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AB87D988-8A1B-451E-A7A3-35319E968CEE}"/>
                </a:ext>
              </a:extLst>
            </p:cNvPr>
            <p:cNvSpPr txBox="1"/>
            <p:nvPr/>
          </p:nvSpPr>
          <p:spPr>
            <a:xfrm>
              <a:off x="2795005" y="4351513"/>
              <a:ext cx="7463971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</a:rPr>
                <a:t>各管理部门强化监控手段，严把质量关口，做到不放走一个违规操作者，不失控一个生产环节，不流出一个不合格产品。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3723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245B5D45-413E-42FD-9E23-BE08B2669955}"/>
              </a:ext>
            </a:extLst>
          </p:cNvPr>
          <p:cNvGrpSpPr/>
          <p:nvPr/>
        </p:nvGrpSpPr>
        <p:grpSpPr>
          <a:xfrm>
            <a:off x="922876" y="673770"/>
            <a:ext cx="2702640" cy="741327"/>
            <a:chOff x="3673957" y="3730395"/>
            <a:chExt cx="3083295" cy="1167578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A6B56FC9-4000-4FE9-8FCE-1CFD816E4C32}"/>
                </a:ext>
              </a:extLst>
            </p:cNvPr>
            <p:cNvSpPr/>
            <p:nvPr/>
          </p:nvSpPr>
          <p:spPr>
            <a:xfrm>
              <a:off x="3673957" y="3730395"/>
              <a:ext cx="3083295" cy="1167578"/>
            </a:xfrm>
            <a:prstGeom prst="roundRect">
              <a:avLst>
                <a:gd name="adj" fmla="val 50000"/>
              </a:avLst>
            </a:prstGeom>
            <a:solidFill>
              <a:srgbClr val="BE0001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DECA3"/>
                </a:solidFill>
                <a:latin typeface="+mn-ea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5C79DC42-F1D2-4408-AD24-126F7D55A3EA}"/>
                </a:ext>
              </a:extLst>
            </p:cNvPr>
            <p:cNvSpPr/>
            <p:nvPr/>
          </p:nvSpPr>
          <p:spPr>
            <a:xfrm>
              <a:off x="4194307" y="3864050"/>
              <a:ext cx="2288421" cy="921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b="1" dirty="0">
                  <a:solidFill>
                    <a:srgbClr val="FDECA3"/>
                  </a:solidFill>
                  <a:latin typeface="+mn-ea"/>
                </a:rPr>
                <a:t>倡议如下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9FB33635-CE95-4EB0-A6F7-C63655DF91B2}"/>
              </a:ext>
            </a:extLst>
          </p:cNvPr>
          <p:cNvGrpSpPr/>
          <p:nvPr/>
        </p:nvGrpSpPr>
        <p:grpSpPr>
          <a:xfrm>
            <a:off x="1933024" y="2115025"/>
            <a:ext cx="8807216" cy="3579922"/>
            <a:chOff x="1933024" y="2115025"/>
            <a:chExt cx="8807216" cy="3579922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062B24DE-4D21-4F7F-9B60-BA406C7E7462}"/>
                </a:ext>
              </a:extLst>
            </p:cNvPr>
            <p:cNvGrpSpPr/>
            <p:nvPr/>
          </p:nvGrpSpPr>
          <p:grpSpPr>
            <a:xfrm>
              <a:off x="1933024" y="2115025"/>
              <a:ext cx="8807216" cy="3579922"/>
              <a:chOff x="1692392" y="1922520"/>
              <a:chExt cx="8807216" cy="3579922"/>
            </a:xfrm>
          </p:grpSpPr>
          <p:grpSp>
            <p:nvGrpSpPr>
              <p:cNvPr id="40" name="组合 39">
                <a:extLst>
                  <a:ext uri="{FF2B5EF4-FFF2-40B4-BE49-F238E27FC236}">
                    <a16:creationId xmlns:a16="http://schemas.microsoft.com/office/drawing/2014/main" xmlns="" id="{70AC0F8C-85BC-401E-AB01-052314CFF8BC}"/>
                  </a:ext>
                </a:extLst>
              </p:cNvPr>
              <p:cNvGrpSpPr/>
              <p:nvPr/>
            </p:nvGrpSpPr>
            <p:grpSpPr>
              <a:xfrm>
                <a:off x="1692392" y="1922520"/>
                <a:ext cx="8807216" cy="3579922"/>
                <a:chOff x="802006" y="1874393"/>
                <a:chExt cx="8807216" cy="3579922"/>
              </a:xfrm>
            </p:grpSpPr>
            <p:sp>
              <p:nvSpPr>
                <p:cNvPr id="41" name="矩形 40">
                  <a:extLst>
                    <a:ext uri="{FF2B5EF4-FFF2-40B4-BE49-F238E27FC236}">
                      <a16:creationId xmlns:a16="http://schemas.microsoft.com/office/drawing/2014/main" xmlns="" id="{36BA7BBE-CCCB-4EF4-BE38-B23F85FA62FD}"/>
                    </a:ext>
                  </a:extLst>
                </p:cNvPr>
                <p:cNvSpPr/>
                <p:nvPr/>
              </p:nvSpPr>
              <p:spPr bwMode="auto">
                <a:xfrm>
                  <a:off x="802006" y="1874519"/>
                  <a:ext cx="8807216" cy="3579796"/>
                </a:xfrm>
                <a:prstGeom prst="rect">
                  <a:avLst/>
                </a:prstGeom>
                <a:noFill/>
                <a:ln w="12700">
                  <a:solidFill>
                    <a:srgbClr val="C00000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anchor="ctr"/>
                <a:lstStyle>
                  <a:defPPr>
                    <a:defRPr lang="zh-CN"/>
                  </a:defPPr>
                  <a:lvl1pPr marL="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45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74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4003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32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03568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2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endParaRPr>
                </a:p>
              </p:txBody>
            </p:sp>
            <p:sp>
              <p:nvSpPr>
                <p:cNvPr id="42" name="等腰三角形 219">
                  <a:extLst>
                    <a:ext uri="{FF2B5EF4-FFF2-40B4-BE49-F238E27FC236}">
                      <a16:creationId xmlns:a16="http://schemas.microsoft.com/office/drawing/2014/main" xmlns="" id="{710EEE8F-B4FC-416F-B2C8-CD5404D32C9B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141864" y="1929719"/>
                  <a:ext cx="703686" cy="5930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3124" h="628267">
                      <a:moveTo>
                        <a:pt x="0" y="3978"/>
                      </a:moveTo>
                      <a:lnTo>
                        <a:pt x="0" y="628267"/>
                      </a:lnTo>
                      <a:lnTo>
                        <a:pt x="303862" y="628267"/>
                      </a:lnTo>
                      <a:lnTo>
                        <a:pt x="447878" y="628267"/>
                      </a:lnTo>
                      <a:lnTo>
                        <a:pt x="559744" y="628267"/>
                      </a:lnTo>
                      <a:lnTo>
                        <a:pt x="476615" y="351159"/>
                      </a:lnTo>
                      <a:lnTo>
                        <a:pt x="563124" y="0"/>
                      </a:lnTo>
                      <a:lnTo>
                        <a:pt x="352994" y="0"/>
                      </a:lnTo>
                      <a:lnTo>
                        <a:pt x="353974" y="3978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45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74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4003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3200" algn="l" defTabSz="685800" rtl="0" eaLnBrk="1" latinLnBrk="0" hangingPunct="1">
                    <a:defRPr sz="135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313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125" b="1" dirty="0">
                    <a:solidFill>
                      <a:schemeClr val="bg1"/>
                    </a:solidFill>
                    <a:latin typeface="+mn-ea"/>
                  </a:endParaRPr>
                </a:p>
              </p:txBody>
            </p:sp>
            <p:sp>
              <p:nvSpPr>
                <p:cNvPr id="43" name="任意多边形">
                  <a:extLst>
                    <a:ext uri="{FF2B5EF4-FFF2-40B4-BE49-F238E27FC236}">
                      <a16:creationId xmlns:a16="http://schemas.microsoft.com/office/drawing/2014/main" xmlns="" id="{CC3E6627-D41D-408C-9190-112FCE212CE1}"/>
                    </a:ext>
                  </a:extLst>
                </p:cNvPr>
                <p:cNvSpPr/>
                <p:nvPr/>
              </p:nvSpPr>
              <p:spPr bwMode="auto">
                <a:xfrm>
                  <a:off x="1289795" y="1895622"/>
                  <a:ext cx="403010" cy="489486"/>
                </a:xfrm>
                <a:custGeom>
                  <a:avLst/>
                  <a:gdLst>
                    <a:gd name="T0" fmla="*/ 440790 w 2792413"/>
                    <a:gd name="T1" fmla="*/ 2575798 h 3389313"/>
                    <a:gd name="T2" fmla="*/ 1147253 w 2792413"/>
                    <a:gd name="T3" fmla="*/ 1201035 h 3389313"/>
                    <a:gd name="T4" fmla="*/ 1223433 w 2792413"/>
                    <a:gd name="T5" fmla="*/ 1473921 h 3389313"/>
                    <a:gd name="T6" fmla="*/ 1315165 w 2792413"/>
                    <a:gd name="T7" fmla="*/ 1458373 h 3389313"/>
                    <a:gd name="T8" fmla="*/ 1462128 w 2792413"/>
                    <a:gd name="T9" fmla="*/ 1368574 h 3389313"/>
                    <a:gd name="T10" fmla="*/ 1552274 w 2792413"/>
                    <a:gd name="T11" fmla="*/ 1517392 h 3389313"/>
                    <a:gd name="T12" fmla="*/ 1632262 w 2792413"/>
                    <a:gd name="T13" fmla="*/ 1262910 h 3389313"/>
                    <a:gd name="T14" fmla="*/ 1689714 w 2792413"/>
                    <a:gd name="T15" fmla="*/ 1093784 h 3389313"/>
                    <a:gd name="T16" fmla="*/ 1947454 w 2792413"/>
                    <a:gd name="T17" fmla="*/ 1176285 h 3389313"/>
                    <a:gd name="T18" fmla="*/ 2040457 w 2792413"/>
                    <a:gd name="T19" fmla="*/ 1240064 h 3389313"/>
                    <a:gd name="T20" fmla="*/ 2124889 w 2792413"/>
                    <a:gd name="T21" fmla="*/ 1394276 h 3389313"/>
                    <a:gd name="T22" fmla="*/ 2358823 w 2792413"/>
                    <a:gd name="T23" fmla="*/ 1575460 h 3389313"/>
                    <a:gd name="T24" fmla="*/ 2669254 w 2792413"/>
                    <a:gd name="T25" fmla="*/ 1240381 h 3389313"/>
                    <a:gd name="T26" fmla="*/ 2738767 w 2792413"/>
                    <a:gd name="T27" fmla="*/ 1227371 h 3389313"/>
                    <a:gd name="T28" fmla="*/ 2783840 w 2792413"/>
                    <a:gd name="T29" fmla="*/ 1283853 h 3389313"/>
                    <a:gd name="T30" fmla="*/ 2705122 w 2792413"/>
                    <a:gd name="T31" fmla="*/ 1422200 h 3389313"/>
                    <a:gd name="T32" fmla="*/ 2761621 w 2792413"/>
                    <a:gd name="T33" fmla="*/ 1492008 h 3389313"/>
                    <a:gd name="T34" fmla="*/ 2775270 w 2792413"/>
                    <a:gd name="T35" fmla="*/ 1582441 h 3389313"/>
                    <a:gd name="T36" fmla="*/ 2740355 w 2792413"/>
                    <a:gd name="T37" fmla="*/ 1669383 h 3389313"/>
                    <a:gd name="T38" fmla="*/ 2438811 w 2792413"/>
                    <a:gd name="T39" fmla="*/ 2001606 h 3389313"/>
                    <a:gd name="T40" fmla="*/ 2326447 w 2792413"/>
                    <a:gd name="T41" fmla="*/ 2083155 h 3389313"/>
                    <a:gd name="T42" fmla="*/ 2234397 w 2792413"/>
                    <a:gd name="T43" fmla="*/ 2095530 h 3389313"/>
                    <a:gd name="T44" fmla="*/ 2140759 w 2792413"/>
                    <a:gd name="T45" fmla="*/ 2059674 h 3389313"/>
                    <a:gd name="T46" fmla="*/ 2049979 w 2792413"/>
                    <a:gd name="T47" fmla="*/ 1965116 h 3389313"/>
                    <a:gd name="T48" fmla="*/ 1428165 w 2792413"/>
                    <a:gd name="T49" fmla="*/ 2143126 h 3389313"/>
                    <a:gd name="T50" fmla="*/ 1429434 w 2792413"/>
                    <a:gd name="T51" fmla="*/ 1759182 h 3389313"/>
                    <a:gd name="T52" fmla="*/ 1368174 w 2792413"/>
                    <a:gd name="T53" fmla="*/ 1755057 h 3389313"/>
                    <a:gd name="T54" fmla="*/ 1337384 w 2792413"/>
                    <a:gd name="T55" fmla="*/ 1826769 h 3389313"/>
                    <a:gd name="T56" fmla="*/ 852376 w 2792413"/>
                    <a:gd name="T57" fmla="*/ 1682710 h 3389313"/>
                    <a:gd name="T58" fmla="*/ 784766 w 2792413"/>
                    <a:gd name="T59" fmla="*/ 2018424 h 3389313"/>
                    <a:gd name="T60" fmla="*/ 485762 w 2792413"/>
                    <a:gd name="T61" fmla="*/ 1784884 h 3389313"/>
                    <a:gd name="T62" fmla="*/ 583526 w 2792413"/>
                    <a:gd name="T63" fmla="*/ 1432036 h 3389313"/>
                    <a:gd name="T64" fmla="*/ 667641 w 2792413"/>
                    <a:gd name="T65" fmla="*/ 1278141 h 3389313"/>
                    <a:gd name="T66" fmla="*/ 848249 w 2792413"/>
                    <a:gd name="T67" fmla="*/ 1188343 h 3389313"/>
                    <a:gd name="T68" fmla="*/ 1117099 w 2792413"/>
                    <a:gd name="T69" fmla="*/ 1090294 h 3389313"/>
                    <a:gd name="T70" fmla="*/ 1495426 w 2792413"/>
                    <a:gd name="T71" fmla="*/ 10798 h 3389313"/>
                    <a:gd name="T72" fmla="*/ 1596073 w 2792413"/>
                    <a:gd name="T73" fmla="*/ 50816 h 3389313"/>
                    <a:gd name="T74" fmla="*/ 1679258 w 2792413"/>
                    <a:gd name="T75" fmla="*/ 116241 h 3389313"/>
                    <a:gd name="T76" fmla="*/ 1743076 w 2792413"/>
                    <a:gd name="T77" fmla="*/ 203263 h 3389313"/>
                    <a:gd name="T78" fmla="*/ 1802448 w 2792413"/>
                    <a:gd name="T79" fmla="*/ 402397 h 3389313"/>
                    <a:gd name="T80" fmla="*/ 1849121 w 2792413"/>
                    <a:gd name="T81" fmla="*/ 458612 h 3389313"/>
                    <a:gd name="T82" fmla="*/ 1861186 w 2792413"/>
                    <a:gd name="T83" fmla="*/ 526260 h 3389313"/>
                    <a:gd name="T84" fmla="*/ 1823086 w 2792413"/>
                    <a:gd name="T85" fmla="*/ 626621 h 3389313"/>
                    <a:gd name="T86" fmla="*/ 1771651 w 2792413"/>
                    <a:gd name="T87" fmla="*/ 681248 h 3389313"/>
                    <a:gd name="T88" fmla="*/ 1688148 w 2792413"/>
                    <a:gd name="T89" fmla="*/ 863867 h 3389313"/>
                    <a:gd name="T90" fmla="*/ 1552576 w 2792413"/>
                    <a:gd name="T91" fmla="*/ 992176 h 3389313"/>
                    <a:gd name="T92" fmla="*/ 1464628 w 2792413"/>
                    <a:gd name="T93" fmla="*/ 1024254 h 3389313"/>
                    <a:gd name="T94" fmla="*/ 1364933 w 2792413"/>
                    <a:gd name="T95" fmla="*/ 1028383 h 3389313"/>
                    <a:gd name="T96" fmla="*/ 1273493 w 2792413"/>
                    <a:gd name="T97" fmla="*/ 1003928 h 3389313"/>
                    <a:gd name="T98" fmla="*/ 1136333 w 2792413"/>
                    <a:gd name="T99" fmla="*/ 893721 h 3389313"/>
                    <a:gd name="T100" fmla="*/ 1043305 w 2792413"/>
                    <a:gd name="T101" fmla="*/ 719677 h 3389313"/>
                    <a:gd name="T102" fmla="*/ 984250 w 2792413"/>
                    <a:gd name="T103" fmla="*/ 642183 h 3389313"/>
                    <a:gd name="T104" fmla="*/ 943610 w 2792413"/>
                    <a:gd name="T105" fmla="*/ 580887 h 3389313"/>
                    <a:gd name="T106" fmla="*/ 930275 w 2792413"/>
                    <a:gd name="T107" fmla="*/ 508792 h 3389313"/>
                    <a:gd name="T108" fmla="*/ 958215 w 2792413"/>
                    <a:gd name="T109" fmla="*/ 440826 h 3389313"/>
                    <a:gd name="T110" fmla="*/ 1010603 w 2792413"/>
                    <a:gd name="T111" fmla="*/ 336019 h 3389313"/>
                    <a:gd name="T112" fmla="*/ 1081405 w 2792413"/>
                    <a:gd name="T113" fmla="*/ 168327 h 3389313"/>
                    <a:gd name="T114" fmla="*/ 1152525 w 2792413"/>
                    <a:gd name="T115" fmla="*/ 89245 h 3389313"/>
                    <a:gd name="T116" fmla="*/ 1242060 w 2792413"/>
                    <a:gd name="T117" fmla="*/ 32713 h 3389313"/>
                    <a:gd name="T118" fmla="*/ 1348105 w 2792413"/>
                    <a:gd name="T119" fmla="*/ 3494 h 3389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792413" h="3389313">
                      <a:moveTo>
                        <a:pt x="520700" y="2665413"/>
                      </a:moveTo>
                      <a:lnTo>
                        <a:pt x="2271713" y="2665413"/>
                      </a:lnTo>
                      <a:lnTo>
                        <a:pt x="2258063" y="3389313"/>
                      </a:lnTo>
                      <a:lnTo>
                        <a:pt x="534985" y="3389313"/>
                      </a:lnTo>
                      <a:lnTo>
                        <a:pt x="520700" y="2665413"/>
                      </a:lnTo>
                      <a:close/>
                      <a:moveTo>
                        <a:pt x="0" y="2312988"/>
                      </a:moveTo>
                      <a:lnTo>
                        <a:pt x="2792413" y="2312988"/>
                      </a:lnTo>
                      <a:lnTo>
                        <a:pt x="2504058" y="3016251"/>
                      </a:lnTo>
                      <a:lnTo>
                        <a:pt x="2343366" y="3016251"/>
                      </a:lnTo>
                      <a:lnTo>
                        <a:pt x="2351623" y="2575798"/>
                      </a:lnTo>
                      <a:lnTo>
                        <a:pt x="440790" y="2575798"/>
                      </a:lnTo>
                      <a:lnTo>
                        <a:pt x="449047" y="3016251"/>
                      </a:lnTo>
                      <a:lnTo>
                        <a:pt x="288355" y="3016251"/>
                      </a:lnTo>
                      <a:lnTo>
                        <a:pt x="0" y="2312988"/>
                      </a:lnTo>
                      <a:close/>
                      <a:moveTo>
                        <a:pt x="1131065" y="1087438"/>
                      </a:moveTo>
                      <a:lnTo>
                        <a:pt x="1131065" y="1087755"/>
                      </a:lnTo>
                      <a:lnTo>
                        <a:pt x="1131700" y="1087438"/>
                      </a:lnTo>
                      <a:lnTo>
                        <a:pt x="1133287" y="1104890"/>
                      </a:lnTo>
                      <a:lnTo>
                        <a:pt x="1135826" y="1125198"/>
                      </a:lnTo>
                      <a:lnTo>
                        <a:pt x="1138683" y="1148044"/>
                      </a:lnTo>
                      <a:lnTo>
                        <a:pt x="1142492" y="1173112"/>
                      </a:lnTo>
                      <a:lnTo>
                        <a:pt x="1147253" y="1201035"/>
                      </a:lnTo>
                      <a:lnTo>
                        <a:pt x="1153284" y="1231179"/>
                      </a:lnTo>
                      <a:lnTo>
                        <a:pt x="1160267" y="1262910"/>
                      </a:lnTo>
                      <a:lnTo>
                        <a:pt x="1168520" y="1297180"/>
                      </a:lnTo>
                      <a:lnTo>
                        <a:pt x="1178042" y="1333670"/>
                      </a:lnTo>
                      <a:lnTo>
                        <a:pt x="1183439" y="1352074"/>
                      </a:lnTo>
                      <a:lnTo>
                        <a:pt x="1188835" y="1371430"/>
                      </a:lnTo>
                      <a:lnTo>
                        <a:pt x="1195183" y="1391103"/>
                      </a:lnTo>
                      <a:lnTo>
                        <a:pt x="1201531" y="1411094"/>
                      </a:lnTo>
                      <a:lnTo>
                        <a:pt x="1208514" y="1431719"/>
                      </a:lnTo>
                      <a:lnTo>
                        <a:pt x="1215497" y="1452344"/>
                      </a:lnTo>
                      <a:lnTo>
                        <a:pt x="1223433" y="1473921"/>
                      </a:lnTo>
                      <a:lnTo>
                        <a:pt x="1231685" y="1495498"/>
                      </a:lnTo>
                      <a:lnTo>
                        <a:pt x="1240573" y="1517392"/>
                      </a:lnTo>
                      <a:lnTo>
                        <a:pt x="1249461" y="1539604"/>
                      </a:lnTo>
                      <a:lnTo>
                        <a:pt x="1258983" y="1562450"/>
                      </a:lnTo>
                      <a:lnTo>
                        <a:pt x="1269458" y="1585296"/>
                      </a:lnTo>
                      <a:lnTo>
                        <a:pt x="1279932" y="1608460"/>
                      </a:lnTo>
                      <a:lnTo>
                        <a:pt x="1291359" y="1632258"/>
                      </a:lnTo>
                      <a:lnTo>
                        <a:pt x="1294851" y="1601162"/>
                      </a:lnTo>
                      <a:lnTo>
                        <a:pt x="1298977" y="1571018"/>
                      </a:lnTo>
                      <a:lnTo>
                        <a:pt x="1306913" y="1512315"/>
                      </a:lnTo>
                      <a:lnTo>
                        <a:pt x="1315165" y="1458373"/>
                      </a:lnTo>
                      <a:lnTo>
                        <a:pt x="1323101" y="1409824"/>
                      </a:lnTo>
                      <a:lnTo>
                        <a:pt x="1330084" y="1368574"/>
                      </a:lnTo>
                      <a:lnTo>
                        <a:pt x="1336115" y="1335574"/>
                      </a:lnTo>
                      <a:lnTo>
                        <a:pt x="1342780" y="1300670"/>
                      </a:lnTo>
                      <a:lnTo>
                        <a:pt x="1298025" y="1196275"/>
                      </a:lnTo>
                      <a:lnTo>
                        <a:pt x="1370395" y="1127736"/>
                      </a:lnTo>
                      <a:lnTo>
                        <a:pt x="1421817" y="1127736"/>
                      </a:lnTo>
                      <a:lnTo>
                        <a:pt x="1494187" y="1196275"/>
                      </a:lnTo>
                      <a:lnTo>
                        <a:pt x="1449749" y="1300670"/>
                      </a:lnTo>
                      <a:lnTo>
                        <a:pt x="1456415" y="1335574"/>
                      </a:lnTo>
                      <a:lnTo>
                        <a:pt x="1462128" y="1368574"/>
                      </a:lnTo>
                      <a:lnTo>
                        <a:pt x="1469746" y="1409824"/>
                      </a:lnTo>
                      <a:lnTo>
                        <a:pt x="1477364" y="1458373"/>
                      </a:lnTo>
                      <a:lnTo>
                        <a:pt x="1485617" y="1512315"/>
                      </a:lnTo>
                      <a:lnTo>
                        <a:pt x="1493869" y="1571018"/>
                      </a:lnTo>
                      <a:lnTo>
                        <a:pt x="1497678" y="1601162"/>
                      </a:lnTo>
                      <a:lnTo>
                        <a:pt x="1501170" y="1632258"/>
                      </a:lnTo>
                      <a:lnTo>
                        <a:pt x="1512279" y="1608460"/>
                      </a:lnTo>
                      <a:lnTo>
                        <a:pt x="1523072" y="1585296"/>
                      </a:lnTo>
                      <a:lnTo>
                        <a:pt x="1533229" y="1562450"/>
                      </a:lnTo>
                      <a:lnTo>
                        <a:pt x="1542751" y="1539604"/>
                      </a:lnTo>
                      <a:lnTo>
                        <a:pt x="1552274" y="1517392"/>
                      </a:lnTo>
                      <a:lnTo>
                        <a:pt x="1560844" y="1495498"/>
                      </a:lnTo>
                      <a:lnTo>
                        <a:pt x="1568779" y="1473921"/>
                      </a:lnTo>
                      <a:lnTo>
                        <a:pt x="1576715" y="1452344"/>
                      </a:lnTo>
                      <a:lnTo>
                        <a:pt x="1584015" y="1431719"/>
                      </a:lnTo>
                      <a:lnTo>
                        <a:pt x="1590681" y="1411094"/>
                      </a:lnTo>
                      <a:lnTo>
                        <a:pt x="1597346" y="1391103"/>
                      </a:lnTo>
                      <a:lnTo>
                        <a:pt x="1603377" y="1371430"/>
                      </a:lnTo>
                      <a:lnTo>
                        <a:pt x="1609408" y="1352074"/>
                      </a:lnTo>
                      <a:lnTo>
                        <a:pt x="1614487" y="1333670"/>
                      </a:lnTo>
                      <a:lnTo>
                        <a:pt x="1624327" y="1297180"/>
                      </a:lnTo>
                      <a:lnTo>
                        <a:pt x="1632262" y="1262910"/>
                      </a:lnTo>
                      <a:lnTo>
                        <a:pt x="1639563" y="1231179"/>
                      </a:lnTo>
                      <a:lnTo>
                        <a:pt x="1644959" y="1201035"/>
                      </a:lnTo>
                      <a:lnTo>
                        <a:pt x="1649720" y="1173112"/>
                      </a:lnTo>
                      <a:lnTo>
                        <a:pt x="1653846" y="1148044"/>
                      </a:lnTo>
                      <a:lnTo>
                        <a:pt x="1657020" y="1125198"/>
                      </a:lnTo>
                      <a:lnTo>
                        <a:pt x="1659242" y="1104890"/>
                      </a:lnTo>
                      <a:lnTo>
                        <a:pt x="1660829" y="1087438"/>
                      </a:lnTo>
                      <a:lnTo>
                        <a:pt x="1661464" y="1087755"/>
                      </a:lnTo>
                      <a:lnTo>
                        <a:pt x="1661464" y="1087438"/>
                      </a:lnTo>
                      <a:lnTo>
                        <a:pt x="1675430" y="1090294"/>
                      </a:lnTo>
                      <a:lnTo>
                        <a:pt x="1689714" y="1093784"/>
                      </a:lnTo>
                      <a:lnTo>
                        <a:pt x="1703998" y="1097592"/>
                      </a:lnTo>
                      <a:lnTo>
                        <a:pt x="1718916" y="1101400"/>
                      </a:lnTo>
                      <a:lnTo>
                        <a:pt x="1749705" y="1110919"/>
                      </a:lnTo>
                      <a:lnTo>
                        <a:pt x="1782399" y="1120756"/>
                      </a:lnTo>
                      <a:lnTo>
                        <a:pt x="1812871" y="1129640"/>
                      </a:lnTo>
                      <a:lnTo>
                        <a:pt x="1841120" y="1138208"/>
                      </a:lnTo>
                      <a:lnTo>
                        <a:pt x="1866831" y="1146458"/>
                      </a:lnTo>
                      <a:lnTo>
                        <a:pt x="1890002" y="1154390"/>
                      </a:lnTo>
                      <a:lnTo>
                        <a:pt x="1911269" y="1162006"/>
                      </a:lnTo>
                      <a:lnTo>
                        <a:pt x="1930314" y="1168987"/>
                      </a:lnTo>
                      <a:lnTo>
                        <a:pt x="1947454" y="1176285"/>
                      </a:lnTo>
                      <a:lnTo>
                        <a:pt x="1962690" y="1183266"/>
                      </a:lnTo>
                      <a:lnTo>
                        <a:pt x="1976021" y="1189612"/>
                      </a:lnTo>
                      <a:lnTo>
                        <a:pt x="1987766" y="1195958"/>
                      </a:lnTo>
                      <a:lnTo>
                        <a:pt x="1998240" y="1201670"/>
                      </a:lnTo>
                      <a:lnTo>
                        <a:pt x="2006811" y="1207381"/>
                      </a:lnTo>
                      <a:lnTo>
                        <a:pt x="2014111" y="1212775"/>
                      </a:lnTo>
                      <a:lnTo>
                        <a:pt x="2020142" y="1218487"/>
                      </a:lnTo>
                      <a:lnTo>
                        <a:pt x="2025221" y="1223564"/>
                      </a:lnTo>
                      <a:lnTo>
                        <a:pt x="2029030" y="1228641"/>
                      </a:lnTo>
                      <a:lnTo>
                        <a:pt x="2035061" y="1234035"/>
                      </a:lnTo>
                      <a:lnTo>
                        <a:pt x="2040457" y="1240064"/>
                      </a:lnTo>
                      <a:lnTo>
                        <a:pt x="2046170" y="1246410"/>
                      </a:lnTo>
                      <a:lnTo>
                        <a:pt x="2051249" y="1252756"/>
                      </a:lnTo>
                      <a:lnTo>
                        <a:pt x="2056010" y="1259420"/>
                      </a:lnTo>
                      <a:lnTo>
                        <a:pt x="2060771" y="1266401"/>
                      </a:lnTo>
                      <a:lnTo>
                        <a:pt x="2065215" y="1273699"/>
                      </a:lnTo>
                      <a:lnTo>
                        <a:pt x="2068706" y="1281631"/>
                      </a:lnTo>
                      <a:lnTo>
                        <a:pt x="2069976" y="1283535"/>
                      </a:lnTo>
                      <a:lnTo>
                        <a:pt x="2072833" y="1289564"/>
                      </a:lnTo>
                      <a:lnTo>
                        <a:pt x="2083942" y="1312410"/>
                      </a:lnTo>
                      <a:lnTo>
                        <a:pt x="2101717" y="1348584"/>
                      </a:lnTo>
                      <a:lnTo>
                        <a:pt x="2124889" y="1394276"/>
                      </a:lnTo>
                      <a:lnTo>
                        <a:pt x="2151869" y="1446950"/>
                      </a:lnTo>
                      <a:lnTo>
                        <a:pt x="2182341" y="1504382"/>
                      </a:lnTo>
                      <a:lnTo>
                        <a:pt x="2197894" y="1534210"/>
                      </a:lnTo>
                      <a:lnTo>
                        <a:pt x="2214399" y="1563719"/>
                      </a:lnTo>
                      <a:lnTo>
                        <a:pt x="2230588" y="1593229"/>
                      </a:lnTo>
                      <a:lnTo>
                        <a:pt x="2247093" y="1622104"/>
                      </a:lnTo>
                      <a:lnTo>
                        <a:pt x="2260742" y="1645902"/>
                      </a:lnTo>
                      <a:lnTo>
                        <a:pt x="2274073" y="1668431"/>
                      </a:lnTo>
                      <a:lnTo>
                        <a:pt x="2305497" y="1634479"/>
                      </a:lnTo>
                      <a:lnTo>
                        <a:pt x="2332478" y="1604652"/>
                      </a:lnTo>
                      <a:lnTo>
                        <a:pt x="2358823" y="1575460"/>
                      </a:lnTo>
                      <a:lnTo>
                        <a:pt x="2406752" y="1520883"/>
                      </a:lnTo>
                      <a:lnTo>
                        <a:pt x="2443572" y="1478046"/>
                      </a:lnTo>
                      <a:lnTo>
                        <a:pt x="2465157" y="1453296"/>
                      </a:lnTo>
                      <a:lnTo>
                        <a:pt x="2468013" y="1449805"/>
                      </a:lnTo>
                      <a:lnTo>
                        <a:pt x="2471822" y="1445681"/>
                      </a:lnTo>
                      <a:lnTo>
                        <a:pt x="2475631" y="1441555"/>
                      </a:lnTo>
                      <a:lnTo>
                        <a:pt x="2483567" y="1434257"/>
                      </a:lnTo>
                      <a:lnTo>
                        <a:pt x="2491819" y="1427276"/>
                      </a:lnTo>
                      <a:lnTo>
                        <a:pt x="2500390" y="1420930"/>
                      </a:lnTo>
                      <a:lnTo>
                        <a:pt x="2664175" y="1245141"/>
                      </a:lnTo>
                      <a:lnTo>
                        <a:pt x="2669254" y="1240381"/>
                      </a:lnTo>
                      <a:lnTo>
                        <a:pt x="2674967" y="1235939"/>
                      </a:lnTo>
                      <a:lnTo>
                        <a:pt x="2680681" y="1232131"/>
                      </a:lnTo>
                      <a:lnTo>
                        <a:pt x="2686712" y="1229275"/>
                      </a:lnTo>
                      <a:lnTo>
                        <a:pt x="2693060" y="1227054"/>
                      </a:lnTo>
                      <a:lnTo>
                        <a:pt x="2699408" y="1225150"/>
                      </a:lnTo>
                      <a:lnTo>
                        <a:pt x="2706074" y="1224198"/>
                      </a:lnTo>
                      <a:lnTo>
                        <a:pt x="2712422" y="1223247"/>
                      </a:lnTo>
                      <a:lnTo>
                        <a:pt x="2719088" y="1223247"/>
                      </a:lnTo>
                      <a:lnTo>
                        <a:pt x="2725754" y="1224198"/>
                      </a:lnTo>
                      <a:lnTo>
                        <a:pt x="2732419" y="1225468"/>
                      </a:lnTo>
                      <a:lnTo>
                        <a:pt x="2738767" y="1227371"/>
                      </a:lnTo>
                      <a:lnTo>
                        <a:pt x="2745116" y="1229910"/>
                      </a:lnTo>
                      <a:lnTo>
                        <a:pt x="2751147" y="1233400"/>
                      </a:lnTo>
                      <a:lnTo>
                        <a:pt x="2757178" y="1237525"/>
                      </a:lnTo>
                      <a:lnTo>
                        <a:pt x="2762574" y="1241968"/>
                      </a:lnTo>
                      <a:lnTo>
                        <a:pt x="2767335" y="1247045"/>
                      </a:lnTo>
                      <a:lnTo>
                        <a:pt x="2771779" y="1252756"/>
                      </a:lnTo>
                      <a:lnTo>
                        <a:pt x="2775270" y="1258151"/>
                      </a:lnTo>
                      <a:lnTo>
                        <a:pt x="2778444" y="1264497"/>
                      </a:lnTo>
                      <a:lnTo>
                        <a:pt x="2780666" y="1270843"/>
                      </a:lnTo>
                      <a:lnTo>
                        <a:pt x="2782571" y="1277189"/>
                      </a:lnTo>
                      <a:lnTo>
                        <a:pt x="2783840" y="1283853"/>
                      </a:lnTo>
                      <a:lnTo>
                        <a:pt x="2784475" y="1290199"/>
                      </a:lnTo>
                      <a:lnTo>
                        <a:pt x="2784475" y="1296862"/>
                      </a:lnTo>
                      <a:lnTo>
                        <a:pt x="2783840" y="1303526"/>
                      </a:lnTo>
                      <a:lnTo>
                        <a:pt x="2782253" y="1310189"/>
                      </a:lnTo>
                      <a:lnTo>
                        <a:pt x="2780349" y="1316535"/>
                      </a:lnTo>
                      <a:lnTo>
                        <a:pt x="2777492" y="1322882"/>
                      </a:lnTo>
                      <a:lnTo>
                        <a:pt x="2774635" y="1328911"/>
                      </a:lnTo>
                      <a:lnTo>
                        <a:pt x="2770509" y="1334622"/>
                      </a:lnTo>
                      <a:lnTo>
                        <a:pt x="2766065" y="1340334"/>
                      </a:lnTo>
                      <a:lnTo>
                        <a:pt x="2694964" y="1416171"/>
                      </a:lnTo>
                      <a:lnTo>
                        <a:pt x="2705122" y="1422200"/>
                      </a:lnTo>
                      <a:lnTo>
                        <a:pt x="2709883" y="1426007"/>
                      </a:lnTo>
                      <a:lnTo>
                        <a:pt x="2714644" y="1429815"/>
                      </a:lnTo>
                      <a:lnTo>
                        <a:pt x="2721310" y="1435844"/>
                      </a:lnTo>
                      <a:lnTo>
                        <a:pt x="2727658" y="1441873"/>
                      </a:lnTo>
                      <a:lnTo>
                        <a:pt x="2733689" y="1448854"/>
                      </a:lnTo>
                      <a:lnTo>
                        <a:pt x="2739085" y="1455517"/>
                      </a:lnTo>
                      <a:lnTo>
                        <a:pt x="2744481" y="1462498"/>
                      </a:lnTo>
                      <a:lnTo>
                        <a:pt x="2749242" y="1469478"/>
                      </a:lnTo>
                      <a:lnTo>
                        <a:pt x="2753686" y="1476777"/>
                      </a:lnTo>
                      <a:lnTo>
                        <a:pt x="2757812" y="1484392"/>
                      </a:lnTo>
                      <a:lnTo>
                        <a:pt x="2761621" y="1492008"/>
                      </a:lnTo>
                      <a:lnTo>
                        <a:pt x="2764478" y="1499940"/>
                      </a:lnTo>
                      <a:lnTo>
                        <a:pt x="2767335" y="1507873"/>
                      </a:lnTo>
                      <a:lnTo>
                        <a:pt x="2770191" y="1515806"/>
                      </a:lnTo>
                      <a:lnTo>
                        <a:pt x="2771779" y="1524056"/>
                      </a:lnTo>
                      <a:lnTo>
                        <a:pt x="2773683" y="1532306"/>
                      </a:lnTo>
                      <a:lnTo>
                        <a:pt x="2774953" y="1540556"/>
                      </a:lnTo>
                      <a:lnTo>
                        <a:pt x="2775905" y="1548806"/>
                      </a:lnTo>
                      <a:lnTo>
                        <a:pt x="2776222" y="1557373"/>
                      </a:lnTo>
                      <a:lnTo>
                        <a:pt x="2776222" y="1565623"/>
                      </a:lnTo>
                      <a:lnTo>
                        <a:pt x="2775905" y="1574191"/>
                      </a:lnTo>
                      <a:lnTo>
                        <a:pt x="2775270" y="1582441"/>
                      </a:lnTo>
                      <a:lnTo>
                        <a:pt x="2774000" y="1591008"/>
                      </a:lnTo>
                      <a:lnTo>
                        <a:pt x="2772731" y="1598941"/>
                      </a:lnTo>
                      <a:lnTo>
                        <a:pt x="2770826" y="1607508"/>
                      </a:lnTo>
                      <a:lnTo>
                        <a:pt x="2768604" y="1615758"/>
                      </a:lnTo>
                      <a:lnTo>
                        <a:pt x="2765430" y="1623691"/>
                      </a:lnTo>
                      <a:lnTo>
                        <a:pt x="2762574" y="1631624"/>
                      </a:lnTo>
                      <a:lnTo>
                        <a:pt x="2758765" y="1639556"/>
                      </a:lnTo>
                      <a:lnTo>
                        <a:pt x="2754956" y="1647489"/>
                      </a:lnTo>
                      <a:lnTo>
                        <a:pt x="2750194" y="1654787"/>
                      </a:lnTo>
                      <a:lnTo>
                        <a:pt x="2745433" y="1662085"/>
                      </a:lnTo>
                      <a:lnTo>
                        <a:pt x="2740355" y="1669383"/>
                      </a:lnTo>
                      <a:lnTo>
                        <a:pt x="2734641" y="1676364"/>
                      </a:lnTo>
                      <a:lnTo>
                        <a:pt x="2716549" y="1697941"/>
                      </a:lnTo>
                      <a:lnTo>
                        <a:pt x="2670206" y="1751249"/>
                      </a:lnTo>
                      <a:lnTo>
                        <a:pt x="2639417" y="1786470"/>
                      </a:lnTo>
                      <a:lnTo>
                        <a:pt x="2605136" y="1824865"/>
                      </a:lnTo>
                      <a:lnTo>
                        <a:pt x="2569586" y="1864529"/>
                      </a:lnTo>
                      <a:lnTo>
                        <a:pt x="2532766" y="1904827"/>
                      </a:lnTo>
                      <a:lnTo>
                        <a:pt x="2508325" y="1930529"/>
                      </a:lnTo>
                      <a:lnTo>
                        <a:pt x="2484519" y="1955914"/>
                      </a:lnTo>
                      <a:lnTo>
                        <a:pt x="2461030" y="1979712"/>
                      </a:lnTo>
                      <a:lnTo>
                        <a:pt x="2438811" y="2001606"/>
                      </a:lnTo>
                      <a:lnTo>
                        <a:pt x="2426115" y="2013347"/>
                      </a:lnTo>
                      <a:lnTo>
                        <a:pt x="2413418" y="2025087"/>
                      </a:lnTo>
                      <a:lnTo>
                        <a:pt x="2400722" y="2035876"/>
                      </a:lnTo>
                      <a:lnTo>
                        <a:pt x="2387708" y="2046664"/>
                      </a:lnTo>
                      <a:lnTo>
                        <a:pt x="2380090" y="2052376"/>
                      </a:lnTo>
                      <a:lnTo>
                        <a:pt x="2371837" y="2058405"/>
                      </a:lnTo>
                      <a:lnTo>
                        <a:pt x="2362314" y="2064751"/>
                      </a:lnTo>
                      <a:lnTo>
                        <a:pt x="2351205" y="2071414"/>
                      </a:lnTo>
                      <a:lnTo>
                        <a:pt x="2343904" y="2075222"/>
                      </a:lnTo>
                      <a:lnTo>
                        <a:pt x="2335969" y="2079347"/>
                      </a:lnTo>
                      <a:lnTo>
                        <a:pt x="2326447" y="2083155"/>
                      </a:lnTo>
                      <a:lnTo>
                        <a:pt x="2315337" y="2087280"/>
                      </a:lnTo>
                      <a:lnTo>
                        <a:pt x="2307719" y="2089501"/>
                      </a:lnTo>
                      <a:lnTo>
                        <a:pt x="2300101" y="2091405"/>
                      </a:lnTo>
                      <a:lnTo>
                        <a:pt x="2292801" y="2093309"/>
                      </a:lnTo>
                      <a:lnTo>
                        <a:pt x="2284865" y="2094578"/>
                      </a:lnTo>
                      <a:lnTo>
                        <a:pt x="2277565" y="2095530"/>
                      </a:lnTo>
                      <a:lnTo>
                        <a:pt x="2270582" y="2096164"/>
                      </a:lnTo>
                      <a:lnTo>
                        <a:pt x="2262964" y="2096799"/>
                      </a:lnTo>
                      <a:lnTo>
                        <a:pt x="2255981" y="2097116"/>
                      </a:lnTo>
                      <a:lnTo>
                        <a:pt x="2244871" y="2096799"/>
                      </a:lnTo>
                      <a:lnTo>
                        <a:pt x="2234397" y="2095530"/>
                      </a:lnTo>
                      <a:lnTo>
                        <a:pt x="2224557" y="2093943"/>
                      </a:lnTo>
                      <a:lnTo>
                        <a:pt x="2215034" y="2092357"/>
                      </a:lnTo>
                      <a:lnTo>
                        <a:pt x="2206147" y="2090453"/>
                      </a:lnTo>
                      <a:lnTo>
                        <a:pt x="2197894" y="2087597"/>
                      </a:lnTo>
                      <a:lnTo>
                        <a:pt x="2190593" y="2085058"/>
                      </a:lnTo>
                      <a:lnTo>
                        <a:pt x="2183610" y="2082520"/>
                      </a:lnTo>
                      <a:lnTo>
                        <a:pt x="2176945" y="2079982"/>
                      </a:lnTo>
                      <a:lnTo>
                        <a:pt x="2170596" y="2077126"/>
                      </a:lnTo>
                      <a:lnTo>
                        <a:pt x="2159487" y="2071097"/>
                      </a:lnTo>
                      <a:lnTo>
                        <a:pt x="2149647" y="2065385"/>
                      </a:lnTo>
                      <a:lnTo>
                        <a:pt x="2140759" y="2059674"/>
                      </a:lnTo>
                      <a:lnTo>
                        <a:pt x="2133141" y="2053962"/>
                      </a:lnTo>
                      <a:lnTo>
                        <a:pt x="2125841" y="2048251"/>
                      </a:lnTo>
                      <a:lnTo>
                        <a:pt x="2119175" y="2043174"/>
                      </a:lnTo>
                      <a:lnTo>
                        <a:pt x="2113462" y="2037779"/>
                      </a:lnTo>
                      <a:lnTo>
                        <a:pt x="2102670" y="2027308"/>
                      </a:lnTo>
                      <a:lnTo>
                        <a:pt x="2092512" y="2017154"/>
                      </a:lnTo>
                      <a:lnTo>
                        <a:pt x="2083307" y="2006683"/>
                      </a:lnTo>
                      <a:lnTo>
                        <a:pt x="2074737" y="1996847"/>
                      </a:lnTo>
                      <a:lnTo>
                        <a:pt x="2066167" y="1986375"/>
                      </a:lnTo>
                      <a:lnTo>
                        <a:pt x="2057914" y="1975904"/>
                      </a:lnTo>
                      <a:lnTo>
                        <a:pt x="2049979" y="1965116"/>
                      </a:lnTo>
                      <a:lnTo>
                        <a:pt x="2042044" y="1954010"/>
                      </a:lnTo>
                      <a:lnTo>
                        <a:pt x="2026490" y="1931798"/>
                      </a:lnTo>
                      <a:lnTo>
                        <a:pt x="2013476" y="1912125"/>
                      </a:lnTo>
                      <a:lnTo>
                        <a:pt x="2000462" y="1891817"/>
                      </a:lnTo>
                      <a:lnTo>
                        <a:pt x="1987131" y="1870557"/>
                      </a:lnTo>
                      <a:lnTo>
                        <a:pt x="1974117" y="1848663"/>
                      </a:lnTo>
                      <a:lnTo>
                        <a:pt x="1961103" y="1826769"/>
                      </a:lnTo>
                      <a:lnTo>
                        <a:pt x="1948089" y="1803922"/>
                      </a:lnTo>
                      <a:lnTo>
                        <a:pt x="1922061" y="1758547"/>
                      </a:lnTo>
                      <a:lnTo>
                        <a:pt x="1922061" y="2143126"/>
                      </a:lnTo>
                      <a:lnTo>
                        <a:pt x="1428165" y="2143126"/>
                      </a:lnTo>
                      <a:lnTo>
                        <a:pt x="1455462" y="1826769"/>
                      </a:lnTo>
                      <a:lnTo>
                        <a:pt x="1455145" y="1818519"/>
                      </a:lnTo>
                      <a:lnTo>
                        <a:pt x="1454510" y="1810269"/>
                      </a:lnTo>
                      <a:lnTo>
                        <a:pt x="1452923" y="1802653"/>
                      </a:lnTo>
                      <a:lnTo>
                        <a:pt x="1450701" y="1795038"/>
                      </a:lnTo>
                      <a:lnTo>
                        <a:pt x="1448479" y="1788057"/>
                      </a:lnTo>
                      <a:lnTo>
                        <a:pt x="1445623" y="1781076"/>
                      </a:lnTo>
                      <a:lnTo>
                        <a:pt x="1441814" y="1774730"/>
                      </a:lnTo>
                      <a:lnTo>
                        <a:pt x="1438005" y="1769018"/>
                      </a:lnTo>
                      <a:lnTo>
                        <a:pt x="1433878" y="1763941"/>
                      </a:lnTo>
                      <a:lnTo>
                        <a:pt x="1429434" y="1759182"/>
                      </a:lnTo>
                      <a:lnTo>
                        <a:pt x="1424673" y="1755057"/>
                      </a:lnTo>
                      <a:lnTo>
                        <a:pt x="1419595" y="1751566"/>
                      </a:lnTo>
                      <a:lnTo>
                        <a:pt x="1413881" y="1748711"/>
                      </a:lnTo>
                      <a:lnTo>
                        <a:pt x="1408485" y="1746807"/>
                      </a:lnTo>
                      <a:lnTo>
                        <a:pt x="1402454" y="1745538"/>
                      </a:lnTo>
                      <a:lnTo>
                        <a:pt x="1396423" y="1744903"/>
                      </a:lnTo>
                      <a:lnTo>
                        <a:pt x="1390710" y="1745538"/>
                      </a:lnTo>
                      <a:lnTo>
                        <a:pt x="1384679" y="1746807"/>
                      </a:lnTo>
                      <a:lnTo>
                        <a:pt x="1378966" y="1748711"/>
                      </a:lnTo>
                      <a:lnTo>
                        <a:pt x="1373570" y="1751566"/>
                      </a:lnTo>
                      <a:lnTo>
                        <a:pt x="1368174" y="1755057"/>
                      </a:lnTo>
                      <a:lnTo>
                        <a:pt x="1363412" y="1759182"/>
                      </a:lnTo>
                      <a:lnTo>
                        <a:pt x="1358969" y="1763941"/>
                      </a:lnTo>
                      <a:lnTo>
                        <a:pt x="1354842" y="1769018"/>
                      </a:lnTo>
                      <a:lnTo>
                        <a:pt x="1351351" y="1774730"/>
                      </a:lnTo>
                      <a:lnTo>
                        <a:pt x="1347542" y="1781076"/>
                      </a:lnTo>
                      <a:lnTo>
                        <a:pt x="1344367" y="1788057"/>
                      </a:lnTo>
                      <a:lnTo>
                        <a:pt x="1342146" y="1795038"/>
                      </a:lnTo>
                      <a:lnTo>
                        <a:pt x="1339924" y="1802653"/>
                      </a:lnTo>
                      <a:lnTo>
                        <a:pt x="1338971" y="1810269"/>
                      </a:lnTo>
                      <a:lnTo>
                        <a:pt x="1337702" y="1818519"/>
                      </a:lnTo>
                      <a:lnTo>
                        <a:pt x="1337384" y="1826769"/>
                      </a:lnTo>
                      <a:lnTo>
                        <a:pt x="1364999" y="2143126"/>
                      </a:lnTo>
                      <a:lnTo>
                        <a:pt x="870151" y="2143126"/>
                      </a:lnTo>
                      <a:lnTo>
                        <a:pt x="870151" y="1651297"/>
                      </a:lnTo>
                      <a:lnTo>
                        <a:pt x="869833" y="1651297"/>
                      </a:lnTo>
                      <a:lnTo>
                        <a:pt x="868881" y="1652249"/>
                      </a:lnTo>
                      <a:lnTo>
                        <a:pt x="867294" y="1653201"/>
                      </a:lnTo>
                      <a:lnTo>
                        <a:pt x="864755" y="1656691"/>
                      </a:lnTo>
                      <a:lnTo>
                        <a:pt x="861581" y="1661133"/>
                      </a:lnTo>
                      <a:lnTo>
                        <a:pt x="858724" y="1667162"/>
                      </a:lnTo>
                      <a:lnTo>
                        <a:pt x="855867" y="1674143"/>
                      </a:lnTo>
                      <a:lnTo>
                        <a:pt x="852376" y="1682710"/>
                      </a:lnTo>
                      <a:lnTo>
                        <a:pt x="848884" y="1691912"/>
                      </a:lnTo>
                      <a:lnTo>
                        <a:pt x="845710" y="1702701"/>
                      </a:lnTo>
                      <a:lnTo>
                        <a:pt x="839044" y="1726816"/>
                      </a:lnTo>
                      <a:lnTo>
                        <a:pt x="832061" y="1755057"/>
                      </a:lnTo>
                      <a:lnTo>
                        <a:pt x="824443" y="1786153"/>
                      </a:lnTo>
                      <a:lnTo>
                        <a:pt x="817460" y="1820423"/>
                      </a:lnTo>
                      <a:lnTo>
                        <a:pt x="810477" y="1856913"/>
                      </a:lnTo>
                      <a:lnTo>
                        <a:pt x="803811" y="1895308"/>
                      </a:lnTo>
                      <a:lnTo>
                        <a:pt x="797145" y="1935606"/>
                      </a:lnTo>
                      <a:lnTo>
                        <a:pt x="790797" y="1976221"/>
                      </a:lnTo>
                      <a:lnTo>
                        <a:pt x="784766" y="2018424"/>
                      </a:lnTo>
                      <a:lnTo>
                        <a:pt x="779688" y="2060308"/>
                      </a:lnTo>
                      <a:lnTo>
                        <a:pt x="774609" y="2101876"/>
                      </a:lnTo>
                      <a:lnTo>
                        <a:pt x="771118" y="2143126"/>
                      </a:lnTo>
                      <a:lnTo>
                        <a:pt x="438150" y="2143126"/>
                      </a:lnTo>
                      <a:lnTo>
                        <a:pt x="443864" y="2084741"/>
                      </a:lnTo>
                      <a:lnTo>
                        <a:pt x="449894" y="2028577"/>
                      </a:lnTo>
                      <a:lnTo>
                        <a:pt x="455925" y="1975269"/>
                      </a:lnTo>
                      <a:lnTo>
                        <a:pt x="463226" y="1923865"/>
                      </a:lnTo>
                      <a:lnTo>
                        <a:pt x="470209" y="1875317"/>
                      </a:lnTo>
                      <a:lnTo>
                        <a:pt x="478144" y="1828990"/>
                      </a:lnTo>
                      <a:lnTo>
                        <a:pt x="485762" y="1784884"/>
                      </a:lnTo>
                      <a:lnTo>
                        <a:pt x="494015" y="1742682"/>
                      </a:lnTo>
                      <a:lnTo>
                        <a:pt x="502585" y="1702701"/>
                      </a:lnTo>
                      <a:lnTo>
                        <a:pt x="511155" y="1665258"/>
                      </a:lnTo>
                      <a:lnTo>
                        <a:pt x="520043" y="1629085"/>
                      </a:lnTo>
                      <a:lnTo>
                        <a:pt x="528931" y="1595450"/>
                      </a:lnTo>
                      <a:lnTo>
                        <a:pt x="537818" y="1563719"/>
                      </a:lnTo>
                      <a:lnTo>
                        <a:pt x="547023" y="1533892"/>
                      </a:lnTo>
                      <a:lnTo>
                        <a:pt x="556228" y="1505969"/>
                      </a:lnTo>
                      <a:lnTo>
                        <a:pt x="565116" y="1479632"/>
                      </a:lnTo>
                      <a:lnTo>
                        <a:pt x="574638" y="1454882"/>
                      </a:lnTo>
                      <a:lnTo>
                        <a:pt x="583526" y="1432036"/>
                      </a:lnTo>
                      <a:lnTo>
                        <a:pt x="592413" y="1410777"/>
                      </a:lnTo>
                      <a:lnTo>
                        <a:pt x="601301" y="1391420"/>
                      </a:lnTo>
                      <a:lnTo>
                        <a:pt x="609871" y="1373334"/>
                      </a:lnTo>
                      <a:lnTo>
                        <a:pt x="618124" y="1356516"/>
                      </a:lnTo>
                      <a:lnTo>
                        <a:pt x="626059" y="1341920"/>
                      </a:lnTo>
                      <a:lnTo>
                        <a:pt x="633995" y="1327959"/>
                      </a:lnTo>
                      <a:lnTo>
                        <a:pt x="641930" y="1315266"/>
                      </a:lnTo>
                      <a:lnTo>
                        <a:pt x="648913" y="1304160"/>
                      </a:lnTo>
                      <a:lnTo>
                        <a:pt x="655579" y="1294324"/>
                      </a:lnTo>
                      <a:lnTo>
                        <a:pt x="661927" y="1285756"/>
                      </a:lnTo>
                      <a:lnTo>
                        <a:pt x="667641" y="1278141"/>
                      </a:lnTo>
                      <a:lnTo>
                        <a:pt x="673037" y="1271478"/>
                      </a:lnTo>
                      <a:lnTo>
                        <a:pt x="677798" y="1266083"/>
                      </a:lnTo>
                      <a:lnTo>
                        <a:pt x="681924" y="1261641"/>
                      </a:lnTo>
                      <a:lnTo>
                        <a:pt x="699065" y="1252756"/>
                      </a:lnTo>
                      <a:lnTo>
                        <a:pt x="717475" y="1243237"/>
                      </a:lnTo>
                      <a:lnTo>
                        <a:pt x="737154" y="1234035"/>
                      </a:lnTo>
                      <a:lnTo>
                        <a:pt x="758104" y="1224833"/>
                      </a:lnTo>
                      <a:lnTo>
                        <a:pt x="779688" y="1215948"/>
                      </a:lnTo>
                      <a:lnTo>
                        <a:pt x="801907" y="1206746"/>
                      </a:lnTo>
                      <a:lnTo>
                        <a:pt x="824761" y="1197227"/>
                      </a:lnTo>
                      <a:lnTo>
                        <a:pt x="848249" y="1188343"/>
                      </a:lnTo>
                      <a:lnTo>
                        <a:pt x="895544" y="1170891"/>
                      </a:lnTo>
                      <a:lnTo>
                        <a:pt x="942204" y="1154390"/>
                      </a:lnTo>
                      <a:lnTo>
                        <a:pt x="987594" y="1138525"/>
                      </a:lnTo>
                      <a:lnTo>
                        <a:pt x="1030445" y="1124564"/>
                      </a:lnTo>
                      <a:lnTo>
                        <a:pt x="1041554" y="1118217"/>
                      </a:lnTo>
                      <a:lnTo>
                        <a:pt x="1053299" y="1112188"/>
                      </a:lnTo>
                      <a:lnTo>
                        <a:pt x="1065678" y="1107111"/>
                      </a:lnTo>
                      <a:lnTo>
                        <a:pt x="1077740" y="1102352"/>
                      </a:lnTo>
                      <a:lnTo>
                        <a:pt x="1090754" y="1097909"/>
                      </a:lnTo>
                      <a:lnTo>
                        <a:pt x="1103768" y="1094102"/>
                      </a:lnTo>
                      <a:lnTo>
                        <a:pt x="1117099" y="1090294"/>
                      </a:lnTo>
                      <a:lnTo>
                        <a:pt x="1131065" y="1087438"/>
                      </a:lnTo>
                      <a:close/>
                      <a:moveTo>
                        <a:pt x="1401445" y="0"/>
                      </a:moveTo>
                      <a:lnTo>
                        <a:pt x="1412240" y="318"/>
                      </a:lnTo>
                      <a:lnTo>
                        <a:pt x="1423353" y="635"/>
                      </a:lnTo>
                      <a:lnTo>
                        <a:pt x="1433513" y="1588"/>
                      </a:lnTo>
                      <a:lnTo>
                        <a:pt x="1444308" y="2223"/>
                      </a:lnTo>
                      <a:lnTo>
                        <a:pt x="1454786" y="3494"/>
                      </a:lnTo>
                      <a:lnTo>
                        <a:pt x="1465263" y="4764"/>
                      </a:lnTo>
                      <a:lnTo>
                        <a:pt x="1475423" y="6670"/>
                      </a:lnTo>
                      <a:lnTo>
                        <a:pt x="1485266" y="8575"/>
                      </a:lnTo>
                      <a:lnTo>
                        <a:pt x="1495426" y="10798"/>
                      </a:lnTo>
                      <a:lnTo>
                        <a:pt x="1505268" y="13339"/>
                      </a:lnTo>
                      <a:lnTo>
                        <a:pt x="1515111" y="15880"/>
                      </a:lnTo>
                      <a:lnTo>
                        <a:pt x="1524636" y="19056"/>
                      </a:lnTo>
                      <a:lnTo>
                        <a:pt x="1533843" y="22232"/>
                      </a:lnTo>
                      <a:lnTo>
                        <a:pt x="1543368" y="25726"/>
                      </a:lnTo>
                      <a:lnTo>
                        <a:pt x="1552576" y="29219"/>
                      </a:lnTo>
                      <a:lnTo>
                        <a:pt x="1561466" y="33030"/>
                      </a:lnTo>
                      <a:lnTo>
                        <a:pt x="1570356" y="37159"/>
                      </a:lnTo>
                      <a:lnTo>
                        <a:pt x="1578928" y="41605"/>
                      </a:lnTo>
                      <a:lnTo>
                        <a:pt x="1587818" y="46052"/>
                      </a:lnTo>
                      <a:lnTo>
                        <a:pt x="1596073" y="50816"/>
                      </a:lnTo>
                      <a:lnTo>
                        <a:pt x="1604646" y="55897"/>
                      </a:lnTo>
                      <a:lnTo>
                        <a:pt x="1612583" y="60979"/>
                      </a:lnTo>
                      <a:lnTo>
                        <a:pt x="1620521" y="66378"/>
                      </a:lnTo>
                      <a:lnTo>
                        <a:pt x="1628776" y="72095"/>
                      </a:lnTo>
                      <a:lnTo>
                        <a:pt x="1636078" y="77812"/>
                      </a:lnTo>
                      <a:lnTo>
                        <a:pt x="1644016" y="83528"/>
                      </a:lnTo>
                      <a:lnTo>
                        <a:pt x="1651318" y="89880"/>
                      </a:lnTo>
                      <a:lnTo>
                        <a:pt x="1658303" y="96232"/>
                      </a:lnTo>
                      <a:lnTo>
                        <a:pt x="1665606" y="102902"/>
                      </a:lnTo>
                      <a:lnTo>
                        <a:pt x="1672591" y="109571"/>
                      </a:lnTo>
                      <a:lnTo>
                        <a:pt x="1679258" y="116241"/>
                      </a:lnTo>
                      <a:lnTo>
                        <a:pt x="1685926" y="123546"/>
                      </a:lnTo>
                      <a:lnTo>
                        <a:pt x="1692593" y="130851"/>
                      </a:lnTo>
                      <a:lnTo>
                        <a:pt x="1698943" y="138155"/>
                      </a:lnTo>
                      <a:lnTo>
                        <a:pt x="1704976" y="145778"/>
                      </a:lnTo>
                      <a:lnTo>
                        <a:pt x="1710691" y="153400"/>
                      </a:lnTo>
                      <a:lnTo>
                        <a:pt x="1716723" y="161658"/>
                      </a:lnTo>
                      <a:lnTo>
                        <a:pt x="1722438" y="169597"/>
                      </a:lnTo>
                      <a:lnTo>
                        <a:pt x="1727836" y="177537"/>
                      </a:lnTo>
                      <a:lnTo>
                        <a:pt x="1733233" y="186113"/>
                      </a:lnTo>
                      <a:lnTo>
                        <a:pt x="1738313" y="194688"/>
                      </a:lnTo>
                      <a:lnTo>
                        <a:pt x="1743076" y="203263"/>
                      </a:lnTo>
                      <a:lnTo>
                        <a:pt x="1747838" y="212156"/>
                      </a:lnTo>
                      <a:lnTo>
                        <a:pt x="1752283" y="221048"/>
                      </a:lnTo>
                      <a:lnTo>
                        <a:pt x="1760856" y="239469"/>
                      </a:lnTo>
                      <a:lnTo>
                        <a:pt x="1768793" y="258207"/>
                      </a:lnTo>
                      <a:lnTo>
                        <a:pt x="1776096" y="277581"/>
                      </a:lnTo>
                      <a:lnTo>
                        <a:pt x="1782446" y="297272"/>
                      </a:lnTo>
                      <a:lnTo>
                        <a:pt x="1788161" y="317916"/>
                      </a:lnTo>
                      <a:lnTo>
                        <a:pt x="1792923" y="338560"/>
                      </a:lnTo>
                      <a:lnTo>
                        <a:pt x="1797051" y="359521"/>
                      </a:lnTo>
                      <a:lnTo>
                        <a:pt x="1799908" y="380800"/>
                      </a:lnTo>
                      <a:lnTo>
                        <a:pt x="1802448" y="402397"/>
                      </a:lnTo>
                      <a:lnTo>
                        <a:pt x="1804036" y="424946"/>
                      </a:lnTo>
                      <a:lnTo>
                        <a:pt x="1809751" y="426534"/>
                      </a:lnTo>
                      <a:lnTo>
                        <a:pt x="1815148" y="428758"/>
                      </a:lnTo>
                      <a:lnTo>
                        <a:pt x="1819911" y="431616"/>
                      </a:lnTo>
                      <a:lnTo>
                        <a:pt x="1825308" y="434474"/>
                      </a:lnTo>
                      <a:lnTo>
                        <a:pt x="1829753" y="437968"/>
                      </a:lnTo>
                      <a:lnTo>
                        <a:pt x="1834198" y="441144"/>
                      </a:lnTo>
                      <a:lnTo>
                        <a:pt x="1838326" y="445273"/>
                      </a:lnTo>
                      <a:lnTo>
                        <a:pt x="1842453" y="449401"/>
                      </a:lnTo>
                      <a:lnTo>
                        <a:pt x="1845628" y="453848"/>
                      </a:lnTo>
                      <a:lnTo>
                        <a:pt x="1849121" y="458612"/>
                      </a:lnTo>
                      <a:lnTo>
                        <a:pt x="1851978" y="463693"/>
                      </a:lnTo>
                      <a:lnTo>
                        <a:pt x="1854201" y="469728"/>
                      </a:lnTo>
                      <a:lnTo>
                        <a:pt x="1856423" y="475762"/>
                      </a:lnTo>
                      <a:lnTo>
                        <a:pt x="1858328" y="482114"/>
                      </a:lnTo>
                      <a:lnTo>
                        <a:pt x="1859916" y="488784"/>
                      </a:lnTo>
                      <a:lnTo>
                        <a:pt x="1860868" y="496088"/>
                      </a:lnTo>
                      <a:lnTo>
                        <a:pt x="1861503" y="502123"/>
                      </a:lnTo>
                      <a:lnTo>
                        <a:pt x="1862138" y="507839"/>
                      </a:lnTo>
                      <a:lnTo>
                        <a:pt x="1862138" y="513874"/>
                      </a:lnTo>
                      <a:lnTo>
                        <a:pt x="1861503" y="519908"/>
                      </a:lnTo>
                      <a:lnTo>
                        <a:pt x="1861186" y="526260"/>
                      </a:lnTo>
                      <a:lnTo>
                        <a:pt x="1860868" y="532294"/>
                      </a:lnTo>
                      <a:lnTo>
                        <a:pt x="1858963" y="544998"/>
                      </a:lnTo>
                      <a:lnTo>
                        <a:pt x="1856106" y="557385"/>
                      </a:lnTo>
                      <a:lnTo>
                        <a:pt x="1852296" y="569771"/>
                      </a:lnTo>
                      <a:lnTo>
                        <a:pt x="1847851" y="582157"/>
                      </a:lnTo>
                      <a:lnTo>
                        <a:pt x="1842771" y="593908"/>
                      </a:lnTo>
                      <a:lnTo>
                        <a:pt x="1836738" y="605342"/>
                      </a:lnTo>
                      <a:lnTo>
                        <a:pt x="1833881" y="611059"/>
                      </a:lnTo>
                      <a:lnTo>
                        <a:pt x="1830071" y="616140"/>
                      </a:lnTo>
                      <a:lnTo>
                        <a:pt x="1826578" y="621540"/>
                      </a:lnTo>
                      <a:lnTo>
                        <a:pt x="1823086" y="626621"/>
                      </a:lnTo>
                      <a:lnTo>
                        <a:pt x="1818958" y="631385"/>
                      </a:lnTo>
                      <a:lnTo>
                        <a:pt x="1814831" y="635831"/>
                      </a:lnTo>
                      <a:lnTo>
                        <a:pt x="1810703" y="640278"/>
                      </a:lnTo>
                      <a:lnTo>
                        <a:pt x="1806258" y="644407"/>
                      </a:lnTo>
                      <a:lnTo>
                        <a:pt x="1801813" y="648218"/>
                      </a:lnTo>
                      <a:lnTo>
                        <a:pt x="1797051" y="652029"/>
                      </a:lnTo>
                      <a:lnTo>
                        <a:pt x="1792288" y="655205"/>
                      </a:lnTo>
                      <a:lnTo>
                        <a:pt x="1787208" y="658063"/>
                      </a:lnTo>
                      <a:lnTo>
                        <a:pt x="1782128" y="660922"/>
                      </a:lnTo>
                      <a:lnTo>
                        <a:pt x="1777048" y="663145"/>
                      </a:lnTo>
                      <a:lnTo>
                        <a:pt x="1771651" y="681248"/>
                      </a:lnTo>
                      <a:lnTo>
                        <a:pt x="1766571" y="699033"/>
                      </a:lnTo>
                      <a:lnTo>
                        <a:pt x="1760538" y="716501"/>
                      </a:lnTo>
                      <a:lnTo>
                        <a:pt x="1754188" y="733969"/>
                      </a:lnTo>
                      <a:lnTo>
                        <a:pt x="1747521" y="751437"/>
                      </a:lnTo>
                      <a:lnTo>
                        <a:pt x="1740218" y="768587"/>
                      </a:lnTo>
                      <a:lnTo>
                        <a:pt x="1732598" y="785420"/>
                      </a:lnTo>
                      <a:lnTo>
                        <a:pt x="1724661" y="801618"/>
                      </a:lnTo>
                      <a:lnTo>
                        <a:pt x="1716406" y="817497"/>
                      </a:lnTo>
                      <a:lnTo>
                        <a:pt x="1707516" y="833695"/>
                      </a:lnTo>
                      <a:lnTo>
                        <a:pt x="1698308" y="848940"/>
                      </a:lnTo>
                      <a:lnTo>
                        <a:pt x="1688148" y="863867"/>
                      </a:lnTo>
                      <a:lnTo>
                        <a:pt x="1677988" y="878159"/>
                      </a:lnTo>
                      <a:lnTo>
                        <a:pt x="1667511" y="892451"/>
                      </a:lnTo>
                      <a:lnTo>
                        <a:pt x="1656716" y="905790"/>
                      </a:lnTo>
                      <a:lnTo>
                        <a:pt x="1644968" y="918811"/>
                      </a:lnTo>
                      <a:lnTo>
                        <a:pt x="1633221" y="931515"/>
                      </a:lnTo>
                      <a:lnTo>
                        <a:pt x="1620838" y="943266"/>
                      </a:lnTo>
                      <a:lnTo>
                        <a:pt x="1607821" y="954382"/>
                      </a:lnTo>
                      <a:lnTo>
                        <a:pt x="1594803" y="964863"/>
                      </a:lnTo>
                      <a:lnTo>
                        <a:pt x="1581151" y="974709"/>
                      </a:lnTo>
                      <a:lnTo>
                        <a:pt x="1567181" y="983919"/>
                      </a:lnTo>
                      <a:lnTo>
                        <a:pt x="1552576" y="992176"/>
                      </a:lnTo>
                      <a:lnTo>
                        <a:pt x="1545273" y="996305"/>
                      </a:lnTo>
                      <a:lnTo>
                        <a:pt x="1537336" y="1000116"/>
                      </a:lnTo>
                      <a:lnTo>
                        <a:pt x="1530033" y="1003610"/>
                      </a:lnTo>
                      <a:lnTo>
                        <a:pt x="1522096" y="1006786"/>
                      </a:lnTo>
                      <a:lnTo>
                        <a:pt x="1513841" y="1010279"/>
                      </a:lnTo>
                      <a:lnTo>
                        <a:pt x="1506221" y="1012820"/>
                      </a:lnTo>
                      <a:lnTo>
                        <a:pt x="1497966" y="1015679"/>
                      </a:lnTo>
                      <a:lnTo>
                        <a:pt x="1489711" y="1017902"/>
                      </a:lnTo>
                      <a:lnTo>
                        <a:pt x="1481456" y="1020443"/>
                      </a:lnTo>
                      <a:lnTo>
                        <a:pt x="1473201" y="1022348"/>
                      </a:lnTo>
                      <a:lnTo>
                        <a:pt x="1464628" y="1024254"/>
                      </a:lnTo>
                      <a:lnTo>
                        <a:pt x="1455738" y="1025842"/>
                      </a:lnTo>
                      <a:lnTo>
                        <a:pt x="1447166" y="1027112"/>
                      </a:lnTo>
                      <a:lnTo>
                        <a:pt x="1438276" y="1028383"/>
                      </a:lnTo>
                      <a:lnTo>
                        <a:pt x="1429068" y="1029018"/>
                      </a:lnTo>
                      <a:lnTo>
                        <a:pt x="1419860" y="1029971"/>
                      </a:lnTo>
                      <a:lnTo>
                        <a:pt x="1410653" y="1030288"/>
                      </a:lnTo>
                      <a:lnTo>
                        <a:pt x="1401445" y="1030288"/>
                      </a:lnTo>
                      <a:lnTo>
                        <a:pt x="1391920" y="1030288"/>
                      </a:lnTo>
                      <a:lnTo>
                        <a:pt x="1382713" y="1029971"/>
                      </a:lnTo>
                      <a:lnTo>
                        <a:pt x="1373823" y="1029018"/>
                      </a:lnTo>
                      <a:lnTo>
                        <a:pt x="1364933" y="1028383"/>
                      </a:lnTo>
                      <a:lnTo>
                        <a:pt x="1356043" y="1027112"/>
                      </a:lnTo>
                      <a:lnTo>
                        <a:pt x="1347153" y="1025842"/>
                      </a:lnTo>
                      <a:lnTo>
                        <a:pt x="1338580" y="1024254"/>
                      </a:lnTo>
                      <a:lnTo>
                        <a:pt x="1330008" y="1022348"/>
                      </a:lnTo>
                      <a:lnTo>
                        <a:pt x="1321753" y="1020443"/>
                      </a:lnTo>
                      <a:lnTo>
                        <a:pt x="1313180" y="1018219"/>
                      </a:lnTo>
                      <a:lnTo>
                        <a:pt x="1305243" y="1015679"/>
                      </a:lnTo>
                      <a:lnTo>
                        <a:pt x="1297305" y="1013138"/>
                      </a:lnTo>
                      <a:lnTo>
                        <a:pt x="1289050" y="1010279"/>
                      </a:lnTo>
                      <a:lnTo>
                        <a:pt x="1281430" y="1007104"/>
                      </a:lnTo>
                      <a:lnTo>
                        <a:pt x="1273493" y="1003928"/>
                      </a:lnTo>
                      <a:lnTo>
                        <a:pt x="1266190" y="1000434"/>
                      </a:lnTo>
                      <a:lnTo>
                        <a:pt x="1250950" y="992812"/>
                      </a:lnTo>
                      <a:lnTo>
                        <a:pt x="1236345" y="984554"/>
                      </a:lnTo>
                      <a:lnTo>
                        <a:pt x="1222693" y="975344"/>
                      </a:lnTo>
                      <a:lnTo>
                        <a:pt x="1209040" y="965498"/>
                      </a:lnTo>
                      <a:lnTo>
                        <a:pt x="1196023" y="955017"/>
                      </a:lnTo>
                      <a:lnTo>
                        <a:pt x="1183005" y="943901"/>
                      </a:lnTo>
                      <a:lnTo>
                        <a:pt x="1170623" y="932150"/>
                      </a:lnTo>
                      <a:lnTo>
                        <a:pt x="1158875" y="919764"/>
                      </a:lnTo>
                      <a:lnTo>
                        <a:pt x="1147128" y="907378"/>
                      </a:lnTo>
                      <a:lnTo>
                        <a:pt x="1136333" y="893721"/>
                      </a:lnTo>
                      <a:lnTo>
                        <a:pt x="1125538" y="879747"/>
                      </a:lnTo>
                      <a:lnTo>
                        <a:pt x="1115695" y="865455"/>
                      </a:lnTo>
                      <a:lnTo>
                        <a:pt x="1105853" y="850845"/>
                      </a:lnTo>
                      <a:lnTo>
                        <a:pt x="1096645" y="835601"/>
                      </a:lnTo>
                      <a:lnTo>
                        <a:pt x="1087755" y="820038"/>
                      </a:lnTo>
                      <a:lnTo>
                        <a:pt x="1079183" y="803841"/>
                      </a:lnTo>
                      <a:lnTo>
                        <a:pt x="1070928" y="787643"/>
                      </a:lnTo>
                      <a:lnTo>
                        <a:pt x="1063625" y="770811"/>
                      </a:lnTo>
                      <a:lnTo>
                        <a:pt x="1056323" y="753978"/>
                      </a:lnTo>
                      <a:lnTo>
                        <a:pt x="1049655" y="737145"/>
                      </a:lnTo>
                      <a:lnTo>
                        <a:pt x="1043305" y="719677"/>
                      </a:lnTo>
                      <a:lnTo>
                        <a:pt x="1037273" y="702209"/>
                      </a:lnTo>
                      <a:lnTo>
                        <a:pt x="1031558" y="684106"/>
                      </a:lnTo>
                      <a:lnTo>
                        <a:pt x="1026795" y="666321"/>
                      </a:lnTo>
                      <a:lnTo>
                        <a:pt x="1020763" y="664415"/>
                      </a:lnTo>
                      <a:lnTo>
                        <a:pt x="1015365" y="662827"/>
                      </a:lnTo>
                      <a:lnTo>
                        <a:pt x="1009650" y="659969"/>
                      </a:lnTo>
                      <a:lnTo>
                        <a:pt x="1004253" y="657110"/>
                      </a:lnTo>
                      <a:lnTo>
                        <a:pt x="998855" y="653617"/>
                      </a:lnTo>
                      <a:lnTo>
                        <a:pt x="993775" y="650441"/>
                      </a:lnTo>
                      <a:lnTo>
                        <a:pt x="989013" y="646312"/>
                      </a:lnTo>
                      <a:lnTo>
                        <a:pt x="984250" y="642183"/>
                      </a:lnTo>
                      <a:lnTo>
                        <a:pt x="979805" y="637737"/>
                      </a:lnTo>
                      <a:lnTo>
                        <a:pt x="975360" y="632973"/>
                      </a:lnTo>
                      <a:lnTo>
                        <a:pt x="970598" y="627891"/>
                      </a:lnTo>
                      <a:lnTo>
                        <a:pt x="966788" y="622492"/>
                      </a:lnTo>
                      <a:lnTo>
                        <a:pt x="962978" y="617411"/>
                      </a:lnTo>
                      <a:lnTo>
                        <a:pt x="959168" y="611376"/>
                      </a:lnTo>
                      <a:lnTo>
                        <a:pt x="955358" y="605660"/>
                      </a:lnTo>
                      <a:lnTo>
                        <a:pt x="952500" y="599625"/>
                      </a:lnTo>
                      <a:lnTo>
                        <a:pt x="949325" y="593591"/>
                      </a:lnTo>
                      <a:lnTo>
                        <a:pt x="946468" y="587239"/>
                      </a:lnTo>
                      <a:lnTo>
                        <a:pt x="943610" y="580887"/>
                      </a:lnTo>
                      <a:lnTo>
                        <a:pt x="941388" y="574535"/>
                      </a:lnTo>
                      <a:lnTo>
                        <a:pt x="939165" y="567865"/>
                      </a:lnTo>
                      <a:lnTo>
                        <a:pt x="937260" y="561196"/>
                      </a:lnTo>
                      <a:lnTo>
                        <a:pt x="935355" y="554526"/>
                      </a:lnTo>
                      <a:lnTo>
                        <a:pt x="934085" y="547857"/>
                      </a:lnTo>
                      <a:lnTo>
                        <a:pt x="932815" y="541505"/>
                      </a:lnTo>
                      <a:lnTo>
                        <a:pt x="931863" y="534835"/>
                      </a:lnTo>
                      <a:lnTo>
                        <a:pt x="930910" y="528166"/>
                      </a:lnTo>
                      <a:lnTo>
                        <a:pt x="930593" y="521496"/>
                      </a:lnTo>
                      <a:lnTo>
                        <a:pt x="930275" y="515144"/>
                      </a:lnTo>
                      <a:lnTo>
                        <a:pt x="930275" y="508792"/>
                      </a:lnTo>
                      <a:lnTo>
                        <a:pt x="930593" y="502440"/>
                      </a:lnTo>
                      <a:lnTo>
                        <a:pt x="931228" y="496088"/>
                      </a:lnTo>
                      <a:lnTo>
                        <a:pt x="932498" y="488148"/>
                      </a:lnTo>
                      <a:lnTo>
                        <a:pt x="934403" y="480526"/>
                      </a:lnTo>
                      <a:lnTo>
                        <a:pt x="936625" y="473539"/>
                      </a:lnTo>
                      <a:lnTo>
                        <a:pt x="939165" y="466869"/>
                      </a:lnTo>
                      <a:lnTo>
                        <a:pt x="942023" y="460835"/>
                      </a:lnTo>
                      <a:lnTo>
                        <a:pt x="945515" y="455436"/>
                      </a:lnTo>
                      <a:lnTo>
                        <a:pt x="949325" y="450037"/>
                      </a:lnTo>
                      <a:lnTo>
                        <a:pt x="953770" y="445273"/>
                      </a:lnTo>
                      <a:lnTo>
                        <a:pt x="958215" y="440826"/>
                      </a:lnTo>
                      <a:lnTo>
                        <a:pt x="962978" y="437015"/>
                      </a:lnTo>
                      <a:lnTo>
                        <a:pt x="968058" y="433204"/>
                      </a:lnTo>
                      <a:lnTo>
                        <a:pt x="973773" y="430345"/>
                      </a:lnTo>
                      <a:lnTo>
                        <a:pt x="979805" y="427805"/>
                      </a:lnTo>
                      <a:lnTo>
                        <a:pt x="985520" y="425264"/>
                      </a:lnTo>
                      <a:lnTo>
                        <a:pt x="992188" y="423358"/>
                      </a:lnTo>
                      <a:lnTo>
                        <a:pt x="998855" y="421453"/>
                      </a:lnTo>
                      <a:lnTo>
                        <a:pt x="1000443" y="399538"/>
                      </a:lnTo>
                      <a:lnTo>
                        <a:pt x="1002983" y="377942"/>
                      </a:lnTo>
                      <a:lnTo>
                        <a:pt x="1006475" y="356663"/>
                      </a:lnTo>
                      <a:lnTo>
                        <a:pt x="1010603" y="336019"/>
                      </a:lnTo>
                      <a:lnTo>
                        <a:pt x="1015365" y="315057"/>
                      </a:lnTo>
                      <a:lnTo>
                        <a:pt x="1020763" y="295049"/>
                      </a:lnTo>
                      <a:lnTo>
                        <a:pt x="1027748" y="275358"/>
                      </a:lnTo>
                      <a:lnTo>
                        <a:pt x="1034733" y="256302"/>
                      </a:lnTo>
                      <a:lnTo>
                        <a:pt x="1042353" y="237564"/>
                      </a:lnTo>
                      <a:lnTo>
                        <a:pt x="1051243" y="219143"/>
                      </a:lnTo>
                      <a:lnTo>
                        <a:pt x="1060768" y="201675"/>
                      </a:lnTo>
                      <a:lnTo>
                        <a:pt x="1065530" y="193417"/>
                      </a:lnTo>
                      <a:lnTo>
                        <a:pt x="1070610" y="184842"/>
                      </a:lnTo>
                      <a:lnTo>
                        <a:pt x="1076008" y="176585"/>
                      </a:lnTo>
                      <a:lnTo>
                        <a:pt x="1081405" y="168327"/>
                      </a:lnTo>
                      <a:lnTo>
                        <a:pt x="1087120" y="160070"/>
                      </a:lnTo>
                      <a:lnTo>
                        <a:pt x="1092835" y="152447"/>
                      </a:lnTo>
                      <a:lnTo>
                        <a:pt x="1098868" y="144507"/>
                      </a:lnTo>
                      <a:lnTo>
                        <a:pt x="1104900" y="137202"/>
                      </a:lnTo>
                      <a:lnTo>
                        <a:pt x="1111250" y="129580"/>
                      </a:lnTo>
                      <a:lnTo>
                        <a:pt x="1117600" y="122593"/>
                      </a:lnTo>
                      <a:lnTo>
                        <a:pt x="1124268" y="115606"/>
                      </a:lnTo>
                      <a:lnTo>
                        <a:pt x="1131253" y="108619"/>
                      </a:lnTo>
                      <a:lnTo>
                        <a:pt x="1137920" y="101949"/>
                      </a:lnTo>
                      <a:lnTo>
                        <a:pt x="1144905" y="95597"/>
                      </a:lnTo>
                      <a:lnTo>
                        <a:pt x="1152525" y="89245"/>
                      </a:lnTo>
                      <a:lnTo>
                        <a:pt x="1159828" y="82893"/>
                      </a:lnTo>
                      <a:lnTo>
                        <a:pt x="1167130" y="76859"/>
                      </a:lnTo>
                      <a:lnTo>
                        <a:pt x="1175068" y="71460"/>
                      </a:lnTo>
                      <a:lnTo>
                        <a:pt x="1183005" y="65743"/>
                      </a:lnTo>
                      <a:lnTo>
                        <a:pt x="1190943" y="60661"/>
                      </a:lnTo>
                      <a:lnTo>
                        <a:pt x="1198880" y="55262"/>
                      </a:lnTo>
                      <a:lnTo>
                        <a:pt x="1207453" y="50498"/>
                      </a:lnTo>
                      <a:lnTo>
                        <a:pt x="1216025" y="45734"/>
                      </a:lnTo>
                      <a:lnTo>
                        <a:pt x="1224598" y="41288"/>
                      </a:lnTo>
                      <a:lnTo>
                        <a:pt x="1233170" y="36841"/>
                      </a:lnTo>
                      <a:lnTo>
                        <a:pt x="1242060" y="32713"/>
                      </a:lnTo>
                      <a:lnTo>
                        <a:pt x="1250950" y="28902"/>
                      </a:lnTo>
                      <a:lnTo>
                        <a:pt x="1260158" y="25408"/>
                      </a:lnTo>
                      <a:lnTo>
                        <a:pt x="1269365" y="21914"/>
                      </a:lnTo>
                      <a:lnTo>
                        <a:pt x="1278890" y="19056"/>
                      </a:lnTo>
                      <a:lnTo>
                        <a:pt x="1288415" y="15880"/>
                      </a:lnTo>
                      <a:lnTo>
                        <a:pt x="1297940" y="13339"/>
                      </a:lnTo>
                      <a:lnTo>
                        <a:pt x="1307783" y="10798"/>
                      </a:lnTo>
                      <a:lnTo>
                        <a:pt x="1317625" y="8575"/>
                      </a:lnTo>
                      <a:lnTo>
                        <a:pt x="1327785" y="6670"/>
                      </a:lnTo>
                      <a:lnTo>
                        <a:pt x="1337945" y="4764"/>
                      </a:lnTo>
                      <a:lnTo>
                        <a:pt x="1348105" y="3494"/>
                      </a:lnTo>
                      <a:lnTo>
                        <a:pt x="1358583" y="2223"/>
                      </a:lnTo>
                      <a:lnTo>
                        <a:pt x="1369060" y="1588"/>
                      </a:lnTo>
                      <a:lnTo>
                        <a:pt x="1379855" y="635"/>
                      </a:lnTo>
                      <a:lnTo>
                        <a:pt x="1390650" y="318"/>
                      </a:lnTo>
                      <a:lnTo>
                        <a:pt x="1401445" y="0"/>
                      </a:lnTo>
                      <a:close/>
                    </a:path>
                  </a:pathLst>
                </a:custGeom>
                <a:solidFill>
                  <a:srgbClr val="FDECA3"/>
                </a:solidFill>
                <a:ln>
                  <a:noFill/>
                </a:ln>
              </p:spPr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>
                    <a:defRPr/>
                  </a:pPr>
                  <a:endParaRPr lang="zh-CN" altLang="en-US" dirty="0">
                    <a:solidFill>
                      <a:srgbClr val="A11752"/>
                    </a:solidFill>
                    <a:latin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xmlns="" id="{775F68EE-DD29-4E83-B107-FE8C427ADD56}"/>
                  </a:ext>
                </a:extLst>
              </p:cNvPr>
              <p:cNvSpPr txBox="1"/>
              <p:nvPr/>
            </p:nvSpPr>
            <p:spPr>
              <a:xfrm>
                <a:off x="3044235" y="2345305"/>
                <a:ext cx="3581968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BE0001"/>
                    </a:solidFill>
                  </a:rPr>
                  <a:t>四、明确方向，实现目标。</a:t>
                </a:r>
              </a:p>
            </p:txBody>
          </p:sp>
        </p:grp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AB87D988-8A1B-451E-A7A3-35319E968CEE}"/>
                </a:ext>
              </a:extLst>
            </p:cNvPr>
            <p:cNvSpPr txBox="1"/>
            <p:nvPr/>
          </p:nvSpPr>
          <p:spPr>
            <a:xfrm>
              <a:off x="3384884" y="3360579"/>
              <a:ext cx="6300869" cy="13388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提升产品质量任重道远，我们要以只争朝夕的精神，从自己做起，从本部门做起，从本岗位做起，以实际行动谱写“质量月”活动华章，谱写质量新篇章。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8300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1D27FF8-4AB6-43B1-87F3-5E37F95E48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8E55C74-3B3A-4819-8032-4E08875A06F8}"/>
              </a:ext>
            </a:extLst>
          </p:cNvPr>
          <p:cNvSpPr/>
          <p:nvPr/>
        </p:nvSpPr>
        <p:spPr>
          <a:xfrm>
            <a:off x="2847586" y="3339589"/>
            <a:ext cx="6652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FFF3C0"/>
                </a:solidFill>
                <a:latin typeface="+mn-ea"/>
              </a:rPr>
              <a:t>创造质量价值 增强企业韧性 助力高质量发展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D199FC3-F47C-491C-8690-4388A0E7CB1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76"/>
          <a:stretch/>
        </p:blipFill>
        <p:spPr>
          <a:xfrm>
            <a:off x="0" y="4023164"/>
            <a:ext cx="12192000" cy="280518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618905A-A02D-4F4D-BD57-E026276A2AD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99" t="66668" r="8900"/>
          <a:stretch/>
        </p:blipFill>
        <p:spPr>
          <a:xfrm>
            <a:off x="3048001" y="4481494"/>
            <a:ext cx="8058912" cy="234685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4BBA18B7-AEDC-45D9-905C-488C9A5397F6}"/>
              </a:ext>
            </a:extLst>
          </p:cNvPr>
          <p:cNvSpPr/>
          <p:nvPr/>
        </p:nvSpPr>
        <p:spPr>
          <a:xfrm>
            <a:off x="3397587" y="873951"/>
            <a:ext cx="57470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rgbClr val="FFF3C0"/>
                </a:solidFill>
                <a:latin typeface="+mn-ea"/>
              </a:rPr>
              <a:t>20xx</a:t>
            </a:r>
            <a:r>
              <a:rPr lang="zh-CN" altLang="en-US" sz="3600" b="1" dirty="0" smtClean="0">
                <a:solidFill>
                  <a:srgbClr val="FFF3C0"/>
                </a:solidFill>
                <a:latin typeface="+mn-ea"/>
              </a:rPr>
              <a:t>年</a:t>
            </a:r>
            <a:r>
              <a:rPr lang="zh-CN" altLang="en-US" sz="3600" b="1" dirty="0">
                <a:solidFill>
                  <a:srgbClr val="FFF3C0"/>
                </a:solidFill>
                <a:latin typeface="+mn-ea"/>
              </a:rPr>
              <a:t>全国“质量”月活动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4698042-0937-4475-A8CD-314632AF944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309" b="65025"/>
          <a:stretch/>
        </p:blipFill>
        <p:spPr>
          <a:xfrm>
            <a:off x="1" y="4913377"/>
            <a:ext cx="6703511" cy="194462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DFBB0C9D-482A-4278-8BA2-FA67964137B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22" t="55728"/>
          <a:stretch/>
        </p:blipFill>
        <p:spPr>
          <a:xfrm>
            <a:off x="9500237" y="4207138"/>
            <a:ext cx="2691763" cy="270788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99F4EF2A-A4D1-48D7-B4BC-03816FB7658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saturation sat="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700" t="52493" r="69809" b="9301"/>
          <a:stretch/>
        </p:blipFill>
        <p:spPr>
          <a:xfrm>
            <a:off x="533149" y="4071999"/>
            <a:ext cx="3039107" cy="2978163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C666B5C9-1FE6-451D-B5E6-94AC90DB0A5C}"/>
              </a:ext>
            </a:extLst>
          </p:cNvPr>
          <p:cNvSpPr/>
          <p:nvPr/>
        </p:nvSpPr>
        <p:spPr>
          <a:xfrm>
            <a:off x="1932041" y="1373451"/>
            <a:ext cx="8327921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800" dirty="0">
                <a:solidFill>
                  <a:srgbClr val="FFF3C0"/>
                </a:solidFill>
                <a:effectLst>
                  <a:outerShdw blurRad="76200" dist="127000" dir="5400000" algn="ctr" rotWithShape="0">
                    <a:srgbClr val="A20000"/>
                  </a:outerShdw>
                </a:effectLst>
                <a:latin typeface="优设标题黑" panose="00000500000000000000" pitchFamily="2" charset="-122"/>
                <a:ea typeface="优设标题黑" panose="00000500000000000000" pitchFamily="2" charset="-122"/>
              </a:rPr>
              <a:t>全国质量月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D2DC2F06-4B08-4D8C-A5DB-F020ECFF5EE8}"/>
              </a:ext>
            </a:extLst>
          </p:cNvPr>
          <p:cNvGrpSpPr/>
          <p:nvPr/>
        </p:nvGrpSpPr>
        <p:grpSpPr>
          <a:xfrm>
            <a:off x="3937292" y="3936741"/>
            <a:ext cx="4675184" cy="517473"/>
            <a:chOff x="3664143" y="4147528"/>
            <a:chExt cx="5409677" cy="517473"/>
          </a:xfrm>
        </p:grpSpPr>
        <p:sp>
          <p:nvSpPr>
            <p:cNvPr id="30" name="矩形: 圆角 29">
              <a:extLst>
                <a:ext uri="{FF2B5EF4-FFF2-40B4-BE49-F238E27FC236}">
                  <a16:creationId xmlns:a16="http://schemas.microsoft.com/office/drawing/2014/main" xmlns="" id="{F46C8700-276A-484F-A413-BB202640A3FE}"/>
                </a:ext>
              </a:extLst>
            </p:cNvPr>
            <p:cNvSpPr/>
            <p:nvPr/>
          </p:nvSpPr>
          <p:spPr>
            <a:xfrm>
              <a:off x="3664143" y="4147528"/>
              <a:ext cx="5409677" cy="517473"/>
            </a:xfrm>
            <a:prstGeom prst="roundRect">
              <a:avLst>
                <a:gd name="adj" fmla="val 50000"/>
              </a:avLst>
            </a:prstGeom>
            <a:solidFill>
              <a:srgbClr val="EB3200"/>
            </a:solidFill>
            <a:ln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3C0"/>
                </a:solidFill>
                <a:latin typeface="+mn-ea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77090E1E-774A-4B22-A349-68937B944C1C}"/>
                </a:ext>
              </a:extLst>
            </p:cNvPr>
            <p:cNvSpPr/>
            <p:nvPr/>
          </p:nvSpPr>
          <p:spPr>
            <a:xfrm>
              <a:off x="4034865" y="4226316"/>
              <a:ext cx="46862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dirty="0">
                  <a:solidFill>
                    <a:srgbClr val="FFF3C0"/>
                  </a:solidFill>
                  <a:latin typeface="+mn-ea"/>
                </a:rPr>
                <a:t>开展质量主题宣传  倡导质量第一意识</a:t>
              </a:r>
            </a:p>
          </p:txBody>
        </p:sp>
      </p:grp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E24D988E-D307-41BE-8CEE-1B86D531070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100" t="41273" r="-695" b="-2669"/>
          <a:stretch/>
        </p:blipFill>
        <p:spPr>
          <a:xfrm>
            <a:off x="10547668" y="1719076"/>
            <a:ext cx="1118491" cy="1152284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0DD22E0A-E846-4FEC-8BBF-93D631ED8A62}"/>
              </a:ext>
            </a:extLst>
          </p:cNvPr>
          <p:cNvGrpSpPr/>
          <p:nvPr/>
        </p:nvGrpSpPr>
        <p:grpSpPr>
          <a:xfrm>
            <a:off x="880685" y="886273"/>
            <a:ext cx="1169727" cy="833287"/>
            <a:chOff x="859838" y="881026"/>
            <a:chExt cx="1591222" cy="1133551"/>
          </a:xfrm>
        </p:grpSpPr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1EF46744-0A82-4474-93CE-7D77B70587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 b="50000"/>
            <a:stretch/>
          </p:blipFill>
          <p:spPr>
            <a:xfrm>
              <a:off x="859838" y="881026"/>
              <a:ext cx="680204" cy="680204"/>
            </a:xfrm>
            <a:prstGeom prst="rect">
              <a:avLst/>
            </a:prstGeom>
          </p:spPr>
        </p:pic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xmlns="" id="{E71C2FAE-B57F-42D8-87C4-A90E82C69A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00" t="41273" r="-695" b="-2669"/>
            <a:stretch/>
          </p:blipFill>
          <p:spPr>
            <a:xfrm>
              <a:off x="1465547" y="999289"/>
              <a:ext cx="985513" cy="10152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1249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9" grpId="0"/>
      <p:bldP spid="2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1D27FF8-4AB6-43B1-87F3-5E37F95E48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D199FC3-F47C-491C-8690-4388A0E7CB1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76"/>
          <a:stretch/>
        </p:blipFill>
        <p:spPr>
          <a:xfrm>
            <a:off x="-651" y="4058475"/>
            <a:ext cx="12192000" cy="280518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618905A-A02D-4F4D-BD57-E026276A2AD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99" t="66668" r="8900"/>
          <a:stretch/>
        </p:blipFill>
        <p:spPr>
          <a:xfrm>
            <a:off x="3048001" y="4481494"/>
            <a:ext cx="8058912" cy="234685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4698042-0937-4475-A8CD-314632AF944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309" b="65025"/>
          <a:stretch/>
        </p:blipFill>
        <p:spPr>
          <a:xfrm>
            <a:off x="1" y="4913377"/>
            <a:ext cx="6703511" cy="194462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DFBB0C9D-482A-4278-8BA2-FA67964137B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22" t="55728"/>
          <a:stretch/>
        </p:blipFill>
        <p:spPr>
          <a:xfrm>
            <a:off x="9500237" y="4207138"/>
            <a:ext cx="2691763" cy="270788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99F4EF2A-A4D1-48D7-B4BC-03816FB7658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saturation sat="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700" t="52493" r="69809" b="9301"/>
          <a:stretch/>
        </p:blipFill>
        <p:spPr>
          <a:xfrm>
            <a:off x="533149" y="4071999"/>
            <a:ext cx="3039107" cy="2978163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C666B5C9-1FE6-451D-B5E6-94AC90DB0A5C}"/>
              </a:ext>
            </a:extLst>
          </p:cNvPr>
          <p:cNvSpPr/>
          <p:nvPr/>
        </p:nvSpPr>
        <p:spPr>
          <a:xfrm>
            <a:off x="4114681" y="1057357"/>
            <a:ext cx="396134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solidFill>
                  <a:srgbClr val="FFF3C0"/>
                </a:solidFill>
                <a:effectLst>
                  <a:outerShdw blurRad="76200" dist="127000" dir="5400000" algn="ctr" rotWithShape="0">
                    <a:srgbClr val="A20000"/>
                  </a:outerShdw>
                </a:effectLst>
                <a:latin typeface="优设标题黑" panose="00000500000000000000" pitchFamily="2" charset="-122"/>
                <a:ea typeface="优设标题黑" panose="00000500000000000000" pitchFamily="2" charset="-122"/>
              </a:rPr>
              <a:t>第一部分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E24D988E-D307-41BE-8CEE-1B86D531070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100" t="41273" r="-695" b="-2669"/>
          <a:stretch/>
        </p:blipFill>
        <p:spPr>
          <a:xfrm>
            <a:off x="10547668" y="1719076"/>
            <a:ext cx="1118491" cy="1152284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0DD22E0A-E846-4FEC-8BBF-93D631ED8A62}"/>
              </a:ext>
            </a:extLst>
          </p:cNvPr>
          <p:cNvGrpSpPr/>
          <p:nvPr/>
        </p:nvGrpSpPr>
        <p:grpSpPr>
          <a:xfrm>
            <a:off x="880685" y="886273"/>
            <a:ext cx="1169727" cy="833287"/>
            <a:chOff x="859838" y="881026"/>
            <a:chExt cx="1591222" cy="1133551"/>
          </a:xfrm>
        </p:grpSpPr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1EF46744-0A82-4474-93CE-7D77B70587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 b="50000"/>
            <a:stretch/>
          </p:blipFill>
          <p:spPr>
            <a:xfrm>
              <a:off x="859838" y="881026"/>
              <a:ext cx="680204" cy="680204"/>
            </a:xfrm>
            <a:prstGeom prst="rect">
              <a:avLst/>
            </a:prstGeom>
          </p:spPr>
        </p:pic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xmlns="" id="{E71C2FAE-B57F-42D8-87C4-A90E82C69A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00" t="41273" r="-695" b="-2669"/>
            <a:stretch/>
          </p:blipFill>
          <p:spPr>
            <a:xfrm>
              <a:off x="1465547" y="999289"/>
              <a:ext cx="985513" cy="1015288"/>
            </a:xfrm>
            <a:prstGeom prst="rect">
              <a:avLst/>
            </a:prstGeom>
          </p:spPr>
        </p:pic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533B4F7E-2232-46BD-B039-939C1884ABC2}"/>
              </a:ext>
            </a:extLst>
          </p:cNvPr>
          <p:cNvGrpSpPr/>
          <p:nvPr/>
        </p:nvGrpSpPr>
        <p:grpSpPr>
          <a:xfrm>
            <a:off x="3275749" y="2429631"/>
            <a:ext cx="5343351" cy="1167578"/>
            <a:chOff x="3673956" y="3730395"/>
            <a:chExt cx="4654867" cy="1167578"/>
          </a:xfrm>
        </p:grpSpPr>
        <p:sp>
          <p:nvSpPr>
            <p:cNvPr id="19" name="矩形: 圆角 18">
              <a:extLst>
                <a:ext uri="{FF2B5EF4-FFF2-40B4-BE49-F238E27FC236}">
                  <a16:creationId xmlns:a16="http://schemas.microsoft.com/office/drawing/2014/main" xmlns="" id="{F95BEAAA-B6D5-4C3A-89F7-1D0B9F5E9CCA}"/>
                </a:ext>
              </a:extLst>
            </p:cNvPr>
            <p:cNvSpPr/>
            <p:nvPr/>
          </p:nvSpPr>
          <p:spPr>
            <a:xfrm>
              <a:off x="3673956" y="3730395"/>
              <a:ext cx="4654867" cy="1167578"/>
            </a:xfrm>
            <a:prstGeom prst="roundRect">
              <a:avLst>
                <a:gd name="adj" fmla="val 50000"/>
              </a:avLst>
            </a:prstGeom>
            <a:solidFill>
              <a:srgbClr val="FFF3C0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rgbClr val="BE0001"/>
                </a:solidFill>
                <a:latin typeface="+mn-ea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94ADA1EE-EBAA-49C1-9B22-B8832FFCD54C}"/>
                </a:ext>
              </a:extLst>
            </p:cNvPr>
            <p:cNvSpPr/>
            <p:nvPr/>
          </p:nvSpPr>
          <p:spPr>
            <a:xfrm>
              <a:off x="4134191" y="3913598"/>
              <a:ext cx="417346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800" b="1" dirty="0">
                  <a:solidFill>
                    <a:srgbClr val="BE0001"/>
                  </a:solidFill>
                  <a:latin typeface="+mn-ea"/>
                </a:rPr>
                <a:t>全国质量月简介</a:t>
              </a:r>
            </a:p>
          </p:txBody>
        </p:sp>
      </p:grp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25228430-9CD4-4DEC-845C-864ED3583803}"/>
              </a:ext>
            </a:extLst>
          </p:cNvPr>
          <p:cNvSpPr/>
          <p:nvPr/>
        </p:nvSpPr>
        <p:spPr>
          <a:xfrm>
            <a:off x="3042657" y="4071998"/>
            <a:ext cx="60050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dirty="0">
                <a:solidFill>
                  <a:srgbClr val="FFF3C0"/>
                </a:solidFill>
                <a:latin typeface="+mn-ea"/>
              </a:rPr>
              <a:t>创造质量价值 增强企业韧性 助力高质量发展</a:t>
            </a:r>
          </a:p>
        </p:txBody>
      </p:sp>
    </p:spTree>
    <p:extLst>
      <p:ext uri="{BB962C8B-B14F-4D97-AF65-F5344CB8AC3E}">
        <p14:creationId xmlns:p14="http://schemas.microsoft.com/office/powerpoint/2010/main" val="7559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2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858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6768D106-8F3A-8AA3-B6C3-C24F5305162E}"/>
              </a:ext>
            </a:extLst>
          </p:cNvPr>
          <p:cNvSpPr txBox="1"/>
          <p:nvPr/>
        </p:nvSpPr>
        <p:spPr>
          <a:xfrm>
            <a:off x="2751929" y="3244156"/>
            <a:ext cx="664097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质量月（</a:t>
            </a:r>
            <a:r>
              <a:rPr lang="en-US" altLang="zh-CN" sz="2400" b="1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Quality Month</a:t>
            </a:r>
            <a:r>
              <a:rPr lang="zh-CN" altLang="en-US" sz="2400" b="1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）</a:t>
            </a:r>
            <a:r>
              <a:rPr lang="zh-CN" altLang="en-US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是指在国家质量工作主管部门的倡导和部署下，由全社会尤其是广大企业积极参与、旨在提高全民族</a:t>
            </a:r>
            <a:r>
              <a:rPr lang="zh-CN" altLang="en-US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质量意识</a:t>
            </a:r>
            <a:r>
              <a:rPr lang="zh-CN" altLang="en-US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、提高质量的一年一度的专题活动。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AF848A4-BCA2-48EC-B4D0-891ED5ECC102}"/>
              </a:ext>
            </a:extLst>
          </p:cNvPr>
          <p:cNvGrpSpPr/>
          <p:nvPr/>
        </p:nvGrpSpPr>
        <p:grpSpPr>
          <a:xfrm>
            <a:off x="922875" y="673769"/>
            <a:ext cx="4080191" cy="741327"/>
            <a:chOff x="3673956" y="3730395"/>
            <a:chExt cx="4654867" cy="1167578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xmlns="" id="{9C644A27-7DB4-469C-A4C4-8EABC85A128F}"/>
                </a:ext>
              </a:extLst>
            </p:cNvPr>
            <p:cNvSpPr/>
            <p:nvPr/>
          </p:nvSpPr>
          <p:spPr>
            <a:xfrm>
              <a:off x="3673956" y="3730395"/>
              <a:ext cx="4654867" cy="1167578"/>
            </a:xfrm>
            <a:prstGeom prst="roundRect">
              <a:avLst>
                <a:gd name="adj" fmla="val 50000"/>
              </a:avLst>
            </a:prstGeom>
            <a:solidFill>
              <a:srgbClr val="BE0001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DECA3"/>
                </a:solidFill>
                <a:latin typeface="+mn-ea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BD4F1790-60A5-4F49-B6B3-08ECA8ED7003}"/>
                </a:ext>
              </a:extLst>
            </p:cNvPr>
            <p:cNvSpPr/>
            <p:nvPr/>
          </p:nvSpPr>
          <p:spPr>
            <a:xfrm>
              <a:off x="4340738" y="3892678"/>
              <a:ext cx="3715922" cy="921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b="1" dirty="0">
                  <a:solidFill>
                    <a:srgbClr val="FDECA3"/>
                  </a:solidFill>
                  <a:latin typeface="+mn-ea"/>
                </a:rPr>
                <a:t>什么是质量月？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A33D0584-F027-4D39-AE49-10FDF16C0EC3}"/>
              </a:ext>
            </a:extLst>
          </p:cNvPr>
          <p:cNvGrpSpPr/>
          <p:nvPr/>
        </p:nvGrpSpPr>
        <p:grpSpPr>
          <a:xfrm>
            <a:off x="1507337" y="2002728"/>
            <a:ext cx="9351067" cy="3660134"/>
            <a:chOff x="922876" y="1874392"/>
            <a:chExt cx="9351066" cy="3660134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34810E02-DFC0-4315-831C-52AD0B4A8DF0}"/>
                </a:ext>
              </a:extLst>
            </p:cNvPr>
            <p:cNvSpPr/>
            <p:nvPr/>
          </p:nvSpPr>
          <p:spPr bwMode="auto">
            <a:xfrm>
              <a:off x="922876" y="1874520"/>
              <a:ext cx="9351066" cy="3660006"/>
            </a:xfrm>
            <a:prstGeom prst="rect">
              <a:avLst/>
            </a:prstGeom>
            <a:noFill/>
            <a:ln w="12700">
              <a:solidFill>
                <a:srgbClr val="BE000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356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09AEF6DB-B8FC-4473-8230-FE14A55C56CF}"/>
                </a:ext>
              </a:extLst>
            </p:cNvPr>
            <p:cNvGrpSpPr/>
            <p:nvPr/>
          </p:nvGrpSpPr>
          <p:grpSpPr>
            <a:xfrm>
              <a:off x="1334575" y="1874392"/>
              <a:ext cx="593033" cy="703686"/>
              <a:chOff x="1197190" y="1874393"/>
              <a:chExt cx="593033" cy="703686"/>
            </a:xfrm>
          </p:grpSpPr>
          <p:sp>
            <p:nvSpPr>
              <p:cNvPr id="9" name="等腰三角形 219">
                <a:extLst>
                  <a:ext uri="{FF2B5EF4-FFF2-40B4-BE49-F238E27FC236}">
                    <a16:creationId xmlns:a16="http://schemas.microsoft.com/office/drawing/2014/main" xmlns="" id="{0B98F238-39E8-4229-A939-93227147BD16}"/>
                  </a:ext>
                </a:extLst>
              </p:cNvPr>
              <p:cNvSpPr/>
              <p:nvPr/>
            </p:nvSpPr>
            <p:spPr bwMode="auto">
              <a:xfrm rot="5400000" flipV="1">
                <a:off x="1141864" y="1929719"/>
                <a:ext cx="703686" cy="593033"/>
              </a:xfrm>
              <a:custGeom>
                <a:avLst/>
                <a:gdLst/>
                <a:ahLst/>
                <a:cxnLst/>
                <a:rect l="l" t="t" r="r" b="b"/>
                <a:pathLst>
                  <a:path w="563124" h="628267">
                    <a:moveTo>
                      <a:pt x="0" y="3978"/>
                    </a:moveTo>
                    <a:lnTo>
                      <a:pt x="0" y="628267"/>
                    </a:lnTo>
                    <a:lnTo>
                      <a:pt x="303862" y="628267"/>
                    </a:lnTo>
                    <a:lnTo>
                      <a:pt x="447878" y="628267"/>
                    </a:lnTo>
                    <a:lnTo>
                      <a:pt x="559744" y="628267"/>
                    </a:lnTo>
                    <a:lnTo>
                      <a:pt x="476615" y="351159"/>
                    </a:lnTo>
                    <a:lnTo>
                      <a:pt x="563124" y="0"/>
                    </a:lnTo>
                    <a:lnTo>
                      <a:pt x="352994" y="0"/>
                    </a:lnTo>
                    <a:lnTo>
                      <a:pt x="353974" y="3978"/>
                    </a:ln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313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125" b="1" dirty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10" name="任意多边形">
                <a:extLst>
                  <a:ext uri="{FF2B5EF4-FFF2-40B4-BE49-F238E27FC236}">
                    <a16:creationId xmlns:a16="http://schemas.microsoft.com/office/drawing/2014/main" xmlns="" id="{D7A493AE-96CA-4A5F-907A-5E90EDDCB262}"/>
                  </a:ext>
                </a:extLst>
              </p:cNvPr>
              <p:cNvSpPr/>
              <p:nvPr/>
            </p:nvSpPr>
            <p:spPr bwMode="auto">
              <a:xfrm>
                <a:off x="1289795" y="1895622"/>
                <a:ext cx="403010" cy="489486"/>
              </a:xfrm>
              <a:custGeom>
                <a:avLst/>
                <a:gdLst>
                  <a:gd name="T0" fmla="*/ 440790 w 2792413"/>
                  <a:gd name="T1" fmla="*/ 2575798 h 3389313"/>
                  <a:gd name="T2" fmla="*/ 1147253 w 2792413"/>
                  <a:gd name="T3" fmla="*/ 1201035 h 3389313"/>
                  <a:gd name="T4" fmla="*/ 1223433 w 2792413"/>
                  <a:gd name="T5" fmla="*/ 1473921 h 3389313"/>
                  <a:gd name="T6" fmla="*/ 1315165 w 2792413"/>
                  <a:gd name="T7" fmla="*/ 1458373 h 3389313"/>
                  <a:gd name="T8" fmla="*/ 1462128 w 2792413"/>
                  <a:gd name="T9" fmla="*/ 1368574 h 3389313"/>
                  <a:gd name="T10" fmla="*/ 1552274 w 2792413"/>
                  <a:gd name="T11" fmla="*/ 1517392 h 3389313"/>
                  <a:gd name="T12" fmla="*/ 1632262 w 2792413"/>
                  <a:gd name="T13" fmla="*/ 1262910 h 3389313"/>
                  <a:gd name="T14" fmla="*/ 1689714 w 2792413"/>
                  <a:gd name="T15" fmla="*/ 1093784 h 3389313"/>
                  <a:gd name="T16" fmla="*/ 1947454 w 2792413"/>
                  <a:gd name="T17" fmla="*/ 1176285 h 3389313"/>
                  <a:gd name="T18" fmla="*/ 2040457 w 2792413"/>
                  <a:gd name="T19" fmla="*/ 1240064 h 3389313"/>
                  <a:gd name="T20" fmla="*/ 2124889 w 2792413"/>
                  <a:gd name="T21" fmla="*/ 1394276 h 3389313"/>
                  <a:gd name="T22" fmla="*/ 2358823 w 2792413"/>
                  <a:gd name="T23" fmla="*/ 1575460 h 3389313"/>
                  <a:gd name="T24" fmla="*/ 2669254 w 2792413"/>
                  <a:gd name="T25" fmla="*/ 1240381 h 3389313"/>
                  <a:gd name="T26" fmla="*/ 2738767 w 2792413"/>
                  <a:gd name="T27" fmla="*/ 1227371 h 3389313"/>
                  <a:gd name="T28" fmla="*/ 2783840 w 2792413"/>
                  <a:gd name="T29" fmla="*/ 1283853 h 3389313"/>
                  <a:gd name="T30" fmla="*/ 2705122 w 2792413"/>
                  <a:gd name="T31" fmla="*/ 1422200 h 3389313"/>
                  <a:gd name="T32" fmla="*/ 2761621 w 2792413"/>
                  <a:gd name="T33" fmla="*/ 1492008 h 3389313"/>
                  <a:gd name="T34" fmla="*/ 2775270 w 2792413"/>
                  <a:gd name="T35" fmla="*/ 1582441 h 3389313"/>
                  <a:gd name="T36" fmla="*/ 2740355 w 2792413"/>
                  <a:gd name="T37" fmla="*/ 1669383 h 3389313"/>
                  <a:gd name="T38" fmla="*/ 2438811 w 2792413"/>
                  <a:gd name="T39" fmla="*/ 2001606 h 3389313"/>
                  <a:gd name="T40" fmla="*/ 2326447 w 2792413"/>
                  <a:gd name="T41" fmla="*/ 2083155 h 3389313"/>
                  <a:gd name="T42" fmla="*/ 2234397 w 2792413"/>
                  <a:gd name="T43" fmla="*/ 2095530 h 3389313"/>
                  <a:gd name="T44" fmla="*/ 2140759 w 2792413"/>
                  <a:gd name="T45" fmla="*/ 2059674 h 3389313"/>
                  <a:gd name="T46" fmla="*/ 2049979 w 2792413"/>
                  <a:gd name="T47" fmla="*/ 1965116 h 3389313"/>
                  <a:gd name="T48" fmla="*/ 1428165 w 2792413"/>
                  <a:gd name="T49" fmla="*/ 2143126 h 3389313"/>
                  <a:gd name="T50" fmla="*/ 1429434 w 2792413"/>
                  <a:gd name="T51" fmla="*/ 1759182 h 3389313"/>
                  <a:gd name="T52" fmla="*/ 1368174 w 2792413"/>
                  <a:gd name="T53" fmla="*/ 1755057 h 3389313"/>
                  <a:gd name="T54" fmla="*/ 1337384 w 2792413"/>
                  <a:gd name="T55" fmla="*/ 1826769 h 3389313"/>
                  <a:gd name="T56" fmla="*/ 852376 w 2792413"/>
                  <a:gd name="T57" fmla="*/ 1682710 h 3389313"/>
                  <a:gd name="T58" fmla="*/ 784766 w 2792413"/>
                  <a:gd name="T59" fmla="*/ 2018424 h 3389313"/>
                  <a:gd name="T60" fmla="*/ 485762 w 2792413"/>
                  <a:gd name="T61" fmla="*/ 1784884 h 3389313"/>
                  <a:gd name="T62" fmla="*/ 583526 w 2792413"/>
                  <a:gd name="T63" fmla="*/ 1432036 h 3389313"/>
                  <a:gd name="T64" fmla="*/ 667641 w 2792413"/>
                  <a:gd name="T65" fmla="*/ 1278141 h 3389313"/>
                  <a:gd name="T66" fmla="*/ 848249 w 2792413"/>
                  <a:gd name="T67" fmla="*/ 1188343 h 3389313"/>
                  <a:gd name="T68" fmla="*/ 1117099 w 2792413"/>
                  <a:gd name="T69" fmla="*/ 1090294 h 3389313"/>
                  <a:gd name="T70" fmla="*/ 1495426 w 2792413"/>
                  <a:gd name="T71" fmla="*/ 10798 h 3389313"/>
                  <a:gd name="T72" fmla="*/ 1596073 w 2792413"/>
                  <a:gd name="T73" fmla="*/ 50816 h 3389313"/>
                  <a:gd name="T74" fmla="*/ 1679258 w 2792413"/>
                  <a:gd name="T75" fmla="*/ 116241 h 3389313"/>
                  <a:gd name="T76" fmla="*/ 1743076 w 2792413"/>
                  <a:gd name="T77" fmla="*/ 203263 h 3389313"/>
                  <a:gd name="T78" fmla="*/ 1802448 w 2792413"/>
                  <a:gd name="T79" fmla="*/ 402397 h 3389313"/>
                  <a:gd name="T80" fmla="*/ 1849121 w 2792413"/>
                  <a:gd name="T81" fmla="*/ 458612 h 3389313"/>
                  <a:gd name="T82" fmla="*/ 1861186 w 2792413"/>
                  <a:gd name="T83" fmla="*/ 526260 h 3389313"/>
                  <a:gd name="T84" fmla="*/ 1823086 w 2792413"/>
                  <a:gd name="T85" fmla="*/ 626621 h 3389313"/>
                  <a:gd name="T86" fmla="*/ 1771651 w 2792413"/>
                  <a:gd name="T87" fmla="*/ 681248 h 3389313"/>
                  <a:gd name="T88" fmla="*/ 1688148 w 2792413"/>
                  <a:gd name="T89" fmla="*/ 863867 h 3389313"/>
                  <a:gd name="T90" fmla="*/ 1552576 w 2792413"/>
                  <a:gd name="T91" fmla="*/ 992176 h 3389313"/>
                  <a:gd name="T92" fmla="*/ 1464628 w 2792413"/>
                  <a:gd name="T93" fmla="*/ 1024254 h 3389313"/>
                  <a:gd name="T94" fmla="*/ 1364933 w 2792413"/>
                  <a:gd name="T95" fmla="*/ 1028383 h 3389313"/>
                  <a:gd name="T96" fmla="*/ 1273493 w 2792413"/>
                  <a:gd name="T97" fmla="*/ 1003928 h 3389313"/>
                  <a:gd name="T98" fmla="*/ 1136333 w 2792413"/>
                  <a:gd name="T99" fmla="*/ 893721 h 3389313"/>
                  <a:gd name="T100" fmla="*/ 1043305 w 2792413"/>
                  <a:gd name="T101" fmla="*/ 719677 h 3389313"/>
                  <a:gd name="T102" fmla="*/ 984250 w 2792413"/>
                  <a:gd name="T103" fmla="*/ 642183 h 3389313"/>
                  <a:gd name="T104" fmla="*/ 943610 w 2792413"/>
                  <a:gd name="T105" fmla="*/ 580887 h 3389313"/>
                  <a:gd name="T106" fmla="*/ 930275 w 2792413"/>
                  <a:gd name="T107" fmla="*/ 508792 h 3389313"/>
                  <a:gd name="T108" fmla="*/ 958215 w 2792413"/>
                  <a:gd name="T109" fmla="*/ 440826 h 3389313"/>
                  <a:gd name="T110" fmla="*/ 1010603 w 2792413"/>
                  <a:gd name="T111" fmla="*/ 336019 h 3389313"/>
                  <a:gd name="T112" fmla="*/ 1081405 w 2792413"/>
                  <a:gd name="T113" fmla="*/ 168327 h 3389313"/>
                  <a:gd name="T114" fmla="*/ 1152525 w 2792413"/>
                  <a:gd name="T115" fmla="*/ 89245 h 3389313"/>
                  <a:gd name="T116" fmla="*/ 1242060 w 2792413"/>
                  <a:gd name="T117" fmla="*/ 32713 h 3389313"/>
                  <a:gd name="T118" fmla="*/ 1348105 w 2792413"/>
                  <a:gd name="T119" fmla="*/ 3494 h 3389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92413" h="3389313">
                    <a:moveTo>
                      <a:pt x="520700" y="2665413"/>
                    </a:moveTo>
                    <a:lnTo>
                      <a:pt x="2271713" y="2665413"/>
                    </a:lnTo>
                    <a:lnTo>
                      <a:pt x="2258063" y="3389313"/>
                    </a:lnTo>
                    <a:lnTo>
                      <a:pt x="534985" y="3389313"/>
                    </a:lnTo>
                    <a:lnTo>
                      <a:pt x="520700" y="2665413"/>
                    </a:lnTo>
                    <a:close/>
                    <a:moveTo>
                      <a:pt x="0" y="2312988"/>
                    </a:moveTo>
                    <a:lnTo>
                      <a:pt x="2792413" y="2312988"/>
                    </a:lnTo>
                    <a:lnTo>
                      <a:pt x="2504058" y="3016251"/>
                    </a:lnTo>
                    <a:lnTo>
                      <a:pt x="2343366" y="3016251"/>
                    </a:lnTo>
                    <a:lnTo>
                      <a:pt x="2351623" y="2575798"/>
                    </a:lnTo>
                    <a:lnTo>
                      <a:pt x="440790" y="2575798"/>
                    </a:lnTo>
                    <a:lnTo>
                      <a:pt x="449047" y="3016251"/>
                    </a:lnTo>
                    <a:lnTo>
                      <a:pt x="288355" y="3016251"/>
                    </a:lnTo>
                    <a:lnTo>
                      <a:pt x="0" y="2312988"/>
                    </a:lnTo>
                    <a:close/>
                    <a:moveTo>
                      <a:pt x="1131065" y="1087438"/>
                    </a:moveTo>
                    <a:lnTo>
                      <a:pt x="1131065" y="1087755"/>
                    </a:lnTo>
                    <a:lnTo>
                      <a:pt x="1131700" y="1087438"/>
                    </a:lnTo>
                    <a:lnTo>
                      <a:pt x="1133287" y="1104890"/>
                    </a:lnTo>
                    <a:lnTo>
                      <a:pt x="1135826" y="1125198"/>
                    </a:lnTo>
                    <a:lnTo>
                      <a:pt x="1138683" y="1148044"/>
                    </a:lnTo>
                    <a:lnTo>
                      <a:pt x="1142492" y="1173112"/>
                    </a:lnTo>
                    <a:lnTo>
                      <a:pt x="1147253" y="1201035"/>
                    </a:lnTo>
                    <a:lnTo>
                      <a:pt x="1153284" y="1231179"/>
                    </a:lnTo>
                    <a:lnTo>
                      <a:pt x="1160267" y="1262910"/>
                    </a:lnTo>
                    <a:lnTo>
                      <a:pt x="1168520" y="1297180"/>
                    </a:lnTo>
                    <a:lnTo>
                      <a:pt x="1178042" y="1333670"/>
                    </a:lnTo>
                    <a:lnTo>
                      <a:pt x="1183439" y="1352074"/>
                    </a:lnTo>
                    <a:lnTo>
                      <a:pt x="1188835" y="1371430"/>
                    </a:lnTo>
                    <a:lnTo>
                      <a:pt x="1195183" y="1391103"/>
                    </a:lnTo>
                    <a:lnTo>
                      <a:pt x="1201531" y="1411094"/>
                    </a:lnTo>
                    <a:lnTo>
                      <a:pt x="1208514" y="1431719"/>
                    </a:lnTo>
                    <a:lnTo>
                      <a:pt x="1215497" y="1452344"/>
                    </a:lnTo>
                    <a:lnTo>
                      <a:pt x="1223433" y="1473921"/>
                    </a:lnTo>
                    <a:lnTo>
                      <a:pt x="1231685" y="1495498"/>
                    </a:lnTo>
                    <a:lnTo>
                      <a:pt x="1240573" y="1517392"/>
                    </a:lnTo>
                    <a:lnTo>
                      <a:pt x="1249461" y="1539604"/>
                    </a:lnTo>
                    <a:lnTo>
                      <a:pt x="1258983" y="1562450"/>
                    </a:lnTo>
                    <a:lnTo>
                      <a:pt x="1269458" y="1585296"/>
                    </a:lnTo>
                    <a:lnTo>
                      <a:pt x="1279932" y="1608460"/>
                    </a:lnTo>
                    <a:lnTo>
                      <a:pt x="1291359" y="1632258"/>
                    </a:lnTo>
                    <a:lnTo>
                      <a:pt x="1294851" y="1601162"/>
                    </a:lnTo>
                    <a:lnTo>
                      <a:pt x="1298977" y="1571018"/>
                    </a:lnTo>
                    <a:lnTo>
                      <a:pt x="1306913" y="1512315"/>
                    </a:lnTo>
                    <a:lnTo>
                      <a:pt x="1315165" y="1458373"/>
                    </a:lnTo>
                    <a:lnTo>
                      <a:pt x="1323101" y="1409824"/>
                    </a:lnTo>
                    <a:lnTo>
                      <a:pt x="1330084" y="1368574"/>
                    </a:lnTo>
                    <a:lnTo>
                      <a:pt x="1336115" y="1335574"/>
                    </a:lnTo>
                    <a:lnTo>
                      <a:pt x="1342780" y="1300670"/>
                    </a:lnTo>
                    <a:lnTo>
                      <a:pt x="1298025" y="1196275"/>
                    </a:lnTo>
                    <a:lnTo>
                      <a:pt x="1370395" y="1127736"/>
                    </a:lnTo>
                    <a:lnTo>
                      <a:pt x="1421817" y="1127736"/>
                    </a:lnTo>
                    <a:lnTo>
                      <a:pt x="1494187" y="1196275"/>
                    </a:lnTo>
                    <a:lnTo>
                      <a:pt x="1449749" y="1300670"/>
                    </a:lnTo>
                    <a:lnTo>
                      <a:pt x="1456415" y="1335574"/>
                    </a:lnTo>
                    <a:lnTo>
                      <a:pt x="1462128" y="1368574"/>
                    </a:lnTo>
                    <a:lnTo>
                      <a:pt x="1469746" y="1409824"/>
                    </a:lnTo>
                    <a:lnTo>
                      <a:pt x="1477364" y="1458373"/>
                    </a:lnTo>
                    <a:lnTo>
                      <a:pt x="1485617" y="1512315"/>
                    </a:lnTo>
                    <a:lnTo>
                      <a:pt x="1493869" y="1571018"/>
                    </a:lnTo>
                    <a:lnTo>
                      <a:pt x="1497678" y="1601162"/>
                    </a:lnTo>
                    <a:lnTo>
                      <a:pt x="1501170" y="1632258"/>
                    </a:lnTo>
                    <a:lnTo>
                      <a:pt x="1512279" y="1608460"/>
                    </a:lnTo>
                    <a:lnTo>
                      <a:pt x="1523072" y="1585296"/>
                    </a:lnTo>
                    <a:lnTo>
                      <a:pt x="1533229" y="1562450"/>
                    </a:lnTo>
                    <a:lnTo>
                      <a:pt x="1542751" y="1539604"/>
                    </a:lnTo>
                    <a:lnTo>
                      <a:pt x="1552274" y="1517392"/>
                    </a:lnTo>
                    <a:lnTo>
                      <a:pt x="1560844" y="1495498"/>
                    </a:lnTo>
                    <a:lnTo>
                      <a:pt x="1568779" y="1473921"/>
                    </a:lnTo>
                    <a:lnTo>
                      <a:pt x="1576715" y="1452344"/>
                    </a:lnTo>
                    <a:lnTo>
                      <a:pt x="1584015" y="1431719"/>
                    </a:lnTo>
                    <a:lnTo>
                      <a:pt x="1590681" y="1411094"/>
                    </a:lnTo>
                    <a:lnTo>
                      <a:pt x="1597346" y="1391103"/>
                    </a:lnTo>
                    <a:lnTo>
                      <a:pt x="1603377" y="1371430"/>
                    </a:lnTo>
                    <a:lnTo>
                      <a:pt x="1609408" y="1352074"/>
                    </a:lnTo>
                    <a:lnTo>
                      <a:pt x="1614487" y="1333670"/>
                    </a:lnTo>
                    <a:lnTo>
                      <a:pt x="1624327" y="1297180"/>
                    </a:lnTo>
                    <a:lnTo>
                      <a:pt x="1632262" y="1262910"/>
                    </a:lnTo>
                    <a:lnTo>
                      <a:pt x="1639563" y="1231179"/>
                    </a:lnTo>
                    <a:lnTo>
                      <a:pt x="1644959" y="1201035"/>
                    </a:lnTo>
                    <a:lnTo>
                      <a:pt x="1649720" y="1173112"/>
                    </a:lnTo>
                    <a:lnTo>
                      <a:pt x="1653846" y="1148044"/>
                    </a:lnTo>
                    <a:lnTo>
                      <a:pt x="1657020" y="1125198"/>
                    </a:lnTo>
                    <a:lnTo>
                      <a:pt x="1659242" y="1104890"/>
                    </a:lnTo>
                    <a:lnTo>
                      <a:pt x="1660829" y="1087438"/>
                    </a:lnTo>
                    <a:lnTo>
                      <a:pt x="1661464" y="1087755"/>
                    </a:lnTo>
                    <a:lnTo>
                      <a:pt x="1661464" y="1087438"/>
                    </a:lnTo>
                    <a:lnTo>
                      <a:pt x="1675430" y="1090294"/>
                    </a:lnTo>
                    <a:lnTo>
                      <a:pt x="1689714" y="1093784"/>
                    </a:lnTo>
                    <a:lnTo>
                      <a:pt x="1703998" y="1097592"/>
                    </a:lnTo>
                    <a:lnTo>
                      <a:pt x="1718916" y="1101400"/>
                    </a:lnTo>
                    <a:lnTo>
                      <a:pt x="1749705" y="1110919"/>
                    </a:lnTo>
                    <a:lnTo>
                      <a:pt x="1782399" y="1120756"/>
                    </a:lnTo>
                    <a:lnTo>
                      <a:pt x="1812871" y="1129640"/>
                    </a:lnTo>
                    <a:lnTo>
                      <a:pt x="1841120" y="1138208"/>
                    </a:lnTo>
                    <a:lnTo>
                      <a:pt x="1866831" y="1146458"/>
                    </a:lnTo>
                    <a:lnTo>
                      <a:pt x="1890002" y="1154390"/>
                    </a:lnTo>
                    <a:lnTo>
                      <a:pt x="1911269" y="1162006"/>
                    </a:lnTo>
                    <a:lnTo>
                      <a:pt x="1930314" y="1168987"/>
                    </a:lnTo>
                    <a:lnTo>
                      <a:pt x="1947454" y="1176285"/>
                    </a:lnTo>
                    <a:lnTo>
                      <a:pt x="1962690" y="1183266"/>
                    </a:lnTo>
                    <a:lnTo>
                      <a:pt x="1976021" y="1189612"/>
                    </a:lnTo>
                    <a:lnTo>
                      <a:pt x="1987766" y="1195958"/>
                    </a:lnTo>
                    <a:lnTo>
                      <a:pt x="1998240" y="1201670"/>
                    </a:lnTo>
                    <a:lnTo>
                      <a:pt x="2006811" y="1207381"/>
                    </a:lnTo>
                    <a:lnTo>
                      <a:pt x="2014111" y="1212775"/>
                    </a:lnTo>
                    <a:lnTo>
                      <a:pt x="2020142" y="1218487"/>
                    </a:lnTo>
                    <a:lnTo>
                      <a:pt x="2025221" y="1223564"/>
                    </a:lnTo>
                    <a:lnTo>
                      <a:pt x="2029030" y="1228641"/>
                    </a:lnTo>
                    <a:lnTo>
                      <a:pt x="2035061" y="1234035"/>
                    </a:lnTo>
                    <a:lnTo>
                      <a:pt x="2040457" y="1240064"/>
                    </a:lnTo>
                    <a:lnTo>
                      <a:pt x="2046170" y="1246410"/>
                    </a:lnTo>
                    <a:lnTo>
                      <a:pt x="2051249" y="1252756"/>
                    </a:lnTo>
                    <a:lnTo>
                      <a:pt x="2056010" y="1259420"/>
                    </a:lnTo>
                    <a:lnTo>
                      <a:pt x="2060771" y="1266401"/>
                    </a:lnTo>
                    <a:lnTo>
                      <a:pt x="2065215" y="1273699"/>
                    </a:lnTo>
                    <a:lnTo>
                      <a:pt x="2068706" y="1281631"/>
                    </a:lnTo>
                    <a:lnTo>
                      <a:pt x="2069976" y="1283535"/>
                    </a:lnTo>
                    <a:lnTo>
                      <a:pt x="2072833" y="1289564"/>
                    </a:lnTo>
                    <a:lnTo>
                      <a:pt x="2083942" y="1312410"/>
                    </a:lnTo>
                    <a:lnTo>
                      <a:pt x="2101717" y="1348584"/>
                    </a:lnTo>
                    <a:lnTo>
                      <a:pt x="2124889" y="1394276"/>
                    </a:lnTo>
                    <a:lnTo>
                      <a:pt x="2151869" y="1446950"/>
                    </a:lnTo>
                    <a:lnTo>
                      <a:pt x="2182341" y="1504382"/>
                    </a:lnTo>
                    <a:lnTo>
                      <a:pt x="2197894" y="1534210"/>
                    </a:lnTo>
                    <a:lnTo>
                      <a:pt x="2214399" y="1563719"/>
                    </a:lnTo>
                    <a:lnTo>
                      <a:pt x="2230588" y="1593229"/>
                    </a:lnTo>
                    <a:lnTo>
                      <a:pt x="2247093" y="1622104"/>
                    </a:lnTo>
                    <a:lnTo>
                      <a:pt x="2260742" y="1645902"/>
                    </a:lnTo>
                    <a:lnTo>
                      <a:pt x="2274073" y="1668431"/>
                    </a:lnTo>
                    <a:lnTo>
                      <a:pt x="2305497" y="1634479"/>
                    </a:lnTo>
                    <a:lnTo>
                      <a:pt x="2332478" y="1604652"/>
                    </a:lnTo>
                    <a:lnTo>
                      <a:pt x="2358823" y="1575460"/>
                    </a:lnTo>
                    <a:lnTo>
                      <a:pt x="2406752" y="1520883"/>
                    </a:lnTo>
                    <a:lnTo>
                      <a:pt x="2443572" y="1478046"/>
                    </a:lnTo>
                    <a:lnTo>
                      <a:pt x="2465157" y="1453296"/>
                    </a:lnTo>
                    <a:lnTo>
                      <a:pt x="2468013" y="1449805"/>
                    </a:lnTo>
                    <a:lnTo>
                      <a:pt x="2471822" y="1445681"/>
                    </a:lnTo>
                    <a:lnTo>
                      <a:pt x="2475631" y="1441555"/>
                    </a:lnTo>
                    <a:lnTo>
                      <a:pt x="2483567" y="1434257"/>
                    </a:lnTo>
                    <a:lnTo>
                      <a:pt x="2491819" y="1427276"/>
                    </a:lnTo>
                    <a:lnTo>
                      <a:pt x="2500390" y="1420930"/>
                    </a:lnTo>
                    <a:lnTo>
                      <a:pt x="2664175" y="1245141"/>
                    </a:lnTo>
                    <a:lnTo>
                      <a:pt x="2669254" y="1240381"/>
                    </a:lnTo>
                    <a:lnTo>
                      <a:pt x="2674967" y="1235939"/>
                    </a:lnTo>
                    <a:lnTo>
                      <a:pt x="2680681" y="1232131"/>
                    </a:lnTo>
                    <a:lnTo>
                      <a:pt x="2686712" y="1229275"/>
                    </a:lnTo>
                    <a:lnTo>
                      <a:pt x="2693060" y="1227054"/>
                    </a:lnTo>
                    <a:lnTo>
                      <a:pt x="2699408" y="1225150"/>
                    </a:lnTo>
                    <a:lnTo>
                      <a:pt x="2706074" y="1224198"/>
                    </a:lnTo>
                    <a:lnTo>
                      <a:pt x="2712422" y="1223247"/>
                    </a:lnTo>
                    <a:lnTo>
                      <a:pt x="2719088" y="1223247"/>
                    </a:lnTo>
                    <a:lnTo>
                      <a:pt x="2725754" y="1224198"/>
                    </a:lnTo>
                    <a:lnTo>
                      <a:pt x="2732419" y="1225468"/>
                    </a:lnTo>
                    <a:lnTo>
                      <a:pt x="2738767" y="1227371"/>
                    </a:lnTo>
                    <a:lnTo>
                      <a:pt x="2745116" y="1229910"/>
                    </a:lnTo>
                    <a:lnTo>
                      <a:pt x="2751147" y="1233400"/>
                    </a:lnTo>
                    <a:lnTo>
                      <a:pt x="2757178" y="1237525"/>
                    </a:lnTo>
                    <a:lnTo>
                      <a:pt x="2762574" y="1241968"/>
                    </a:lnTo>
                    <a:lnTo>
                      <a:pt x="2767335" y="1247045"/>
                    </a:lnTo>
                    <a:lnTo>
                      <a:pt x="2771779" y="1252756"/>
                    </a:lnTo>
                    <a:lnTo>
                      <a:pt x="2775270" y="1258151"/>
                    </a:lnTo>
                    <a:lnTo>
                      <a:pt x="2778444" y="1264497"/>
                    </a:lnTo>
                    <a:lnTo>
                      <a:pt x="2780666" y="1270843"/>
                    </a:lnTo>
                    <a:lnTo>
                      <a:pt x="2782571" y="1277189"/>
                    </a:lnTo>
                    <a:lnTo>
                      <a:pt x="2783840" y="1283853"/>
                    </a:lnTo>
                    <a:lnTo>
                      <a:pt x="2784475" y="1290199"/>
                    </a:lnTo>
                    <a:lnTo>
                      <a:pt x="2784475" y="1296862"/>
                    </a:lnTo>
                    <a:lnTo>
                      <a:pt x="2783840" y="1303526"/>
                    </a:lnTo>
                    <a:lnTo>
                      <a:pt x="2782253" y="1310189"/>
                    </a:lnTo>
                    <a:lnTo>
                      <a:pt x="2780349" y="1316535"/>
                    </a:lnTo>
                    <a:lnTo>
                      <a:pt x="2777492" y="1322882"/>
                    </a:lnTo>
                    <a:lnTo>
                      <a:pt x="2774635" y="1328911"/>
                    </a:lnTo>
                    <a:lnTo>
                      <a:pt x="2770509" y="1334622"/>
                    </a:lnTo>
                    <a:lnTo>
                      <a:pt x="2766065" y="1340334"/>
                    </a:lnTo>
                    <a:lnTo>
                      <a:pt x="2694964" y="1416171"/>
                    </a:lnTo>
                    <a:lnTo>
                      <a:pt x="2705122" y="1422200"/>
                    </a:lnTo>
                    <a:lnTo>
                      <a:pt x="2709883" y="1426007"/>
                    </a:lnTo>
                    <a:lnTo>
                      <a:pt x="2714644" y="1429815"/>
                    </a:lnTo>
                    <a:lnTo>
                      <a:pt x="2721310" y="1435844"/>
                    </a:lnTo>
                    <a:lnTo>
                      <a:pt x="2727658" y="1441873"/>
                    </a:lnTo>
                    <a:lnTo>
                      <a:pt x="2733689" y="1448854"/>
                    </a:lnTo>
                    <a:lnTo>
                      <a:pt x="2739085" y="1455517"/>
                    </a:lnTo>
                    <a:lnTo>
                      <a:pt x="2744481" y="1462498"/>
                    </a:lnTo>
                    <a:lnTo>
                      <a:pt x="2749242" y="1469478"/>
                    </a:lnTo>
                    <a:lnTo>
                      <a:pt x="2753686" y="1476777"/>
                    </a:lnTo>
                    <a:lnTo>
                      <a:pt x="2757812" y="1484392"/>
                    </a:lnTo>
                    <a:lnTo>
                      <a:pt x="2761621" y="1492008"/>
                    </a:lnTo>
                    <a:lnTo>
                      <a:pt x="2764478" y="1499940"/>
                    </a:lnTo>
                    <a:lnTo>
                      <a:pt x="2767335" y="1507873"/>
                    </a:lnTo>
                    <a:lnTo>
                      <a:pt x="2770191" y="1515806"/>
                    </a:lnTo>
                    <a:lnTo>
                      <a:pt x="2771779" y="1524056"/>
                    </a:lnTo>
                    <a:lnTo>
                      <a:pt x="2773683" y="1532306"/>
                    </a:lnTo>
                    <a:lnTo>
                      <a:pt x="2774953" y="1540556"/>
                    </a:lnTo>
                    <a:lnTo>
                      <a:pt x="2775905" y="1548806"/>
                    </a:lnTo>
                    <a:lnTo>
                      <a:pt x="2776222" y="1557373"/>
                    </a:lnTo>
                    <a:lnTo>
                      <a:pt x="2776222" y="1565623"/>
                    </a:lnTo>
                    <a:lnTo>
                      <a:pt x="2775905" y="1574191"/>
                    </a:lnTo>
                    <a:lnTo>
                      <a:pt x="2775270" y="1582441"/>
                    </a:lnTo>
                    <a:lnTo>
                      <a:pt x="2774000" y="1591008"/>
                    </a:lnTo>
                    <a:lnTo>
                      <a:pt x="2772731" y="1598941"/>
                    </a:lnTo>
                    <a:lnTo>
                      <a:pt x="2770826" y="1607508"/>
                    </a:lnTo>
                    <a:lnTo>
                      <a:pt x="2768604" y="1615758"/>
                    </a:lnTo>
                    <a:lnTo>
                      <a:pt x="2765430" y="1623691"/>
                    </a:lnTo>
                    <a:lnTo>
                      <a:pt x="2762574" y="1631624"/>
                    </a:lnTo>
                    <a:lnTo>
                      <a:pt x="2758765" y="1639556"/>
                    </a:lnTo>
                    <a:lnTo>
                      <a:pt x="2754956" y="1647489"/>
                    </a:lnTo>
                    <a:lnTo>
                      <a:pt x="2750194" y="1654787"/>
                    </a:lnTo>
                    <a:lnTo>
                      <a:pt x="2745433" y="1662085"/>
                    </a:lnTo>
                    <a:lnTo>
                      <a:pt x="2740355" y="1669383"/>
                    </a:lnTo>
                    <a:lnTo>
                      <a:pt x="2734641" y="1676364"/>
                    </a:lnTo>
                    <a:lnTo>
                      <a:pt x="2716549" y="1697941"/>
                    </a:lnTo>
                    <a:lnTo>
                      <a:pt x="2670206" y="1751249"/>
                    </a:lnTo>
                    <a:lnTo>
                      <a:pt x="2639417" y="1786470"/>
                    </a:lnTo>
                    <a:lnTo>
                      <a:pt x="2605136" y="1824865"/>
                    </a:lnTo>
                    <a:lnTo>
                      <a:pt x="2569586" y="1864529"/>
                    </a:lnTo>
                    <a:lnTo>
                      <a:pt x="2532766" y="1904827"/>
                    </a:lnTo>
                    <a:lnTo>
                      <a:pt x="2508325" y="1930529"/>
                    </a:lnTo>
                    <a:lnTo>
                      <a:pt x="2484519" y="1955914"/>
                    </a:lnTo>
                    <a:lnTo>
                      <a:pt x="2461030" y="1979712"/>
                    </a:lnTo>
                    <a:lnTo>
                      <a:pt x="2438811" y="2001606"/>
                    </a:lnTo>
                    <a:lnTo>
                      <a:pt x="2426115" y="2013347"/>
                    </a:lnTo>
                    <a:lnTo>
                      <a:pt x="2413418" y="2025087"/>
                    </a:lnTo>
                    <a:lnTo>
                      <a:pt x="2400722" y="2035876"/>
                    </a:lnTo>
                    <a:lnTo>
                      <a:pt x="2387708" y="2046664"/>
                    </a:lnTo>
                    <a:lnTo>
                      <a:pt x="2380090" y="2052376"/>
                    </a:lnTo>
                    <a:lnTo>
                      <a:pt x="2371837" y="2058405"/>
                    </a:lnTo>
                    <a:lnTo>
                      <a:pt x="2362314" y="2064751"/>
                    </a:lnTo>
                    <a:lnTo>
                      <a:pt x="2351205" y="2071414"/>
                    </a:lnTo>
                    <a:lnTo>
                      <a:pt x="2343904" y="2075222"/>
                    </a:lnTo>
                    <a:lnTo>
                      <a:pt x="2335969" y="2079347"/>
                    </a:lnTo>
                    <a:lnTo>
                      <a:pt x="2326447" y="2083155"/>
                    </a:lnTo>
                    <a:lnTo>
                      <a:pt x="2315337" y="2087280"/>
                    </a:lnTo>
                    <a:lnTo>
                      <a:pt x="2307719" y="2089501"/>
                    </a:lnTo>
                    <a:lnTo>
                      <a:pt x="2300101" y="2091405"/>
                    </a:lnTo>
                    <a:lnTo>
                      <a:pt x="2292801" y="2093309"/>
                    </a:lnTo>
                    <a:lnTo>
                      <a:pt x="2284865" y="2094578"/>
                    </a:lnTo>
                    <a:lnTo>
                      <a:pt x="2277565" y="2095530"/>
                    </a:lnTo>
                    <a:lnTo>
                      <a:pt x="2270582" y="2096164"/>
                    </a:lnTo>
                    <a:lnTo>
                      <a:pt x="2262964" y="2096799"/>
                    </a:lnTo>
                    <a:lnTo>
                      <a:pt x="2255981" y="2097116"/>
                    </a:lnTo>
                    <a:lnTo>
                      <a:pt x="2244871" y="2096799"/>
                    </a:lnTo>
                    <a:lnTo>
                      <a:pt x="2234397" y="2095530"/>
                    </a:lnTo>
                    <a:lnTo>
                      <a:pt x="2224557" y="2093943"/>
                    </a:lnTo>
                    <a:lnTo>
                      <a:pt x="2215034" y="2092357"/>
                    </a:lnTo>
                    <a:lnTo>
                      <a:pt x="2206147" y="2090453"/>
                    </a:lnTo>
                    <a:lnTo>
                      <a:pt x="2197894" y="2087597"/>
                    </a:lnTo>
                    <a:lnTo>
                      <a:pt x="2190593" y="2085058"/>
                    </a:lnTo>
                    <a:lnTo>
                      <a:pt x="2183610" y="2082520"/>
                    </a:lnTo>
                    <a:lnTo>
                      <a:pt x="2176945" y="2079982"/>
                    </a:lnTo>
                    <a:lnTo>
                      <a:pt x="2170596" y="2077126"/>
                    </a:lnTo>
                    <a:lnTo>
                      <a:pt x="2159487" y="2071097"/>
                    </a:lnTo>
                    <a:lnTo>
                      <a:pt x="2149647" y="2065385"/>
                    </a:lnTo>
                    <a:lnTo>
                      <a:pt x="2140759" y="2059674"/>
                    </a:lnTo>
                    <a:lnTo>
                      <a:pt x="2133141" y="2053962"/>
                    </a:lnTo>
                    <a:lnTo>
                      <a:pt x="2125841" y="2048251"/>
                    </a:lnTo>
                    <a:lnTo>
                      <a:pt x="2119175" y="2043174"/>
                    </a:lnTo>
                    <a:lnTo>
                      <a:pt x="2113462" y="2037779"/>
                    </a:lnTo>
                    <a:lnTo>
                      <a:pt x="2102670" y="2027308"/>
                    </a:lnTo>
                    <a:lnTo>
                      <a:pt x="2092512" y="2017154"/>
                    </a:lnTo>
                    <a:lnTo>
                      <a:pt x="2083307" y="2006683"/>
                    </a:lnTo>
                    <a:lnTo>
                      <a:pt x="2074737" y="1996847"/>
                    </a:lnTo>
                    <a:lnTo>
                      <a:pt x="2066167" y="1986375"/>
                    </a:lnTo>
                    <a:lnTo>
                      <a:pt x="2057914" y="1975904"/>
                    </a:lnTo>
                    <a:lnTo>
                      <a:pt x="2049979" y="1965116"/>
                    </a:lnTo>
                    <a:lnTo>
                      <a:pt x="2042044" y="1954010"/>
                    </a:lnTo>
                    <a:lnTo>
                      <a:pt x="2026490" y="1931798"/>
                    </a:lnTo>
                    <a:lnTo>
                      <a:pt x="2013476" y="1912125"/>
                    </a:lnTo>
                    <a:lnTo>
                      <a:pt x="2000462" y="1891817"/>
                    </a:lnTo>
                    <a:lnTo>
                      <a:pt x="1987131" y="1870557"/>
                    </a:lnTo>
                    <a:lnTo>
                      <a:pt x="1974117" y="1848663"/>
                    </a:lnTo>
                    <a:lnTo>
                      <a:pt x="1961103" y="1826769"/>
                    </a:lnTo>
                    <a:lnTo>
                      <a:pt x="1948089" y="1803922"/>
                    </a:lnTo>
                    <a:lnTo>
                      <a:pt x="1922061" y="1758547"/>
                    </a:lnTo>
                    <a:lnTo>
                      <a:pt x="1922061" y="2143126"/>
                    </a:lnTo>
                    <a:lnTo>
                      <a:pt x="1428165" y="2143126"/>
                    </a:lnTo>
                    <a:lnTo>
                      <a:pt x="1455462" y="1826769"/>
                    </a:lnTo>
                    <a:lnTo>
                      <a:pt x="1455145" y="1818519"/>
                    </a:lnTo>
                    <a:lnTo>
                      <a:pt x="1454510" y="1810269"/>
                    </a:lnTo>
                    <a:lnTo>
                      <a:pt x="1452923" y="1802653"/>
                    </a:lnTo>
                    <a:lnTo>
                      <a:pt x="1450701" y="1795038"/>
                    </a:lnTo>
                    <a:lnTo>
                      <a:pt x="1448479" y="1788057"/>
                    </a:lnTo>
                    <a:lnTo>
                      <a:pt x="1445623" y="1781076"/>
                    </a:lnTo>
                    <a:lnTo>
                      <a:pt x="1441814" y="1774730"/>
                    </a:lnTo>
                    <a:lnTo>
                      <a:pt x="1438005" y="1769018"/>
                    </a:lnTo>
                    <a:lnTo>
                      <a:pt x="1433878" y="1763941"/>
                    </a:lnTo>
                    <a:lnTo>
                      <a:pt x="1429434" y="1759182"/>
                    </a:lnTo>
                    <a:lnTo>
                      <a:pt x="1424673" y="1755057"/>
                    </a:lnTo>
                    <a:lnTo>
                      <a:pt x="1419595" y="1751566"/>
                    </a:lnTo>
                    <a:lnTo>
                      <a:pt x="1413881" y="1748711"/>
                    </a:lnTo>
                    <a:lnTo>
                      <a:pt x="1408485" y="1746807"/>
                    </a:lnTo>
                    <a:lnTo>
                      <a:pt x="1402454" y="1745538"/>
                    </a:lnTo>
                    <a:lnTo>
                      <a:pt x="1396423" y="1744903"/>
                    </a:lnTo>
                    <a:lnTo>
                      <a:pt x="1390710" y="1745538"/>
                    </a:lnTo>
                    <a:lnTo>
                      <a:pt x="1384679" y="1746807"/>
                    </a:lnTo>
                    <a:lnTo>
                      <a:pt x="1378966" y="1748711"/>
                    </a:lnTo>
                    <a:lnTo>
                      <a:pt x="1373570" y="1751566"/>
                    </a:lnTo>
                    <a:lnTo>
                      <a:pt x="1368174" y="1755057"/>
                    </a:lnTo>
                    <a:lnTo>
                      <a:pt x="1363412" y="1759182"/>
                    </a:lnTo>
                    <a:lnTo>
                      <a:pt x="1358969" y="1763941"/>
                    </a:lnTo>
                    <a:lnTo>
                      <a:pt x="1354842" y="1769018"/>
                    </a:lnTo>
                    <a:lnTo>
                      <a:pt x="1351351" y="1774730"/>
                    </a:lnTo>
                    <a:lnTo>
                      <a:pt x="1347542" y="1781076"/>
                    </a:lnTo>
                    <a:lnTo>
                      <a:pt x="1344367" y="1788057"/>
                    </a:lnTo>
                    <a:lnTo>
                      <a:pt x="1342146" y="1795038"/>
                    </a:lnTo>
                    <a:lnTo>
                      <a:pt x="1339924" y="1802653"/>
                    </a:lnTo>
                    <a:lnTo>
                      <a:pt x="1338971" y="1810269"/>
                    </a:lnTo>
                    <a:lnTo>
                      <a:pt x="1337702" y="1818519"/>
                    </a:lnTo>
                    <a:lnTo>
                      <a:pt x="1337384" y="1826769"/>
                    </a:lnTo>
                    <a:lnTo>
                      <a:pt x="1364999" y="2143126"/>
                    </a:lnTo>
                    <a:lnTo>
                      <a:pt x="870151" y="2143126"/>
                    </a:lnTo>
                    <a:lnTo>
                      <a:pt x="870151" y="1651297"/>
                    </a:lnTo>
                    <a:lnTo>
                      <a:pt x="869833" y="1651297"/>
                    </a:lnTo>
                    <a:lnTo>
                      <a:pt x="868881" y="1652249"/>
                    </a:lnTo>
                    <a:lnTo>
                      <a:pt x="867294" y="1653201"/>
                    </a:lnTo>
                    <a:lnTo>
                      <a:pt x="864755" y="1656691"/>
                    </a:lnTo>
                    <a:lnTo>
                      <a:pt x="861581" y="1661133"/>
                    </a:lnTo>
                    <a:lnTo>
                      <a:pt x="858724" y="1667162"/>
                    </a:lnTo>
                    <a:lnTo>
                      <a:pt x="855867" y="1674143"/>
                    </a:lnTo>
                    <a:lnTo>
                      <a:pt x="852376" y="1682710"/>
                    </a:lnTo>
                    <a:lnTo>
                      <a:pt x="848884" y="1691912"/>
                    </a:lnTo>
                    <a:lnTo>
                      <a:pt x="845710" y="1702701"/>
                    </a:lnTo>
                    <a:lnTo>
                      <a:pt x="839044" y="1726816"/>
                    </a:lnTo>
                    <a:lnTo>
                      <a:pt x="832061" y="1755057"/>
                    </a:lnTo>
                    <a:lnTo>
                      <a:pt x="824443" y="1786153"/>
                    </a:lnTo>
                    <a:lnTo>
                      <a:pt x="817460" y="1820423"/>
                    </a:lnTo>
                    <a:lnTo>
                      <a:pt x="810477" y="1856913"/>
                    </a:lnTo>
                    <a:lnTo>
                      <a:pt x="803811" y="1895308"/>
                    </a:lnTo>
                    <a:lnTo>
                      <a:pt x="797145" y="1935606"/>
                    </a:lnTo>
                    <a:lnTo>
                      <a:pt x="790797" y="1976221"/>
                    </a:lnTo>
                    <a:lnTo>
                      <a:pt x="784766" y="2018424"/>
                    </a:lnTo>
                    <a:lnTo>
                      <a:pt x="779688" y="2060308"/>
                    </a:lnTo>
                    <a:lnTo>
                      <a:pt x="774609" y="2101876"/>
                    </a:lnTo>
                    <a:lnTo>
                      <a:pt x="771118" y="2143126"/>
                    </a:lnTo>
                    <a:lnTo>
                      <a:pt x="438150" y="2143126"/>
                    </a:lnTo>
                    <a:lnTo>
                      <a:pt x="443864" y="2084741"/>
                    </a:lnTo>
                    <a:lnTo>
                      <a:pt x="449894" y="2028577"/>
                    </a:lnTo>
                    <a:lnTo>
                      <a:pt x="455925" y="1975269"/>
                    </a:lnTo>
                    <a:lnTo>
                      <a:pt x="463226" y="1923865"/>
                    </a:lnTo>
                    <a:lnTo>
                      <a:pt x="470209" y="1875317"/>
                    </a:lnTo>
                    <a:lnTo>
                      <a:pt x="478144" y="1828990"/>
                    </a:lnTo>
                    <a:lnTo>
                      <a:pt x="485762" y="1784884"/>
                    </a:lnTo>
                    <a:lnTo>
                      <a:pt x="494015" y="1742682"/>
                    </a:lnTo>
                    <a:lnTo>
                      <a:pt x="502585" y="1702701"/>
                    </a:lnTo>
                    <a:lnTo>
                      <a:pt x="511155" y="1665258"/>
                    </a:lnTo>
                    <a:lnTo>
                      <a:pt x="520043" y="1629085"/>
                    </a:lnTo>
                    <a:lnTo>
                      <a:pt x="528931" y="1595450"/>
                    </a:lnTo>
                    <a:lnTo>
                      <a:pt x="537818" y="1563719"/>
                    </a:lnTo>
                    <a:lnTo>
                      <a:pt x="547023" y="1533892"/>
                    </a:lnTo>
                    <a:lnTo>
                      <a:pt x="556228" y="1505969"/>
                    </a:lnTo>
                    <a:lnTo>
                      <a:pt x="565116" y="1479632"/>
                    </a:lnTo>
                    <a:lnTo>
                      <a:pt x="574638" y="1454882"/>
                    </a:lnTo>
                    <a:lnTo>
                      <a:pt x="583526" y="1432036"/>
                    </a:lnTo>
                    <a:lnTo>
                      <a:pt x="592413" y="1410777"/>
                    </a:lnTo>
                    <a:lnTo>
                      <a:pt x="601301" y="1391420"/>
                    </a:lnTo>
                    <a:lnTo>
                      <a:pt x="609871" y="1373334"/>
                    </a:lnTo>
                    <a:lnTo>
                      <a:pt x="618124" y="1356516"/>
                    </a:lnTo>
                    <a:lnTo>
                      <a:pt x="626059" y="1341920"/>
                    </a:lnTo>
                    <a:lnTo>
                      <a:pt x="633995" y="1327959"/>
                    </a:lnTo>
                    <a:lnTo>
                      <a:pt x="641930" y="1315266"/>
                    </a:lnTo>
                    <a:lnTo>
                      <a:pt x="648913" y="1304160"/>
                    </a:lnTo>
                    <a:lnTo>
                      <a:pt x="655579" y="1294324"/>
                    </a:lnTo>
                    <a:lnTo>
                      <a:pt x="661927" y="1285756"/>
                    </a:lnTo>
                    <a:lnTo>
                      <a:pt x="667641" y="1278141"/>
                    </a:lnTo>
                    <a:lnTo>
                      <a:pt x="673037" y="1271478"/>
                    </a:lnTo>
                    <a:lnTo>
                      <a:pt x="677798" y="1266083"/>
                    </a:lnTo>
                    <a:lnTo>
                      <a:pt x="681924" y="1261641"/>
                    </a:lnTo>
                    <a:lnTo>
                      <a:pt x="699065" y="1252756"/>
                    </a:lnTo>
                    <a:lnTo>
                      <a:pt x="717475" y="1243237"/>
                    </a:lnTo>
                    <a:lnTo>
                      <a:pt x="737154" y="1234035"/>
                    </a:lnTo>
                    <a:lnTo>
                      <a:pt x="758104" y="1224833"/>
                    </a:lnTo>
                    <a:lnTo>
                      <a:pt x="779688" y="1215948"/>
                    </a:lnTo>
                    <a:lnTo>
                      <a:pt x="801907" y="1206746"/>
                    </a:lnTo>
                    <a:lnTo>
                      <a:pt x="824761" y="1197227"/>
                    </a:lnTo>
                    <a:lnTo>
                      <a:pt x="848249" y="1188343"/>
                    </a:lnTo>
                    <a:lnTo>
                      <a:pt x="895544" y="1170891"/>
                    </a:lnTo>
                    <a:lnTo>
                      <a:pt x="942204" y="1154390"/>
                    </a:lnTo>
                    <a:lnTo>
                      <a:pt x="987594" y="1138525"/>
                    </a:lnTo>
                    <a:lnTo>
                      <a:pt x="1030445" y="1124564"/>
                    </a:lnTo>
                    <a:lnTo>
                      <a:pt x="1041554" y="1118217"/>
                    </a:lnTo>
                    <a:lnTo>
                      <a:pt x="1053299" y="1112188"/>
                    </a:lnTo>
                    <a:lnTo>
                      <a:pt x="1065678" y="1107111"/>
                    </a:lnTo>
                    <a:lnTo>
                      <a:pt x="1077740" y="1102352"/>
                    </a:lnTo>
                    <a:lnTo>
                      <a:pt x="1090754" y="1097909"/>
                    </a:lnTo>
                    <a:lnTo>
                      <a:pt x="1103768" y="1094102"/>
                    </a:lnTo>
                    <a:lnTo>
                      <a:pt x="1117099" y="1090294"/>
                    </a:lnTo>
                    <a:lnTo>
                      <a:pt x="1131065" y="1087438"/>
                    </a:lnTo>
                    <a:close/>
                    <a:moveTo>
                      <a:pt x="1401445" y="0"/>
                    </a:moveTo>
                    <a:lnTo>
                      <a:pt x="1412240" y="318"/>
                    </a:lnTo>
                    <a:lnTo>
                      <a:pt x="1423353" y="635"/>
                    </a:lnTo>
                    <a:lnTo>
                      <a:pt x="1433513" y="1588"/>
                    </a:lnTo>
                    <a:lnTo>
                      <a:pt x="1444308" y="2223"/>
                    </a:lnTo>
                    <a:lnTo>
                      <a:pt x="1454786" y="3494"/>
                    </a:lnTo>
                    <a:lnTo>
                      <a:pt x="1465263" y="4764"/>
                    </a:lnTo>
                    <a:lnTo>
                      <a:pt x="1475423" y="6670"/>
                    </a:lnTo>
                    <a:lnTo>
                      <a:pt x="1485266" y="8575"/>
                    </a:lnTo>
                    <a:lnTo>
                      <a:pt x="1495426" y="10798"/>
                    </a:lnTo>
                    <a:lnTo>
                      <a:pt x="1505268" y="13339"/>
                    </a:lnTo>
                    <a:lnTo>
                      <a:pt x="1515111" y="15880"/>
                    </a:lnTo>
                    <a:lnTo>
                      <a:pt x="1524636" y="19056"/>
                    </a:lnTo>
                    <a:lnTo>
                      <a:pt x="1533843" y="22232"/>
                    </a:lnTo>
                    <a:lnTo>
                      <a:pt x="1543368" y="25726"/>
                    </a:lnTo>
                    <a:lnTo>
                      <a:pt x="1552576" y="29219"/>
                    </a:lnTo>
                    <a:lnTo>
                      <a:pt x="1561466" y="33030"/>
                    </a:lnTo>
                    <a:lnTo>
                      <a:pt x="1570356" y="37159"/>
                    </a:lnTo>
                    <a:lnTo>
                      <a:pt x="1578928" y="41605"/>
                    </a:lnTo>
                    <a:lnTo>
                      <a:pt x="1587818" y="46052"/>
                    </a:lnTo>
                    <a:lnTo>
                      <a:pt x="1596073" y="50816"/>
                    </a:lnTo>
                    <a:lnTo>
                      <a:pt x="1604646" y="55897"/>
                    </a:lnTo>
                    <a:lnTo>
                      <a:pt x="1612583" y="60979"/>
                    </a:lnTo>
                    <a:lnTo>
                      <a:pt x="1620521" y="66378"/>
                    </a:lnTo>
                    <a:lnTo>
                      <a:pt x="1628776" y="72095"/>
                    </a:lnTo>
                    <a:lnTo>
                      <a:pt x="1636078" y="77812"/>
                    </a:lnTo>
                    <a:lnTo>
                      <a:pt x="1644016" y="83528"/>
                    </a:lnTo>
                    <a:lnTo>
                      <a:pt x="1651318" y="89880"/>
                    </a:lnTo>
                    <a:lnTo>
                      <a:pt x="1658303" y="96232"/>
                    </a:lnTo>
                    <a:lnTo>
                      <a:pt x="1665606" y="102902"/>
                    </a:lnTo>
                    <a:lnTo>
                      <a:pt x="1672591" y="109571"/>
                    </a:lnTo>
                    <a:lnTo>
                      <a:pt x="1679258" y="116241"/>
                    </a:lnTo>
                    <a:lnTo>
                      <a:pt x="1685926" y="123546"/>
                    </a:lnTo>
                    <a:lnTo>
                      <a:pt x="1692593" y="130851"/>
                    </a:lnTo>
                    <a:lnTo>
                      <a:pt x="1698943" y="138155"/>
                    </a:lnTo>
                    <a:lnTo>
                      <a:pt x="1704976" y="145778"/>
                    </a:lnTo>
                    <a:lnTo>
                      <a:pt x="1710691" y="153400"/>
                    </a:lnTo>
                    <a:lnTo>
                      <a:pt x="1716723" y="161658"/>
                    </a:lnTo>
                    <a:lnTo>
                      <a:pt x="1722438" y="169597"/>
                    </a:lnTo>
                    <a:lnTo>
                      <a:pt x="1727836" y="177537"/>
                    </a:lnTo>
                    <a:lnTo>
                      <a:pt x="1733233" y="186113"/>
                    </a:lnTo>
                    <a:lnTo>
                      <a:pt x="1738313" y="194688"/>
                    </a:lnTo>
                    <a:lnTo>
                      <a:pt x="1743076" y="203263"/>
                    </a:lnTo>
                    <a:lnTo>
                      <a:pt x="1747838" y="212156"/>
                    </a:lnTo>
                    <a:lnTo>
                      <a:pt x="1752283" y="221048"/>
                    </a:lnTo>
                    <a:lnTo>
                      <a:pt x="1760856" y="239469"/>
                    </a:lnTo>
                    <a:lnTo>
                      <a:pt x="1768793" y="258207"/>
                    </a:lnTo>
                    <a:lnTo>
                      <a:pt x="1776096" y="277581"/>
                    </a:lnTo>
                    <a:lnTo>
                      <a:pt x="1782446" y="297272"/>
                    </a:lnTo>
                    <a:lnTo>
                      <a:pt x="1788161" y="317916"/>
                    </a:lnTo>
                    <a:lnTo>
                      <a:pt x="1792923" y="338560"/>
                    </a:lnTo>
                    <a:lnTo>
                      <a:pt x="1797051" y="359521"/>
                    </a:lnTo>
                    <a:lnTo>
                      <a:pt x="1799908" y="380800"/>
                    </a:lnTo>
                    <a:lnTo>
                      <a:pt x="1802448" y="402397"/>
                    </a:lnTo>
                    <a:lnTo>
                      <a:pt x="1804036" y="424946"/>
                    </a:lnTo>
                    <a:lnTo>
                      <a:pt x="1809751" y="426534"/>
                    </a:lnTo>
                    <a:lnTo>
                      <a:pt x="1815148" y="428758"/>
                    </a:lnTo>
                    <a:lnTo>
                      <a:pt x="1819911" y="431616"/>
                    </a:lnTo>
                    <a:lnTo>
                      <a:pt x="1825308" y="434474"/>
                    </a:lnTo>
                    <a:lnTo>
                      <a:pt x="1829753" y="437968"/>
                    </a:lnTo>
                    <a:lnTo>
                      <a:pt x="1834198" y="441144"/>
                    </a:lnTo>
                    <a:lnTo>
                      <a:pt x="1838326" y="445273"/>
                    </a:lnTo>
                    <a:lnTo>
                      <a:pt x="1842453" y="449401"/>
                    </a:lnTo>
                    <a:lnTo>
                      <a:pt x="1845628" y="453848"/>
                    </a:lnTo>
                    <a:lnTo>
                      <a:pt x="1849121" y="458612"/>
                    </a:lnTo>
                    <a:lnTo>
                      <a:pt x="1851978" y="463693"/>
                    </a:lnTo>
                    <a:lnTo>
                      <a:pt x="1854201" y="469728"/>
                    </a:lnTo>
                    <a:lnTo>
                      <a:pt x="1856423" y="475762"/>
                    </a:lnTo>
                    <a:lnTo>
                      <a:pt x="1858328" y="482114"/>
                    </a:lnTo>
                    <a:lnTo>
                      <a:pt x="1859916" y="488784"/>
                    </a:lnTo>
                    <a:lnTo>
                      <a:pt x="1860868" y="496088"/>
                    </a:lnTo>
                    <a:lnTo>
                      <a:pt x="1861503" y="502123"/>
                    </a:lnTo>
                    <a:lnTo>
                      <a:pt x="1862138" y="507839"/>
                    </a:lnTo>
                    <a:lnTo>
                      <a:pt x="1862138" y="513874"/>
                    </a:lnTo>
                    <a:lnTo>
                      <a:pt x="1861503" y="519908"/>
                    </a:lnTo>
                    <a:lnTo>
                      <a:pt x="1861186" y="526260"/>
                    </a:lnTo>
                    <a:lnTo>
                      <a:pt x="1860868" y="532294"/>
                    </a:lnTo>
                    <a:lnTo>
                      <a:pt x="1858963" y="544998"/>
                    </a:lnTo>
                    <a:lnTo>
                      <a:pt x="1856106" y="557385"/>
                    </a:lnTo>
                    <a:lnTo>
                      <a:pt x="1852296" y="569771"/>
                    </a:lnTo>
                    <a:lnTo>
                      <a:pt x="1847851" y="582157"/>
                    </a:lnTo>
                    <a:lnTo>
                      <a:pt x="1842771" y="593908"/>
                    </a:lnTo>
                    <a:lnTo>
                      <a:pt x="1836738" y="605342"/>
                    </a:lnTo>
                    <a:lnTo>
                      <a:pt x="1833881" y="611059"/>
                    </a:lnTo>
                    <a:lnTo>
                      <a:pt x="1830071" y="616140"/>
                    </a:lnTo>
                    <a:lnTo>
                      <a:pt x="1826578" y="621540"/>
                    </a:lnTo>
                    <a:lnTo>
                      <a:pt x="1823086" y="626621"/>
                    </a:lnTo>
                    <a:lnTo>
                      <a:pt x="1818958" y="631385"/>
                    </a:lnTo>
                    <a:lnTo>
                      <a:pt x="1814831" y="635831"/>
                    </a:lnTo>
                    <a:lnTo>
                      <a:pt x="1810703" y="640278"/>
                    </a:lnTo>
                    <a:lnTo>
                      <a:pt x="1806258" y="644407"/>
                    </a:lnTo>
                    <a:lnTo>
                      <a:pt x="1801813" y="648218"/>
                    </a:lnTo>
                    <a:lnTo>
                      <a:pt x="1797051" y="652029"/>
                    </a:lnTo>
                    <a:lnTo>
                      <a:pt x="1792288" y="655205"/>
                    </a:lnTo>
                    <a:lnTo>
                      <a:pt x="1787208" y="658063"/>
                    </a:lnTo>
                    <a:lnTo>
                      <a:pt x="1782128" y="660922"/>
                    </a:lnTo>
                    <a:lnTo>
                      <a:pt x="1777048" y="663145"/>
                    </a:lnTo>
                    <a:lnTo>
                      <a:pt x="1771651" y="681248"/>
                    </a:lnTo>
                    <a:lnTo>
                      <a:pt x="1766571" y="699033"/>
                    </a:lnTo>
                    <a:lnTo>
                      <a:pt x="1760538" y="716501"/>
                    </a:lnTo>
                    <a:lnTo>
                      <a:pt x="1754188" y="733969"/>
                    </a:lnTo>
                    <a:lnTo>
                      <a:pt x="1747521" y="751437"/>
                    </a:lnTo>
                    <a:lnTo>
                      <a:pt x="1740218" y="768587"/>
                    </a:lnTo>
                    <a:lnTo>
                      <a:pt x="1732598" y="785420"/>
                    </a:lnTo>
                    <a:lnTo>
                      <a:pt x="1724661" y="801618"/>
                    </a:lnTo>
                    <a:lnTo>
                      <a:pt x="1716406" y="817497"/>
                    </a:lnTo>
                    <a:lnTo>
                      <a:pt x="1707516" y="833695"/>
                    </a:lnTo>
                    <a:lnTo>
                      <a:pt x="1698308" y="848940"/>
                    </a:lnTo>
                    <a:lnTo>
                      <a:pt x="1688148" y="863867"/>
                    </a:lnTo>
                    <a:lnTo>
                      <a:pt x="1677988" y="878159"/>
                    </a:lnTo>
                    <a:lnTo>
                      <a:pt x="1667511" y="892451"/>
                    </a:lnTo>
                    <a:lnTo>
                      <a:pt x="1656716" y="905790"/>
                    </a:lnTo>
                    <a:lnTo>
                      <a:pt x="1644968" y="918811"/>
                    </a:lnTo>
                    <a:lnTo>
                      <a:pt x="1633221" y="931515"/>
                    </a:lnTo>
                    <a:lnTo>
                      <a:pt x="1620838" y="943266"/>
                    </a:lnTo>
                    <a:lnTo>
                      <a:pt x="1607821" y="954382"/>
                    </a:lnTo>
                    <a:lnTo>
                      <a:pt x="1594803" y="964863"/>
                    </a:lnTo>
                    <a:lnTo>
                      <a:pt x="1581151" y="974709"/>
                    </a:lnTo>
                    <a:lnTo>
                      <a:pt x="1567181" y="983919"/>
                    </a:lnTo>
                    <a:lnTo>
                      <a:pt x="1552576" y="992176"/>
                    </a:lnTo>
                    <a:lnTo>
                      <a:pt x="1545273" y="996305"/>
                    </a:lnTo>
                    <a:lnTo>
                      <a:pt x="1537336" y="1000116"/>
                    </a:lnTo>
                    <a:lnTo>
                      <a:pt x="1530033" y="1003610"/>
                    </a:lnTo>
                    <a:lnTo>
                      <a:pt x="1522096" y="1006786"/>
                    </a:lnTo>
                    <a:lnTo>
                      <a:pt x="1513841" y="1010279"/>
                    </a:lnTo>
                    <a:lnTo>
                      <a:pt x="1506221" y="1012820"/>
                    </a:lnTo>
                    <a:lnTo>
                      <a:pt x="1497966" y="1015679"/>
                    </a:lnTo>
                    <a:lnTo>
                      <a:pt x="1489711" y="1017902"/>
                    </a:lnTo>
                    <a:lnTo>
                      <a:pt x="1481456" y="1020443"/>
                    </a:lnTo>
                    <a:lnTo>
                      <a:pt x="1473201" y="1022348"/>
                    </a:lnTo>
                    <a:lnTo>
                      <a:pt x="1464628" y="1024254"/>
                    </a:lnTo>
                    <a:lnTo>
                      <a:pt x="1455738" y="1025842"/>
                    </a:lnTo>
                    <a:lnTo>
                      <a:pt x="1447166" y="1027112"/>
                    </a:lnTo>
                    <a:lnTo>
                      <a:pt x="1438276" y="1028383"/>
                    </a:lnTo>
                    <a:lnTo>
                      <a:pt x="1429068" y="1029018"/>
                    </a:lnTo>
                    <a:lnTo>
                      <a:pt x="1419860" y="1029971"/>
                    </a:lnTo>
                    <a:lnTo>
                      <a:pt x="1410653" y="1030288"/>
                    </a:lnTo>
                    <a:lnTo>
                      <a:pt x="1401445" y="1030288"/>
                    </a:lnTo>
                    <a:lnTo>
                      <a:pt x="1391920" y="1030288"/>
                    </a:lnTo>
                    <a:lnTo>
                      <a:pt x="1382713" y="1029971"/>
                    </a:lnTo>
                    <a:lnTo>
                      <a:pt x="1373823" y="1029018"/>
                    </a:lnTo>
                    <a:lnTo>
                      <a:pt x="1364933" y="1028383"/>
                    </a:lnTo>
                    <a:lnTo>
                      <a:pt x="1356043" y="1027112"/>
                    </a:lnTo>
                    <a:lnTo>
                      <a:pt x="1347153" y="1025842"/>
                    </a:lnTo>
                    <a:lnTo>
                      <a:pt x="1338580" y="1024254"/>
                    </a:lnTo>
                    <a:lnTo>
                      <a:pt x="1330008" y="1022348"/>
                    </a:lnTo>
                    <a:lnTo>
                      <a:pt x="1321753" y="1020443"/>
                    </a:lnTo>
                    <a:lnTo>
                      <a:pt x="1313180" y="1018219"/>
                    </a:lnTo>
                    <a:lnTo>
                      <a:pt x="1305243" y="1015679"/>
                    </a:lnTo>
                    <a:lnTo>
                      <a:pt x="1297305" y="1013138"/>
                    </a:lnTo>
                    <a:lnTo>
                      <a:pt x="1289050" y="1010279"/>
                    </a:lnTo>
                    <a:lnTo>
                      <a:pt x="1281430" y="1007104"/>
                    </a:lnTo>
                    <a:lnTo>
                      <a:pt x="1273493" y="1003928"/>
                    </a:lnTo>
                    <a:lnTo>
                      <a:pt x="1266190" y="1000434"/>
                    </a:lnTo>
                    <a:lnTo>
                      <a:pt x="1250950" y="992812"/>
                    </a:lnTo>
                    <a:lnTo>
                      <a:pt x="1236345" y="984554"/>
                    </a:lnTo>
                    <a:lnTo>
                      <a:pt x="1222693" y="975344"/>
                    </a:lnTo>
                    <a:lnTo>
                      <a:pt x="1209040" y="965498"/>
                    </a:lnTo>
                    <a:lnTo>
                      <a:pt x="1196023" y="955017"/>
                    </a:lnTo>
                    <a:lnTo>
                      <a:pt x="1183005" y="943901"/>
                    </a:lnTo>
                    <a:lnTo>
                      <a:pt x="1170623" y="932150"/>
                    </a:lnTo>
                    <a:lnTo>
                      <a:pt x="1158875" y="919764"/>
                    </a:lnTo>
                    <a:lnTo>
                      <a:pt x="1147128" y="907378"/>
                    </a:lnTo>
                    <a:lnTo>
                      <a:pt x="1136333" y="893721"/>
                    </a:lnTo>
                    <a:lnTo>
                      <a:pt x="1125538" y="879747"/>
                    </a:lnTo>
                    <a:lnTo>
                      <a:pt x="1115695" y="865455"/>
                    </a:lnTo>
                    <a:lnTo>
                      <a:pt x="1105853" y="850845"/>
                    </a:lnTo>
                    <a:lnTo>
                      <a:pt x="1096645" y="835601"/>
                    </a:lnTo>
                    <a:lnTo>
                      <a:pt x="1087755" y="820038"/>
                    </a:lnTo>
                    <a:lnTo>
                      <a:pt x="1079183" y="803841"/>
                    </a:lnTo>
                    <a:lnTo>
                      <a:pt x="1070928" y="787643"/>
                    </a:lnTo>
                    <a:lnTo>
                      <a:pt x="1063625" y="770811"/>
                    </a:lnTo>
                    <a:lnTo>
                      <a:pt x="1056323" y="753978"/>
                    </a:lnTo>
                    <a:lnTo>
                      <a:pt x="1049655" y="737145"/>
                    </a:lnTo>
                    <a:lnTo>
                      <a:pt x="1043305" y="719677"/>
                    </a:lnTo>
                    <a:lnTo>
                      <a:pt x="1037273" y="702209"/>
                    </a:lnTo>
                    <a:lnTo>
                      <a:pt x="1031558" y="684106"/>
                    </a:lnTo>
                    <a:lnTo>
                      <a:pt x="1026795" y="666321"/>
                    </a:lnTo>
                    <a:lnTo>
                      <a:pt x="1020763" y="664415"/>
                    </a:lnTo>
                    <a:lnTo>
                      <a:pt x="1015365" y="662827"/>
                    </a:lnTo>
                    <a:lnTo>
                      <a:pt x="1009650" y="659969"/>
                    </a:lnTo>
                    <a:lnTo>
                      <a:pt x="1004253" y="657110"/>
                    </a:lnTo>
                    <a:lnTo>
                      <a:pt x="998855" y="653617"/>
                    </a:lnTo>
                    <a:lnTo>
                      <a:pt x="993775" y="650441"/>
                    </a:lnTo>
                    <a:lnTo>
                      <a:pt x="989013" y="646312"/>
                    </a:lnTo>
                    <a:lnTo>
                      <a:pt x="984250" y="642183"/>
                    </a:lnTo>
                    <a:lnTo>
                      <a:pt x="979805" y="637737"/>
                    </a:lnTo>
                    <a:lnTo>
                      <a:pt x="975360" y="632973"/>
                    </a:lnTo>
                    <a:lnTo>
                      <a:pt x="970598" y="627891"/>
                    </a:lnTo>
                    <a:lnTo>
                      <a:pt x="966788" y="622492"/>
                    </a:lnTo>
                    <a:lnTo>
                      <a:pt x="962978" y="617411"/>
                    </a:lnTo>
                    <a:lnTo>
                      <a:pt x="959168" y="611376"/>
                    </a:lnTo>
                    <a:lnTo>
                      <a:pt x="955358" y="605660"/>
                    </a:lnTo>
                    <a:lnTo>
                      <a:pt x="952500" y="599625"/>
                    </a:lnTo>
                    <a:lnTo>
                      <a:pt x="949325" y="593591"/>
                    </a:lnTo>
                    <a:lnTo>
                      <a:pt x="946468" y="587239"/>
                    </a:lnTo>
                    <a:lnTo>
                      <a:pt x="943610" y="580887"/>
                    </a:lnTo>
                    <a:lnTo>
                      <a:pt x="941388" y="574535"/>
                    </a:lnTo>
                    <a:lnTo>
                      <a:pt x="939165" y="567865"/>
                    </a:lnTo>
                    <a:lnTo>
                      <a:pt x="937260" y="561196"/>
                    </a:lnTo>
                    <a:lnTo>
                      <a:pt x="935355" y="554526"/>
                    </a:lnTo>
                    <a:lnTo>
                      <a:pt x="934085" y="547857"/>
                    </a:lnTo>
                    <a:lnTo>
                      <a:pt x="932815" y="541505"/>
                    </a:lnTo>
                    <a:lnTo>
                      <a:pt x="931863" y="534835"/>
                    </a:lnTo>
                    <a:lnTo>
                      <a:pt x="930910" y="528166"/>
                    </a:lnTo>
                    <a:lnTo>
                      <a:pt x="930593" y="521496"/>
                    </a:lnTo>
                    <a:lnTo>
                      <a:pt x="930275" y="515144"/>
                    </a:lnTo>
                    <a:lnTo>
                      <a:pt x="930275" y="508792"/>
                    </a:lnTo>
                    <a:lnTo>
                      <a:pt x="930593" y="502440"/>
                    </a:lnTo>
                    <a:lnTo>
                      <a:pt x="931228" y="496088"/>
                    </a:lnTo>
                    <a:lnTo>
                      <a:pt x="932498" y="488148"/>
                    </a:lnTo>
                    <a:lnTo>
                      <a:pt x="934403" y="480526"/>
                    </a:lnTo>
                    <a:lnTo>
                      <a:pt x="936625" y="473539"/>
                    </a:lnTo>
                    <a:lnTo>
                      <a:pt x="939165" y="466869"/>
                    </a:lnTo>
                    <a:lnTo>
                      <a:pt x="942023" y="460835"/>
                    </a:lnTo>
                    <a:lnTo>
                      <a:pt x="945515" y="455436"/>
                    </a:lnTo>
                    <a:lnTo>
                      <a:pt x="949325" y="450037"/>
                    </a:lnTo>
                    <a:lnTo>
                      <a:pt x="953770" y="445273"/>
                    </a:lnTo>
                    <a:lnTo>
                      <a:pt x="958215" y="440826"/>
                    </a:lnTo>
                    <a:lnTo>
                      <a:pt x="962978" y="437015"/>
                    </a:lnTo>
                    <a:lnTo>
                      <a:pt x="968058" y="433204"/>
                    </a:lnTo>
                    <a:lnTo>
                      <a:pt x="973773" y="430345"/>
                    </a:lnTo>
                    <a:lnTo>
                      <a:pt x="979805" y="427805"/>
                    </a:lnTo>
                    <a:lnTo>
                      <a:pt x="985520" y="425264"/>
                    </a:lnTo>
                    <a:lnTo>
                      <a:pt x="992188" y="423358"/>
                    </a:lnTo>
                    <a:lnTo>
                      <a:pt x="998855" y="421453"/>
                    </a:lnTo>
                    <a:lnTo>
                      <a:pt x="1000443" y="399538"/>
                    </a:lnTo>
                    <a:lnTo>
                      <a:pt x="1002983" y="377942"/>
                    </a:lnTo>
                    <a:lnTo>
                      <a:pt x="1006475" y="356663"/>
                    </a:lnTo>
                    <a:lnTo>
                      <a:pt x="1010603" y="336019"/>
                    </a:lnTo>
                    <a:lnTo>
                      <a:pt x="1015365" y="315057"/>
                    </a:lnTo>
                    <a:lnTo>
                      <a:pt x="1020763" y="295049"/>
                    </a:lnTo>
                    <a:lnTo>
                      <a:pt x="1027748" y="275358"/>
                    </a:lnTo>
                    <a:lnTo>
                      <a:pt x="1034733" y="256302"/>
                    </a:lnTo>
                    <a:lnTo>
                      <a:pt x="1042353" y="237564"/>
                    </a:lnTo>
                    <a:lnTo>
                      <a:pt x="1051243" y="219143"/>
                    </a:lnTo>
                    <a:lnTo>
                      <a:pt x="1060768" y="201675"/>
                    </a:lnTo>
                    <a:lnTo>
                      <a:pt x="1065530" y="193417"/>
                    </a:lnTo>
                    <a:lnTo>
                      <a:pt x="1070610" y="184842"/>
                    </a:lnTo>
                    <a:lnTo>
                      <a:pt x="1076008" y="176585"/>
                    </a:lnTo>
                    <a:lnTo>
                      <a:pt x="1081405" y="168327"/>
                    </a:lnTo>
                    <a:lnTo>
                      <a:pt x="1087120" y="160070"/>
                    </a:lnTo>
                    <a:lnTo>
                      <a:pt x="1092835" y="152447"/>
                    </a:lnTo>
                    <a:lnTo>
                      <a:pt x="1098868" y="144507"/>
                    </a:lnTo>
                    <a:lnTo>
                      <a:pt x="1104900" y="137202"/>
                    </a:lnTo>
                    <a:lnTo>
                      <a:pt x="1111250" y="129580"/>
                    </a:lnTo>
                    <a:lnTo>
                      <a:pt x="1117600" y="122593"/>
                    </a:lnTo>
                    <a:lnTo>
                      <a:pt x="1124268" y="115606"/>
                    </a:lnTo>
                    <a:lnTo>
                      <a:pt x="1131253" y="108619"/>
                    </a:lnTo>
                    <a:lnTo>
                      <a:pt x="1137920" y="101949"/>
                    </a:lnTo>
                    <a:lnTo>
                      <a:pt x="1144905" y="95597"/>
                    </a:lnTo>
                    <a:lnTo>
                      <a:pt x="1152525" y="89245"/>
                    </a:lnTo>
                    <a:lnTo>
                      <a:pt x="1159828" y="82893"/>
                    </a:lnTo>
                    <a:lnTo>
                      <a:pt x="1167130" y="76859"/>
                    </a:lnTo>
                    <a:lnTo>
                      <a:pt x="1175068" y="71460"/>
                    </a:lnTo>
                    <a:lnTo>
                      <a:pt x="1183005" y="65743"/>
                    </a:lnTo>
                    <a:lnTo>
                      <a:pt x="1190943" y="60661"/>
                    </a:lnTo>
                    <a:lnTo>
                      <a:pt x="1198880" y="55262"/>
                    </a:lnTo>
                    <a:lnTo>
                      <a:pt x="1207453" y="50498"/>
                    </a:lnTo>
                    <a:lnTo>
                      <a:pt x="1216025" y="45734"/>
                    </a:lnTo>
                    <a:lnTo>
                      <a:pt x="1224598" y="41288"/>
                    </a:lnTo>
                    <a:lnTo>
                      <a:pt x="1233170" y="36841"/>
                    </a:lnTo>
                    <a:lnTo>
                      <a:pt x="1242060" y="32713"/>
                    </a:lnTo>
                    <a:lnTo>
                      <a:pt x="1250950" y="28902"/>
                    </a:lnTo>
                    <a:lnTo>
                      <a:pt x="1260158" y="25408"/>
                    </a:lnTo>
                    <a:lnTo>
                      <a:pt x="1269365" y="21914"/>
                    </a:lnTo>
                    <a:lnTo>
                      <a:pt x="1278890" y="19056"/>
                    </a:lnTo>
                    <a:lnTo>
                      <a:pt x="1288415" y="15880"/>
                    </a:lnTo>
                    <a:lnTo>
                      <a:pt x="1297940" y="13339"/>
                    </a:lnTo>
                    <a:lnTo>
                      <a:pt x="1307783" y="10798"/>
                    </a:lnTo>
                    <a:lnTo>
                      <a:pt x="1317625" y="8575"/>
                    </a:lnTo>
                    <a:lnTo>
                      <a:pt x="1327785" y="6670"/>
                    </a:lnTo>
                    <a:lnTo>
                      <a:pt x="1337945" y="4764"/>
                    </a:lnTo>
                    <a:lnTo>
                      <a:pt x="1348105" y="3494"/>
                    </a:lnTo>
                    <a:lnTo>
                      <a:pt x="1358583" y="2223"/>
                    </a:lnTo>
                    <a:lnTo>
                      <a:pt x="1369060" y="1588"/>
                    </a:lnTo>
                    <a:lnTo>
                      <a:pt x="1379855" y="635"/>
                    </a:lnTo>
                    <a:lnTo>
                      <a:pt x="1390650" y="318"/>
                    </a:lnTo>
                    <a:lnTo>
                      <a:pt x="1401445" y="0"/>
                    </a:lnTo>
                    <a:close/>
                  </a:path>
                </a:pathLst>
              </a:custGeom>
              <a:solidFill>
                <a:srgbClr val="FDECA3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 dirty="0">
                  <a:solidFill>
                    <a:srgbClr val="A11752"/>
                  </a:solidFill>
                  <a:latin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653E58AA-FC94-4936-905B-01B49BA5AE9F}"/>
              </a:ext>
            </a:extLst>
          </p:cNvPr>
          <p:cNvSpPr/>
          <p:nvPr/>
        </p:nvSpPr>
        <p:spPr>
          <a:xfrm>
            <a:off x="2751928" y="2659382"/>
            <a:ext cx="15910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BE0001"/>
                </a:solidFill>
                <a:latin typeface="+mn-ea"/>
              </a:rPr>
              <a:t>质量月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661429" y="976544"/>
            <a:ext cx="140267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FFFFF"/>
                </a:solidFill>
              </a:rPr>
              <a:t>https://www.ypppt.com/</a:t>
            </a:r>
            <a:endParaRPr lang="zh-CN" altLang="en-US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09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46E0F67A-9D1E-46F8-AE35-ADE2635339E6}"/>
              </a:ext>
            </a:extLst>
          </p:cNvPr>
          <p:cNvGrpSpPr/>
          <p:nvPr/>
        </p:nvGrpSpPr>
        <p:grpSpPr>
          <a:xfrm>
            <a:off x="922875" y="673770"/>
            <a:ext cx="3841628" cy="741327"/>
            <a:chOff x="3673956" y="3730395"/>
            <a:chExt cx="4382705" cy="1167578"/>
          </a:xfrm>
        </p:grpSpPr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32512D7C-4742-4E38-AEDF-7BD14E339FDC}"/>
                </a:ext>
              </a:extLst>
            </p:cNvPr>
            <p:cNvSpPr/>
            <p:nvPr/>
          </p:nvSpPr>
          <p:spPr>
            <a:xfrm>
              <a:off x="3673956" y="3730395"/>
              <a:ext cx="3357819" cy="1167578"/>
            </a:xfrm>
            <a:prstGeom prst="roundRect">
              <a:avLst>
                <a:gd name="adj" fmla="val 50000"/>
              </a:avLst>
            </a:prstGeom>
            <a:solidFill>
              <a:srgbClr val="BE0001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DECA3"/>
                </a:solidFill>
                <a:latin typeface="+mn-ea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978F918B-CF0B-49EF-83B1-E308CC0D2A1C}"/>
                </a:ext>
              </a:extLst>
            </p:cNvPr>
            <p:cNvSpPr/>
            <p:nvPr/>
          </p:nvSpPr>
          <p:spPr>
            <a:xfrm>
              <a:off x="4340738" y="3892678"/>
              <a:ext cx="3715923" cy="921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b="1" dirty="0">
                  <a:solidFill>
                    <a:srgbClr val="FDECA3"/>
                  </a:solidFill>
                  <a:latin typeface="+mn-ea"/>
                </a:rPr>
                <a:t>活动背景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791E8ED7-F2D7-42CE-9AA1-DE964C60086C}"/>
              </a:ext>
            </a:extLst>
          </p:cNvPr>
          <p:cNvGrpSpPr/>
          <p:nvPr/>
        </p:nvGrpSpPr>
        <p:grpSpPr>
          <a:xfrm>
            <a:off x="1090864" y="2002856"/>
            <a:ext cx="10266947" cy="3660006"/>
            <a:chOff x="1090863" y="2002856"/>
            <a:chExt cx="10266947" cy="3660006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79C9FE65-79B8-4D7C-8DDD-2336DE0733ED}"/>
                </a:ext>
              </a:extLst>
            </p:cNvPr>
            <p:cNvSpPr/>
            <p:nvPr/>
          </p:nvSpPr>
          <p:spPr bwMode="auto">
            <a:xfrm>
              <a:off x="1090863" y="2002856"/>
              <a:ext cx="10266947" cy="3660006"/>
            </a:xfrm>
            <a:prstGeom prst="rect">
              <a:avLst/>
            </a:prstGeom>
            <a:noFill/>
            <a:ln w="12700">
              <a:solidFill>
                <a:srgbClr val="BE000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356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A5DF481A-D109-4F77-3086-0A634528AD5E}"/>
                </a:ext>
              </a:extLst>
            </p:cNvPr>
            <p:cNvSpPr txBox="1"/>
            <p:nvPr/>
          </p:nvSpPr>
          <p:spPr>
            <a:xfrm>
              <a:off x="1846111" y="2554934"/>
              <a:ext cx="5002593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b="1" i="0" dirty="0">
                  <a:solidFill>
                    <a:srgbClr val="BE0001"/>
                  </a:solidFill>
                  <a:effectLst/>
                  <a:latin typeface="+mn-ea"/>
                </a:rPr>
                <a:t>我国的质量月活动始于</a:t>
              </a:r>
              <a:r>
                <a:rPr lang="en-US" altLang="zh-CN" sz="2000" b="1" i="0" dirty="0">
                  <a:solidFill>
                    <a:srgbClr val="BE0001"/>
                  </a:solidFill>
                  <a:effectLst/>
                  <a:latin typeface="+mn-ea"/>
                </a:rPr>
                <a:t>1978</a:t>
              </a:r>
              <a:r>
                <a:rPr lang="zh-CN" altLang="en-US" sz="2000" b="1" i="0" dirty="0">
                  <a:solidFill>
                    <a:srgbClr val="BE0001"/>
                  </a:solidFill>
                  <a:effectLst/>
                  <a:latin typeface="+mn-ea"/>
                </a:rPr>
                <a:t>年。</a:t>
              </a:r>
              <a:endParaRPr lang="zh-CN" altLang="en-US" sz="2000" b="1" dirty="0">
                <a:solidFill>
                  <a:srgbClr val="BE0001"/>
                </a:solidFill>
                <a:latin typeface="+mn-ea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695848FF-9700-3AA1-69DA-8FD316DD6F40}"/>
                </a:ext>
              </a:extLst>
            </p:cNvPr>
            <p:cNvSpPr txBox="1"/>
            <p:nvPr/>
          </p:nvSpPr>
          <p:spPr>
            <a:xfrm>
              <a:off x="1846111" y="3033480"/>
              <a:ext cx="922294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当时正值</a:t>
              </a:r>
              <a:r>
                <a:rPr lang="zh-CN" altLang="en-US" b="0" i="0" u="none" strike="noStrike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  <a:hlinkClick r:id="rId2">
                    <a:extLst>
                      <a:ext uri="{A12FA001-AC4F-418D-AE19-62706E023703}">
                        <ahyp:hlinkClr xmlns:ahyp="http://schemas.microsoft.com/office/drawing/2018/hyperlinkcolor" xmlns="" val="tx"/>
                      </a:ext>
                    </a:extLst>
                  </a:hlinkClick>
                </a:rPr>
                <a:t>十年浩劫</a:t>
              </a:r>
              <a:r>
                <a: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后我国国民经济开始恢复初期，许多企业生产效率低、质量问题严重。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6F734103-97C9-32BA-79DC-BC940258927E}"/>
                </a:ext>
              </a:extLst>
            </p:cNvPr>
            <p:cNvSpPr txBox="1"/>
            <p:nvPr/>
          </p:nvSpPr>
          <p:spPr>
            <a:xfrm>
              <a:off x="1846111" y="3596319"/>
              <a:ext cx="8773763" cy="13388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为此，原国家经委于</a:t>
              </a:r>
              <a:r>
                <a:rPr lang="en-US" altLang="zh-CN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1978</a:t>
              </a:r>
              <a:r>
                <a: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年</a:t>
              </a:r>
              <a:r>
                <a:rPr lang="en-US" altLang="zh-CN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6</a:t>
              </a:r>
              <a:r>
                <a: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月</a:t>
              </a:r>
              <a:r>
                <a:rPr lang="en-US" altLang="zh-CN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24</a:t>
              </a:r>
              <a:r>
                <a: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日向全国发出了</a:t>
              </a:r>
              <a:r>
                <a:rPr lang="en-US" altLang="zh-CN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《</a:t>
              </a:r>
              <a:r>
                <a: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关于开展“质量月”活动的通知</a:t>
              </a:r>
              <a:r>
                <a:rPr lang="en-US" altLang="zh-CN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》</a:t>
              </a:r>
              <a:r>
                <a: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，决定每年</a:t>
              </a:r>
              <a:r>
                <a:rPr lang="en-US" altLang="zh-CN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9</a:t>
              </a:r>
              <a:r>
                <a:rPr lang="zh-CN" altLang="en-US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月份在全国工交战线开展质量月活动，大张旗鼓地宣传“质量第一”的思想，树立“生产优质品光荣、生产劣质品可耻”的风尚。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120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7F24EBB6-DAC4-44AA-8916-3733FAFF9B74}"/>
              </a:ext>
            </a:extLst>
          </p:cNvPr>
          <p:cNvGrpSpPr/>
          <p:nvPr/>
        </p:nvGrpSpPr>
        <p:grpSpPr>
          <a:xfrm>
            <a:off x="922875" y="673769"/>
            <a:ext cx="2943272" cy="741327"/>
            <a:chOff x="3673956" y="3730395"/>
            <a:chExt cx="3357819" cy="1167578"/>
          </a:xfrm>
        </p:grpSpPr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F8D742C6-7E4F-4F14-A82C-9B399345787C}"/>
                </a:ext>
              </a:extLst>
            </p:cNvPr>
            <p:cNvSpPr/>
            <p:nvPr/>
          </p:nvSpPr>
          <p:spPr>
            <a:xfrm>
              <a:off x="3673956" y="3730395"/>
              <a:ext cx="3357819" cy="1167578"/>
            </a:xfrm>
            <a:prstGeom prst="roundRect">
              <a:avLst>
                <a:gd name="adj" fmla="val 50000"/>
              </a:avLst>
            </a:prstGeom>
            <a:solidFill>
              <a:srgbClr val="BE0001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DECA3"/>
                </a:solidFill>
                <a:latin typeface="+mn-ea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64E0750E-451A-4EA9-AF59-51CB99125DEF}"/>
                </a:ext>
              </a:extLst>
            </p:cNvPr>
            <p:cNvSpPr/>
            <p:nvPr/>
          </p:nvSpPr>
          <p:spPr>
            <a:xfrm>
              <a:off x="4340739" y="3892678"/>
              <a:ext cx="2160292" cy="921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b="1" dirty="0">
                  <a:solidFill>
                    <a:srgbClr val="FDECA3"/>
                  </a:solidFill>
                  <a:latin typeface="+mn-ea"/>
                </a:rPr>
                <a:t>活动宗旨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DD890F91-7D0C-40AF-8B2C-7ECF1F3DB055}"/>
              </a:ext>
            </a:extLst>
          </p:cNvPr>
          <p:cNvGrpSpPr/>
          <p:nvPr/>
        </p:nvGrpSpPr>
        <p:grpSpPr>
          <a:xfrm>
            <a:off x="2252778" y="2016023"/>
            <a:ext cx="8052207" cy="947320"/>
            <a:chOff x="2069896" y="2284247"/>
            <a:chExt cx="8052207" cy="947320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0A4DAAB2-311E-3094-45B1-EFF892994AC4}"/>
                </a:ext>
              </a:extLst>
            </p:cNvPr>
            <p:cNvSpPr txBox="1"/>
            <p:nvPr/>
          </p:nvSpPr>
          <p:spPr>
            <a:xfrm>
              <a:off x="2871537" y="2565940"/>
              <a:ext cx="672117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b="0" i="0">
                  <a:solidFill>
                    <a:srgbClr val="333333"/>
                  </a:solidFill>
                  <a:effectLst/>
                  <a:latin typeface="Helvetica Neue"/>
                </a:defRPr>
              </a:lvl1pPr>
            </a:lstStyle>
            <a:p>
              <a:r>
                <a:rPr lang="zh-CN" alt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以多种形式于</a:t>
              </a:r>
              <a:r>
                <a:rPr lang="zh-CN" altLang="en-US" sz="2400" b="1" dirty="0">
                  <a:solidFill>
                    <a:srgbClr val="BE0001"/>
                  </a:solidFill>
                  <a:latin typeface="+mn-ea"/>
                </a:rPr>
                <a:t>每年</a:t>
              </a:r>
              <a:r>
                <a:rPr lang="en-US" altLang="zh-CN" sz="2400" b="1" dirty="0">
                  <a:solidFill>
                    <a:srgbClr val="BE0001"/>
                  </a:solidFill>
                  <a:latin typeface="+mn-ea"/>
                </a:rPr>
                <a:t>9</a:t>
              </a:r>
              <a:r>
                <a:rPr lang="zh-CN" altLang="en-US" sz="2400" b="1" dirty="0">
                  <a:solidFill>
                    <a:srgbClr val="BE0001"/>
                  </a:solidFill>
                  <a:latin typeface="+mn-ea"/>
                </a:rPr>
                <a:t>月份</a:t>
              </a:r>
              <a:r>
                <a:rPr lang="zh-CN" alt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组织开展的为期一个月</a:t>
              </a:r>
            </a:p>
          </p:txBody>
        </p:sp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A523972B-2682-47D0-B22F-1FD1464612EC}"/>
                </a:ext>
              </a:extLst>
            </p:cNvPr>
            <p:cNvSpPr/>
            <p:nvPr/>
          </p:nvSpPr>
          <p:spPr bwMode="auto">
            <a:xfrm>
              <a:off x="2069896" y="2284247"/>
              <a:ext cx="8052207" cy="947320"/>
            </a:xfrm>
            <a:prstGeom prst="roundRect">
              <a:avLst/>
            </a:prstGeom>
            <a:noFill/>
            <a:ln w="12700">
              <a:solidFill>
                <a:srgbClr val="BE000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356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7BD68CBE-4A09-4CB8-9A62-59014065CB4A}"/>
              </a:ext>
            </a:extLst>
          </p:cNvPr>
          <p:cNvGrpSpPr/>
          <p:nvPr/>
        </p:nvGrpSpPr>
        <p:grpSpPr>
          <a:xfrm>
            <a:off x="2252778" y="3346716"/>
            <a:ext cx="8052207" cy="947320"/>
            <a:chOff x="2069896" y="3512959"/>
            <a:chExt cx="8052207" cy="947320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587CDFE6-9103-3E81-1210-0CADB955C068}"/>
                </a:ext>
              </a:extLst>
            </p:cNvPr>
            <p:cNvSpPr txBox="1"/>
            <p:nvPr/>
          </p:nvSpPr>
          <p:spPr>
            <a:xfrm>
              <a:off x="3400927" y="3841422"/>
              <a:ext cx="508534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b="0" i="0">
                  <a:solidFill>
                    <a:srgbClr val="333333"/>
                  </a:solidFill>
                  <a:effectLst/>
                  <a:latin typeface="Helvetica Neue"/>
                </a:defRPr>
              </a:lvl1pPr>
            </a:lstStyle>
            <a:p>
              <a:r>
                <a:rPr lang="zh-CN" alt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旨在提高</a:t>
              </a:r>
              <a:r>
                <a:rPr lang="zh-CN" altLang="en-US" sz="2400" b="1" dirty="0">
                  <a:solidFill>
                    <a:srgbClr val="BE0001"/>
                  </a:solidFill>
                  <a:latin typeface="+mn-ea"/>
                </a:rPr>
                <a:t>全民族质量意识和质量水平</a:t>
              </a:r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xmlns="" id="{F4DE6EBB-5968-46FF-84D0-8226768185A3}"/>
                </a:ext>
              </a:extLst>
            </p:cNvPr>
            <p:cNvSpPr/>
            <p:nvPr/>
          </p:nvSpPr>
          <p:spPr bwMode="auto">
            <a:xfrm>
              <a:off x="2069896" y="3512959"/>
              <a:ext cx="8052207" cy="947320"/>
            </a:xfrm>
            <a:prstGeom prst="roundRect">
              <a:avLst/>
            </a:prstGeom>
            <a:noFill/>
            <a:ln w="12700">
              <a:solidFill>
                <a:srgbClr val="BE000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356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F7DFB945-24E6-4A2C-8E11-C6940570707B}"/>
              </a:ext>
            </a:extLst>
          </p:cNvPr>
          <p:cNvGrpSpPr/>
          <p:nvPr/>
        </p:nvGrpSpPr>
        <p:grpSpPr>
          <a:xfrm>
            <a:off x="2252778" y="4677410"/>
            <a:ext cx="8052207" cy="947320"/>
            <a:chOff x="2069896" y="4945633"/>
            <a:chExt cx="8052207" cy="947320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BD941812-EA88-DBC2-C82E-B98346CD04AF}"/>
                </a:ext>
              </a:extLst>
            </p:cNvPr>
            <p:cNvSpPr txBox="1"/>
            <p:nvPr/>
          </p:nvSpPr>
          <p:spPr>
            <a:xfrm>
              <a:off x="4091665" y="5154417"/>
              <a:ext cx="4282314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b="0" i="0">
                  <a:solidFill>
                    <a:srgbClr val="333333"/>
                  </a:solidFill>
                  <a:effectLst/>
                  <a:latin typeface="Helvetica Neue"/>
                </a:defRPr>
              </a:lvl1pPr>
            </a:lstStyle>
            <a:p>
              <a:r>
                <a:rPr lang="zh-CN" alt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全国范围内的质量专题活动</a:t>
              </a:r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="" id="{8F878917-BC85-40FB-81AA-B0A7EE4EDAD2}"/>
                </a:ext>
              </a:extLst>
            </p:cNvPr>
            <p:cNvSpPr/>
            <p:nvPr/>
          </p:nvSpPr>
          <p:spPr bwMode="auto">
            <a:xfrm>
              <a:off x="2069896" y="4945633"/>
              <a:ext cx="8052207" cy="947320"/>
            </a:xfrm>
            <a:prstGeom prst="roundRect">
              <a:avLst/>
            </a:prstGeom>
            <a:noFill/>
            <a:ln w="12700">
              <a:solidFill>
                <a:srgbClr val="BE000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356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883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AA92B89-134A-41BE-9EAC-18CC374B7AD6}"/>
              </a:ext>
            </a:extLst>
          </p:cNvPr>
          <p:cNvGrpSpPr/>
          <p:nvPr/>
        </p:nvGrpSpPr>
        <p:grpSpPr>
          <a:xfrm>
            <a:off x="922875" y="673769"/>
            <a:ext cx="2943272" cy="741327"/>
            <a:chOff x="3673956" y="3730395"/>
            <a:chExt cx="3357819" cy="1167578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C1DA341-5675-44A0-AA5E-45C757F9D98F}"/>
                </a:ext>
              </a:extLst>
            </p:cNvPr>
            <p:cNvSpPr/>
            <p:nvPr/>
          </p:nvSpPr>
          <p:spPr>
            <a:xfrm>
              <a:off x="3673956" y="3730395"/>
              <a:ext cx="3357819" cy="1167578"/>
            </a:xfrm>
            <a:prstGeom prst="roundRect">
              <a:avLst>
                <a:gd name="adj" fmla="val 50000"/>
              </a:avLst>
            </a:prstGeom>
            <a:solidFill>
              <a:srgbClr val="BE0001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DECA3"/>
                </a:solidFill>
                <a:latin typeface="+mn-ea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0471D8DD-F325-4C7B-85ED-AD18655F2E53}"/>
                </a:ext>
              </a:extLst>
            </p:cNvPr>
            <p:cNvSpPr/>
            <p:nvPr/>
          </p:nvSpPr>
          <p:spPr>
            <a:xfrm>
              <a:off x="4340739" y="3892678"/>
              <a:ext cx="2160292" cy="921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b="1" dirty="0">
                  <a:solidFill>
                    <a:srgbClr val="FDECA3"/>
                  </a:solidFill>
                  <a:latin typeface="+mn-ea"/>
                </a:rPr>
                <a:t>活动意义</a:t>
              </a: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003719A2-768F-8517-B89C-E4DB8781EA4D}"/>
              </a:ext>
            </a:extLst>
          </p:cNvPr>
          <p:cNvSpPr txBox="1"/>
          <p:nvPr/>
        </p:nvSpPr>
        <p:spPr>
          <a:xfrm>
            <a:off x="1621032" y="3444705"/>
            <a:ext cx="9292105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对提高全民</a:t>
            </a:r>
            <a:r>
              <a:rPr lang="zh-CN" altLang="en-US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质量意识</a:t>
            </a:r>
            <a:r>
              <a:rPr lang="zh-CN" altLang="en-US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，推动质量振兴事业，促进国民经济健康发展，有着重要的现实意义。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95FDB7C-8AC0-C0B5-1EA9-A9BA8646797F}"/>
              </a:ext>
            </a:extLst>
          </p:cNvPr>
          <p:cNvSpPr txBox="1"/>
          <p:nvPr/>
        </p:nvSpPr>
        <p:spPr>
          <a:xfrm>
            <a:off x="1821168" y="2387473"/>
            <a:ext cx="85496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质量月活动的实践证明，每年集中一段时间、确定一个主题，围绕实现国民经济发展目标，动员和组织社会各方面力量，采取多种形式，有针对性地开展质量月活动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xmlns="" id="{B4B6E7B5-6247-4F92-B696-44D2E5191268}"/>
              </a:ext>
            </a:extLst>
          </p:cNvPr>
          <p:cNvSpPr/>
          <p:nvPr/>
        </p:nvSpPr>
        <p:spPr>
          <a:xfrm>
            <a:off x="2690753" y="4769059"/>
            <a:ext cx="7152659" cy="741327"/>
          </a:xfrm>
          <a:prstGeom prst="roundRect">
            <a:avLst>
              <a:gd name="adj" fmla="val 50000"/>
            </a:avLst>
          </a:prstGeom>
          <a:solidFill>
            <a:srgbClr val="BE0001"/>
          </a:solidFill>
          <a:ln w="53975">
            <a:solidFill>
              <a:srgbClr val="FDEC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rgbClr val="FDECA3"/>
                </a:solidFill>
                <a:latin typeface="Helvetica Neue"/>
              </a:rPr>
              <a:t>质量月活动应当每年坚持下去。</a:t>
            </a:r>
            <a:endParaRPr lang="zh-CN" altLang="en-US" sz="2800" b="1" dirty="0">
              <a:solidFill>
                <a:srgbClr val="FDEC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32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34435792-E4BD-49B8-8940-E9D64259A004}"/>
              </a:ext>
            </a:extLst>
          </p:cNvPr>
          <p:cNvCxnSpPr/>
          <p:nvPr/>
        </p:nvCxnSpPr>
        <p:spPr>
          <a:xfrm>
            <a:off x="1363579" y="1836282"/>
            <a:ext cx="0" cy="389075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AA92B89-134A-41BE-9EAC-18CC374B7AD6}"/>
              </a:ext>
            </a:extLst>
          </p:cNvPr>
          <p:cNvGrpSpPr/>
          <p:nvPr/>
        </p:nvGrpSpPr>
        <p:grpSpPr>
          <a:xfrm>
            <a:off x="922875" y="673769"/>
            <a:ext cx="2943272" cy="741327"/>
            <a:chOff x="3673956" y="3730395"/>
            <a:chExt cx="3357819" cy="1167578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C1DA341-5675-44A0-AA5E-45C757F9D98F}"/>
                </a:ext>
              </a:extLst>
            </p:cNvPr>
            <p:cNvSpPr/>
            <p:nvPr/>
          </p:nvSpPr>
          <p:spPr>
            <a:xfrm>
              <a:off x="3673956" y="3730395"/>
              <a:ext cx="3357819" cy="1167578"/>
            </a:xfrm>
            <a:prstGeom prst="roundRect">
              <a:avLst>
                <a:gd name="adj" fmla="val 50000"/>
              </a:avLst>
            </a:prstGeom>
            <a:solidFill>
              <a:srgbClr val="BE0001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DECA3"/>
                </a:solidFill>
                <a:latin typeface="+mn-ea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0471D8DD-F325-4C7B-85ED-AD18655F2E53}"/>
                </a:ext>
              </a:extLst>
            </p:cNvPr>
            <p:cNvSpPr/>
            <p:nvPr/>
          </p:nvSpPr>
          <p:spPr>
            <a:xfrm>
              <a:off x="4340739" y="3892678"/>
              <a:ext cx="2160292" cy="921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b="1" dirty="0">
                  <a:solidFill>
                    <a:srgbClr val="FDECA3"/>
                  </a:solidFill>
                  <a:latin typeface="+mn-ea"/>
                </a:rPr>
                <a:t>活动历程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20560C89-436B-4E88-8E4A-7C1EC1D0D31E}"/>
              </a:ext>
            </a:extLst>
          </p:cNvPr>
          <p:cNvGrpSpPr/>
          <p:nvPr/>
        </p:nvGrpSpPr>
        <p:grpSpPr>
          <a:xfrm>
            <a:off x="1028103" y="1938184"/>
            <a:ext cx="9800315" cy="2345058"/>
            <a:chOff x="1028103" y="1938184"/>
            <a:chExt cx="9800314" cy="2345058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A7E847D2-9C52-4FDD-8F7B-2D596D13BCFF}"/>
                </a:ext>
              </a:extLst>
            </p:cNvPr>
            <p:cNvSpPr txBox="1"/>
            <p:nvPr/>
          </p:nvSpPr>
          <p:spPr>
            <a:xfrm>
              <a:off x="2299534" y="3112609"/>
              <a:ext cx="7592931" cy="10618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会后由原国家经委主任及副主任带队、国务院各工业部门的领导参加，分头到全国各地检查产品质量。质量月期间，不仅有厂长、局长，而且还有部长亲自“站柜台”，听取用户及消费者对产品质量的意见，把有质量问题的产品亲自带回来研究解决，这在当时被叫做“背废品”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278380E9-F82F-4C32-AECB-589EE480DA9B}"/>
                </a:ext>
              </a:extLst>
            </p:cNvPr>
            <p:cNvGrpSpPr/>
            <p:nvPr/>
          </p:nvGrpSpPr>
          <p:grpSpPr>
            <a:xfrm>
              <a:off x="1028103" y="2117495"/>
              <a:ext cx="9175179" cy="923330"/>
              <a:chOff x="1028103" y="2117495"/>
              <a:chExt cx="9175179" cy="923330"/>
            </a:xfrm>
          </p:grpSpPr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xmlns="" id="{41590266-2C2D-456E-8278-A886E4420205}"/>
                  </a:ext>
                </a:extLst>
              </p:cNvPr>
              <p:cNvSpPr txBox="1"/>
              <p:nvPr/>
            </p:nvSpPr>
            <p:spPr>
              <a:xfrm>
                <a:off x="1988718" y="2117495"/>
                <a:ext cx="8214564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b="1" i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为搞好第一次质量月活动，原国家经委于</a:t>
                </a:r>
                <a:r>
                  <a:rPr lang="en-US" altLang="zh-CN" b="1" i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1978</a:t>
                </a:r>
                <a:r>
                  <a:rPr lang="zh-CN" altLang="en-US" b="1" i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年</a:t>
                </a:r>
                <a:r>
                  <a:rPr lang="en-US" altLang="zh-CN" b="1" i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8</a:t>
                </a:r>
                <a:r>
                  <a:rPr lang="zh-CN" altLang="en-US" b="1" i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月</a:t>
                </a:r>
                <a:r>
                  <a:rPr lang="en-US" altLang="zh-CN" b="1" i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31</a:t>
                </a:r>
                <a:r>
                  <a:rPr lang="zh-CN" altLang="en-US" b="1" i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日在北京召开了质量月活动广播电视动员大会，由国务院副总理代表国务院作动员讲话。</a:t>
                </a:r>
                <a:endPara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4" name="矩形: 圆角 13">
                <a:extLst>
                  <a:ext uri="{FF2B5EF4-FFF2-40B4-BE49-F238E27FC236}">
                    <a16:creationId xmlns:a16="http://schemas.microsoft.com/office/drawing/2014/main" xmlns="" id="{C2FC8EB7-0E8C-498E-8D62-98D561F9324E}"/>
                  </a:ext>
                </a:extLst>
              </p:cNvPr>
              <p:cNvSpPr/>
              <p:nvPr/>
            </p:nvSpPr>
            <p:spPr>
              <a:xfrm>
                <a:off x="1028103" y="2199858"/>
                <a:ext cx="670952" cy="646331"/>
              </a:xfrm>
              <a:prstGeom prst="roundRect">
                <a:avLst>
                  <a:gd name="adj" fmla="val 50000"/>
                </a:avLst>
              </a:prstGeom>
              <a:solidFill>
                <a:srgbClr val="BE0001"/>
              </a:solidFill>
              <a:ln w="28575">
                <a:solidFill>
                  <a:srgbClr val="FDECA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>
                    <a:solidFill>
                      <a:srgbClr val="FDECA3"/>
                    </a:solidFill>
                    <a:latin typeface="+mn-ea"/>
                  </a:rPr>
                  <a:t>1</a:t>
                </a:r>
                <a:endParaRPr lang="zh-CN" altLang="en-US" sz="2400" b="1" dirty="0">
                  <a:solidFill>
                    <a:srgbClr val="FDECA3"/>
                  </a:solidFill>
                  <a:latin typeface="+mn-ea"/>
                </a:endParaRPr>
              </a:p>
            </p:txBody>
          </p:sp>
        </p:grpSp>
        <p:sp>
          <p:nvSpPr>
            <p:cNvPr id="17" name="矩形: 圆角 16">
              <a:extLst>
                <a:ext uri="{FF2B5EF4-FFF2-40B4-BE49-F238E27FC236}">
                  <a16:creationId xmlns:a16="http://schemas.microsoft.com/office/drawing/2014/main" xmlns="" id="{9B29CAA9-8068-4CFD-B89E-3ED95F63C4B1}"/>
                </a:ext>
              </a:extLst>
            </p:cNvPr>
            <p:cNvSpPr/>
            <p:nvPr/>
          </p:nvSpPr>
          <p:spPr bwMode="auto">
            <a:xfrm>
              <a:off x="1827328" y="1938184"/>
              <a:ext cx="9001089" cy="2345058"/>
            </a:xfrm>
            <a:prstGeom prst="roundRect">
              <a:avLst/>
            </a:prstGeom>
            <a:noFill/>
            <a:ln w="12700">
              <a:solidFill>
                <a:srgbClr val="BE000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356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72AC85FA-4DA0-476E-9853-919D02A19AEC}"/>
              </a:ext>
            </a:extLst>
          </p:cNvPr>
          <p:cNvGrpSpPr/>
          <p:nvPr/>
        </p:nvGrpSpPr>
        <p:grpSpPr>
          <a:xfrm>
            <a:off x="1028103" y="4402773"/>
            <a:ext cx="9800315" cy="1211965"/>
            <a:chOff x="1028103" y="4402771"/>
            <a:chExt cx="9800314" cy="1211965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E1692C6B-D5E5-4E04-A222-A1BAB684AB7E}"/>
                </a:ext>
              </a:extLst>
            </p:cNvPr>
            <p:cNvGrpSpPr/>
            <p:nvPr/>
          </p:nvGrpSpPr>
          <p:grpSpPr>
            <a:xfrm>
              <a:off x="1028103" y="4402771"/>
              <a:ext cx="7680882" cy="1092108"/>
              <a:chOff x="1028103" y="4402771"/>
              <a:chExt cx="7680882" cy="1092108"/>
            </a:xfrm>
          </p:grpSpPr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xmlns="" id="{AA2C217B-2C37-4DAF-B0FF-31D5EB41B0C0}"/>
                  </a:ext>
                </a:extLst>
              </p:cNvPr>
              <p:cNvSpPr txBox="1"/>
              <p:nvPr/>
            </p:nvSpPr>
            <p:spPr>
              <a:xfrm>
                <a:off x="2162803" y="4571549"/>
                <a:ext cx="6546182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i="0">
                    <a:solidFill>
                      <a:srgbClr val="333333"/>
                    </a:solidFill>
                    <a:effectLst/>
                    <a:latin typeface="Helvetica Neue"/>
                  </a:defRPr>
                </a:lvl1pPr>
              </a:lstStyle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此后至</a:t>
                </a:r>
                <a:r>
                  <a:rPr lang="en-US" altLang="zh-CN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1984</a:t>
                </a: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年，质量月活动连续开展了</a:t>
                </a:r>
                <a:r>
                  <a:rPr lang="en-US" altLang="zh-CN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7</a:t>
                </a: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次，内容一次比一次丰富，规模也一次比一次大。</a:t>
                </a:r>
                <a:endPara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5" name="矩形: 圆角 14">
                <a:extLst>
                  <a:ext uri="{FF2B5EF4-FFF2-40B4-BE49-F238E27FC236}">
                    <a16:creationId xmlns:a16="http://schemas.microsoft.com/office/drawing/2014/main" xmlns="" id="{3C4DDEAA-7642-441B-BE6A-5D896C79E7EE}"/>
                  </a:ext>
                </a:extLst>
              </p:cNvPr>
              <p:cNvSpPr/>
              <p:nvPr/>
            </p:nvSpPr>
            <p:spPr>
              <a:xfrm>
                <a:off x="1028103" y="4402771"/>
                <a:ext cx="670952" cy="646331"/>
              </a:xfrm>
              <a:prstGeom prst="roundRect">
                <a:avLst>
                  <a:gd name="adj" fmla="val 50000"/>
                </a:avLst>
              </a:prstGeom>
              <a:solidFill>
                <a:srgbClr val="BE0001"/>
              </a:solidFill>
              <a:ln w="28575">
                <a:solidFill>
                  <a:srgbClr val="FDECA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>
                    <a:solidFill>
                      <a:srgbClr val="FDECA3"/>
                    </a:solidFill>
                    <a:latin typeface="+mn-ea"/>
                  </a:rPr>
                  <a:t>2</a:t>
                </a:r>
                <a:endParaRPr lang="zh-CN" altLang="en-US" sz="2400" b="1" dirty="0">
                  <a:solidFill>
                    <a:srgbClr val="FDECA3"/>
                  </a:solidFill>
                  <a:latin typeface="+mn-ea"/>
                </a:endParaRPr>
              </a:p>
            </p:txBody>
          </p:sp>
        </p:grpSp>
        <p:sp>
          <p:nvSpPr>
            <p:cNvPr id="18" name="矩形: 圆角 17">
              <a:extLst>
                <a:ext uri="{FF2B5EF4-FFF2-40B4-BE49-F238E27FC236}">
                  <a16:creationId xmlns:a16="http://schemas.microsoft.com/office/drawing/2014/main" xmlns="" id="{78DCF78F-6087-4C88-93D2-7C65F2434EC4}"/>
                </a:ext>
              </a:extLst>
            </p:cNvPr>
            <p:cNvSpPr/>
            <p:nvPr/>
          </p:nvSpPr>
          <p:spPr bwMode="auto">
            <a:xfrm>
              <a:off x="1827328" y="4571549"/>
              <a:ext cx="9001089" cy="1043187"/>
            </a:xfrm>
            <a:prstGeom prst="roundRect">
              <a:avLst/>
            </a:prstGeom>
            <a:noFill/>
            <a:ln w="12700">
              <a:solidFill>
                <a:srgbClr val="BE000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356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726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34435792-E4BD-49B8-8940-E9D64259A004}"/>
              </a:ext>
            </a:extLst>
          </p:cNvPr>
          <p:cNvCxnSpPr>
            <a:cxnSpLocks/>
          </p:cNvCxnSpPr>
          <p:nvPr/>
        </p:nvCxnSpPr>
        <p:spPr>
          <a:xfrm>
            <a:off x="1363579" y="1836284"/>
            <a:ext cx="0" cy="443618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AA92B89-134A-41BE-9EAC-18CC374B7AD6}"/>
              </a:ext>
            </a:extLst>
          </p:cNvPr>
          <p:cNvGrpSpPr/>
          <p:nvPr/>
        </p:nvGrpSpPr>
        <p:grpSpPr>
          <a:xfrm>
            <a:off x="922875" y="673769"/>
            <a:ext cx="2943272" cy="741327"/>
            <a:chOff x="3673956" y="3730395"/>
            <a:chExt cx="3357819" cy="1167578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C1DA341-5675-44A0-AA5E-45C757F9D98F}"/>
                </a:ext>
              </a:extLst>
            </p:cNvPr>
            <p:cNvSpPr/>
            <p:nvPr/>
          </p:nvSpPr>
          <p:spPr>
            <a:xfrm>
              <a:off x="3673956" y="3730395"/>
              <a:ext cx="3357819" cy="1167578"/>
            </a:xfrm>
            <a:prstGeom prst="roundRect">
              <a:avLst>
                <a:gd name="adj" fmla="val 50000"/>
              </a:avLst>
            </a:prstGeom>
            <a:solidFill>
              <a:srgbClr val="BE0001"/>
            </a:solidFill>
            <a:ln w="53975">
              <a:solidFill>
                <a:srgbClr val="FDEC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DECA3"/>
                </a:solidFill>
                <a:latin typeface="+mn-ea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0471D8DD-F325-4C7B-85ED-AD18655F2E53}"/>
                </a:ext>
              </a:extLst>
            </p:cNvPr>
            <p:cNvSpPr/>
            <p:nvPr/>
          </p:nvSpPr>
          <p:spPr>
            <a:xfrm>
              <a:off x="4340739" y="3892678"/>
              <a:ext cx="2160292" cy="921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b="1" dirty="0">
                  <a:solidFill>
                    <a:srgbClr val="FDECA3"/>
                  </a:solidFill>
                  <a:latin typeface="+mn-ea"/>
                </a:rPr>
                <a:t>活动历程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20560C89-436B-4E88-8E4A-7C1EC1D0D31E}"/>
              </a:ext>
            </a:extLst>
          </p:cNvPr>
          <p:cNvGrpSpPr/>
          <p:nvPr/>
        </p:nvGrpSpPr>
        <p:grpSpPr>
          <a:xfrm>
            <a:off x="1028103" y="1656969"/>
            <a:ext cx="9543644" cy="741328"/>
            <a:chOff x="1028103" y="2106148"/>
            <a:chExt cx="9543644" cy="741328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278380E9-F82F-4C32-AECB-589EE480DA9B}"/>
                </a:ext>
              </a:extLst>
            </p:cNvPr>
            <p:cNvGrpSpPr/>
            <p:nvPr/>
          </p:nvGrpSpPr>
          <p:grpSpPr>
            <a:xfrm>
              <a:off x="1028103" y="2199858"/>
              <a:ext cx="9175179" cy="646331"/>
              <a:chOff x="1028103" y="2199858"/>
              <a:chExt cx="9175179" cy="646331"/>
            </a:xfrm>
          </p:grpSpPr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xmlns="" id="{41590266-2C2D-456E-8278-A886E4420205}"/>
                  </a:ext>
                </a:extLst>
              </p:cNvPr>
              <p:cNvSpPr txBox="1"/>
              <p:nvPr/>
            </p:nvSpPr>
            <p:spPr>
              <a:xfrm>
                <a:off x="1988718" y="2199858"/>
                <a:ext cx="8214564" cy="5078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1979</a:t>
                </a: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年开始，每年质量月期间还颁发国家产品质量奖。</a:t>
                </a:r>
              </a:p>
            </p:txBody>
          </p:sp>
          <p:sp>
            <p:nvSpPr>
              <p:cNvPr id="14" name="矩形: 圆角 13">
                <a:extLst>
                  <a:ext uri="{FF2B5EF4-FFF2-40B4-BE49-F238E27FC236}">
                    <a16:creationId xmlns:a16="http://schemas.microsoft.com/office/drawing/2014/main" xmlns="" id="{C2FC8EB7-0E8C-498E-8D62-98D561F9324E}"/>
                  </a:ext>
                </a:extLst>
              </p:cNvPr>
              <p:cNvSpPr/>
              <p:nvPr/>
            </p:nvSpPr>
            <p:spPr>
              <a:xfrm>
                <a:off x="1028103" y="2199858"/>
                <a:ext cx="670952" cy="646331"/>
              </a:xfrm>
              <a:prstGeom prst="roundRect">
                <a:avLst>
                  <a:gd name="adj" fmla="val 50000"/>
                </a:avLst>
              </a:prstGeom>
              <a:solidFill>
                <a:srgbClr val="BE0001"/>
              </a:solidFill>
              <a:ln w="28575">
                <a:solidFill>
                  <a:srgbClr val="FDECA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>
                    <a:solidFill>
                      <a:srgbClr val="FDECA3"/>
                    </a:solidFill>
                    <a:latin typeface="+mn-ea"/>
                  </a:rPr>
                  <a:t>4</a:t>
                </a:r>
                <a:endParaRPr lang="zh-CN" altLang="en-US" sz="2400" b="1" dirty="0">
                  <a:solidFill>
                    <a:srgbClr val="FDECA3"/>
                  </a:solidFill>
                  <a:latin typeface="+mn-ea"/>
                </a:endParaRPr>
              </a:p>
            </p:txBody>
          </p:sp>
        </p:grpSp>
        <p:sp>
          <p:nvSpPr>
            <p:cNvPr id="17" name="矩形: 圆角 16">
              <a:extLst>
                <a:ext uri="{FF2B5EF4-FFF2-40B4-BE49-F238E27FC236}">
                  <a16:creationId xmlns:a16="http://schemas.microsoft.com/office/drawing/2014/main" xmlns="" id="{9B29CAA9-8068-4CFD-B89E-3ED95F63C4B1}"/>
                </a:ext>
              </a:extLst>
            </p:cNvPr>
            <p:cNvSpPr/>
            <p:nvPr/>
          </p:nvSpPr>
          <p:spPr bwMode="auto">
            <a:xfrm>
              <a:off x="1827329" y="2106148"/>
              <a:ext cx="8744418" cy="741328"/>
            </a:xfrm>
            <a:prstGeom prst="roundRect">
              <a:avLst/>
            </a:prstGeom>
            <a:noFill/>
            <a:ln w="12700">
              <a:solidFill>
                <a:srgbClr val="BE000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356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0E6EEC52-FF95-4991-8FE5-27166CB8795C}"/>
              </a:ext>
            </a:extLst>
          </p:cNvPr>
          <p:cNvGrpSpPr/>
          <p:nvPr/>
        </p:nvGrpSpPr>
        <p:grpSpPr>
          <a:xfrm>
            <a:off x="1028103" y="2545857"/>
            <a:ext cx="9543644" cy="1497622"/>
            <a:chOff x="1028103" y="2106148"/>
            <a:chExt cx="9543644" cy="1497622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F9465E80-39C2-4339-AA66-539B9B412552}"/>
                </a:ext>
              </a:extLst>
            </p:cNvPr>
            <p:cNvGrpSpPr/>
            <p:nvPr/>
          </p:nvGrpSpPr>
          <p:grpSpPr>
            <a:xfrm>
              <a:off x="1028103" y="2199858"/>
              <a:ext cx="9175179" cy="1338828"/>
              <a:chOff x="1028103" y="2199858"/>
              <a:chExt cx="9175179" cy="1338828"/>
            </a:xfrm>
          </p:grpSpPr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xmlns="" id="{364BF788-FB74-4C34-9250-CAE4C276313C}"/>
                  </a:ext>
                </a:extLst>
              </p:cNvPr>
              <p:cNvSpPr txBox="1"/>
              <p:nvPr/>
            </p:nvSpPr>
            <p:spPr>
              <a:xfrm>
                <a:off x="1988718" y="2199858"/>
                <a:ext cx="8214564" cy="13388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1985</a:t>
                </a: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年，鉴于质量月活动的各项内容已基本形成广大企业的自觉行动，为了避免在一年里设置过多的专题活动月，停止了质量月的明确称呼，但质量月活动的主要内容仍然进行。</a:t>
                </a:r>
              </a:p>
            </p:txBody>
          </p:sp>
          <p:sp>
            <p:nvSpPr>
              <p:cNvPr id="25" name="矩形: 圆角 24">
                <a:extLst>
                  <a:ext uri="{FF2B5EF4-FFF2-40B4-BE49-F238E27FC236}">
                    <a16:creationId xmlns:a16="http://schemas.microsoft.com/office/drawing/2014/main" xmlns="" id="{F38FE784-64DF-46B8-9B02-2938A0D55979}"/>
                  </a:ext>
                </a:extLst>
              </p:cNvPr>
              <p:cNvSpPr/>
              <p:nvPr/>
            </p:nvSpPr>
            <p:spPr>
              <a:xfrm>
                <a:off x="1028103" y="2199858"/>
                <a:ext cx="670952" cy="646331"/>
              </a:xfrm>
              <a:prstGeom prst="roundRect">
                <a:avLst>
                  <a:gd name="adj" fmla="val 50000"/>
                </a:avLst>
              </a:prstGeom>
              <a:solidFill>
                <a:srgbClr val="BE0001"/>
              </a:solidFill>
              <a:ln w="28575">
                <a:solidFill>
                  <a:srgbClr val="FDECA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>
                    <a:solidFill>
                      <a:srgbClr val="FDECA3"/>
                    </a:solidFill>
                    <a:latin typeface="+mn-ea"/>
                  </a:rPr>
                  <a:t>5</a:t>
                </a:r>
                <a:endParaRPr lang="zh-CN" altLang="en-US" sz="2400" b="1" dirty="0">
                  <a:solidFill>
                    <a:srgbClr val="FDECA3"/>
                  </a:solidFill>
                  <a:latin typeface="+mn-ea"/>
                </a:endParaRPr>
              </a:p>
            </p:txBody>
          </p:sp>
        </p:grpSp>
        <p:sp>
          <p:nvSpPr>
            <p:cNvPr id="23" name="矩形: 圆角 22">
              <a:extLst>
                <a:ext uri="{FF2B5EF4-FFF2-40B4-BE49-F238E27FC236}">
                  <a16:creationId xmlns:a16="http://schemas.microsoft.com/office/drawing/2014/main" xmlns="" id="{F3713DCE-F775-451D-992E-067D50277985}"/>
                </a:ext>
              </a:extLst>
            </p:cNvPr>
            <p:cNvSpPr/>
            <p:nvPr/>
          </p:nvSpPr>
          <p:spPr bwMode="auto">
            <a:xfrm>
              <a:off x="1827329" y="2106148"/>
              <a:ext cx="8744418" cy="1497622"/>
            </a:xfrm>
            <a:prstGeom prst="roundRect">
              <a:avLst/>
            </a:prstGeom>
            <a:noFill/>
            <a:ln w="12700">
              <a:solidFill>
                <a:srgbClr val="BE000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356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F0110EC0-5F34-4041-8F72-CDC408CAE0F9}"/>
              </a:ext>
            </a:extLst>
          </p:cNvPr>
          <p:cNvGrpSpPr/>
          <p:nvPr/>
        </p:nvGrpSpPr>
        <p:grpSpPr>
          <a:xfrm>
            <a:off x="1028103" y="4191039"/>
            <a:ext cx="9543644" cy="1143460"/>
            <a:chOff x="1028103" y="2106148"/>
            <a:chExt cx="9543644" cy="1143460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AD19F2E6-D665-49A1-BE1E-88C430883DBB}"/>
                </a:ext>
              </a:extLst>
            </p:cNvPr>
            <p:cNvGrpSpPr/>
            <p:nvPr/>
          </p:nvGrpSpPr>
          <p:grpSpPr>
            <a:xfrm>
              <a:off x="1028103" y="2199858"/>
              <a:ext cx="9175179" cy="923330"/>
              <a:chOff x="1028103" y="2199858"/>
              <a:chExt cx="9175179" cy="923330"/>
            </a:xfrm>
          </p:grpSpPr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xmlns="" id="{9828ABFA-B87B-4827-AA4B-5970E09A5E3C}"/>
                  </a:ext>
                </a:extLst>
              </p:cNvPr>
              <p:cNvSpPr txBox="1"/>
              <p:nvPr/>
            </p:nvSpPr>
            <p:spPr>
              <a:xfrm>
                <a:off x="1988718" y="2199858"/>
                <a:ext cx="8214564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1996</a:t>
                </a: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年</a:t>
                </a:r>
                <a:r>
                  <a:rPr lang="en-US" altLang="zh-CN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12</a:t>
                </a: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月，国务院颁布了</a:t>
                </a:r>
                <a:r>
                  <a:rPr lang="en-US" altLang="zh-CN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《</a:t>
                </a: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质量振兴纲要（</a:t>
                </a:r>
                <a:r>
                  <a:rPr lang="en-US" altLang="zh-CN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1996</a:t>
                </a: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年～</a:t>
                </a:r>
                <a:r>
                  <a:rPr lang="en-US" altLang="zh-CN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2010</a:t>
                </a: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年）</a:t>
                </a:r>
                <a:r>
                  <a:rPr lang="en-US" altLang="zh-CN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》</a:t>
                </a: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，其中提出要继续开展质量月活动。</a:t>
                </a:r>
              </a:p>
            </p:txBody>
          </p:sp>
          <p:sp>
            <p:nvSpPr>
              <p:cNvPr id="30" name="矩形: 圆角 29">
                <a:extLst>
                  <a:ext uri="{FF2B5EF4-FFF2-40B4-BE49-F238E27FC236}">
                    <a16:creationId xmlns:a16="http://schemas.microsoft.com/office/drawing/2014/main" xmlns="" id="{931C3474-0DE8-44CF-B1D7-F4E0145E7DA5}"/>
                  </a:ext>
                </a:extLst>
              </p:cNvPr>
              <p:cNvSpPr/>
              <p:nvPr/>
            </p:nvSpPr>
            <p:spPr>
              <a:xfrm>
                <a:off x="1028103" y="2199858"/>
                <a:ext cx="670952" cy="646331"/>
              </a:xfrm>
              <a:prstGeom prst="roundRect">
                <a:avLst>
                  <a:gd name="adj" fmla="val 50000"/>
                </a:avLst>
              </a:prstGeom>
              <a:solidFill>
                <a:srgbClr val="BE0001"/>
              </a:solidFill>
              <a:ln w="28575">
                <a:solidFill>
                  <a:srgbClr val="FDECA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>
                    <a:solidFill>
                      <a:srgbClr val="FDECA3"/>
                    </a:solidFill>
                    <a:latin typeface="+mn-ea"/>
                  </a:rPr>
                  <a:t>6</a:t>
                </a:r>
                <a:endParaRPr lang="zh-CN" altLang="en-US" sz="2400" b="1" dirty="0">
                  <a:solidFill>
                    <a:srgbClr val="FDECA3"/>
                  </a:solidFill>
                  <a:latin typeface="+mn-ea"/>
                </a:endParaRPr>
              </a:p>
            </p:txBody>
          </p:sp>
        </p:grpSp>
        <p:sp>
          <p:nvSpPr>
            <p:cNvPr id="28" name="矩形: 圆角 27">
              <a:extLst>
                <a:ext uri="{FF2B5EF4-FFF2-40B4-BE49-F238E27FC236}">
                  <a16:creationId xmlns:a16="http://schemas.microsoft.com/office/drawing/2014/main" xmlns="" id="{AA4A3E71-63B5-4E88-855C-B3491D77A461}"/>
                </a:ext>
              </a:extLst>
            </p:cNvPr>
            <p:cNvSpPr/>
            <p:nvPr/>
          </p:nvSpPr>
          <p:spPr bwMode="auto">
            <a:xfrm>
              <a:off x="1827329" y="2106148"/>
              <a:ext cx="8744418" cy="1143460"/>
            </a:xfrm>
            <a:prstGeom prst="roundRect">
              <a:avLst/>
            </a:prstGeom>
            <a:noFill/>
            <a:ln w="12700">
              <a:solidFill>
                <a:srgbClr val="BE000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356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1BA8472A-32FF-40B1-A145-B87D54CB726C}"/>
              </a:ext>
            </a:extLst>
          </p:cNvPr>
          <p:cNvGrpSpPr/>
          <p:nvPr/>
        </p:nvGrpSpPr>
        <p:grpSpPr>
          <a:xfrm>
            <a:off x="1028103" y="5482060"/>
            <a:ext cx="9543644" cy="740041"/>
            <a:chOff x="1028103" y="2106148"/>
            <a:chExt cx="9543644" cy="740041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6DA34CC1-5D20-42DA-95C4-905EABF8A16D}"/>
                </a:ext>
              </a:extLst>
            </p:cNvPr>
            <p:cNvGrpSpPr/>
            <p:nvPr/>
          </p:nvGrpSpPr>
          <p:grpSpPr>
            <a:xfrm>
              <a:off x="1028103" y="2199858"/>
              <a:ext cx="9175179" cy="646331"/>
              <a:chOff x="1028103" y="2199858"/>
              <a:chExt cx="9175179" cy="646331"/>
            </a:xfrm>
          </p:grpSpPr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xmlns="" id="{CC3B0388-D908-476A-8CD5-67F6D54F765D}"/>
                  </a:ext>
                </a:extLst>
              </p:cNvPr>
              <p:cNvSpPr txBox="1"/>
              <p:nvPr/>
            </p:nvSpPr>
            <p:spPr>
              <a:xfrm>
                <a:off x="1988718" y="2199858"/>
                <a:ext cx="8214564" cy="5078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从</a:t>
                </a:r>
                <a:r>
                  <a:rPr lang="en-US" altLang="zh-CN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1997</a:t>
                </a: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年开始，我国又恢复了一年一度的质量月活动。</a:t>
                </a:r>
              </a:p>
            </p:txBody>
          </p:sp>
          <p:sp>
            <p:nvSpPr>
              <p:cNvPr id="35" name="矩形: 圆角 34">
                <a:extLst>
                  <a:ext uri="{FF2B5EF4-FFF2-40B4-BE49-F238E27FC236}">
                    <a16:creationId xmlns:a16="http://schemas.microsoft.com/office/drawing/2014/main" xmlns="" id="{DDBAD958-1ABF-40F9-851F-47DD47F3113B}"/>
                  </a:ext>
                </a:extLst>
              </p:cNvPr>
              <p:cNvSpPr/>
              <p:nvPr/>
            </p:nvSpPr>
            <p:spPr>
              <a:xfrm>
                <a:off x="1028103" y="2199858"/>
                <a:ext cx="670952" cy="646331"/>
              </a:xfrm>
              <a:prstGeom prst="roundRect">
                <a:avLst>
                  <a:gd name="adj" fmla="val 50000"/>
                </a:avLst>
              </a:prstGeom>
              <a:solidFill>
                <a:srgbClr val="BE0001"/>
              </a:solidFill>
              <a:ln w="28575">
                <a:solidFill>
                  <a:srgbClr val="FDECA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>
                    <a:solidFill>
                      <a:srgbClr val="FDECA3"/>
                    </a:solidFill>
                    <a:latin typeface="+mn-ea"/>
                  </a:rPr>
                  <a:t>7</a:t>
                </a:r>
                <a:endParaRPr lang="zh-CN" altLang="en-US" sz="2400" b="1" dirty="0">
                  <a:solidFill>
                    <a:srgbClr val="FDECA3"/>
                  </a:solidFill>
                  <a:latin typeface="+mn-ea"/>
                </a:endParaRPr>
              </a:p>
            </p:txBody>
          </p:sp>
        </p:grpSp>
        <p:sp>
          <p:nvSpPr>
            <p:cNvPr id="33" name="矩形: 圆角 32">
              <a:extLst>
                <a:ext uri="{FF2B5EF4-FFF2-40B4-BE49-F238E27FC236}">
                  <a16:creationId xmlns:a16="http://schemas.microsoft.com/office/drawing/2014/main" xmlns="" id="{2B94EA1C-4001-4160-82F4-48540C34454F}"/>
                </a:ext>
              </a:extLst>
            </p:cNvPr>
            <p:cNvSpPr/>
            <p:nvPr/>
          </p:nvSpPr>
          <p:spPr bwMode="auto">
            <a:xfrm>
              <a:off x="1827329" y="2106148"/>
              <a:ext cx="8744418" cy="740041"/>
            </a:xfrm>
            <a:prstGeom prst="roundRect">
              <a:avLst/>
            </a:prstGeom>
            <a:noFill/>
            <a:ln w="12700">
              <a:solidFill>
                <a:srgbClr val="BE000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356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2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370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0"/>
  <p:tag name="SHADOWSIZE" val="9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0"/>
  <p:tag name="SHADOWSIZE" val="9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0"/>
  <p:tag name="SHADOWSIZE" val="9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0"/>
  <p:tag name="SHADOWSIZE" val="9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阿里巴巴普惠">
      <a:majorFont>
        <a:latin typeface="阿里巴巴普惠体"/>
        <a:ea typeface="阿里巴巴普惠体"/>
        <a:cs typeface=""/>
      </a:majorFont>
      <a:minorFont>
        <a:latin typeface="阿里巴巴普惠体"/>
        <a:ea typeface="阿里巴巴普惠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1433</TotalTime>
  <Words>1745</Words>
  <Application>Microsoft Office PowerPoint</Application>
  <PresentationFormat>宽屏</PresentationFormat>
  <Paragraphs>156</Paragraphs>
  <Slides>30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30</vt:i4>
      </vt:variant>
    </vt:vector>
  </HeadingPairs>
  <TitlesOfParts>
    <vt:vector size="45" baseType="lpstr">
      <vt:lpstr>Helvetica Neue</vt:lpstr>
      <vt:lpstr>Meiryo</vt:lpstr>
      <vt:lpstr>阿里巴巴普惠体</vt:lpstr>
      <vt:lpstr>阿里巴巴普惠体 Heavy</vt:lpstr>
      <vt:lpstr>等线</vt:lpstr>
      <vt:lpstr>宋体</vt:lpstr>
      <vt:lpstr>微软雅黑</vt:lpstr>
      <vt:lpstr>优设标题黑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46</cp:revision>
  <dcterms:created xsi:type="dcterms:W3CDTF">2022-08-17T14:34:35Z</dcterms:created>
  <dcterms:modified xsi:type="dcterms:W3CDTF">2024-09-29T11:43:52Z</dcterms:modified>
</cp:coreProperties>
</file>